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0" r:id="rId3"/>
    <p:sldId id="261" r:id="rId4"/>
    <p:sldId id="263" r:id="rId5"/>
    <p:sldId id="264" r:id="rId6"/>
    <p:sldId id="267" r:id="rId7"/>
    <p:sldId id="257" r:id="rId8"/>
    <p:sldId id="258" r:id="rId9"/>
    <p:sldId id="259" r:id="rId10"/>
    <p:sldId id="265" r:id="rId11"/>
    <p:sldId id="266" r:id="rId12"/>
    <p:sldId id="268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9225F"/>
    <a:srgbClr val="FC1F1D"/>
    <a:srgbClr val="F2572B"/>
    <a:srgbClr val="400A11"/>
    <a:srgbClr val="800308"/>
    <a:srgbClr val="8002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7" autoAdjust="0"/>
    <p:restoredTop sz="96010" autoAdjust="0"/>
  </p:normalViewPr>
  <p:slideViewPr>
    <p:cSldViewPr snapToGrid="0" showGuides="1">
      <p:cViewPr>
        <p:scale>
          <a:sx n="50" d="100"/>
          <a:sy n="50" d="100"/>
        </p:scale>
        <p:origin x="2184" y="1254"/>
      </p:cViewPr>
      <p:guideLst>
        <p:guide orient="horz" pos="2183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-52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48A-42B5-A00D-2FB455CAC08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48A-42B5-A00D-2FB455CAC08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48A-42B5-A00D-2FB455CAC08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48A-42B5-A00D-2FB455CAC080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248A-42B5-A00D-2FB455CAC080}"/>
              </c:ext>
            </c:extLst>
          </c:dPt>
          <c:cat>
            <c:strRef>
              <c:f>Sheet1!$A$2:$A$6</c:f>
              <c:strCache>
                <c:ptCount val="5"/>
                <c:pt idx="0">
                  <c:v>南亚</c:v>
                </c:pt>
                <c:pt idx="1">
                  <c:v>东亚</c:v>
                </c:pt>
                <c:pt idx="2">
                  <c:v>东南亚</c:v>
                </c:pt>
                <c:pt idx="3">
                  <c:v>西亚</c:v>
                </c:pt>
                <c:pt idx="4">
                  <c:v>中亚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1116000</c:v>
                </c:pt>
                <c:pt idx="1">
                  <c:v>79770</c:v>
                </c:pt>
                <c:pt idx="2">
                  <c:v>21200</c:v>
                </c:pt>
                <c:pt idx="3">
                  <c:v>8700</c:v>
                </c:pt>
                <c:pt idx="4">
                  <c:v>2600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0F3-40E3-99F8-9CE87CA053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2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3061EFD4-4B9F-4359-B023-65D8667FCADF}" type="datetimeFigureOut">
              <a:rPr lang="zh-CN" altLang="en-US" smtClean="0"/>
              <a:pPr/>
              <a:t>2023/3/20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CFB06CBF-392D-407D-B23C-4E3BA93639D7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254529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 T</a:t>
            </a:r>
            <a:r>
              <a:rPr lang="zh-CN" altLang="en-US" dirty="0"/>
              <a:t>模板网 官 方唯一网址：</a:t>
            </a:r>
            <a:r>
              <a:rPr lang="en-US" altLang="zh-CN" dirty="0"/>
              <a:t>www.51p </a:t>
            </a:r>
            <a:r>
              <a:rPr lang="en-US" altLang="zh-CN" dirty="0" err="1"/>
              <a:t>ptmoban.c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B06CBF-392D-407D-B23C-4E3BA93639D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4744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官方唯一网址：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B06CBF-392D-407D-B23C-4E3BA93639D7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978516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3.xml"/><Relationship Id="rId7" Type="http://schemas.openxmlformats.org/officeDocument/2006/relationships/hyperlink" Target="http://www.51pptmoban.com/" TargetMode="Externa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16F167-73DF-3D6A-6C23-24030B3F11C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48BB645-72A9-37AD-D7B4-D2A125B70D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013D3BD-1350-1EEF-B111-69EEA5C3BC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09DE3-564E-4F5C-9DDE-B36AF09E3AB3}" type="datetimeFigureOut">
              <a:rPr lang="zh-CN" altLang="en-US" smtClean="0"/>
              <a:t>2023/3/20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D9F270C-145E-CD8D-88B8-8B8C70A9B2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9FFD32D-2201-56A5-96AB-E8FAD8A7C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7A4A0-7114-4425-B439-228DA6A16D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2946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015F3D-7899-7E42-F0BD-77022C50C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67BB5AA-4C23-D4BA-B92B-E0EDCFF89B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9F82FF1-B980-DD89-70F9-689CA0822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09DE3-564E-4F5C-9DDE-B36AF09E3AB3}" type="datetimeFigureOut">
              <a:rPr lang="zh-CN" altLang="en-US" smtClean="0"/>
              <a:t>2023/3/20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F4CCC0F-1E4A-28CC-3B23-FCD59A1EF0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84597D1-A5C4-0B38-558C-DF2B29860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7A4A0-7114-4425-B439-228DA6A16D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734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88EAD81C-BA8F-4DFD-C340-E5746B75155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EBDEFF4-D35B-193D-BF31-637974097D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557E45E-56DF-AE66-9BDE-184253619C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09DE3-564E-4F5C-9DDE-B36AF09E3AB3}" type="datetimeFigureOut">
              <a:rPr lang="zh-CN" altLang="en-US" smtClean="0"/>
              <a:t>2023/3/20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D6E80B2-C0B7-4C42-61B5-C599D988AD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58E0B5F-1C74-F210-2CC1-0A9E16B10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7A4A0-7114-4425-B439-228DA6A16D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7242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4E7D3E37-B49B-352B-C69A-A67B626394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09DE3-564E-4F5C-9DDE-B36AF09E3AB3}" type="datetimeFigureOut">
              <a:rPr lang="zh-CN" altLang="en-US" smtClean="0"/>
              <a:pPr/>
              <a:t>2023/3/20</a:t>
            </a:fld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0536DD8-1E69-7EDF-3508-C738A318C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A92AA8D-79AD-9D8B-51C9-855DC0452E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7A4A0-7114-4425-B439-228DA6A16DF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6" name="图片 5">
            <a:hlinkClick r:id="rId7"/>
            <a:extLst>
              <a:ext uri="{FF2B5EF4-FFF2-40B4-BE49-F238E27FC236}">
                <a16:creationId xmlns:a16="http://schemas.microsoft.com/office/drawing/2014/main" id="{3F25D527-5030-8D05-AA8E-6CE63B3293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56354632"/>
            <a:ext cx="4114801" cy="1106091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803CBDED-199B-2089-1BF1-AED5834141B9}"/>
              </a:ext>
            </a:extLst>
          </p:cNvPr>
          <p:cNvGrpSpPr/>
          <p:nvPr userDrawn="1"/>
        </p:nvGrpSpPr>
        <p:grpSpPr>
          <a:xfrm>
            <a:off x="2319" y="61383628"/>
            <a:ext cx="7725222" cy="1106091"/>
            <a:chOff x="2319" y="7301378"/>
            <a:chExt cx="8760681" cy="1254347"/>
          </a:xfrm>
        </p:grpSpPr>
        <p:grpSp>
          <p:nvGrpSpPr>
            <p:cNvPr id="8" name="组合 7" descr="51PPT模板网 &#10;唯一官网网址：www.51pptmoban.com">
              <a:extLst>
                <a:ext uri="{FF2B5EF4-FFF2-40B4-BE49-F238E27FC236}">
                  <a16:creationId xmlns:a16="http://schemas.microsoft.com/office/drawing/2014/main" id="{1A3E8EA8-0136-41FC-68A1-05C4167D404F}"/>
                </a:ext>
              </a:extLst>
            </p:cNvPr>
            <p:cNvGrpSpPr/>
            <p:nvPr userDrawn="1"/>
          </p:nvGrpSpPr>
          <p:grpSpPr>
            <a:xfrm>
              <a:off x="2319" y="7301378"/>
              <a:ext cx="8760681" cy="1254347"/>
              <a:chOff x="2070420" y="2925140"/>
              <a:chExt cx="10503063" cy="1503820"/>
            </a:xfrm>
            <a:solidFill>
              <a:schemeClr val="bg1"/>
            </a:solidFill>
          </p:grpSpPr>
          <p:sp>
            <p:nvSpPr>
              <p:cNvPr id="10" name="TextBox 56">
                <a:hlinkClick r:id="rId7"/>
                <a:extLst>
                  <a:ext uri="{FF2B5EF4-FFF2-40B4-BE49-F238E27FC236}">
                    <a16:creationId xmlns:a16="http://schemas.microsoft.com/office/drawing/2014/main" id="{31ED0615-566F-F156-78B7-904884BA192C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4260109" y="2925140"/>
                <a:ext cx="3831488" cy="604951"/>
              </a:xfrm>
              <a:custGeom>
                <a:avLst/>
                <a:gdLst/>
                <a:ahLst/>
                <a:cxnLst/>
                <a:rect l="l" t="t" r="r" b="b"/>
                <a:pathLst>
                  <a:path w="3831488" h="604951">
                    <a:moveTo>
                      <a:pt x="2949130" y="347167"/>
                    </a:moveTo>
                    <a:cubicBezTo>
                      <a:pt x="2944381" y="408051"/>
                      <a:pt x="2933154" y="462457"/>
                      <a:pt x="2915450" y="510387"/>
                    </a:cubicBezTo>
                    <a:cubicBezTo>
                      <a:pt x="2947835" y="490093"/>
                      <a:pt x="2976334" y="468071"/>
                      <a:pt x="3000946" y="444322"/>
                    </a:cubicBezTo>
                    <a:cubicBezTo>
                      <a:pt x="2981947" y="415823"/>
                      <a:pt x="2964675" y="383438"/>
                      <a:pt x="2949130" y="347167"/>
                    </a:cubicBezTo>
                    <a:close/>
                    <a:moveTo>
                      <a:pt x="3017787" y="277215"/>
                    </a:moveTo>
                    <a:cubicBezTo>
                      <a:pt x="3029013" y="309168"/>
                      <a:pt x="3042399" y="338315"/>
                      <a:pt x="3057944" y="364655"/>
                    </a:cubicBezTo>
                    <a:cubicBezTo>
                      <a:pt x="3070466" y="339610"/>
                      <a:pt x="3079966" y="310464"/>
                      <a:pt x="3086443" y="277215"/>
                    </a:cubicBezTo>
                    <a:close/>
                    <a:moveTo>
                      <a:pt x="2307717" y="276568"/>
                    </a:moveTo>
                    <a:lnTo>
                      <a:pt x="2307717" y="296646"/>
                    </a:lnTo>
                    <a:lnTo>
                      <a:pt x="2451506" y="296646"/>
                    </a:lnTo>
                    <a:lnTo>
                      <a:pt x="2451506" y="276568"/>
                    </a:lnTo>
                    <a:close/>
                    <a:moveTo>
                      <a:pt x="3558159" y="255841"/>
                    </a:moveTo>
                    <a:cubicBezTo>
                      <a:pt x="3552977" y="268795"/>
                      <a:pt x="3544341" y="288658"/>
                      <a:pt x="3532251" y="315430"/>
                    </a:cubicBezTo>
                    <a:lnTo>
                      <a:pt x="3560749" y="374370"/>
                    </a:lnTo>
                    <a:cubicBezTo>
                      <a:pt x="3567658" y="362712"/>
                      <a:pt x="3574999" y="349542"/>
                      <a:pt x="3582771" y="334861"/>
                    </a:cubicBezTo>
                    <a:lnTo>
                      <a:pt x="3590544" y="321259"/>
                    </a:lnTo>
                    <a:cubicBezTo>
                      <a:pt x="3580612" y="300532"/>
                      <a:pt x="3569817" y="278727"/>
                      <a:pt x="3558159" y="255841"/>
                    </a:cubicBezTo>
                    <a:close/>
                    <a:moveTo>
                      <a:pt x="3386518" y="218275"/>
                    </a:moveTo>
                    <a:lnTo>
                      <a:pt x="3386518" y="393801"/>
                    </a:lnTo>
                    <a:cubicBezTo>
                      <a:pt x="3402927" y="367893"/>
                      <a:pt x="3418471" y="341338"/>
                      <a:pt x="3433153" y="314134"/>
                    </a:cubicBezTo>
                    <a:cubicBezTo>
                      <a:pt x="3422790" y="291681"/>
                      <a:pt x="3407245" y="259727"/>
                      <a:pt x="3386518" y="218275"/>
                    </a:cubicBezTo>
                    <a:close/>
                    <a:moveTo>
                      <a:pt x="2307717" y="209854"/>
                    </a:moveTo>
                    <a:lnTo>
                      <a:pt x="2307717" y="227342"/>
                    </a:lnTo>
                    <a:lnTo>
                      <a:pt x="2451506" y="227342"/>
                    </a:lnTo>
                    <a:lnTo>
                      <a:pt x="2451506" y="209854"/>
                    </a:lnTo>
                    <a:close/>
                    <a:moveTo>
                      <a:pt x="3729799" y="205968"/>
                    </a:moveTo>
                    <a:cubicBezTo>
                      <a:pt x="3717277" y="242671"/>
                      <a:pt x="3702596" y="280670"/>
                      <a:pt x="3685756" y="319963"/>
                    </a:cubicBezTo>
                    <a:cubicBezTo>
                      <a:pt x="3700005" y="347599"/>
                      <a:pt x="3714686" y="377393"/>
                      <a:pt x="3729799" y="409346"/>
                    </a:cubicBezTo>
                    <a:close/>
                    <a:moveTo>
                      <a:pt x="1335329" y="177469"/>
                    </a:moveTo>
                    <a:lnTo>
                      <a:pt x="1335329" y="303123"/>
                    </a:lnTo>
                    <a:lnTo>
                      <a:pt x="1362532" y="303123"/>
                    </a:lnTo>
                    <a:cubicBezTo>
                      <a:pt x="1389304" y="303123"/>
                      <a:pt x="1408195" y="298805"/>
                      <a:pt x="1419206" y="290169"/>
                    </a:cubicBezTo>
                    <a:cubicBezTo>
                      <a:pt x="1430217" y="281533"/>
                      <a:pt x="1435722" y="265341"/>
                      <a:pt x="1435722" y="241592"/>
                    </a:cubicBezTo>
                    <a:cubicBezTo>
                      <a:pt x="1435722" y="216547"/>
                      <a:pt x="1430109" y="199599"/>
                      <a:pt x="1418882" y="190747"/>
                    </a:cubicBezTo>
                    <a:cubicBezTo>
                      <a:pt x="1407655" y="181895"/>
                      <a:pt x="1388872" y="177469"/>
                      <a:pt x="1362532" y="177469"/>
                    </a:cubicBezTo>
                    <a:close/>
                    <a:moveTo>
                      <a:pt x="906704" y="177469"/>
                    </a:moveTo>
                    <a:lnTo>
                      <a:pt x="906704" y="303123"/>
                    </a:lnTo>
                    <a:lnTo>
                      <a:pt x="933907" y="303123"/>
                    </a:lnTo>
                    <a:cubicBezTo>
                      <a:pt x="960679" y="303123"/>
                      <a:pt x="979570" y="298805"/>
                      <a:pt x="990581" y="290169"/>
                    </a:cubicBezTo>
                    <a:cubicBezTo>
                      <a:pt x="1001592" y="281533"/>
                      <a:pt x="1007097" y="265341"/>
                      <a:pt x="1007097" y="241592"/>
                    </a:cubicBezTo>
                    <a:cubicBezTo>
                      <a:pt x="1007097" y="216547"/>
                      <a:pt x="1001484" y="199599"/>
                      <a:pt x="990257" y="190747"/>
                    </a:cubicBezTo>
                    <a:cubicBezTo>
                      <a:pt x="979030" y="181895"/>
                      <a:pt x="960247" y="177469"/>
                      <a:pt x="933907" y="177469"/>
                    </a:cubicBezTo>
                    <a:close/>
                    <a:moveTo>
                      <a:pt x="3386518" y="115290"/>
                    </a:moveTo>
                    <a:lnTo>
                      <a:pt x="3386518" y="168402"/>
                    </a:lnTo>
                    <a:lnTo>
                      <a:pt x="3439630" y="141198"/>
                    </a:lnTo>
                    <a:lnTo>
                      <a:pt x="3480435" y="215684"/>
                    </a:lnTo>
                    <a:cubicBezTo>
                      <a:pt x="3493821" y="183731"/>
                      <a:pt x="3504616" y="154584"/>
                      <a:pt x="3512820" y="128244"/>
                    </a:cubicBezTo>
                    <a:lnTo>
                      <a:pt x="3594430" y="158038"/>
                    </a:lnTo>
                    <a:cubicBezTo>
                      <a:pt x="3590112" y="171856"/>
                      <a:pt x="3585578" y="185242"/>
                      <a:pt x="3580828" y="198196"/>
                    </a:cubicBezTo>
                    <a:lnTo>
                      <a:pt x="3611270" y="183946"/>
                    </a:lnTo>
                    <a:cubicBezTo>
                      <a:pt x="3625520" y="208559"/>
                      <a:pt x="3633724" y="223024"/>
                      <a:pt x="3635883" y="227342"/>
                    </a:cubicBezTo>
                    <a:cubicBezTo>
                      <a:pt x="3651428" y="190639"/>
                      <a:pt x="3663086" y="159550"/>
                      <a:pt x="3670858" y="134074"/>
                    </a:cubicBezTo>
                    <a:lnTo>
                      <a:pt x="3729799" y="156743"/>
                    </a:lnTo>
                    <a:lnTo>
                      <a:pt x="3729799" y="115290"/>
                    </a:lnTo>
                    <a:close/>
                    <a:moveTo>
                      <a:pt x="1605267" y="78371"/>
                    </a:moveTo>
                    <a:lnTo>
                      <a:pt x="1947901" y="78371"/>
                    </a:lnTo>
                    <a:lnTo>
                      <a:pt x="1947901" y="191071"/>
                    </a:lnTo>
                    <a:lnTo>
                      <a:pt x="1840382" y="191071"/>
                    </a:lnTo>
                    <a:lnTo>
                      <a:pt x="1840382" y="527875"/>
                    </a:lnTo>
                    <a:lnTo>
                      <a:pt x="1712138" y="527875"/>
                    </a:lnTo>
                    <a:lnTo>
                      <a:pt x="1712138" y="191071"/>
                    </a:lnTo>
                    <a:lnTo>
                      <a:pt x="1605267" y="191071"/>
                    </a:lnTo>
                    <a:close/>
                    <a:moveTo>
                      <a:pt x="1206437" y="78371"/>
                    </a:moveTo>
                    <a:lnTo>
                      <a:pt x="1381315" y="78371"/>
                    </a:lnTo>
                    <a:cubicBezTo>
                      <a:pt x="1416723" y="78371"/>
                      <a:pt x="1446301" y="81286"/>
                      <a:pt x="1470050" y="87115"/>
                    </a:cubicBezTo>
                    <a:cubicBezTo>
                      <a:pt x="1493799" y="92945"/>
                      <a:pt x="1512906" y="102228"/>
                      <a:pt x="1527372" y="114966"/>
                    </a:cubicBezTo>
                    <a:cubicBezTo>
                      <a:pt x="1541837" y="127704"/>
                      <a:pt x="1552092" y="144221"/>
                      <a:pt x="1558137" y="164515"/>
                    </a:cubicBezTo>
                    <a:cubicBezTo>
                      <a:pt x="1564183" y="184810"/>
                      <a:pt x="1567205" y="209423"/>
                      <a:pt x="1567205" y="238353"/>
                    </a:cubicBezTo>
                    <a:cubicBezTo>
                      <a:pt x="1567205" y="269875"/>
                      <a:pt x="1563859" y="296322"/>
                      <a:pt x="1557166" y="317697"/>
                    </a:cubicBezTo>
                    <a:cubicBezTo>
                      <a:pt x="1550473" y="339071"/>
                      <a:pt x="1539678" y="356235"/>
                      <a:pt x="1524781" y="369189"/>
                    </a:cubicBezTo>
                    <a:cubicBezTo>
                      <a:pt x="1509884" y="382143"/>
                      <a:pt x="1490669" y="391426"/>
                      <a:pt x="1467136" y="397040"/>
                    </a:cubicBezTo>
                    <a:cubicBezTo>
                      <a:pt x="1443603" y="402653"/>
                      <a:pt x="1414996" y="405460"/>
                      <a:pt x="1381315" y="405460"/>
                    </a:cubicBezTo>
                    <a:lnTo>
                      <a:pt x="1335329" y="405460"/>
                    </a:lnTo>
                    <a:lnTo>
                      <a:pt x="1335329" y="527875"/>
                    </a:lnTo>
                    <a:lnTo>
                      <a:pt x="1206437" y="527875"/>
                    </a:lnTo>
                    <a:close/>
                    <a:moveTo>
                      <a:pt x="777811" y="78371"/>
                    </a:moveTo>
                    <a:lnTo>
                      <a:pt x="952690" y="78371"/>
                    </a:lnTo>
                    <a:cubicBezTo>
                      <a:pt x="988098" y="78371"/>
                      <a:pt x="1017676" y="81286"/>
                      <a:pt x="1041425" y="87115"/>
                    </a:cubicBezTo>
                    <a:cubicBezTo>
                      <a:pt x="1065174" y="92945"/>
                      <a:pt x="1084281" y="102228"/>
                      <a:pt x="1098747" y="114966"/>
                    </a:cubicBezTo>
                    <a:cubicBezTo>
                      <a:pt x="1113212" y="127704"/>
                      <a:pt x="1123467" y="144221"/>
                      <a:pt x="1129512" y="164515"/>
                    </a:cubicBezTo>
                    <a:cubicBezTo>
                      <a:pt x="1135558" y="184810"/>
                      <a:pt x="1138580" y="209423"/>
                      <a:pt x="1138580" y="238353"/>
                    </a:cubicBezTo>
                    <a:cubicBezTo>
                      <a:pt x="1138580" y="269875"/>
                      <a:pt x="1135234" y="296322"/>
                      <a:pt x="1128541" y="317697"/>
                    </a:cubicBezTo>
                    <a:cubicBezTo>
                      <a:pt x="1121848" y="339071"/>
                      <a:pt x="1111053" y="356235"/>
                      <a:pt x="1096156" y="369189"/>
                    </a:cubicBezTo>
                    <a:cubicBezTo>
                      <a:pt x="1081259" y="382143"/>
                      <a:pt x="1062044" y="391426"/>
                      <a:pt x="1038511" y="397040"/>
                    </a:cubicBezTo>
                    <a:cubicBezTo>
                      <a:pt x="1014977" y="402653"/>
                      <a:pt x="986371" y="405460"/>
                      <a:pt x="952690" y="405460"/>
                    </a:cubicBezTo>
                    <a:lnTo>
                      <a:pt x="906704" y="405460"/>
                    </a:lnTo>
                    <a:lnTo>
                      <a:pt x="906704" y="527875"/>
                    </a:lnTo>
                    <a:lnTo>
                      <a:pt x="777811" y="527875"/>
                    </a:lnTo>
                    <a:close/>
                    <a:moveTo>
                      <a:pt x="541439" y="78371"/>
                    </a:moveTo>
                    <a:lnTo>
                      <a:pt x="636651" y="78371"/>
                    </a:lnTo>
                    <a:lnTo>
                      <a:pt x="636651" y="527875"/>
                    </a:lnTo>
                    <a:lnTo>
                      <a:pt x="512940" y="527875"/>
                    </a:lnTo>
                    <a:lnTo>
                      <a:pt x="512940" y="187833"/>
                    </a:lnTo>
                    <a:lnTo>
                      <a:pt x="404127" y="209207"/>
                    </a:lnTo>
                    <a:lnTo>
                      <a:pt x="404127" y="105575"/>
                    </a:lnTo>
                    <a:close/>
                    <a:moveTo>
                      <a:pt x="33033" y="78371"/>
                    </a:moveTo>
                    <a:lnTo>
                      <a:pt x="281749" y="78371"/>
                    </a:lnTo>
                    <a:lnTo>
                      <a:pt x="281749" y="180708"/>
                    </a:lnTo>
                    <a:lnTo>
                      <a:pt x="132131" y="180708"/>
                    </a:lnTo>
                    <a:lnTo>
                      <a:pt x="121120" y="249364"/>
                    </a:lnTo>
                    <a:cubicBezTo>
                      <a:pt x="128892" y="247637"/>
                      <a:pt x="136125" y="246450"/>
                      <a:pt x="142818" y="245802"/>
                    </a:cubicBezTo>
                    <a:cubicBezTo>
                      <a:pt x="149511" y="245154"/>
                      <a:pt x="157175" y="244830"/>
                      <a:pt x="165811" y="244830"/>
                    </a:cubicBezTo>
                    <a:cubicBezTo>
                      <a:pt x="214605" y="244830"/>
                      <a:pt x="250768" y="256489"/>
                      <a:pt x="274301" y="279806"/>
                    </a:cubicBezTo>
                    <a:cubicBezTo>
                      <a:pt x="297834" y="303123"/>
                      <a:pt x="309601" y="338099"/>
                      <a:pt x="309601" y="384733"/>
                    </a:cubicBezTo>
                    <a:cubicBezTo>
                      <a:pt x="309601" y="435254"/>
                      <a:pt x="291897" y="472821"/>
                      <a:pt x="256489" y="497433"/>
                    </a:cubicBezTo>
                    <a:cubicBezTo>
                      <a:pt x="221082" y="522046"/>
                      <a:pt x="171209" y="534352"/>
                      <a:pt x="106870" y="534352"/>
                    </a:cubicBezTo>
                    <a:cubicBezTo>
                      <a:pt x="86144" y="534352"/>
                      <a:pt x="68116" y="533704"/>
                      <a:pt x="52788" y="532409"/>
                    </a:cubicBezTo>
                    <a:cubicBezTo>
                      <a:pt x="37459" y="531114"/>
                      <a:pt x="21590" y="528955"/>
                      <a:pt x="5182" y="525932"/>
                    </a:cubicBezTo>
                    <a:lnTo>
                      <a:pt x="5182" y="422948"/>
                    </a:lnTo>
                    <a:cubicBezTo>
                      <a:pt x="12954" y="424675"/>
                      <a:pt x="20187" y="426186"/>
                      <a:pt x="26880" y="427482"/>
                    </a:cubicBezTo>
                    <a:cubicBezTo>
                      <a:pt x="33572" y="428777"/>
                      <a:pt x="40265" y="429964"/>
                      <a:pt x="46958" y="431044"/>
                    </a:cubicBezTo>
                    <a:cubicBezTo>
                      <a:pt x="53651" y="432124"/>
                      <a:pt x="60668" y="432879"/>
                      <a:pt x="68008" y="433311"/>
                    </a:cubicBezTo>
                    <a:cubicBezTo>
                      <a:pt x="75349" y="433743"/>
                      <a:pt x="83985" y="433959"/>
                      <a:pt x="93916" y="433959"/>
                    </a:cubicBezTo>
                    <a:cubicBezTo>
                      <a:pt x="105575" y="433959"/>
                      <a:pt x="116586" y="433311"/>
                      <a:pt x="126949" y="432016"/>
                    </a:cubicBezTo>
                    <a:cubicBezTo>
                      <a:pt x="137312" y="430720"/>
                      <a:pt x="146380" y="428237"/>
                      <a:pt x="154153" y="424567"/>
                    </a:cubicBezTo>
                    <a:cubicBezTo>
                      <a:pt x="161925" y="420897"/>
                      <a:pt x="168078" y="415823"/>
                      <a:pt x="172612" y="409346"/>
                    </a:cubicBezTo>
                    <a:cubicBezTo>
                      <a:pt x="177146" y="402869"/>
                      <a:pt x="179413" y="394449"/>
                      <a:pt x="179413" y="384086"/>
                    </a:cubicBezTo>
                    <a:cubicBezTo>
                      <a:pt x="179413" y="364223"/>
                      <a:pt x="172720" y="351161"/>
                      <a:pt x="159334" y="344900"/>
                    </a:cubicBezTo>
                    <a:cubicBezTo>
                      <a:pt x="145948" y="338639"/>
                      <a:pt x="126301" y="335508"/>
                      <a:pt x="100393" y="335508"/>
                    </a:cubicBezTo>
                    <a:cubicBezTo>
                      <a:pt x="84849" y="335508"/>
                      <a:pt x="68008" y="336480"/>
                      <a:pt x="49873" y="338423"/>
                    </a:cubicBezTo>
                    <a:cubicBezTo>
                      <a:pt x="31737" y="340366"/>
                      <a:pt x="15113" y="342633"/>
                      <a:pt x="0" y="345224"/>
                    </a:cubicBezTo>
                    <a:close/>
                    <a:moveTo>
                      <a:pt x="3287420" y="14897"/>
                    </a:moveTo>
                    <a:lnTo>
                      <a:pt x="3831488" y="14897"/>
                    </a:lnTo>
                    <a:lnTo>
                      <a:pt x="3831488" y="512978"/>
                    </a:lnTo>
                    <a:cubicBezTo>
                      <a:pt x="3831488" y="535000"/>
                      <a:pt x="3828466" y="552056"/>
                      <a:pt x="3822420" y="564146"/>
                    </a:cubicBezTo>
                    <a:cubicBezTo>
                      <a:pt x="3816375" y="576237"/>
                      <a:pt x="3806552" y="584873"/>
                      <a:pt x="3792950" y="590054"/>
                    </a:cubicBezTo>
                    <a:cubicBezTo>
                      <a:pt x="3779348" y="595236"/>
                      <a:pt x="3760025" y="598906"/>
                      <a:pt x="3734981" y="601065"/>
                    </a:cubicBezTo>
                    <a:lnTo>
                      <a:pt x="3685756" y="604951"/>
                    </a:lnTo>
                    <a:lnTo>
                      <a:pt x="3656609" y="509092"/>
                    </a:lnTo>
                    <a:lnTo>
                      <a:pt x="3700653" y="504558"/>
                    </a:lnTo>
                    <a:cubicBezTo>
                      <a:pt x="3711880" y="503694"/>
                      <a:pt x="3719544" y="501211"/>
                      <a:pt x="3723646" y="497109"/>
                    </a:cubicBezTo>
                    <a:cubicBezTo>
                      <a:pt x="3727748" y="493007"/>
                      <a:pt x="3729799" y="485991"/>
                      <a:pt x="3729799" y="476059"/>
                    </a:cubicBezTo>
                    <a:lnTo>
                      <a:pt x="3729799" y="454037"/>
                    </a:lnTo>
                    <a:lnTo>
                      <a:pt x="3667620" y="486422"/>
                    </a:lnTo>
                    <a:cubicBezTo>
                      <a:pt x="3659416" y="467423"/>
                      <a:pt x="3649269" y="445185"/>
                      <a:pt x="3637178" y="419709"/>
                    </a:cubicBezTo>
                    <a:cubicBezTo>
                      <a:pt x="3614293" y="463753"/>
                      <a:pt x="3587737" y="506717"/>
                      <a:pt x="3557511" y="548602"/>
                    </a:cubicBezTo>
                    <a:lnTo>
                      <a:pt x="3481730" y="500024"/>
                    </a:lnTo>
                    <a:cubicBezTo>
                      <a:pt x="3498139" y="476275"/>
                      <a:pt x="3514763" y="450799"/>
                      <a:pt x="3531603" y="423595"/>
                    </a:cubicBezTo>
                    <a:lnTo>
                      <a:pt x="3493389" y="444970"/>
                    </a:lnTo>
                    <a:cubicBezTo>
                      <a:pt x="3490798" y="438493"/>
                      <a:pt x="3486480" y="428777"/>
                      <a:pt x="3480435" y="415823"/>
                    </a:cubicBezTo>
                    <a:cubicBezTo>
                      <a:pt x="3458413" y="454685"/>
                      <a:pt x="3436391" y="490093"/>
                      <a:pt x="3414369" y="522046"/>
                    </a:cubicBezTo>
                    <a:lnTo>
                      <a:pt x="3386518" y="501319"/>
                    </a:lnTo>
                    <a:lnTo>
                      <a:pt x="3386518" y="601065"/>
                    </a:lnTo>
                    <a:lnTo>
                      <a:pt x="3287420" y="601065"/>
                    </a:lnTo>
                    <a:close/>
                    <a:moveTo>
                      <a:pt x="2691346" y="1295"/>
                    </a:moveTo>
                    <a:lnTo>
                      <a:pt x="2784615" y="3886"/>
                    </a:lnTo>
                    <a:lnTo>
                      <a:pt x="2784615" y="95859"/>
                    </a:lnTo>
                    <a:lnTo>
                      <a:pt x="2833192" y="95859"/>
                    </a:lnTo>
                    <a:lnTo>
                      <a:pt x="2833192" y="194310"/>
                    </a:lnTo>
                    <a:lnTo>
                      <a:pt x="2784615" y="194310"/>
                    </a:lnTo>
                    <a:lnTo>
                      <a:pt x="2784615" y="247421"/>
                    </a:lnTo>
                    <a:lnTo>
                      <a:pt x="2800159" y="228638"/>
                    </a:lnTo>
                    <a:cubicBezTo>
                      <a:pt x="2816568" y="245910"/>
                      <a:pt x="2834919" y="266204"/>
                      <a:pt x="2855214" y="289522"/>
                    </a:cubicBezTo>
                    <a:cubicBezTo>
                      <a:pt x="2856077" y="260159"/>
                      <a:pt x="2856509" y="235762"/>
                      <a:pt x="2856509" y="216331"/>
                    </a:cubicBezTo>
                    <a:lnTo>
                      <a:pt x="2856509" y="36919"/>
                    </a:lnTo>
                    <a:cubicBezTo>
                      <a:pt x="2972664" y="34760"/>
                      <a:pt x="3081693" y="27419"/>
                      <a:pt x="3183598" y="14897"/>
                    </a:cubicBezTo>
                    <a:lnTo>
                      <a:pt x="3203676" y="119824"/>
                    </a:lnTo>
                    <a:cubicBezTo>
                      <a:pt x="3154451" y="124142"/>
                      <a:pt x="3071114" y="129755"/>
                      <a:pt x="2953664" y="136664"/>
                    </a:cubicBezTo>
                    <a:lnTo>
                      <a:pt x="2953664" y="179413"/>
                    </a:lnTo>
                    <a:lnTo>
                      <a:pt x="3185541" y="179413"/>
                    </a:lnTo>
                    <a:lnTo>
                      <a:pt x="3185541" y="283045"/>
                    </a:lnTo>
                    <a:cubicBezTo>
                      <a:pt x="3177768" y="316293"/>
                      <a:pt x="3168809" y="346087"/>
                      <a:pt x="3158661" y="372427"/>
                    </a:cubicBezTo>
                    <a:cubicBezTo>
                      <a:pt x="3148514" y="398767"/>
                      <a:pt x="3136100" y="423164"/>
                      <a:pt x="3121418" y="445617"/>
                    </a:cubicBezTo>
                    <a:cubicBezTo>
                      <a:pt x="3150349" y="473252"/>
                      <a:pt x="3184461" y="496570"/>
                      <a:pt x="3223755" y="515569"/>
                    </a:cubicBezTo>
                    <a:lnTo>
                      <a:pt x="3167405" y="604951"/>
                    </a:lnTo>
                    <a:cubicBezTo>
                      <a:pt x="3125089" y="577748"/>
                      <a:pt x="3089465" y="549033"/>
                      <a:pt x="3060535" y="518807"/>
                    </a:cubicBezTo>
                    <a:cubicBezTo>
                      <a:pt x="3032036" y="546011"/>
                      <a:pt x="2994038" y="574725"/>
                      <a:pt x="2946540" y="604951"/>
                    </a:cubicBezTo>
                    <a:lnTo>
                      <a:pt x="2898610" y="551192"/>
                    </a:lnTo>
                    <a:cubicBezTo>
                      <a:pt x="2891269" y="568033"/>
                      <a:pt x="2882849" y="585520"/>
                      <a:pt x="2873350" y="603656"/>
                    </a:cubicBezTo>
                    <a:lnTo>
                      <a:pt x="2785262" y="546011"/>
                    </a:lnTo>
                    <a:cubicBezTo>
                      <a:pt x="2807716" y="509308"/>
                      <a:pt x="2824016" y="474980"/>
                      <a:pt x="2834164" y="443026"/>
                    </a:cubicBezTo>
                    <a:cubicBezTo>
                      <a:pt x="2844311" y="411073"/>
                      <a:pt x="2850896" y="370484"/>
                      <a:pt x="2853918" y="321259"/>
                    </a:cubicBezTo>
                    <a:lnTo>
                      <a:pt x="2823476" y="375018"/>
                    </a:lnTo>
                    <a:cubicBezTo>
                      <a:pt x="2811386" y="358610"/>
                      <a:pt x="2798432" y="342201"/>
                      <a:pt x="2784615" y="325793"/>
                    </a:cubicBezTo>
                    <a:lnTo>
                      <a:pt x="2784615" y="601065"/>
                    </a:lnTo>
                    <a:lnTo>
                      <a:pt x="2691346" y="601065"/>
                    </a:lnTo>
                    <a:lnTo>
                      <a:pt x="2691346" y="376961"/>
                    </a:lnTo>
                    <a:cubicBezTo>
                      <a:pt x="2680982" y="396824"/>
                      <a:pt x="2670080" y="416255"/>
                      <a:pt x="2658637" y="435254"/>
                    </a:cubicBezTo>
                    <a:cubicBezTo>
                      <a:pt x="2647194" y="454253"/>
                      <a:pt x="2638019" y="468503"/>
                      <a:pt x="2631110" y="478002"/>
                    </a:cubicBezTo>
                    <a:lnTo>
                      <a:pt x="2612974" y="332917"/>
                    </a:lnTo>
                    <a:cubicBezTo>
                      <a:pt x="2630246" y="310464"/>
                      <a:pt x="2645683" y="286607"/>
                      <a:pt x="2659285" y="261347"/>
                    </a:cubicBezTo>
                    <a:cubicBezTo>
                      <a:pt x="2672886" y="236086"/>
                      <a:pt x="2682494" y="213741"/>
                      <a:pt x="2688107" y="194310"/>
                    </a:cubicBezTo>
                    <a:lnTo>
                      <a:pt x="2638234" y="194310"/>
                    </a:lnTo>
                    <a:lnTo>
                      <a:pt x="2638234" y="95859"/>
                    </a:lnTo>
                    <a:lnTo>
                      <a:pt x="2691346" y="95859"/>
                    </a:lnTo>
                    <a:close/>
                    <a:moveTo>
                      <a:pt x="2259787" y="1295"/>
                    </a:moveTo>
                    <a:lnTo>
                      <a:pt x="2345931" y="3886"/>
                    </a:lnTo>
                    <a:lnTo>
                      <a:pt x="2345931" y="31737"/>
                    </a:lnTo>
                    <a:lnTo>
                      <a:pt x="2413292" y="31737"/>
                    </a:lnTo>
                    <a:lnTo>
                      <a:pt x="2413292" y="1295"/>
                    </a:lnTo>
                    <a:lnTo>
                      <a:pt x="2501379" y="3886"/>
                    </a:lnTo>
                    <a:lnTo>
                      <a:pt x="2501379" y="31737"/>
                    </a:lnTo>
                    <a:lnTo>
                      <a:pt x="2569388" y="31737"/>
                    </a:lnTo>
                    <a:lnTo>
                      <a:pt x="2569388" y="118529"/>
                    </a:lnTo>
                    <a:lnTo>
                      <a:pt x="2501379" y="118529"/>
                    </a:lnTo>
                    <a:lnTo>
                      <a:pt x="2501379" y="139255"/>
                    </a:lnTo>
                    <a:lnTo>
                      <a:pt x="2413292" y="139255"/>
                    </a:lnTo>
                    <a:lnTo>
                      <a:pt x="2413292" y="118529"/>
                    </a:lnTo>
                    <a:lnTo>
                      <a:pt x="2345931" y="118529"/>
                    </a:lnTo>
                    <a:lnTo>
                      <a:pt x="2345931" y="139255"/>
                    </a:lnTo>
                    <a:lnTo>
                      <a:pt x="2259787" y="139255"/>
                    </a:lnTo>
                    <a:lnTo>
                      <a:pt x="2259787" y="118529"/>
                    </a:lnTo>
                    <a:lnTo>
                      <a:pt x="2202142" y="118529"/>
                    </a:lnTo>
                    <a:lnTo>
                      <a:pt x="2202142" y="31737"/>
                    </a:lnTo>
                    <a:lnTo>
                      <a:pt x="2259787" y="31737"/>
                    </a:lnTo>
                    <a:close/>
                    <a:moveTo>
                      <a:pt x="2051228" y="0"/>
                    </a:moveTo>
                    <a:lnTo>
                      <a:pt x="2146440" y="2590"/>
                    </a:lnTo>
                    <a:lnTo>
                      <a:pt x="2146440" y="95859"/>
                    </a:lnTo>
                    <a:lnTo>
                      <a:pt x="2185949" y="95859"/>
                    </a:lnTo>
                    <a:lnTo>
                      <a:pt x="2185949" y="194310"/>
                    </a:lnTo>
                    <a:lnTo>
                      <a:pt x="2146440" y="194310"/>
                    </a:lnTo>
                    <a:lnTo>
                      <a:pt x="2146440" y="231229"/>
                    </a:lnTo>
                    <a:lnTo>
                      <a:pt x="2161337" y="215684"/>
                    </a:lnTo>
                    <a:cubicBezTo>
                      <a:pt x="2166950" y="222593"/>
                      <a:pt x="2183790" y="247205"/>
                      <a:pt x="2211857" y="289522"/>
                    </a:cubicBezTo>
                    <a:lnTo>
                      <a:pt x="2211857" y="149618"/>
                    </a:lnTo>
                    <a:lnTo>
                      <a:pt x="2548661" y="149618"/>
                    </a:lnTo>
                    <a:lnTo>
                      <a:pt x="2548661" y="352348"/>
                    </a:lnTo>
                    <a:lnTo>
                      <a:pt x="2428189" y="352348"/>
                    </a:lnTo>
                    <a:lnTo>
                      <a:pt x="2428189" y="382143"/>
                    </a:lnTo>
                    <a:lnTo>
                      <a:pt x="2572626" y="382143"/>
                    </a:lnTo>
                    <a:lnTo>
                      <a:pt x="2572626" y="461810"/>
                    </a:lnTo>
                    <a:lnTo>
                      <a:pt x="2434018" y="461810"/>
                    </a:lnTo>
                    <a:cubicBezTo>
                      <a:pt x="2447836" y="476491"/>
                      <a:pt x="2466403" y="487826"/>
                      <a:pt x="2489721" y="495814"/>
                    </a:cubicBezTo>
                    <a:cubicBezTo>
                      <a:pt x="2513038" y="503802"/>
                      <a:pt x="2546718" y="511251"/>
                      <a:pt x="2590762" y="518160"/>
                    </a:cubicBezTo>
                    <a:lnTo>
                      <a:pt x="2558377" y="602361"/>
                    </a:lnTo>
                    <a:cubicBezTo>
                      <a:pt x="2516924" y="594156"/>
                      <a:pt x="2482164" y="584441"/>
                      <a:pt x="2454097" y="573214"/>
                    </a:cubicBezTo>
                    <a:cubicBezTo>
                      <a:pt x="2426030" y="561987"/>
                      <a:pt x="2402281" y="547306"/>
                      <a:pt x="2382850" y="529171"/>
                    </a:cubicBezTo>
                    <a:cubicBezTo>
                      <a:pt x="2366442" y="545147"/>
                      <a:pt x="2343988" y="558965"/>
                      <a:pt x="2315489" y="570623"/>
                    </a:cubicBezTo>
                    <a:cubicBezTo>
                      <a:pt x="2286990" y="582282"/>
                      <a:pt x="2249640" y="593293"/>
                      <a:pt x="2203437" y="603656"/>
                    </a:cubicBezTo>
                    <a:lnTo>
                      <a:pt x="2165870" y="517512"/>
                    </a:lnTo>
                    <a:cubicBezTo>
                      <a:pt x="2212505" y="510603"/>
                      <a:pt x="2247157" y="503155"/>
                      <a:pt x="2269826" y="495166"/>
                    </a:cubicBezTo>
                    <a:cubicBezTo>
                      <a:pt x="2292496" y="487178"/>
                      <a:pt x="2308365" y="476059"/>
                      <a:pt x="2317432" y="461810"/>
                    </a:cubicBezTo>
                    <a:lnTo>
                      <a:pt x="2191778" y="461810"/>
                    </a:lnTo>
                    <a:lnTo>
                      <a:pt x="2191778" y="382143"/>
                    </a:lnTo>
                    <a:lnTo>
                      <a:pt x="2332329" y="382143"/>
                    </a:lnTo>
                    <a:lnTo>
                      <a:pt x="2332329" y="352348"/>
                    </a:lnTo>
                    <a:lnTo>
                      <a:pt x="2211857" y="352348"/>
                    </a:lnTo>
                    <a:lnTo>
                      <a:pt x="2211857" y="329679"/>
                    </a:lnTo>
                    <a:lnTo>
                      <a:pt x="2171052" y="375666"/>
                    </a:lnTo>
                    <a:lnTo>
                      <a:pt x="2146440" y="332270"/>
                    </a:lnTo>
                    <a:lnTo>
                      <a:pt x="2146440" y="599770"/>
                    </a:lnTo>
                    <a:lnTo>
                      <a:pt x="2051228" y="599770"/>
                    </a:lnTo>
                    <a:lnTo>
                      <a:pt x="2051228" y="373075"/>
                    </a:lnTo>
                    <a:cubicBezTo>
                      <a:pt x="2041296" y="393369"/>
                      <a:pt x="2030717" y="413340"/>
                      <a:pt x="2019490" y="432987"/>
                    </a:cubicBezTo>
                    <a:cubicBezTo>
                      <a:pt x="2008264" y="452634"/>
                      <a:pt x="1999412" y="467207"/>
                      <a:pt x="1992935" y="476707"/>
                    </a:cubicBezTo>
                    <a:lnTo>
                      <a:pt x="1976742" y="331622"/>
                    </a:lnTo>
                    <a:cubicBezTo>
                      <a:pt x="1995310" y="300964"/>
                      <a:pt x="2010531" y="274517"/>
                      <a:pt x="2022405" y="252279"/>
                    </a:cubicBezTo>
                    <a:cubicBezTo>
                      <a:pt x="2034280" y="230041"/>
                      <a:pt x="2042592" y="210718"/>
                      <a:pt x="2047342" y="194310"/>
                    </a:cubicBezTo>
                    <a:lnTo>
                      <a:pt x="2000707" y="194310"/>
                    </a:lnTo>
                    <a:lnTo>
                      <a:pt x="2000707" y="95859"/>
                    </a:lnTo>
                    <a:lnTo>
                      <a:pt x="2051228" y="95859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51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1" name="TextBox 35">
                <a:extLst>
                  <a:ext uri="{FF2B5EF4-FFF2-40B4-BE49-F238E27FC236}">
                    <a16:creationId xmlns:a16="http://schemas.microsoft.com/office/drawing/2014/main" id="{402A5D3D-5DD5-631E-C6DD-01B4A39312D6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5767184" y="3833264"/>
                <a:ext cx="6806299" cy="595696"/>
              </a:xfrm>
              <a:custGeom>
                <a:avLst/>
                <a:gdLst/>
                <a:ahLst/>
                <a:cxnLst/>
                <a:rect l="l" t="t" r="r" b="b"/>
                <a:pathLst>
                  <a:path w="6806298" h="595694">
                    <a:moveTo>
                      <a:pt x="5439423" y="342805"/>
                    </a:moveTo>
                    <a:lnTo>
                      <a:pt x="5551818" y="342805"/>
                    </a:lnTo>
                    <a:lnTo>
                      <a:pt x="5551818" y="455200"/>
                    </a:lnTo>
                    <a:lnTo>
                      <a:pt x="5439423" y="455200"/>
                    </a:lnTo>
                    <a:close/>
                    <a:moveTo>
                      <a:pt x="1629423" y="342805"/>
                    </a:moveTo>
                    <a:lnTo>
                      <a:pt x="1741818" y="342805"/>
                    </a:lnTo>
                    <a:lnTo>
                      <a:pt x="1741818" y="455200"/>
                    </a:lnTo>
                    <a:lnTo>
                      <a:pt x="1629423" y="455200"/>
                    </a:lnTo>
                    <a:close/>
                    <a:moveTo>
                      <a:pt x="4893050" y="328755"/>
                    </a:moveTo>
                    <a:cubicBezTo>
                      <a:pt x="4870196" y="328755"/>
                      <a:pt x="4853056" y="331003"/>
                      <a:pt x="4841629" y="335499"/>
                    </a:cubicBezTo>
                    <a:cubicBezTo>
                      <a:pt x="4830202" y="339995"/>
                      <a:pt x="4824489" y="347675"/>
                      <a:pt x="4824489" y="358540"/>
                    </a:cubicBezTo>
                    <a:cubicBezTo>
                      <a:pt x="4824489" y="364909"/>
                      <a:pt x="4827393" y="370248"/>
                      <a:pt x="4833199" y="374556"/>
                    </a:cubicBezTo>
                    <a:cubicBezTo>
                      <a:pt x="4839007" y="378865"/>
                      <a:pt x="4846968" y="381019"/>
                      <a:pt x="4857083" y="381019"/>
                    </a:cubicBezTo>
                    <a:cubicBezTo>
                      <a:pt x="4873568" y="381019"/>
                      <a:pt x="4886868" y="377460"/>
                      <a:pt x="4896983" y="370342"/>
                    </a:cubicBezTo>
                    <a:cubicBezTo>
                      <a:pt x="4907099" y="363223"/>
                      <a:pt x="4912157" y="353670"/>
                      <a:pt x="4912157" y="341681"/>
                    </a:cubicBezTo>
                    <a:lnTo>
                      <a:pt x="4912157" y="328755"/>
                    </a:lnTo>
                    <a:close/>
                    <a:moveTo>
                      <a:pt x="4152881" y="202873"/>
                    </a:moveTo>
                    <a:cubicBezTo>
                      <a:pt x="4133774" y="202873"/>
                      <a:pt x="4118694" y="210179"/>
                      <a:pt x="4107642" y="224790"/>
                    </a:cubicBezTo>
                    <a:cubicBezTo>
                      <a:pt x="4096590" y="239401"/>
                      <a:pt x="4091064" y="259445"/>
                      <a:pt x="4091064" y="284921"/>
                    </a:cubicBezTo>
                    <a:cubicBezTo>
                      <a:pt x="4091064" y="310397"/>
                      <a:pt x="4096590" y="330535"/>
                      <a:pt x="4107642" y="345334"/>
                    </a:cubicBezTo>
                    <a:cubicBezTo>
                      <a:pt x="4118694" y="360132"/>
                      <a:pt x="4133774" y="367532"/>
                      <a:pt x="4152881" y="367532"/>
                    </a:cubicBezTo>
                    <a:cubicBezTo>
                      <a:pt x="4171988" y="367532"/>
                      <a:pt x="4187068" y="360132"/>
                      <a:pt x="4198120" y="345334"/>
                    </a:cubicBezTo>
                    <a:cubicBezTo>
                      <a:pt x="4209172" y="330535"/>
                      <a:pt x="4214698" y="310397"/>
                      <a:pt x="4214698" y="284921"/>
                    </a:cubicBezTo>
                    <a:cubicBezTo>
                      <a:pt x="4214698" y="259445"/>
                      <a:pt x="4209172" y="239401"/>
                      <a:pt x="4198120" y="224790"/>
                    </a:cubicBezTo>
                    <a:cubicBezTo>
                      <a:pt x="4187068" y="210179"/>
                      <a:pt x="4171988" y="202873"/>
                      <a:pt x="4152881" y="202873"/>
                    </a:cubicBezTo>
                    <a:close/>
                    <a:moveTo>
                      <a:pt x="6115031" y="202873"/>
                    </a:moveTo>
                    <a:cubicBezTo>
                      <a:pt x="6095924" y="202873"/>
                      <a:pt x="6080844" y="210179"/>
                      <a:pt x="6069792" y="224790"/>
                    </a:cubicBezTo>
                    <a:cubicBezTo>
                      <a:pt x="6058740" y="239401"/>
                      <a:pt x="6053214" y="259445"/>
                      <a:pt x="6053214" y="284921"/>
                    </a:cubicBezTo>
                    <a:cubicBezTo>
                      <a:pt x="6053214" y="310397"/>
                      <a:pt x="6058740" y="330535"/>
                      <a:pt x="6069792" y="345334"/>
                    </a:cubicBezTo>
                    <a:cubicBezTo>
                      <a:pt x="6080844" y="360132"/>
                      <a:pt x="6095924" y="367532"/>
                      <a:pt x="6115031" y="367532"/>
                    </a:cubicBezTo>
                    <a:cubicBezTo>
                      <a:pt x="6134139" y="367532"/>
                      <a:pt x="6149218" y="360132"/>
                      <a:pt x="6160270" y="345334"/>
                    </a:cubicBezTo>
                    <a:cubicBezTo>
                      <a:pt x="6171322" y="330535"/>
                      <a:pt x="6176848" y="310397"/>
                      <a:pt x="6176848" y="284921"/>
                    </a:cubicBezTo>
                    <a:cubicBezTo>
                      <a:pt x="6176848" y="259445"/>
                      <a:pt x="6171322" y="239401"/>
                      <a:pt x="6160270" y="224790"/>
                    </a:cubicBezTo>
                    <a:cubicBezTo>
                      <a:pt x="6149218" y="210179"/>
                      <a:pt x="6134139" y="202873"/>
                      <a:pt x="6115031" y="202873"/>
                    </a:cubicBezTo>
                    <a:close/>
                    <a:moveTo>
                      <a:pt x="4524947" y="201749"/>
                    </a:moveTo>
                    <a:cubicBezTo>
                      <a:pt x="4505465" y="201749"/>
                      <a:pt x="4490104" y="209242"/>
                      <a:pt x="4478865" y="224228"/>
                    </a:cubicBezTo>
                    <a:cubicBezTo>
                      <a:pt x="4467625" y="239214"/>
                      <a:pt x="4462006" y="259632"/>
                      <a:pt x="4462006" y="285483"/>
                    </a:cubicBezTo>
                    <a:cubicBezTo>
                      <a:pt x="4462006" y="310959"/>
                      <a:pt x="4467438" y="331191"/>
                      <a:pt x="4478303" y="346177"/>
                    </a:cubicBezTo>
                    <a:cubicBezTo>
                      <a:pt x="4489168" y="361163"/>
                      <a:pt x="4503966" y="368656"/>
                      <a:pt x="4522699" y="368656"/>
                    </a:cubicBezTo>
                    <a:cubicBezTo>
                      <a:pt x="4542181" y="368656"/>
                      <a:pt x="4557541" y="361163"/>
                      <a:pt x="4568781" y="346177"/>
                    </a:cubicBezTo>
                    <a:cubicBezTo>
                      <a:pt x="4580020" y="331191"/>
                      <a:pt x="4585640" y="310959"/>
                      <a:pt x="4585640" y="285483"/>
                    </a:cubicBezTo>
                    <a:cubicBezTo>
                      <a:pt x="4585640" y="259632"/>
                      <a:pt x="4580207" y="239214"/>
                      <a:pt x="4569343" y="224228"/>
                    </a:cubicBezTo>
                    <a:cubicBezTo>
                      <a:pt x="4558478" y="209242"/>
                      <a:pt x="4543679" y="201749"/>
                      <a:pt x="4524947" y="201749"/>
                    </a:cubicBezTo>
                    <a:close/>
                    <a:moveTo>
                      <a:pt x="2991422" y="201749"/>
                    </a:moveTo>
                    <a:cubicBezTo>
                      <a:pt x="2971940" y="201749"/>
                      <a:pt x="2956579" y="209242"/>
                      <a:pt x="2945340" y="224228"/>
                    </a:cubicBezTo>
                    <a:cubicBezTo>
                      <a:pt x="2934100" y="239214"/>
                      <a:pt x="2928481" y="259632"/>
                      <a:pt x="2928481" y="285483"/>
                    </a:cubicBezTo>
                    <a:cubicBezTo>
                      <a:pt x="2928481" y="310959"/>
                      <a:pt x="2933913" y="331191"/>
                      <a:pt x="2944778" y="346177"/>
                    </a:cubicBezTo>
                    <a:cubicBezTo>
                      <a:pt x="2955643" y="361163"/>
                      <a:pt x="2970441" y="368656"/>
                      <a:pt x="2989174" y="368656"/>
                    </a:cubicBezTo>
                    <a:cubicBezTo>
                      <a:pt x="3008655" y="368656"/>
                      <a:pt x="3024016" y="361163"/>
                      <a:pt x="3035256" y="346177"/>
                    </a:cubicBezTo>
                    <a:cubicBezTo>
                      <a:pt x="3046495" y="331191"/>
                      <a:pt x="3052115" y="310959"/>
                      <a:pt x="3052115" y="285483"/>
                    </a:cubicBezTo>
                    <a:cubicBezTo>
                      <a:pt x="3052115" y="259632"/>
                      <a:pt x="3046682" y="239214"/>
                      <a:pt x="3035818" y="224228"/>
                    </a:cubicBezTo>
                    <a:cubicBezTo>
                      <a:pt x="3024953" y="209242"/>
                      <a:pt x="3010154" y="201749"/>
                      <a:pt x="2991422" y="201749"/>
                    </a:cubicBezTo>
                    <a:close/>
                    <a:moveTo>
                      <a:pt x="2619947" y="201749"/>
                    </a:moveTo>
                    <a:cubicBezTo>
                      <a:pt x="2600465" y="201749"/>
                      <a:pt x="2585104" y="209242"/>
                      <a:pt x="2573865" y="224228"/>
                    </a:cubicBezTo>
                    <a:cubicBezTo>
                      <a:pt x="2562625" y="239214"/>
                      <a:pt x="2557006" y="259632"/>
                      <a:pt x="2557006" y="285483"/>
                    </a:cubicBezTo>
                    <a:cubicBezTo>
                      <a:pt x="2557006" y="310959"/>
                      <a:pt x="2562438" y="331191"/>
                      <a:pt x="2573303" y="346177"/>
                    </a:cubicBezTo>
                    <a:cubicBezTo>
                      <a:pt x="2584168" y="361163"/>
                      <a:pt x="2598966" y="368656"/>
                      <a:pt x="2617699" y="368656"/>
                    </a:cubicBezTo>
                    <a:cubicBezTo>
                      <a:pt x="2637181" y="368656"/>
                      <a:pt x="2652541" y="361163"/>
                      <a:pt x="2663781" y="346177"/>
                    </a:cubicBezTo>
                    <a:cubicBezTo>
                      <a:pt x="2675020" y="331191"/>
                      <a:pt x="2680640" y="310959"/>
                      <a:pt x="2680640" y="285483"/>
                    </a:cubicBezTo>
                    <a:cubicBezTo>
                      <a:pt x="2680640" y="259632"/>
                      <a:pt x="2675207" y="239214"/>
                      <a:pt x="2664343" y="224228"/>
                    </a:cubicBezTo>
                    <a:cubicBezTo>
                      <a:pt x="2653478" y="209242"/>
                      <a:pt x="2638679" y="201749"/>
                      <a:pt x="2619947" y="201749"/>
                    </a:cubicBezTo>
                    <a:close/>
                    <a:moveTo>
                      <a:pt x="1066800" y="115205"/>
                    </a:moveTo>
                    <a:lnTo>
                      <a:pt x="1175261" y="115205"/>
                    </a:lnTo>
                    <a:lnTo>
                      <a:pt x="1225839" y="333251"/>
                    </a:lnTo>
                    <a:lnTo>
                      <a:pt x="1229211" y="333251"/>
                    </a:lnTo>
                    <a:lnTo>
                      <a:pt x="1280913" y="115205"/>
                    </a:lnTo>
                    <a:lnTo>
                      <a:pt x="1384316" y="115205"/>
                    </a:lnTo>
                    <a:lnTo>
                      <a:pt x="1436580" y="333251"/>
                    </a:lnTo>
                    <a:lnTo>
                      <a:pt x="1439952" y="333251"/>
                    </a:lnTo>
                    <a:lnTo>
                      <a:pt x="1489968" y="115205"/>
                    </a:lnTo>
                    <a:lnTo>
                      <a:pt x="1598429" y="115205"/>
                    </a:lnTo>
                    <a:lnTo>
                      <a:pt x="1493339" y="455200"/>
                    </a:lnTo>
                    <a:lnTo>
                      <a:pt x="1389936" y="455200"/>
                    </a:lnTo>
                    <a:lnTo>
                      <a:pt x="1334301" y="241087"/>
                    </a:lnTo>
                    <a:lnTo>
                      <a:pt x="1330929" y="241087"/>
                    </a:lnTo>
                    <a:lnTo>
                      <a:pt x="1275293" y="455200"/>
                    </a:lnTo>
                    <a:lnTo>
                      <a:pt x="1171889" y="455200"/>
                    </a:lnTo>
                    <a:close/>
                    <a:moveTo>
                      <a:pt x="533400" y="115205"/>
                    </a:moveTo>
                    <a:lnTo>
                      <a:pt x="641861" y="115205"/>
                    </a:lnTo>
                    <a:lnTo>
                      <a:pt x="692439" y="333251"/>
                    </a:lnTo>
                    <a:lnTo>
                      <a:pt x="695811" y="333251"/>
                    </a:lnTo>
                    <a:lnTo>
                      <a:pt x="747513" y="115205"/>
                    </a:lnTo>
                    <a:lnTo>
                      <a:pt x="850916" y="115205"/>
                    </a:lnTo>
                    <a:lnTo>
                      <a:pt x="903180" y="333251"/>
                    </a:lnTo>
                    <a:lnTo>
                      <a:pt x="906552" y="333251"/>
                    </a:lnTo>
                    <a:lnTo>
                      <a:pt x="956567" y="115205"/>
                    </a:lnTo>
                    <a:lnTo>
                      <a:pt x="1065029" y="115205"/>
                    </a:lnTo>
                    <a:lnTo>
                      <a:pt x="959939" y="455200"/>
                    </a:lnTo>
                    <a:lnTo>
                      <a:pt x="856536" y="455200"/>
                    </a:lnTo>
                    <a:lnTo>
                      <a:pt x="800900" y="241087"/>
                    </a:lnTo>
                    <a:lnTo>
                      <a:pt x="797529" y="241087"/>
                    </a:lnTo>
                    <a:lnTo>
                      <a:pt x="741893" y="455200"/>
                    </a:lnTo>
                    <a:lnTo>
                      <a:pt x="638489" y="455200"/>
                    </a:lnTo>
                    <a:close/>
                    <a:moveTo>
                      <a:pt x="0" y="115205"/>
                    </a:moveTo>
                    <a:lnTo>
                      <a:pt x="108462" y="115205"/>
                    </a:lnTo>
                    <a:lnTo>
                      <a:pt x="159039" y="333251"/>
                    </a:lnTo>
                    <a:lnTo>
                      <a:pt x="162411" y="333251"/>
                    </a:lnTo>
                    <a:lnTo>
                      <a:pt x="214113" y="115205"/>
                    </a:lnTo>
                    <a:lnTo>
                      <a:pt x="317516" y="115205"/>
                    </a:lnTo>
                    <a:lnTo>
                      <a:pt x="369780" y="333251"/>
                    </a:lnTo>
                    <a:lnTo>
                      <a:pt x="373152" y="333251"/>
                    </a:lnTo>
                    <a:lnTo>
                      <a:pt x="423168" y="115205"/>
                    </a:lnTo>
                    <a:lnTo>
                      <a:pt x="531629" y="115205"/>
                    </a:lnTo>
                    <a:lnTo>
                      <a:pt x="426539" y="455200"/>
                    </a:lnTo>
                    <a:lnTo>
                      <a:pt x="323136" y="455200"/>
                    </a:lnTo>
                    <a:lnTo>
                      <a:pt x="267500" y="241087"/>
                    </a:lnTo>
                    <a:lnTo>
                      <a:pt x="264129" y="241087"/>
                    </a:lnTo>
                    <a:lnTo>
                      <a:pt x="208493" y="455200"/>
                    </a:lnTo>
                    <a:lnTo>
                      <a:pt x="105090" y="455200"/>
                    </a:lnTo>
                    <a:close/>
                    <a:moveTo>
                      <a:pt x="6521377" y="107337"/>
                    </a:moveTo>
                    <a:cubicBezTo>
                      <a:pt x="6540110" y="107337"/>
                      <a:pt x="6556313" y="111646"/>
                      <a:pt x="6569988" y="120263"/>
                    </a:cubicBezTo>
                    <a:cubicBezTo>
                      <a:pt x="6583662" y="128880"/>
                      <a:pt x="6593872" y="141430"/>
                      <a:pt x="6600616" y="157915"/>
                    </a:cubicBezTo>
                    <a:lnTo>
                      <a:pt x="6603988" y="157915"/>
                    </a:lnTo>
                    <a:cubicBezTo>
                      <a:pt x="6615976" y="141056"/>
                      <a:pt x="6630212" y="128411"/>
                      <a:pt x="6646697" y="119982"/>
                    </a:cubicBezTo>
                    <a:cubicBezTo>
                      <a:pt x="6663182" y="111552"/>
                      <a:pt x="6682852" y="107337"/>
                      <a:pt x="6705704" y="107337"/>
                    </a:cubicBezTo>
                    <a:cubicBezTo>
                      <a:pt x="6737176" y="107337"/>
                      <a:pt x="6761808" y="118108"/>
                      <a:pt x="6779604" y="139651"/>
                    </a:cubicBezTo>
                    <a:cubicBezTo>
                      <a:pt x="6797400" y="161193"/>
                      <a:pt x="6806298" y="191446"/>
                      <a:pt x="6806298" y="230410"/>
                    </a:cubicBezTo>
                    <a:lnTo>
                      <a:pt x="6806298" y="455200"/>
                    </a:lnTo>
                    <a:lnTo>
                      <a:pt x="6705143" y="455200"/>
                    </a:lnTo>
                    <a:lnTo>
                      <a:pt x="6705143" y="254013"/>
                    </a:lnTo>
                    <a:cubicBezTo>
                      <a:pt x="6705143" y="237153"/>
                      <a:pt x="6701677" y="224228"/>
                      <a:pt x="6694746" y="215236"/>
                    </a:cubicBezTo>
                    <a:cubicBezTo>
                      <a:pt x="6687815" y="206245"/>
                      <a:pt x="6677980" y="201749"/>
                      <a:pt x="6665242" y="201749"/>
                    </a:cubicBezTo>
                    <a:cubicBezTo>
                      <a:pt x="6649508" y="201749"/>
                      <a:pt x="6637425" y="206713"/>
                      <a:pt x="6628996" y="216641"/>
                    </a:cubicBezTo>
                    <a:cubicBezTo>
                      <a:pt x="6620566" y="226570"/>
                      <a:pt x="6616350" y="240900"/>
                      <a:pt x="6616350" y="259632"/>
                    </a:cubicBezTo>
                    <a:lnTo>
                      <a:pt x="6616350" y="455200"/>
                    </a:lnTo>
                    <a:lnTo>
                      <a:pt x="6515195" y="455200"/>
                    </a:lnTo>
                    <a:lnTo>
                      <a:pt x="6515195" y="254013"/>
                    </a:lnTo>
                    <a:cubicBezTo>
                      <a:pt x="6515195" y="237153"/>
                      <a:pt x="6511730" y="224228"/>
                      <a:pt x="6504799" y="215236"/>
                    </a:cubicBezTo>
                    <a:cubicBezTo>
                      <a:pt x="6497868" y="206245"/>
                      <a:pt x="6488033" y="201749"/>
                      <a:pt x="6475295" y="201749"/>
                    </a:cubicBezTo>
                    <a:cubicBezTo>
                      <a:pt x="6459560" y="201749"/>
                      <a:pt x="6447478" y="206713"/>
                      <a:pt x="6439048" y="216641"/>
                    </a:cubicBezTo>
                    <a:cubicBezTo>
                      <a:pt x="6430618" y="226570"/>
                      <a:pt x="6426403" y="240900"/>
                      <a:pt x="6426403" y="259632"/>
                    </a:cubicBezTo>
                    <a:lnTo>
                      <a:pt x="6426403" y="455200"/>
                    </a:lnTo>
                    <a:lnTo>
                      <a:pt x="6325248" y="455200"/>
                    </a:lnTo>
                    <a:lnTo>
                      <a:pt x="6325248" y="115205"/>
                    </a:lnTo>
                    <a:lnTo>
                      <a:pt x="6426403" y="115205"/>
                    </a:lnTo>
                    <a:lnTo>
                      <a:pt x="6426403" y="157915"/>
                    </a:lnTo>
                    <a:lnTo>
                      <a:pt x="6429775" y="157915"/>
                    </a:lnTo>
                    <a:cubicBezTo>
                      <a:pt x="6439516" y="141430"/>
                      <a:pt x="6452160" y="128880"/>
                      <a:pt x="6467708" y="120263"/>
                    </a:cubicBezTo>
                    <a:cubicBezTo>
                      <a:pt x="6483256" y="111646"/>
                      <a:pt x="6501146" y="107337"/>
                      <a:pt x="6521377" y="107337"/>
                    </a:cubicBezTo>
                    <a:close/>
                    <a:moveTo>
                      <a:pt x="6115031" y="107337"/>
                    </a:moveTo>
                    <a:cubicBezTo>
                      <a:pt x="6148750" y="107337"/>
                      <a:pt x="6178066" y="114549"/>
                      <a:pt x="6202980" y="128973"/>
                    </a:cubicBezTo>
                    <a:cubicBezTo>
                      <a:pt x="6227894" y="143397"/>
                      <a:pt x="6247001" y="164003"/>
                      <a:pt x="6260302" y="190791"/>
                    </a:cubicBezTo>
                    <a:cubicBezTo>
                      <a:pt x="6273602" y="217578"/>
                      <a:pt x="6280252" y="248955"/>
                      <a:pt x="6280252" y="284921"/>
                    </a:cubicBezTo>
                    <a:cubicBezTo>
                      <a:pt x="6280252" y="321262"/>
                      <a:pt x="6273602" y="352827"/>
                      <a:pt x="6260302" y="379614"/>
                    </a:cubicBezTo>
                    <a:cubicBezTo>
                      <a:pt x="6247001" y="406402"/>
                      <a:pt x="6227894" y="427007"/>
                      <a:pt x="6202980" y="441431"/>
                    </a:cubicBezTo>
                    <a:cubicBezTo>
                      <a:pt x="6178066" y="455855"/>
                      <a:pt x="6148750" y="463067"/>
                      <a:pt x="6115031" y="463067"/>
                    </a:cubicBezTo>
                    <a:cubicBezTo>
                      <a:pt x="6081313" y="463067"/>
                      <a:pt x="6051996" y="455855"/>
                      <a:pt x="6027082" y="441431"/>
                    </a:cubicBezTo>
                    <a:cubicBezTo>
                      <a:pt x="6002167" y="427007"/>
                      <a:pt x="5983061" y="406402"/>
                      <a:pt x="5969761" y="379614"/>
                    </a:cubicBezTo>
                    <a:cubicBezTo>
                      <a:pt x="5956460" y="352827"/>
                      <a:pt x="5949810" y="321262"/>
                      <a:pt x="5949810" y="284921"/>
                    </a:cubicBezTo>
                    <a:cubicBezTo>
                      <a:pt x="5949810" y="248955"/>
                      <a:pt x="5956460" y="217578"/>
                      <a:pt x="5969761" y="190791"/>
                    </a:cubicBezTo>
                    <a:cubicBezTo>
                      <a:pt x="5983061" y="164003"/>
                      <a:pt x="6002168" y="143397"/>
                      <a:pt x="6027082" y="128973"/>
                    </a:cubicBezTo>
                    <a:cubicBezTo>
                      <a:pt x="6051996" y="114549"/>
                      <a:pt x="6081313" y="107337"/>
                      <a:pt x="6115031" y="107337"/>
                    </a:cubicBezTo>
                    <a:close/>
                    <a:moveTo>
                      <a:pt x="5769912" y="107337"/>
                    </a:moveTo>
                    <a:cubicBezTo>
                      <a:pt x="5801757" y="107337"/>
                      <a:pt x="5830512" y="116797"/>
                      <a:pt x="5856175" y="135717"/>
                    </a:cubicBezTo>
                    <a:cubicBezTo>
                      <a:pt x="5881838" y="154637"/>
                      <a:pt x="5900477" y="180019"/>
                      <a:pt x="5912092" y="211865"/>
                    </a:cubicBezTo>
                    <a:lnTo>
                      <a:pt x="5817680" y="246145"/>
                    </a:lnTo>
                    <a:cubicBezTo>
                      <a:pt x="5813184" y="232283"/>
                      <a:pt x="5805972" y="221605"/>
                      <a:pt x="5796043" y="214112"/>
                    </a:cubicBezTo>
                    <a:cubicBezTo>
                      <a:pt x="5786116" y="206619"/>
                      <a:pt x="5775157" y="202873"/>
                      <a:pt x="5763168" y="202873"/>
                    </a:cubicBezTo>
                    <a:cubicBezTo>
                      <a:pt x="5744061" y="202873"/>
                      <a:pt x="5728888" y="210272"/>
                      <a:pt x="5717648" y="225071"/>
                    </a:cubicBezTo>
                    <a:cubicBezTo>
                      <a:pt x="5706409" y="239870"/>
                      <a:pt x="5700789" y="260007"/>
                      <a:pt x="5700789" y="285483"/>
                    </a:cubicBezTo>
                    <a:cubicBezTo>
                      <a:pt x="5700789" y="310585"/>
                      <a:pt x="5706409" y="330535"/>
                      <a:pt x="5717648" y="345334"/>
                    </a:cubicBezTo>
                    <a:cubicBezTo>
                      <a:pt x="5728888" y="360132"/>
                      <a:pt x="5744061" y="367532"/>
                      <a:pt x="5763168" y="367532"/>
                    </a:cubicBezTo>
                    <a:cubicBezTo>
                      <a:pt x="5775157" y="367532"/>
                      <a:pt x="5786116" y="363785"/>
                      <a:pt x="5796043" y="356292"/>
                    </a:cubicBezTo>
                    <a:cubicBezTo>
                      <a:pt x="5805972" y="348799"/>
                      <a:pt x="5813184" y="338122"/>
                      <a:pt x="5817680" y="324260"/>
                    </a:cubicBezTo>
                    <a:lnTo>
                      <a:pt x="5912092" y="358540"/>
                    </a:lnTo>
                    <a:cubicBezTo>
                      <a:pt x="5900477" y="390385"/>
                      <a:pt x="5881838" y="415768"/>
                      <a:pt x="5856175" y="434688"/>
                    </a:cubicBezTo>
                    <a:cubicBezTo>
                      <a:pt x="5830512" y="453607"/>
                      <a:pt x="5801757" y="463067"/>
                      <a:pt x="5769912" y="463067"/>
                    </a:cubicBezTo>
                    <a:cubicBezTo>
                      <a:pt x="5734695" y="463067"/>
                      <a:pt x="5704161" y="455855"/>
                      <a:pt x="5678310" y="441431"/>
                    </a:cubicBezTo>
                    <a:cubicBezTo>
                      <a:pt x="5652459" y="427007"/>
                      <a:pt x="5632509" y="406402"/>
                      <a:pt x="5618460" y="379614"/>
                    </a:cubicBezTo>
                    <a:cubicBezTo>
                      <a:pt x="5604410" y="352827"/>
                      <a:pt x="5597385" y="321450"/>
                      <a:pt x="5597385" y="285483"/>
                    </a:cubicBezTo>
                    <a:cubicBezTo>
                      <a:pt x="5597385" y="249142"/>
                      <a:pt x="5604410" y="217578"/>
                      <a:pt x="5618460" y="190791"/>
                    </a:cubicBezTo>
                    <a:cubicBezTo>
                      <a:pt x="5632509" y="164003"/>
                      <a:pt x="5652459" y="143397"/>
                      <a:pt x="5678310" y="128973"/>
                    </a:cubicBezTo>
                    <a:cubicBezTo>
                      <a:pt x="5704161" y="114549"/>
                      <a:pt x="5734695" y="107337"/>
                      <a:pt x="5769912" y="107337"/>
                    </a:cubicBezTo>
                    <a:close/>
                    <a:moveTo>
                      <a:pt x="5274726" y="107337"/>
                    </a:moveTo>
                    <a:cubicBezTo>
                      <a:pt x="5308444" y="107337"/>
                      <a:pt x="5334483" y="118202"/>
                      <a:pt x="5352840" y="139932"/>
                    </a:cubicBezTo>
                    <a:cubicBezTo>
                      <a:pt x="5371198" y="161661"/>
                      <a:pt x="5380377" y="192570"/>
                      <a:pt x="5380377" y="232658"/>
                    </a:cubicBezTo>
                    <a:lnTo>
                      <a:pt x="5380377" y="455200"/>
                    </a:lnTo>
                    <a:lnTo>
                      <a:pt x="5279222" y="455200"/>
                    </a:lnTo>
                    <a:lnTo>
                      <a:pt x="5279222" y="256261"/>
                    </a:lnTo>
                    <a:cubicBezTo>
                      <a:pt x="5279222" y="239776"/>
                      <a:pt x="5275194" y="226851"/>
                      <a:pt x="5267139" y="217484"/>
                    </a:cubicBezTo>
                    <a:cubicBezTo>
                      <a:pt x="5259084" y="208118"/>
                      <a:pt x="5247939" y="203435"/>
                      <a:pt x="5233702" y="203435"/>
                    </a:cubicBezTo>
                    <a:cubicBezTo>
                      <a:pt x="5216843" y="203435"/>
                      <a:pt x="5203449" y="208680"/>
                      <a:pt x="5193520" y="219170"/>
                    </a:cubicBezTo>
                    <a:cubicBezTo>
                      <a:pt x="5183592" y="229660"/>
                      <a:pt x="5178628" y="244084"/>
                      <a:pt x="5178628" y="262442"/>
                    </a:cubicBezTo>
                    <a:lnTo>
                      <a:pt x="5178628" y="455200"/>
                    </a:lnTo>
                    <a:lnTo>
                      <a:pt x="5077473" y="455200"/>
                    </a:lnTo>
                    <a:lnTo>
                      <a:pt x="5077473" y="115205"/>
                    </a:lnTo>
                    <a:lnTo>
                      <a:pt x="5178628" y="115205"/>
                    </a:lnTo>
                    <a:lnTo>
                      <a:pt x="5178628" y="159039"/>
                    </a:lnTo>
                    <a:lnTo>
                      <a:pt x="5181438" y="159039"/>
                    </a:lnTo>
                    <a:cubicBezTo>
                      <a:pt x="5191179" y="142554"/>
                      <a:pt x="5203917" y="129816"/>
                      <a:pt x="5219652" y="120825"/>
                    </a:cubicBezTo>
                    <a:cubicBezTo>
                      <a:pt x="5235388" y="111833"/>
                      <a:pt x="5253746" y="107337"/>
                      <a:pt x="5274726" y="107337"/>
                    </a:cubicBezTo>
                    <a:close/>
                    <a:moveTo>
                      <a:pt x="4875067" y="107337"/>
                    </a:moveTo>
                    <a:cubicBezTo>
                      <a:pt x="4902416" y="107337"/>
                      <a:pt x="4926487" y="112770"/>
                      <a:pt x="4947280" y="123634"/>
                    </a:cubicBezTo>
                    <a:cubicBezTo>
                      <a:pt x="4968073" y="134499"/>
                      <a:pt x="4984277" y="149766"/>
                      <a:pt x="4995891" y="169435"/>
                    </a:cubicBezTo>
                    <a:cubicBezTo>
                      <a:pt x="5007505" y="189105"/>
                      <a:pt x="5013312" y="211677"/>
                      <a:pt x="5013312" y="237153"/>
                    </a:cubicBezTo>
                    <a:lnTo>
                      <a:pt x="5013312" y="455200"/>
                    </a:lnTo>
                    <a:lnTo>
                      <a:pt x="4912157" y="455200"/>
                    </a:lnTo>
                    <a:lnTo>
                      <a:pt x="4912157" y="417547"/>
                    </a:lnTo>
                    <a:lnTo>
                      <a:pt x="4908785" y="417547"/>
                    </a:lnTo>
                    <a:cubicBezTo>
                      <a:pt x="4902041" y="432533"/>
                      <a:pt x="4891364" y="443867"/>
                      <a:pt x="4876752" y="451547"/>
                    </a:cubicBezTo>
                    <a:cubicBezTo>
                      <a:pt x="4862141" y="459227"/>
                      <a:pt x="4844720" y="463067"/>
                      <a:pt x="4824489" y="463067"/>
                    </a:cubicBezTo>
                    <a:cubicBezTo>
                      <a:pt x="4794891" y="463067"/>
                      <a:pt x="4770258" y="454450"/>
                      <a:pt x="4750589" y="437217"/>
                    </a:cubicBezTo>
                    <a:cubicBezTo>
                      <a:pt x="4730920" y="419983"/>
                      <a:pt x="4721086" y="396005"/>
                      <a:pt x="4721086" y="365284"/>
                    </a:cubicBezTo>
                    <a:cubicBezTo>
                      <a:pt x="4721086" y="342055"/>
                      <a:pt x="4727736" y="321450"/>
                      <a:pt x="4741035" y="303466"/>
                    </a:cubicBezTo>
                    <a:cubicBezTo>
                      <a:pt x="4754336" y="285483"/>
                      <a:pt x="4773256" y="271528"/>
                      <a:pt x="4797795" y="261599"/>
                    </a:cubicBezTo>
                    <a:cubicBezTo>
                      <a:pt x="4822334" y="251671"/>
                      <a:pt x="4850715" y="246707"/>
                      <a:pt x="4882934" y="246707"/>
                    </a:cubicBezTo>
                    <a:lnTo>
                      <a:pt x="4912157" y="246707"/>
                    </a:lnTo>
                    <a:lnTo>
                      <a:pt x="4912157" y="240525"/>
                    </a:lnTo>
                    <a:cubicBezTo>
                      <a:pt x="4912157" y="224415"/>
                      <a:pt x="4907755" y="212146"/>
                      <a:pt x="4898951" y="203716"/>
                    </a:cubicBezTo>
                    <a:cubicBezTo>
                      <a:pt x="4890146" y="195286"/>
                      <a:pt x="4877689" y="191071"/>
                      <a:pt x="4861579" y="191071"/>
                    </a:cubicBezTo>
                    <a:cubicBezTo>
                      <a:pt x="4838351" y="191071"/>
                      <a:pt x="4817371" y="202686"/>
                      <a:pt x="4798638" y="225914"/>
                    </a:cubicBezTo>
                    <a:lnTo>
                      <a:pt x="4732887" y="177022"/>
                    </a:lnTo>
                    <a:cubicBezTo>
                      <a:pt x="4770352" y="130565"/>
                      <a:pt x="4817745" y="107337"/>
                      <a:pt x="4875067" y="107337"/>
                    </a:cubicBezTo>
                    <a:close/>
                    <a:moveTo>
                      <a:pt x="4152881" y="107337"/>
                    </a:moveTo>
                    <a:cubicBezTo>
                      <a:pt x="4186600" y="107337"/>
                      <a:pt x="4215916" y="114549"/>
                      <a:pt x="4240830" y="128973"/>
                    </a:cubicBezTo>
                    <a:cubicBezTo>
                      <a:pt x="4265744" y="143397"/>
                      <a:pt x="4284851" y="164003"/>
                      <a:pt x="4298152" y="190791"/>
                    </a:cubicBezTo>
                    <a:cubicBezTo>
                      <a:pt x="4311452" y="217578"/>
                      <a:pt x="4318102" y="248955"/>
                      <a:pt x="4318102" y="284921"/>
                    </a:cubicBezTo>
                    <a:cubicBezTo>
                      <a:pt x="4318102" y="321262"/>
                      <a:pt x="4311452" y="352827"/>
                      <a:pt x="4298152" y="379614"/>
                    </a:cubicBezTo>
                    <a:cubicBezTo>
                      <a:pt x="4284851" y="406402"/>
                      <a:pt x="4265744" y="427007"/>
                      <a:pt x="4240830" y="441431"/>
                    </a:cubicBezTo>
                    <a:cubicBezTo>
                      <a:pt x="4215916" y="455855"/>
                      <a:pt x="4186600" y="463067"/>
                      <a:pt x="4152881" y="463067"/>
                    </a:cubicBezTo>
                    <a:cubicBezTo>
                      <a:pt x="4119163" y="463067"/>
                      <a:pt x="4089846" y="455855"/>
                      <a:pt x="4064932" y="441431"/>
                    </a:cubicBezTo>
                    <a:cubicBezTo>
                      <a:pt x="4040018" y="427007"/>
                      <a:pt x="4020910" y="406402"/>
                      <a:pt x="4007610" y="379614"/>
                    </a:cubicBezTo>
                    <a:cubicBezTo>
                      <a:pt x="3994310" y="352827"/>
                      <a:pt x="3987660" y="321262"/>
                      <a:pt x="3987660" y="284921"/>
                    </a:cubicBezTo>
                    <a:cubicBezTo>
                      <a:pt x="3987660" y="248955"/>
                      <a:pt x="3994310" y="217578"/>
                      <a:pt x="4007610" y="190791"/>
                    </a:cubicBezTo>
                    <a:cubicBezTo>
                      <a:pt x="4020910" y="164003"/>
                      <a:pt x="4040018" y="143397"/>
                      <a:pt x="4064932" y="128973"/>
                    </a:cubicBezTo>
                    <a:cubicBezTo>
                      <a:pt x="4089846" y="114549"/>
                      <a:pt x="4119163" y="107337"/>
                      <a:pt x="4152881" y="107337"/>
                    </a:cubicBezTo>
                    <a:close/>
                    <a:moveTo>
                      <a:pt x="3654352" y="107337"/>
                    </a:moveTo>
                    <a:cubicBezTo>
                      <a:pt x="3673085" y="107337"/>
                      <a:pt x="3689288" y="111646"/>
                      <a:pt x="3702963" y="120263"/>
                    </a:cubicBezTo>
                    <a:cubicBezTo>
                      <a:pt x="3716637" y="128880"/>
                      <a:pt x="3726847" y="141430"/>
                      <a:pt x="3733590" y="157915"/>
                    </a:cubicBezTo>
                    <a:lnTo>
                      <a:pt x="3736962" y="157915"/>
                    </a:lnTo>
                    <a:cubicBezTo>
                      <a:pt x="3748951" y="141056"/>
                      <a:pt x="3763188" y="128411"/>
                      <a:pt x="3779673" y="119982"/>
                    </a:cubicBezTo>
                    <a:cubicBezTo>
                      <a:pt x="3796157" y="111552"/>
                      <a:pt x="3815826" y="107337"/>
                      <a:pt x="3838680" y="107337"/>
                    </a:cubicBezTo>
                    <a:cubicBezTo>
                      <a:pt x="3870150" y="107337"/>
                      <a:pt x="3894783" y="118108"/>
                      <a:pt x="3912580" y="139651"/>
                    </a:cubicBezTo>
                    <a:cubicBezTo>
                      <a:pt x="3930376" y="161193"/>
                      <a:pt x="3939273" y="191446"/>
                      <a:pt x="3939273" y="230410"/>
                    </a:cubicBezTo>
                    <a:lnTo>
                      <a:pt x="3939273" y="455200"/>
                    </a:lnTo>
                    <a:lnTo>
                      <a:pt x="3838118" y="455200"/>
                    </a:lnTo>
                    <a:lnTo>
                      <a:pt x="3838118" y="254013"/>
                    </a:lnTo>
                    <a:cubicBezTo>
                      <a:pt x="3838118" y="237153"/>
                      <a:pt x="3834652" y="224228"/>
                      <a:pt x="3827721" y="215236"/>
                    </a:cubicBezTo>
                    <a:cubicBezTo>
                      <a:pt x="3820790" y="206245"/>
                      <a:pt x="3810955" y="201749"/>
                      <a:pt x="3798218" y="201749"/>
                    </a:cubicBezTo>
                    <a:cubicBezTo>
                      <a:pt x="3782482" y="201749"/>
                      <a:pt x="3770400" y="206713"/>
                      <a:pt x="3761970" y="216641"/>
                    </a:cubicBezTo>
                    <a:cubicBezTo>
                      <a:pt x="3753541" y="226570"/>
                      <a:pt x="3749326" y="240900"/>
                      <a:pt x="3749326" y="259632"/>
                    </a:cubicBezTo>
                    <a:lnTo>
                      <a:pt x="3749326" y="455200"/>
                    </a:lnTo>
                    <a:lnTo>
                      <a:pt x="3648170" y="455200"/>
                    </a:lnTo>
                    <a:lnTo>
                      <a:pt x="3648170" y="254013"/>
                    </a:lnTo>
                    <a:cubicBezTo>
                      <a:pt x="3648170" y="237153"/>
                      <a:pt x="3644705" y="224228"/>
                      <a:pt x="3637774" y="215236"/>
                    </a:cubicBezTo>
                    <a:cubicBezTo>
                      <a:pt x="3630843" y="206245"/>
                      <a:pt x="3621008" y="201749"/>
                      <a:pt x="3608270" y="201749"/>
                    </a:cubicBezTo>
                    <a:cubicBezTo>
                      <a:pt x="3592535" y="201749"/>
                      <a:pt x="3580452" y="206713"/>
                      <a:pt x="3572023" y="216641"/>
                    </a:cubicBezTo>
                    <a:cubicBezTo>
                      <a:pt x="3563593" y="226570"/>
                      <a:pt x="3559378" y="240900"/>
                      <a:pt x="3559378" y="259632"/>
                    </a:cubicBezTo>
                    <a:lnTo>
                      <a:pt x="3559378" y="455200"/>
                    </a:lnTo>
                    <a:lnTo>
                      <a:pt x="3458223" y="455200"/>
                    </a:lnTo>
                    <a:lnTo>
                      <a:pt x="3458223" y="115205"/>
                    </a:lnTo>
                    <a:lnTo>
                      <a:pt x="3559378" y="115205"/>
                    </a:lnTo>
                    <a:lnTo>
                      <a:pt x="3559378" y="157915"/>
                    </a:lnTo>
                    <a:lnTo>
                      <a:pt x="3562750" y="157915"/>
                    </a:lnTo>
                    <a:cubicBezTo>
                      <a:pt x="3572491" y="141430"/>
                      <a:pt x="3585135" y="128880"/>
                      <a:pt x="3600683" y="120263"/>
                    </a:cubicBezTo>
                    <a:cubicBezTo>
                      <a:pt x="3616231" y="111646"/>
                      <a:pt x="3634121" y="107337"/>
                      <a:pt x="3654352" y="107337"/>
                    </a:cubicBezTo>
                    <a:close/>
                    <a:moveTo>
                      <a:pt x="3022330" y="107337"/>
                    </a:moveTo>
                    <a:cubicBezTo>
                      <a:pt x="3049305" y="107337"/>
                      <a:pt x="3072814" y="114456"/>
                      <a:pt x="3092858" y="128692"/>
                    </a:cubicBezTo>
                    <a:cubicBezTo>
                      <a:pt x="3112902" y="142929"/>
                      <a:pt x="3128356" y="163160"/>
                      <a:pt x="3139221" y="189386"/>
                    </a:cubicBezTo>
                    <a:cubicBezTo>
                      <a:pt x="3150086" y="215611"/>
                      <a:pt x="3155518" y="246520"/>
                      <a:pt x="3155518" y="282111"/>
                    </a:cubicBezTo>
                    <a:cubicBezTo>
                      <a:pt x="3155518" y="318827"/>
                      <a:pt x="3150086" y="350860"/>
                      <a:pt x="3139221" y="378209"/>
                    </a:cubicBezTo>
                    <a:cubicBezTo>
                      <a:pt x="3128356" y="405559"/>
                      <a:pt x="3112808" y="426539"/>
                      <a:pt x="3092577" y="441150"/>
                    </a:cubicBezTo>
                    <a:cubicBezTo>
                      <a:pt x="3072346" y="455762"/>
                      <a:pt x="3048556" y="463067"/>
                      <a:pt x="3021206" y="463067"/>
                    </a:cubicBezTo>
                    <a:cubicBezTo>
                      <a:pt x="3003597" y="463067"/>
                      <a:pt x="2987207" y="458946"/>
                      <a:pt x="2972033" y="450704"/>
                    </a:cubicBezTo>
                    <a:cubicBezTo>
                      <a:pt x="2956860" y="442462"/>
                      <a:pt x="2944216" y="430847"/>
                      <a:pt x="2934100" y="415861"/>
                    </a:cubicBezTo>
                    <a:lnTo>
                      <a:pt x="2930728" y="415861"/>
                    </a:lnTo>
                    <a:lnTo>
                      <a:pt x="2930728" y="595694"/>
                    </a:lnTo>
                    <a:lnTo>
                      <a:pt x="2829573" y="595694"/>
                    </a:lnTo>
                    <a:lnTo>
                      <a:pt x="2829573" y="115205"/>
                    </a:lnTo>
                    <a:lnTo>
                      <a:pt x="2930728" y="115205"/>
                    </a:lnTo>
                    <a:lnTo>
                      <a:pt x="2930728" y="154543"/>
                    </a:lnTo>
                    <a:lnTo>
                      <a:pt x="2934100" y="154543"/>
                    </a:lnTo>
                    <a:cubicBezTo>
                      <a:pt x="2944216" y="139932"/>
                      <a:pt x="2957047" y="128411"/>
                      <a:pt x="2972596" y="119982"/>
                    </a:cubicBezTo>
                    <a:cubicBezTo>
                      <a:pt x="2988143" y="111552"/>
                      <a:pt x="3004722" y="107337"/>
                      <a:pt x="3022330" y="107337"/>
                    </a:cubicBezTo>
                    <a:close/>
                    <a:moveTo>
                      <a:pt x="2650855" y="107337"/>
                    </a:moveTo>
                    <a:cubicBezTo>
                      <a:pt x="2677830" y="107337"/>
                      <a:pt x="2701339" y="114456"/>
                      <a:pt x="2721383" y="128692"/>
                    </a:cubicBezTo>
                    <a:cubicBezTo>
                      <a:pt x="2741427" y="142929"/>
                      <a:pt x="2756881" y="163160"/>
                      <a:pt x="2767746" y="189386"/>
                    </a:cubicBezTo>
                    <a:cubicBezTo>
                      <a:pt x="2778611" y="215611"/>
                      <a:pt x="2784043" y="246520"/>
                      <a:pt x="2784043" y="282111"/>
                    </a:cubicBezTo>
                    <a:cubicBezTo>
                      <a:pt x="2784043" y="318827"/>
                      <a:pt x="2778611" y="350860"/>
                      <a:pt x="2767746" y="378209"/>
                    </a:cubicBezTo>
                    <a:cubicBezTo>
                      <a:pt x="2756881" y="405559"/>
                      <a:pt x="2741333" y="426539"/>
                      <a:pt x="2721102" y="441150"/>
                    </a:cubicBezTo>
                    <a:cubicBezTo>
                      <a:pt x="2700871" y="455762"/>
                      <a:pt x="2677081" y="463067"/>
                      <a:pt x="2649731" y="463067"/>
                    </a:cubicBezTo>
                    <a:cubicBezTo>
                      <a:pt x="2632123" y="463067"/>
                      <a:pt x="2615732" y="458946"/>
                      <a:pt x="2600558" y="450704"/>
                    </a:cubicBezTo>
                    <a:cubicBezTo>
                      <a:pt x="2585385" y="442462"/>
                      <a:pt x="2572741" y="430847"/>
                      <a:pt x="2562625" y="415861"/>
                    </a:cubicBezTo>
                    <a:lnTo>
                      <a:pt x="2559253" y="415861"/>
                    </a:lnTo>
                    <a:lnTo>
                      <a:pt x="2559253" y="595694"/>
                    </a:lnTo>
                    <a:lnTo>
                      <a:pt x="2458098" y="595694"/>
                    </a:lnTo>
                    <a:lnTo>
                      <a:pt x="2458098" y="115205"/>
                    </a:lnTo>
                    <a:lnTo>
                      <a:pt x="2559253" y="115205"/>
                    </a:lnTo>
                    <a:lnTo>
                      <a:pt x="2559253" y="154543"/>
                    </a:lnTo>
                    <a:lnTo>
                      <a:pt x="2562625" y="154543"/>
                    </a:lnTo>
                    <a:cubicBezTo>
                      <a:pt x="2572741" y="139932"/>
                      <a:pt x="2585572" y="128411"/>
                      <a:pt x="2601121" y="119982"/>
                    </a:cubicBezTo>
                    <a:cubicBezTo>
                      <a:pt x="2616668" y="111552"/>
                      <a:pt x="2633247" y="107337"/>
                      <a:pt x="2650855" y="107337"/>
                    </a:cubicBezTo>
                    <a:close/>
                    <a:moveTo>
                      <a:pt x="3230832" y="21355"/>
                    </a:moveTo>
                    <a:lnTo>
                      <a:pt x="3331988" y="21355"/>
                    </a:lnTo>
                    <a:lnTo>
                      <a:pt x="3331988" y="115205"/>
                    </a:lnTo>
                    <a:lnTo>
                      <a:pt x="3418532" y="115205"/>
                    </a:lnTo>
                    <a:lnTo>
                      <a:pt x="3418532" y="210741"/>
                    </a:lnTo>
                    <a:lnTo>
                      <a:pt x="3331988" y="210741"/>
                    </a:lnTo>
                    <a:lnTo>
                      <a:pt x="3331988" y="328755"/>
                    </a:lnTo>
                    <a:cubicBezTo>
                      <a:pt x="3331988" y="339995"/>
                      <a:pt x="3335360" y="348705"/>
                      <a:pt x="3342103" y="354887"/>
                    </a:cubicBezTo>
                    <a:cubicBezTo>
                      <a:pt x="3348847" y="361069"/>
                      <a:pt x="3358401" y="364160"/>
                      <a:pt x="3370764" y="364160"/>
                    </a:cubicBezTo>
                    <a:cubicBezTo>
                      <a:pt x="3384252" y="364160"/>
                      <a:pt x="3397926" y="362099"/>
                      <a:pt x="3411788" y="357978"/>
                    </a:cubicBezTo>
                    <a:lnTo>
                      <a:pt x="3411788" y="453514"/>
                    </a:lnTo>
                    <a:cubicBezTo>
                      <a:pt x="3390058" y="459883"/>
                      <a:pt x="3368142" y="463067"/>
                      <a:pt x="3346037" y="463067"/>
                    </a:cubicBezTo>
                    <a:cubicBezTo>
                      <a:pt x="3308947" y="463067"/>
                      <a:pt x="3280473" y="452858"/>
                      <a:pt x="3260617" y="432440"/>
                    </a:cubicBezTo>
                    <a:cubicBezTo>
                      <a:pt x="3240761" y="412021"/>
                      <a:pt x="3230832" y="382705"/>
                      <a:pt x="3230832" y="344491"/>
                    </a:cubicBezTo>
                    <a:lnTo>
                      <a:pt x="3230832" y="210741"/>
                    </a:lnTo>
                    <a:lnTo>
                      <a:pt x="3178569" y="210741"/>
                    </a:lnTo>
                    <a:lnTo>
                      <a:pt x="3178569" y="115205"/>
                    </a:lnTo>
                    <a:lnTo>
                      <a:pt x="3230832" y="115205"/>
                    </a:lnTo>
                    <a:close/>
                    <a:moveTo>
                      <a:pt x="4363098" y="0"/>
                    </a:moveTo>
                    <a:lnTo>
                      <a:pt x="4464254" y="0"/>
                    </a:lnTo>
                    <a:lnTo>
                      <a:pt x="4464254" y="154543"/>
                    </a:lnTo>
                    <a:lnTo>
                      <a:pt x="4467625" y="154543"/>
                    </a:lnTo>
                    <a:cubicBezTo>
                      <a:pt x="4477741" y="139932"/>
                      <a:pt x="4490573" y="128411"/>
                      <a:pt x="4506121" y="119982"/>
                    </a:cubicBezTo>
                    <a:cubicBezTo>
                      <a:pt x="4521669" y="111552"/>
                      <a:pt x="4538247" y="107337"/>
                      <a:pt x="4555855" y="107337"/>
                    </a:cubicBezTo>
                    <a:cubicBezTo>
                      <a:pt x="4582830" y="107337"/>
                      <a:pt x="4606339" y="114456"/>
                      <a:pt x="4626383" y="128692"/>
                    </a:cubicBezTo>
                    <a:cubicBezTo>
                      <a:pt x="4646427" y="142929"/>
                      <a:pt x="4661881" y="163160"/>
                      <a:pt x="4672746" y="189386"/>
                    </a:cubicBezTo>
                    <a:cubicBezTo>
                      <a:pt x="4683611" y="215611"/>
                      <a:pt x="4689044" y="246520"/>
                      <a:pt x="4689044" y="282111"/>
                    </a:cubicBezTo>
                    <a:cubicBezTo>
                      <a:pt x="4689044" y="318827"/>
                      <a:pt x="4683611" y="350860"/>
                      <a:pt x="4672746" y="378209"/>
                    </a:cubicBezTo>
                    <a:cubicBezTo>
                      <a:pt x="4661881" y="405559"/>
                      <a:pt x="4646333" y="426539"/>
                      <a:pt x="4626102" y="441150"/>
                    </a:cubicBezTo>
                    <a:cubicBezTo>
                      <a:pt x="4605871" y="455762"/>
                      <a:pt x="4582081" y="463067"/>
                      <a:pt x="4554731" y="463067"/>
                    </a:cubicBezTo>
                    <a:cubicBezTo>
                      <a:pt x="4537123" y="463067"/>
                      <a:pt x="4520732" y="458946"/>
                      <a:pt x="4505559" y="450704"/>
                    </a:cubicBezTo>
                    <a:cubicBezTo>
                      <a:pt x="4490385" y="442462"/>
                      <a:pt x="4477741" y="430847"/>
                      <a:pt x="4467625" y="415861"/>
                    </a:cubicBezTo>
                    <a:lnTo>
                      <a:pt x="4464254" y="415861"/>
                    </a:lnTo>
                    <a:lnTo>
                      <a:pt x="4464254" y="455200"/>
                    </a:lnTo>
                    <a:lnTo>
                      <a:pt x="4363098" y="455200"/>
                    </a:lnTo>
                    <a:close/>
                    <a:moveTo>
                      <a:pt x="2273532" y="0"/>
                    </a:moveTo>
                    <a:lnTo>
                      <a:pt x="2361762" y="0"/>
                    </a:lnTo>
                    <a:lnTo>
                      <a:pt x="2361762" y="455200"/>
                    </a:lnTo>
                    <a:lnTo>
                      <a:pt x="2257235" y="455200"/>
                    </a:lnTo>
                    <a:lnTo>
                      <a:pt x="2257235" y="116329"/>
                    </a:lnTo>
                    <a:lnTo>
                      <a:pt x="2156079" y="168592"/>
                    </a:lnTo>
                    <a:lnTo>
                      <a:pt x="2156079" y="60131"/>
                    </a:lnTo>
                    <a:close/>
                    <a:moveTo>
                      <a:pt x="1814922" y="0"/>
                    </a:moveTo>
                    <a:lnTo>
                      <a:pt x="2089166" y="0"/>
                    </a:lnTo>
                    <a:lnTo>
                      <a:pt x="2089166" y="94412"/>
                    </a:lnTo>
                    <a:lnTo>
                      <a:pt x="1913268" y="94412"/>
                    </a:lnTo>
                    <a:lnTo>
                      <a:pt x="1906524" y="168031"/>
                    </a:lnTo>
                    <a:cubicBezTo>
                      <a:pt x="1925257" y="159039"/>
                      <a:pt x="1945675" y="154543"/>
                      <a:pt x="1967779" y="154543"/>
                    </a:cubicBezTo>
                    <a:cubicBezTo>
                      <a:pt x="1997002" y="154543"/>
                      <a:pt x="2022291" y="160725"/>
                      <a:pt x="2043646" y="173088"/>
                    </a:cubicBezTo>
                    <a:cubicBezTo>
                      <a:pt x="2065001" y="185452"/>
                      <a:pt x="2081392" y="203060"/>
                      <a:pt x="2092819" y="225914"/>
                    </a:cubicBezTo>
                    <a:cubicBezTo>
                      <a:pt x="2104246" y="248768"/>
                      <a:pt x="2109959" y="275368"/>
                      <a:pt x="2109959" y="305714"/>
                    </a:cubicBezTo>
                    <a:cubicBezTo>
                      <a:pt x="2109959" y="337934"/>
                      <a:pt x="2103309" y="365939"/>
                      <a:pt x="2090009" y="389730"/>
                    </a:cubicBezTo>
                    <a:cubicBezTo>
                      <a:pt x="2076709" y="413520"/>
                      <a:pt x="2057602" y="431690"/>
                      <a:pt x="2032687" y="444241"/>
                    </a:cubicBezTo>
                    <a:cubicBezTo>
                      <a:pt x="2007773" y="456792"/>
                      <a:pt x="1978457" y="463067"/>
                      <a:pt x="1944738" y="463067"/>
                    </a:cubicBezTo>
                    <a:cubicBezTo>
                      <a:pt x="1906899" y="463067"/>
                      <a:pt x="1873555" y="452952"/>
                      <a:pt x="1844707" y="432721"/>
                    </a:cubicBezTo>
                    <a:cubicBezTo>
                      <a:pt x="1815859" y="412490"/>
                      <a:pt x="1796564" y="386077"/>
                      <a:pt x="1786823" y="353482"/>
                    </a:cubicBezTo>
                    <a:lnTo>
                      <a:pt x="1882359" y="322574"/>
                    </a:lnTo>
                    <a:cubicBezTo>
                      <a:pt x="1887230" y="336436"/>
                      <a:pt x="1895285" y="347488"/>
                      <a:pt x="1906524" y="355730"/>
                    </a:cubicBezTo>
                    <a:cubicBezTo>
                      <a:pt x="1917764" y="363972"/>
                      <a:pt x="1930502" y="368094"/>
                      <a:pt x="1944738" y="368094"/>
                    </a:cubicBezTo>
                    <a:cubicBezTo>
                      <a:pt x="1963846" y="368094"/>
                      <a:pt x="1978925" y="362755"/>
                      <a:pt x="1989978" y="352077"/>
                    </a:cubicBezTo>
                    <a:cubicBezTo>
                      <a:pt x="2001030" y="341400"/>
                      <a:pt x="2006556" y="326882"/>
                      <a:pt x="2006556" y="308524"/>
                    </a:cubicBezTo>
                    <a:cubicBezTo>
                      <a:pt x="2006556" y="289792"/>
                      <a:pt x="2001217" y="275180"/>
                      <a:pt x="1990539" y="264690"/>
                    </a:cubicBezTo>
                    <a:cubicBezTo>
                      <a:pt x="1979862" y="254200"/>
                      <a:pt x="1964782" y="248955"/>
                      <a:pt x="1945300" y="248955"/>
                    </a:cubicBezTo>
                    <a:cubicBezTo>
                      <a:pt x="1932188" y="248955"/>
                      <a:pt x="1920199" y="252139"/>
                      <a:pt x="1909334" y="258509"/>
                    </a:cubicBezTo>
                    <a:cubicBezTo>
                      <a:pt x="1898469" y="264878"/>
                      <a:pt x="1890227" y="274056"/>
                      <a:pt x="1884607" y="286045"/>
                    </a:cubicBezTo>
                    <a:lnTo>
                      <a:pt x="1795253" y="268062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4400" dirty="0">
                  <a:latin typeface="MiSans Heavy" panose="00000A00000000000000" pitchFamily="2" charset="-122"/>
                  <a:ea typeface="MiSans Heavy" panose="00000A00000000000000" pitchFamily="2" charset="-122"/>
                </a:endParaRPr>
              </a:p>
            </p:txBody>
          </p:sp>
          <p:sp>
            <p:nvSpPr>
              <p:cNvPr id="12" name="TextBox 59">
                <a:extLst>
                  <a:ext uri="{FF2B5EF4-FFF2-40B4-BE49-F238E27FC236}">
                    <a16:creationId xmlns:a16="http://schemas.microsoft.com/office/drawing/2014/main" id="{F503E36C-F86F-CFA7-8934-7996C7360812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8420732" y="3025687"/>
                <a:ext cx="1783995" cy="431140"/>
              </a:xfrm>
              <a:custGeom>
                <a:avLst/>
                <a:gdLst/>
                <a:ahLst/>
                <a:cxnLst/>
                <a:rect l="l" t="t" r="r" b="b"/>
                <a:pathLst>
                  <a:path w="1783995" h="431140">
                    <a:moveTo>
                      <a:pt x="626821" y="292608"/>
                    </a:moveTo>
                    <a:lnTo>
                      <a:pt x="705917" y="294894"/>
                    </a:lnTo>
                    <a:cubicBezTo>
                      <a:pt x="704088" y="304343"/>
                      <a:pt x="701193" y="314249"/>
                      <a:pt x="697230" y="324612"/>
                    </a:cubicBezTo>
                    <a:cubicBezTo>
                      <a:pt x="769163" y="339242"/>
                      <a:pt x="825399" y="352349"/>
                      <a:pt x="865937" y="363931"/>
                    </a:cubicBezTo>
                    <a:lnTo>
                      <a:pt x="842620" y="431140"/>
                    </a:lnTo>
                    <a:cubicBezTo>
                      <a:pt x="822503" y="422910"/>
                      <a:pt x="794385" y="413080"/>
                      <a:pt x="758266" y="401650"/>
                    </a:cubicBezTo>
                    <a:cubicBezTo>
                      <a:pt x="722148" y="390220"/>
                      <a:pt x="690067" y="381152"/>
                      <a:pt x="662026" y="374447"/>
                    </a:cubicBezTo>
                    <a:cubicBezTo>
                      <a:pt x="647395" y="385724"/>
                      <a:pt x="627126" y="395249"/>
                      <a:pt x="601218" y="403022"/>
                    </a:cubicBezTo>
                    <a:cubicBezTo>
                      <a:pt x="575310" y="410794"/>
                      <a:pt x="538125" y="419100"/>
                      <a:pt x="489661" y="427939"/>
                    </a:cubicBezTo>
                    <a:lnTo>
                      <a:pt x="458115" y="359816"/>
                    </a:lnTo>
                    <a:cubicBezTo>
                      <a:pt x="505968" y="354025"/>
                      <a:pt x="541554" y="348310"/>
                      <a:pt x="564871" y="342671"/>
                    </a:cubicBezTo>
                    <a:cubicBezTo>
                      <a:pt x="588188" y="337033"/>
                      <a:pt x="604038" y="330479"/>
                      <a:pt x="612420" y="323012"/>
                    </a:cubicBezTo>
                    <a:cubicBezTo>
                      <a:pt x="620802" y="315544"/>
                      <a:pt x="625602" y="305410"/>
                      <a:pt x="626821" y="292608"/>
                    </a:cubicBezTo>
                    <a:close/>
                    <a:moveTo>
                      <a:pt x="1693469" y="290779"/>
                    </a:moveTo>
                    <a:cubicBezTo>
                      <a:pt x="1708100" y="303276"/>
                      <a:pt x="1724254" y="318211"/>
                      <a:pt x="1741932" y="335585"/>
                    </a:cubicBezTo>
                    <a:cubicBezTo>
                      <a:pt x="1759611" y="352958"/>
                      <a:pt x="1773631" y="367436"/>
                      <a:pt x="1783995" y="379019"/>
                    </a:cubicBezTo>
                    <a:lnTo>
                      <a:pt x="1733246" y="429768"/>
                    </a:lnTo>
                    <a:cubicBezTo>
                      <a:pt x="1720749" y="413918"/>
                      <a:pt x="1706423" y="397078"/>
                      <a:pt x="1690269" y="379247"/>
                    </a:cubicBezTo>
                    <a:cubicBezTo>
                      <a:pt x="1674114" y="361417"/>
                      <a:pt x="1659027" y="345643"/>
                      <a:pt x="1645006" y="331927"/>
                    </a:cubicBezTo>
                    <a:close/>
                    <a:moveTo>
                      <a:pt x="1573226" y="287579"/>
                    </a:moveTo>
                    <a:lnTo>
                      <a:pt x="1626261" y="332384"/>
                    </a:lnTo>
                    <a:cubicBezTo>
                      <a:pt x="1600048" y="363474"/>
                      <a:pt x="1569568" y="395021"/>
                      <a:pt x="1534821" y="427025"/>
                    </a:cubicBezTo>
                    <a:lnTo>
                      <a:pt x="1483157" y="376733"/>
                    </a:lnTo>
                    <a:cubicBezTo>
                      <a:pt x="1499311" y="364236"/>
                      <a:pt x="1515542" y="349987"/>
                      <a:pt x="1531849" y="333985"/>
                    </a:cubicBezTo>
                    <a:cubicBezTo>
                      <a:pt x="1548156" y="317983"/>
                      <a:pt x="1561948" y="302514"/>
                      <a:pt x="1573226" y="287579"/>
                    </a:cubicBezTo>
                    <a:close/>
                    <a:moveTo>
                      <a:pt x="752094" y="191567"/>
                    </a:moveTo>
                    <a:lnTo>
                      <a:pt x="752094" y="218999"/>
                    </a:lnTo>
                    <a:lnTo>
                      <a:pt x="684886" y="218999"/>
                    </a:lnTo>
                    <a:lnTo>
                      <a:pt x="684886" y="201168"/>
                    </a:lnTo>
                    <a:lnTo>
                      <a:pt x="644652" y="201168"/>
                    </a:lnTo>
                    <a:cubicBezTo>
                      <a:pt x="641909" y="210922"/>
                      <a:pt x="637032" y="219608"/>
                      <a:pt x="630022" y="227228"/>
                    </a:cubicBezTo>
                    <a:lnTo>
                      <a:pt x="774954" y="227228"/>
                    </a:lnTo>
                    <a:lnTo>
                      <a:pt x="769011" y="212141"/>
                    </a:lnTo>
                    <a:lnTo>
                      <a:pt x="782727" y="210769"/>
                    </a:lnTo>
                    <a:cubicBezTo>
                      <a:pt x="787299" y="210160"/>
                      <a:pt x="790499" y="209245"/>
                      <a:pt x="792328" y="208026"/>
                    </a:cubicBezTo>
                    <a:cubicBezTo>
                      <a:pt x="794157" y="206807"/>
                      <a:pt x="795223" y="204368"/>
                      <a:pt x="795528" y="200711"/>
                    </a:cubicBezTo>
                    <a:lnTo>
                      <a:pt x="795985" y="191567"/>
                    </a:lnTo>
                    <a:close/>
                    <a:moveTo>
                      <a:pt x="250089" y="181051"/>
                    </a:moveTo>
                    <a:lnTo>
                      <a:pt x="247345" y="217627"/>
                    </a:lnTo>
                    <a:lnTo>
                      <a:pt x="323698" y="217627"/>
                    </a:lnTo>
                    <a:lnTo>
                      <a:pt x="323698" y="181051"/>
                    </a:lnTo>
                    <a:close/>
                    <a:moveTo>
                      <a:pt x="104242" y="181051"/>
                    </a:moveTo>
                    <a:lnTo>
                      <a:pt x="104242" y="217627"/>
                    </a:lnTo>
                    <a:lnTo>
                      <a:pt x="174651" y="217627"/>
                    </a:lnTo>
                    <a:cubicBezTo>
                      <a:pt x="175565" y="209702"/>
                      <a:pt x="176632" y="197510"/>
                      <a:pt x="177851" y="181051"/>
                    </a:cubicBezTo>
                    <a:close/>
                    <a:moveTo>
                      <a:pt x="1614373" y="140360"/>
                    </a:moveTo>
                    <a:lnTo>
                      <a:pt x="1614373" y="217627"/>
                    </a:lnTo>
                    <a:lnTo>
                      <a:pt x="1662837" y="217627"/>
                    </a:lnTo>
                    <a:lnTo>
                      <a:pt x="1662837" y="140360"/>
                    </a:lnTo>
                    <a:close/>
                    <a:moveTo>
                      <a:pt x="649681" y="134417"/>
                    </a:moveTo>
                    <a:lnTo>
                      <a:pt x="649681" y="150876"/>
                    </a:lnTo>
                    <a:lnTo>
                      <a:pt x="649681" y="153619"/>
                    </a:lnTo>
                    <a:lnTo>
                      <a:pt x="684886" y="153619"/>
                    </a:lnTo>
                    <a:lnTo>
                      <a:pt x="684886" y="134417"/>
                    </a:lnTo>
                    <a:close/>
                    <a:moveTo>
                      <a:pt x="548640" y="134417"/>
                    </a:moveTo>
                    <a:lnTo>
                      <a:pt x="545897" y="153619"/>
                    </a:lnTo>
                    <a:lnTo>
                      <a:pt x="581559" y="153619"/>
                    </a:lnTo>
                    <a:lnTo>
                      <a:pt x="581559" y="134417"/>
                    </a:lnTo>
                    <a:close/>
                    <a:moveTo>
                      <a:pt x="1143000" y="123444"/>
                    </a:moveTo>
                    <a:lnTo>
                      <a:pt x="1143000" y="139446"/>
                    </a:lnTo>
                    <a:lnTo>
                      <a:pt x="1235812" y="139446"/>
                    </a:lnTo>
                    <a:lnTo>
                      <a:pt x="1235812" y="123444"/>
                    </a:lnTo>
                    <a:close/>
                    <a:moveTo>
                      <a:pt x="149962" y="84125"/>
                    </a:moveTo>
                    <a:cubicBezTo>
                      <a:pt x="139294" y="95402"/>
                      <a:pt x="129235" y="105308"/>
                      <a:pt x="119787" y="113843"/>
                    </a:cubicBezTo>
                    <a:lnTo>
                      <a:pt x="228600" y="113843"/>
                    </a:lnTo>
                    <a:lnTo>
                      <a:pt x="256947" y="84125"/>
                    </a:lnTo>
                    <a:close/>
                    <a:moveTo>
                      <a:pt x="752094" y="75895"/>
                    </a:moveTo>
                    <a:lnTo>
                      <a:pt x="752094" y="94183"/>
                    </a:lnTo>
                    <a:lnTo>
                      <a:pt x="786841" y="94183"/>
                    </a:lnTo>
                    <a:lnTo>
                      <a:pt x="786841" y="75895"/>
                    </a:lnTo>
                    <a:close/>
                    <a:moveTo>
                      <a:pt x="649681" y="75895"/>
                    </a:moveTo>
                    <a:lnTo>
                      <a:pt x="649681" y="94183"/>
                    </a:lnTo>
                    <a:lnTo>
                      <a:pt x="684886" y="94183"/>
                    </a:lnTo>
                    <a:lnTo>
                      <a:pt x="684886" y="75895"/>
                    </a:lnTo>
                    <a:close/>
                    <a:moveTo>
                      <a:pt x="1143000" y="62179"/>
                    </a:moveTo>
                    <a:lnTo>
                      <a:pt x="1143000" y="78638"/>
                    </a:lnTo>
                    <a:lnTo>
                      <a:pt x="1235812" y="78638"/>
                    </a:lnTo>
                    <a:lnTo>
                      <a:pt x="1235812" y="62179"/>
                    </a:lnTo>
                    <a:close/>
                    <a:moveTo>
                      <a:pt x="1074420" y="12802"/>
                    </a:moveTo>
                    <a:lnTo>
                      <a:pt x="1305764" y="12802"/>
                    </a:lnTo>
                    <a:lnTo>
                      <a:pt x="1305764" y="185623"/>
                    </a:lnTo>
                    <a:lnTo>
                      <a:pt x="1074420" y="185623"/>
                    </a:lnTo>
                    <a:close/>
                    <a:moveTo>
                      <a:pt x="958749" y="4572"/>
                    </a:moveTo>
                    <a:lnTo>
                      <a:pt x="1026871" y="6401"/>
                    </a:lnTo>
                    <a:lnTo>
                      <a:pt x="1026871" y="71780"/>
                    </a:lnTo>
                    <a:lnTo>
                      <a:pt x="1056589" y="71780"/>
                    </a:lnTo>
                    <a:lnTo>
                      <a:pt x="1056589" y="143561"/>
                    </a:lnTo>
                    <a:lnTo>
                      <a:pt x="1026871" y="143561"/>
                    </a:lnTo>
                    <a:lnTo>
                      <a:pt x="1026871" y="191567"/>
                    </a:lnTo>
                    <a:lnTo>
                      <a:pt x="1048817" y="185623"/>
                    </a:lnTo>
                    <a:lnTo>
                      <a:pt x="1049274" y="229057"/>
                    </a:lnTo>
                    <a:lnTo>
                      <a:pt x="1049731" y="259690"/>
                    </a:lnTo>
                    <a:lnTo>
                      <a:pt x="1026871" y="265633"/>
                    </a:lnTo>
                    <a:lnTo>
                      <a:pt x="1026871" y="371246"/>
                    </a:lnTo>
                    <a:cubicBezTo>
                      <a:pt x="1026871" y="376123"/>
                      <a:pt x="1026719" y="379628"/>
                      <a:pt x="1026414" y="381762"/>
                    </a:cubicBezTo>
                    <a:cubicBezTo>
                      <a:pt x="1042568" y="363474"/>
                      <a:pt x="1054380" y="345643"/>
                      <a:pt x="1061847" y="328270"/>
                    </a:cubicBezTo>
                    <a:cubicBezTo>
                      <a:pt x="1069315" y="310896"/>
                      <a:pt x="1074268" y="290017"/>
                      <a:pt x="1076706" y="265633"/>
                    </a:cubicBezTo>
                    <a:lnTo>
                      <a:pt x="1139800" y="276149"/>
                    </a:lnTo>
                    <a:lnTo>
                      <a:pt x="1137057" y="294437"/>
                    </a:lnTo>
                    <a:cubicBezTo>
                      <a:pt x="1136447" y="296875"/>
                      <a:pt x="1135837" y="300533"/>
                      <a:pt x="1135228" y="305410"/>
                    </a:cubicBezTo>
                    <a:cubicBezTo>
                      <a:pt x="1143153" y="324307"/>
                      <a:pt x="1153211" y="337109"/>
                      <a:pt x="1165403" y="343814"/>
                    </a:cubicBezTo>
                    <a:lnTo>
                      <a:pt x="1165403" y="256946"/>
                    </a:lnTo>
                    <a:lnTo>
                      <a:pt x="1062533" y="256946"/>
                    </a:lnTo>
                    <a:lnTo>
                      <a:pt x="1062533" y="198882"/>
                    </a:lnTo>
                    <a:lnTo>
                      <a:pt x="1325880" y="198882"/>
                    </a:lnTo>
                    <a:lnTo>
                      <a:pt x="1325880" y="256946"/>
                    </a:lnTo>
                    <a:lnTo>
                      <a:pt x="1232154" y="256946"/>
                    </a:lnTo>
                    <a:lnTo>
                      <a:pt x="1232154" y="279806"/>
                    </a:lnTo>
                    <a:lnTo>
                      <a:pt x="1309878" y="279806"/>
                    </a:lnTo>
                    <a:lnTo>
                      <a:pt x="1309878" y="331927"/>
                    </a:lnTo>
                    <a:lnTo>
                      <a:pt x="1232154" y="331927"/>
                    </a:lnTo>
                    <a:lnTo>
                      <a:pt x="1232154" y="355702"/>
                    </a:lnTo>
                    <a:cubicBezTo>
                      <a:pt x="1253490" y="356311"/>
                      <a:pt x="1269340" y="356616"/>
                      <a:pt x="1279703" y="356616"/>
                    </a:cubicBezTo>
                    <a:cubicBezTo>
                      <a:pt x="1297686" y="356616"/>
                      <a:pt x="1317193" y="356159"/>
                      <a:pt x="1338225" y="355244"/>
                    </a:cubicBezTo>
                    <a:lnTo>
                      <a:pt x="1325423" y="420624"/>
                    </a:lnTo>
                    <a:cubicBezTo>
                      <a:pt x="1307745" y="421538"/>
                      <a:pt x="1289914" y="421996"/>
                      <a:pt x="1271931" y="421996"/>
                    </a:cubicBezTo>
                    <a:cubicBezTo>
                      <a:pt x="1253947" y="421996"/>
                      <a:pt x="1235964" y="421538"/>
                      <a:pt x="1217981" y="420624"/>
                    </a:cubicBezTo>
                    <a:cubicBezTo>
                      <a:pt x="1192987" y="419405"/>
                      <a:pt x="1172337" y="415366"/>
                      <a:pt x="1156030" y="408508"/>
                    </a:cubicBezTo>
                    <a:cubicBezTo>
                      <a:pt x="1139724" y="401650"/>
                      <a:pt x="1125931" y="389839"/>
                      <a:pt x="1114654" y="373075"/>
                    </a:cubicBezTo>
                    <a:cubicBezTo>
                      <a:pt x="1106424" y="391058"/>
                      <a:pt x="1094689" y="409804"/>
                      <a:pt x="1079449" y="429311"/>
                    </a:cubicBezTo>
                    <a:lnTo>
                      <a:pt x="1025500" y="392735"/>
                    </a:lnTo>
                    <a:cubicBezTo>
                      <a:pt x="1023976" y="401574"/>
                      <a:pt x="1021004" y="408203"/>
                      <a:pt x="1016584" y="412623"/>
                    </a:cubicBezTo>
                    <a:cubicBezTo>
                      <a:pt x="1012165" y="417043"/>
                      <a:pt x="1005993" y="420243"/>
                      <a:pt x="998068" y="422224"/>
                    </a:cubicBezTo>
                    <a:cubicBezTo>
                      <a:pt x="990143" y="424205"/>
                      <a:pt x="978256" y="425958"/>
                      <a:pt x="962406" y="427482"/>
                    </a:cubicBezTo>
                    <a:lnTo>
                      <a:pt x="939089" y="429768"/>
                    </a:lnTo>
                    <a:lnTo>
                      <a:pt x="918058" y="357073"/>
                    </a:lnTo>
                    <a:lnTo>
                      <a:pt x="935431" y="354787"/>
                    </a:lnTo>
                    <a:cubicBezTo>
                      <a:pt x="943966" y="353873"/>
                      <a:pt x="949986" y="352044"/>
                      <a:pt x="953491" y="349301"/>
                    </a:cubicBezTo>
                    <a:cubicBezTo>
                      <a:pt x="956996" y="346558"/>
                      <a:pt x="958749" y="341376"/>
                      <a:pt x="958749" y="333756"/>
                    </a:cubicBezTo>
                    <a:lnTo>
                      <a:pt x="958749" y="282092"/>
                    </a:lnTo>
                    <a:cubicBezTo>
                      <a:pt x="942899" y="286055"/>
                      <a:pt x="927354" y="290170"/>
                      <a:pt x="912114" y="294437"/>
                    </a:cubicBezTo>
                    <a:lnTo>
                      <a:pt x="906171" y="219456"/>
                    </a:lnTo>
                    <a:lnTo>
                      <a:pt x="958749" y="207569"/>
                    </a:lnTo>
                    <a:lnTo>
                      <a:pt x="958749" y="143561"/>
                    </a:lnTo>
                    <a:lnTo>
                      <a:pt x="922173" y="143561"/>
                    </a:lnTo>
                    <a:lnTo>
                      <a:pt x="922173" y="71780"/>
                    </a:lnTo>
                    <a:lnTo>
                      <a:pt x="958749" y="71780"/>
                    </a:lnTo>
                    <a:close/>
                    <a:moveTo>
                      <a:pt x="1538478" y="4115"/>
                    </a:moveTo>
                    <a:lnTo>
                      <a:pt x="1614373" y="5944"/>
                    </a:lnTo>
                    <a:lnTo>
                      <a:pt x="1614373" y="73152"/>
                    </a:lnTo>
                    <a:lnTo>
                      <a:pt x="1662837" y="73152"/>
                    </a:lnTo>
                    <a:lnTo>
                      <a:pt x="1662837" y="4115"/>
                    </a:lnTo>
                    <a:lnTo>
                      <a:pt x="1736446" y="5944"/>
                    </a:lnTo>
                    <a:lnTo>
                      <a:pt x="1736446" y="73152"/>
                    </a:lnTo>
                    <a:lnTo>
                      <a:pt x="1772565" y="73152"/>
                    </a:lnTo>
                    <a:lnTo>
                      <a:pt x="1772565" y="140360"/>
                    </a:lnTo>
                    <a:lnTo>
                      <a:pt x="1736446" y="140360"/>
                    </a:lnTo>
                    <a:lnTo>
                      <a:pt x="1736446" y="217627"/>
                    </a:lnTo>
                    <a:lnTo>
                      <a:pt x="1781252" y="217627"/>
                    </a:lnTo>
                    <a:lnTo>
                      <a:pt x="1781252" y="287579"/>
                    </a:lnTo>
                    <a:lnTo>
                      <a:pt x="1573226" y="287579"/>
                    </a:lnTo>
                    <a:lnTo>
                      <a:pt x="1490930" y="287579"/>
                    </a:lnTo>
                    <a:lnTo>
                      <a:pt x="1490930" y="217627"/>
                    </a:lnTo>
                    <a:lnTo>
                      <a:pt x="1538478" y="217627"/>
                    </a:lnTo>
                    <a:lnTo>
                      <a:pt x="1538478" y="140360"/>
                    </a:lnTo>
                    <a:lnTo>
                      <a:pt x="1501902" y="140360"/>
                    </a:lnTo>
                    <a:lnTo>
                      <a:pt x="1501902" y="73152"/>
                    </a:lnTo>
                    <a:lnTo>
                      <a:pt x="1538478" y="73152"/>
                    </a:lnTo>
                    <a:close/>
                    <a:moveTo>
                      <a:pt x="684886" y="2743"/>
                    </a:moveTo>
                    <a:lnTo>
                      <a:pt x="752094" y="4572"/>
                    </a:lnTo>
                    <a:lnTo>
                      <a:pt x="752094" y="23317"/>
                    </a:lnTo>
                    <a:lnTo>
                      <a:pt x="847649" y="23317"/>
                    </a:lnTo>
                    <a:lnTo>
                      <a:pt x="847649" y="134417"/>
                    </a:lnTo>
                    <a:lnTo>
                      <a:pt x="752094" y="134417"/>
                    </a:lnTo>
                    <a:lnTo>
                      <a:pt x="752094" y="153619"/>
                    </a:lnTo>
                    <a:lnTo>
                      <a:pt x="861822" y="153619"/>
                    </a:lnTo>
                    <a:cubicBezTo>
                      <a:pt x="861517" y="164897"/>
                      <a:pt x="860603" y="185318"/>
                      <a:pt x="859079" y="214884"/>
                    </a:cubicBezTo>
                    <a:cubicBezTo>
                      <a:pt x="858469" y="224333"/>
                      <a:pt x="857174" y="231496"/>
                      <a:pt x="855193" y="236372"/>
                    </a:cubicBezTo>
                    <a:cubicBezTo>
                      <a:pt x="853212" y="241249"/>
                      <a:pt x="850164" y="244831"/>
                      <a:pt x="846049" y="247117"/>
                    </a:cubicBezTo>
                    <a:cubicBezTo>
                      <a:pt x="841934" y="249403"/>
                      <a:pt x="835762" y="251155"/>
                      <a:pt x="827532" y="252374"/>
                    </a:cubicBezTo>
                    <a:lnTo>
                      <a:pt x="827532" y="331927"/>
                    </a:lnTo>
                    <a:lnTo>
                      <a:pt x="756209" y="331927"/>
                    </a:lnTo>
                    <a:lnTo>
                      <a:pt x="756209" y="285750"/>
                    </a:lnTo>
                    <a:lnTo>
                      <a:pt x="573786" y="285750"/>
                    </a:lnTo>
                    <a:lnTo>
                      <a:pt x="573786" y="333299"/>
                    </a:lnTo>
                    <a:lnTo>
                      <a:pt x="503378" y="333299"/>
                    </a:lnTo>
                    <a:lnTo>
                      <a:pt x="503378" y="276149"/>
                    </a:lnTo>
                    <a:lnTo>
                      <a:pt x="466801" y="231343"/>
                    </a:lnTo>
                    <a:cubicBezTo>
                      <a:pt x="511912" y="224333"/>
                      <a:pt x="543001" y="214274"/>
                      <a:pt x="560070" y="201168"/>
                    </a:cubicBezTo>
                    <a:lnTo>
                      <a:pt x="476860" y="201168"/>
                    </a:lnTo>
                    <a:lnTo>
                      <a:pt x="487375" y="94183"/>
                    </a:lnTo>
                    <a:lnTo>
                      <a:pt x="581559" y="94183"/>
                    </a:lnTo>
                    <a:lnTo>
                      <a:pt x="581559" y="75895"/>
                    </a:lnTo>
                    <a:lnTo>
                      <a:pt x="477774" y="75895"/>
                    </a:lnTo>
                    <a:lnTo>
                      <a:pt x="477774" y="23317"/>
                    </a:lnTo>
                    <a:lnTo>
                      <a:pt x="581559" y="23317"/>
                    </a:lnTo>
                    <a:lnTo>
                      <a:pt x="581559" y="3200"/>
                    </a:lnTo>
                    <a:lnTo>
                      <a:pt x="649681" y="5029"/>
                    </a:lnTo>
                    <a:lnTo>
                      <a:pt x="649681" y="23317"/>
                    </a:lnTo>
                    <a:lnTo>
                      <a:pt x="684886" y="23317"/>
                    </a:lnTo>
                    <a:close/>
                    <a:moveTo>
                      <a:pt x="1432865" y="457"/>
                    </a:moveTo>
                    <a:lnTo>
                      <a:pt x="1502360" y="15088"/>
                    </a:lnTo>
                    <a:cubicBezTo>
                      <a:pt x="1495349" y="44653"/>
                      <a:pt x="1485900" y="74219"/>
                      <a:pt x="1474013" y="103784"/>
                    </a:cubicBezTo>
                    <a:lnTo>
                      <a:pt x="1474013" y="426110"/>
                    </a:lnTo>
                    <a:lnTo>
                      <a:pt x="1406347" y="426110"/>
                    </a:lnTo>
                    <a:lnTo>
                      <a:pt x="1406347" y="228143"/>
                    </a:lnTo>
                    <a:cubicBezTo>
                      <a:pt x="1395984" y="242773"/>
                      <a:pt x="1388060" y="253746"/>
                      <a:pt x="1382573" y="261061"/>
                    </a:cubicBezTo>
                    <a:lnTo>
                      <a:pt x="1375715" y="270205"/>
                    </a:lnTo>
                    <a:lnTo>
                      <a:pt x="1363828" y="165506"/>
                    </a:lnTo>
                    <a:cubicBezTo>
                      <a:pt x="1379982" y="140208"/>
                      <a:pt x="1393774" y="114376"/>
                      <a:pt x="1405204" y="88011"/>
                    </a:cubicBezTo>
                    <a:cubicBezTo>
                      <a:pt x="1416634" y="61646"/>
                      <a:pt x="1425855" y="32461"/>
                      <a:pt x="1432865" y="457"/>
                    </a:cubicBezTo>
                    <a:close/>
                    <a:moveTo>
                      <a:pt x="118415" y="0"/>
                    </a:moveTo>
                    <a:lnTo>
                      <a:pt x="209398" y="2286"/>
                    </a:lnTo>
                    <a:lnTo>
                      <a:pt x="199339" y="19660"/>
                    </a:lnTo>
                    <a:lnTo>
                      <a:pt x="341071" y="19660"/>
                    </a:lnTo>
                    <a:lnTo>
                      <a:pt x="341071" y="85954"/>
                    </a:lnTo>
                    <a:lnTo>
                      <a:pt x="315468" y="113843"/>
                    </a:lnTo>
                    <a:lnTo>
                      <a:pt x="392278" y="113843"/>
                    </a:lnTo>
                    <a:lnTo>
                      <a:pt x="392278" y="285293"/>
                    </a:lnTo>
                    <a:lnTo>
                      <a:pt x="268834" y="285293"/>
                    </a:lnTo>
                    <a:lnTo>
                      <a:pt x="268834" y="334213"/>
                    </a:lnTo>
                    <a:cubicBezTo>
                      <a:pt x="268834" y="340919"/>
                      <a:pt x="270129" y="345491"/>
                      <a:pt x="272720" y="347929"/>
                    </a:cubicBezTo>
                    <a:cubicBezTo>
                      <a:pt x="275311" y="350368"/>
                      <a:pt x="279807" y="351892"/>
                      <a:pt x="286207" y="352501"/>
                    </a:cubicBezTo>
                    <a:cubicBezTo>
                      <a:pt x="290170" y="352806"/>
                      <a:pt x="295809" y="352958"/>
                      <a:pt x="303124" y="352958"/>
                    </a:cubicBezTo>
                    <a:cubicBezTo>
                      <a:pt x="310744" y="352958"/>
                      <a:pt x="316383" y="352806"/>
                      <a:pt x="320040" y="352501"/>
                    </a:cubicBezTo>
                    <a:cubicBezTo>
                      <a:pt x="326136" y="351892"/>
                      <a:pt x="330632" y="350444"/>
                      <a:pt x="333528" y="348158"/>
                    </a:cubicBezTo>
                    <a:cubicBezTo>
                      <a:pt x="336423" y="345872"/>
                      <a:pt x="338481" y="341528"/>
                      <a:pt x="339700" y="335128"/>
                    </a:cubicBezTo>
                    <a:cubicBezTo>
                      <a:pt x="340919" y="329336"/>
                      <a:pt x="341986" y="321869"/>
                      <a:pt x="342900" y="312725"/>
                    </a:cubicBezTo>
                    <a:lnTo>
                      <a:pt x="412395" y="334670"/>
                    </a:lnTo>
                    <a:cubicBezTo>
                      <a:pt x="410871" y="348691"/>
                      <a:pt x="408432" y="363931"/>
                      <a:pt x="405079" y="380390"/>
                    </a:cubicBezTo>
                    <a:cubicBezTo>
                      <a:pt x="402336" y="394106"/>
                      <a:pt x="396621" y="403936"/>
                      <a:pt x="387934" y="409880"/>
                    </a:cubicBezTo>
                    <a:cubicBezTo>
                      <a:pt x="379248" y="415823"/>
                      <a:pt x="365151" y="419100"/>
                      <a:pt x="345643" y="419710"/>
                    </a:cubicBezTo>
                    <a:cubicBezTo>
                      <a:pt x="326136" y="420319"/>
                      <a:pt x="311201" y="420624"/>
                      <a:pt x="300838" y="420624"/>
                    </a:cubicBezTo>
                    <a:cubicBezTo>
                      <a:pt x="291084" y="420624"/>
                      <a:pt x="276149" y="420319"/>
                      <a:pt x="256032" y="419710"/>
                    </a:cubicBezTo>
                    <a:cubicBezTo>
                      <a:pt x="241707" y="419100"/>
                      <a:pt x="230734" y="417347"/>
                      <a:pt x="223114" y="414452"/>
                    </a:cubicBezTo>
                    <a:cubicBezTo>
                      <a:pt x="215494" y="411556"/>
                      <a:pt x="209931" y="406298"/>
                      <a:pt x="206426" y="398678"/>
                    </a:cubicBezTo>
                    <a:cubicBezTo>
                      <a:pt x="202921" y="391058"/>
                      <a:pt x="201168" y="379933"/>
                      <a:pt x="201168" y="365303"/>
                    </a:cubicBezTo>
                    <a:lnTo>
                      <a:pt x="201168" y="345643"/>
                    </a:lnTo>
                    <a:cubicBezTo>
                      <a:pt x="186233" y="362102"/>
                      <a:pt x="166345" y="376809"/>
                      <a:pt x="141504" y="389763"/>
                    </a:cubicBezTo>
                    <a:cubicBezTo>
                      <a:pt x="116662" y="402717"/>
                      <a:pt x="83973" y="415900"/>
                      <a:pt x="43434" y="429311"/>
                    </a:cubicBezTo>
                    <a:lnTo>
                      <a:pt x="0" y="358445"/>
                    </a:lnTo>
                    <a:cubicBezTo>
                      <a:pt x="44806" y="348082"/>
                      <a:pt x="78715" y="337566"/>
                      <a:pt x="101727" y="326898"/>
                    </a:cubicBezTo>
                    <a:cubicBezTo>
                      <a:pt x="124740" y="316230"/>
                      <a:pt x="141885" y="302362"/>
                      <a:pt x="153162" y="285293"/>
                    </a:cubicBezTo>
                    <a:lnTo>
                      <a:pt x="34747" y="285293"/>
                    </a:lnTo>
                    <a:lnTo>
                      <a:pt x="34747" y="176479"/>
                    </a:lnTo>
                    <a:cubicBezTo>
                      <a:pt x="29566" y="179832"/>
                      <a:pt x="23013" y="183490"/>
                      <a:pt x="15088" y="187452"/>
                    </a:cubicBezTo>
                    <a:lnTo>
                      <a:pt x="3658" y="109728"/>
                    </a:lnTo>
                    <a:cubicBezTo>
                      <a:pt x="31395" y="92964"/>
                      <a:pt x="53797" y="76276"/>
                      <a:pt x="70866" y="59665"/>
                    </a:cubicBezTo>
                    <a:cubicBezTo>
                      <a:pt x="87935" y="43053"/>
                      <a:pt x="103785" y="23165"/>
                      <a:pt x="11841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44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  <p:sp>
            <p:nvSpPr>
              <p:cNvPr id="13" name="TextBox 62">
                <a:extLst>
                  <a:ext uri="{FF2B5EF4-FFF2-40B4-BE49-F238E27FC236}">
                    <a16:creationId xmlns:a16="http://schemas.microsoft.com/office/drawing/2014/main" id="{68836C5F-60AF-9017-D32B-A65DBE0AD987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2070420" y="3027973"/>
                <a:ext cx="1778051" cy="427482"/>
              </a:xfrm>
              <a:custGeom>
                <a:avLst/>
                <a:gdLst/>
                <a:ahLst/>
                <a:cxnLst/>
                <a:rect l="l" t="t" r="r" b="b"/>
                <a:pathLst>
                  <a:path w="1778051" h="427482">
                    <a:moveTo>
                      <a:pt x="1629918" y="271577"/>
                    </a:moveTo>
                    <a:lnTo>
                      <a:pt x="1629918" y="345186"/>
                    </a:lnTo>
                    <a:lnTo>
                      <a:pt x="1703070" y="345186"/>
                    </a:lnTo>
                    <a:lnTo>
                      <a:pt x="1703070" y="271577"/>
                    </a:lnTo>
                    <a:close/>
                    <a:moveTo>
                      <a:pt x="1479957" y="271577"/>
                    </a:moveTo>
                    <a:lnTo>
                      <a:pt x="1479957" y="345186"/>
                    </a:lnTo>
                    <a:lnTo>
                      <a:pt x="1554023" y="345186"/>
                    </a:lnTo>
                    <a:lnTo>
                      <a:pt x="1554023" y="271577"/>
                    </a:lnTo>
                    <a:close/>
                    <a:moveTo>
                      <a:pt x="1154430" y="245516"/>
                    </a:moveTo>
                    <a:cubicBezTo>
                      <a:pt x="1151078" y="288493"/>
                      <a:pt x="1143153" y="326898"/>
                      <a:pt x="1130656" y="360731"/>
                    </a:cubicBezTo>
                    <a:cubicBezTo>
                      <a:pt x="1153516" y="346405"/>
                      <a:pt x="1173633" y="330860"/>
                      <a:pt x="1191006" y="314096"/>
                    </a:cubicBezTo>
                    <a:cubicBezTo>
                      <a:pt x="1177595" y="293980"/>
                      <a:pt x="1165403" y="271120"/>
                      <a:pt x="1154430" y="245516"/>
                    </a:cubicBezTo>
                    <a:close/>
                    <a:moveTo>
                      <a:pt x="1202894" y="196139"/>
                    </a:moveTo>
                    <a:cubicBezTo>
                      <a:pt x="1210818" y="218694"/>
                      <a:pt x="1220267" y="239268"/>
                      <a:pt x="1231240" y="257861"/>
                    </a:cubicBezTo>
                    <a:cubicBezTo>
                      <a:pt x="1240079" y="240182"/>
                      <a:pt x="1246785" y="219608"/>
                      <a:pt x="1251357" y="196139"/>
                    </a:cubicBezTo>
                    <a:close/>
                    <a:moveTo>
                      <a:pt x="694944" y="195682"/>
                    </a:moveTo>
                    <a:lnTo>
                      <a:pt x="694944" y="209855"/>
                    </a:lnTo>
                    <a:lnTo>
                      <a:pt x="796443" y="209855"/>
                    </a:lnTo>
                    <a:lnTo>
                      <a:pt x="796443" y="195682"/>
                    </a:lnTo>
                    <a:close/>
                    <a:moveTo>
                      <a:pt x="258318" y="161849"/>
                    </a:moveTo>
                    <a:lnTo>
                      <a:pt x="258318" y="288036"/>
                    </a:lnTo>
                    <a:lnTo>
                      <a:pt x="317297" y="288036"/>
                    </a:lnTo>
                    <a:cubicBezTo>
                      <a:pt x="291084" y="247193"/>
                      <a:pt x="271425" y="205130"/>
                      <a:pt x="258318" y="161849"/>
                    </a:cubicBezTo>
                    <a:close/>
                    <a:moveTo>
                      <a:pt x="182423" y="158191"/>
                    </a:moveTo>
                    <a:cubicBezTo>
                      <a:pt x="169926" y="202387"/>
                      <a:pt x="149810" y="245669"/>
                      <a:pt x="122073" y="288036"/>
                    </a:cubicBezTo>
                    <a:lnTo>
                      <a:pt x="182423" y="288036"/>
                    </a:lnTo>
                    <a:close/>
                    <a:moveTo>
                      <a:pt x="694944" y="148590"/>
                    </a:moveTo>
                    <a:lnTo>
                      <a:pt x="694944" y="160934"/>
                    </a:lnTo>
                    <a:lnTo>
                      <a:pt x="796443" y="160934"/>
                    </a:lnTo>
                    <a:lnTo>
                      <a:pt x="796443" y="148590"/>
                    </a:lnTo>
                    <a:close/>
                    <a:moveTo>
                      <a:pt x="1629918" y="130302"/>
                    </a:moveTo>
                    <a:lnTo>
                      <a:pt x="1629918" y="199796"/>
                    </a:lnTo>
                    <a:lnTo>
                      <a:pt x="1703070" y="199796"/>
                    </a:lnTo>
                    <a:lnTo>
                      <a:pt x="1703070" y="130302"/>
                    </a:lnTo>
                    <a:close/>
                    <a:moveTo>
                      <a:pt x="1479957" y="130302"/>
                    </a:moveTo>
                    <a:lnTo>
                      <a:pt x="1479957" y="199796"/>
                    </a:lnTo>
                    <a:lnTo>
                      <a:pt x="1554023" y="199796"/>
                    </a:lnTo>
                    <a:lnTo>
                      <a:pt x="1554023" y="130302"/>
                    </a:lnTo>
                    <a:close/>
                    <a:moveTo>
                      <a:pt x="972465" y="1372"/>
                    </a:moveTo>
                    <a:lnTo>
                      <a:pt x="1038302" y="3200"/>
                    </a:lnTo>
                    <a:lnTo>
                      <a:pt x="1038302" y="68123"/>
                    </a:lnTo>
                    <a:lnTo>
                      <a:pt x="1072592" y="68123"/>
                    </a:lnTo>
                    <a:lnTo>
                      <a:pt x="1072592" y="137617"/>
                    </a:lnTo>
                    <a:lnTo>
                      <a:pt x="1038302" y="137617"/>
                    </a:lnTo>
                    <a:lnTo>
                      <a:pt x="1038302" y="175108"/>
                    </a:lnTo>
                    <a:lnTo>
                      <a:pt x="1049274" y="161849"/>
                    </a:lnTo>
                    <a:cubicBezTo>
                      <a:pt x="1060857" y="174041"/>
                      <a:pt x="1073811" y="188366"/>
                      <a:pt x="1088136" y="204826"/>
                    </a:cubicBezTo>
                    <a:cubicBezTo>
                      <a:pt x="1088746" y="184099"/>
                      <a:pt x="1089051" y="166878"/>
                      <a:pt x="1089051" y="153162"/>
                    </a:cubicBezTo>
                    <a:lnTo>
                      <a:pt x="1089051" y="26518"/>
                    </a:lnTo>
                    <a:cubicBezTo>
                      <a:pt x="1171042" y="24994"/>
                      <a:pt x="1248004" y="19812"/>
                      <a:pt x="1319937" y="10973"/>
                    </a:cubicBezTo>
                    <a:lnTo>
                      <a:pt x="1334110" y="85039"/>
                    </a:lnTo>
                    <a:cubicBezTo>
                      <a:pt x="1299363" y="88087"/>
                      <a:pt x="1240536" y="92050"/>
                      <a:pt x="1157631" y="96926"/>
                    </a:cubicBezTo>
                    <a:lnTo>
                      <a:pt x="1157631" y="127102"/>
                    </a:lnTo>
                    <a:lnTo>
                      <a:pt x="1321308" y="127102"/>
                    </a:lnTo>
                    <a:lnTo>
                      <a:pt x="1321308" y="200254"/>
                    </a:lnTo>
                    <a:cubicBezTo>
                      <a:pt x="1315822" y="223723"/>
                      <a:pt x="1309498" y="244754"/>
                      <a:pt x="1302335" y="263347"/>
                    </a:cubicBezTo>
                    <a:cubicBezTo>
                      <a:pt x="1295172" y="281940"/>
                      <a:pt x="1286409" y="299161"/>
                      <a:pt x="1276046" y="315011"/>
                    </a:cubicBezTo>
                    <a:cubicBezTo>
                      <a:pt x="1296467" y="334518"/>
                      <a:pt x="1320546" y="350977"/>
                      <a:pt x="1348283" y="364388"/>
                    </a:cubicBezTo>
                    <a:lnTo>
                      <a:pt x="1308507" y="427482"/>
                    </a:lnTo>
                    <a:cubicBezTo>
                      <a:pt x="1278636" y="408280"/>
                      <a:pt x="1253491" y="388010"/>
                      <a:pt x="1233069" y="366674"/>
                    </a:cubicBezTo>
                    <a:cubicBezTo>
                      <a:pt x="1212952" y="385877"/>
                      <a:pt x="1186130" y="406146"/>
                      <a:pt x="1152602" y="427482"/>
                    </a:cubicBezTo>
                    <a:lnTo>
                      <a:pt x="1118769" y="389534"/>
                    </a:lnTo>
                    <a:cubicBezTo>
                      <a:pt x="1113587" y="401422"/>
                      <a:pt x="1107644" y="413766"/>
                      <a:pt x="1100938" y="426568"/>
                    </a:cubicBezTo>
                    <a:lnTo>
                      <a:pt x="1038759" y="385877"/>
                    </a:lnTo>
                    <a:cubicBezTo>
                      <a:pt x="1054608" y="359969"/>
                      <a:pt x="1066115" y="335737"/>
                      <a:pt x="1073277" y="313182"/>
                    </a:cubicBezTo>
                    <a:cubicBezTo>
                      <a:pt x="1080440" y="290627"/>
                      <a:pt x="1085088" y="261976"/>
                      <a:pt x="1087222" y="227228"/>
                    </a:cubicBezTo>
                    <a:lnTo>
                      <a:pt x="1065734" y="265176"/>
                    </a:lnTo>
                    <a:cubicBezTo>
                      <a:pt x="1057199" y="253594"/>
                      <a:pt x="1048055" y="242011"/>
                      <a:pt x="1038302" y="230429"/>
                    </a:cubicBezTo>
                    <a:lnTo>
                      <a:pt x="1038302" y="424739"/>
                    </a:lnTo>
                    <a:lnTo>
                      <a:pt x="972465" y="424739"/>
                    </a:lnTo>
                    <a:lnTo>
                      <a:pt x="972465" y="266548"/>
                    </a:lnTo>
                    <a:cubicBezTo>
                      <a:pt x="965150" y="280568"/>
                      <a:pt x="957453" y="294284"/>
                      <a:pt x="949376" y="307696"/>
                    </a:cubicBezTo>
                    <a:cubicBezTo>
                      <a:pt x="941299" y="321107"/>
                      <a:pt x="934822" y="331165"/>
                      <a:pt x="929945" y="337871"/>
                    </a:cubicBezTo>
                    <a:lnTo>
                      <a:pt x="917144" y="235458"/>
                    </a:lnTo>
                    <a:cubicBezTo>
                      <a:pt x="929336" y="219608"/>
                      <a:pt x="940232" y="202768"/>
                      <a:pt x="949833" y="184937"/>
                    </a:cubicBezTo>
                    <a:cubicBezTo>
                      <a:pt x="959435" y="167107"/>
                      <a:pt x="966216" y="151333"/>
                      <a:pt x="970179" y="137617"/>
                    </a:cubicBezTo>
                    <a:lnTo>
                      <a:pt x="934974" y="137617"/>
                    </a:lnTo>
                    <a:lnTo>
                      <a:pt x="934974" y="68123"/>
                    </a:lnTo>
                    <a:lnTo>
                      <a:pt x="972465" y="68123"/>
                    </a:lnTo>
                    <a:close/>
                    <a:moveTo>
                      <a:pt x="661112" y="1372"/>
                    </a:moveTo>
                    <a:lnTo>
                      <a:pt x="721919" y="3200"/>
                    </a:lnTo>
                    <a:lnTo>
                      <a:pt x="721919" y="22860"/>
                    </a:lnTo>
                    <a:lnTo>
                      <a:pt x="769468" y="22860"/>
                    </a:lnTo>
                    <a:lnTo>
                      <a:pt x="769468" y="1372"/>
                    </a:lnTo>
                    <a:lnTo>
                      <a:pt x="831647" y="3200"/>
                    </a:lnTo>
                    <a:lnTo>
                      <a:pt x="831647" y="22860"/>
                    </a:lnTo>
                    <a:lnTo>
                      <a:pt x="879653" y="22860"/>
                    </a:lnTo>
                    <a:lnTo>
                      <a:pt x="879653" y="84125"/>
                    </a:lnTo>
                    <a:lnTo>
                      <a:pt x="831647" y="84125"/>
                    </a:lnTo>
                    <a:lnTo>
                      <a:pt x="831647" y="98755"/>
                    </a:lnTo>
                    <a:lnTo>
                      <a:pt x="769468" y="98755"/>
                    </a:lnTo>
                    <a:lnTo>
                      <a:pt x="769468" y="84125"/>
                    </a:lnTo>
                    <a:lnTo>
                      <a:pt x="721919" y="84125"/>
                    </a:lnTo>
                    <a:lnTo>
                      <a:pt x="721919" y="98755"/>
                    </a:lnTo>
                    <a:lnTo>
                      <a:pt x="661112" y="98755"/>
                    </a:lnTo>
                    <a:lnTo>
                      <a:pt x="661112" y="84125"/>
                    </a:lnTo>
                    <a:lnTo>
                      <a:pt x="620421" y="84125"/>
                    </a:lnTo>
                    <a:lnTo>
                      <a:pt x="620421" y="22860"/>
                    </a:lnTo>
                    <a:lnTo>
                      <a:pt x="661112" y="22860"/>
                    </a:lnTo>
                    <a:close/>
                    <a:moveTo>
                      <a:pt x="513893" y="457"/>
                    </a:moveTo>
                    <a:lnTo>
                      <a:pt x="581102" y="2286"/>
                    </a:lnTo>
                    <a:lnTo>
                      <a:pt x="581102" y="68123"/>
                    </a:lnTo>
                    <a:lnTo>
                      <a:pt x="608991" y="68123"/>
                    </a:lnTo>
                    <a:lnTo>
                      <a:pt x="608991" y="137617"/>
                    </a:lnTo>
                    <a:lnTo>
                      <a:pt x="581102" y="137617"/>
                    </a:lnTo>
                    <a:lnTo>
                      <a:pt x="581102" y="163678"/>
                    </a:lnTo>
                    <a:lnTo>
                      <a:pt x="591617" y="152705"/>
                    </a:lnTo>
                    <a:cubicBezTo>
                      <a:pt x="595580" y="157582"/>
                      <a:pt x="607467" y="174955"/>
                      <a:pt x="627279" y="204826"/>
                    </a:cubicBezTo>
                    <a:lnTo>
                      <a:pt x="627279" y="106070"/>
                    </a:lnTo>
                    <a:lnTo>
                      <a:pt x="865023" y="106070"/>
                    </a:lnTo>
                    <a:lnTo>
                      <a:pt x="865023" y="249174"/>
                    </a:lnTo>
                    <a:lnTo>
                      <a:pt x="779984" y="249174"/>
                    </a:lnTo>
                    <a:lnTo>
                      <a:pt x="779984" y="270205"/>
                    </a:lnTo>
                    <a:lnTo>
                      <a:pt x="881939" y="270205"/>
                    </a:lnTo>
                    <a:lnTo>
                      <a:pt x="881939" y="326441"/>
                    </a:lnTo>
                    <a:lnTo>
                      <a:pt x="784098" y="326441"/>
                    </a:lnTo>
                    <a:cubicBezTo>
                      <a:pt x="793852" y="336804"/>
                      <a:pt x="806958" y="344805"/>
                      <a:pt x="823418" y="350444"/>
                    </a:cubicBezTo>
                    <a:cubicBezTo>
                      <a:pt x="839877" y="356083"/>
                      <a:pt x="863651" y="361340"/>
                      <a:pt x="894741" y="366217"/>
                    </a:cubicBezTo>
                    <a:lnTo>
                      <a:pt x="871881" y="425653"/>
                    </a:lnTo>
                    <a:cubicBezTo>
                      <a:pt x="842620" y="419862"/>
                      <a:pt x="818084" y="413004"/>
                      <a:pt x="798272" y="405079"/>
                    </a:cubicBezTo>
                    <a:cubicBezTo>
                      <a:pt x="778460" y="397154"/>
                      <a:pt x="761696" y="386791"/>
                      <a:pt x="747980" y="373990"/>
                    </a:cubicBezTo>
                    <a:cubicBezTo>
                      <a:pt x="736397" y="385267"/>
                      <a:pt x="720548" y="395021"/>
                      <a:pt x="700431" y="403250"/>
                    </a:cubicBezTo>
                    <a:cubicBezTo>
                      <a:pt x="680314" y="411480"/>
                      <a:pt x="653949" y="419252"/>
                      <a:pt x="621335" y="426568"/>
                    </a:cubicBezTo>
                    <a:lnTo>
                      <a:pt x="594818" y="365760"/>
                    </a:lnTo>
                    <a:cubicBezTo>
                      <a:pt x="627736" y="360883"/>
                      <a:pt x="652196" y="355625"/>
                      <a:pt x="668198" y="349987"/>
                    </a:cubicBezTo>
                    <a:cubicBezTo>
                      <a:pt x="684200" y="344348"/>
                      <a:pt x="695402" y="336499"/>
                      <a:pt x="701802" y="326441"/>
                    </a:cubicBezTo>
                    <a:lnTo>
                      <a:pt x="613106" y="326441"/>
                    </a:lnTo>
                    <a:lnTo>
                      <a:pt x="613106" y="270205"/>
                    </a:lnTo>
                    <a:lnTo>
                      <a:pt x="712318" y="270205"/>
                    </a:lnTo>
                    <a:lnTo>
                      <a:pt x="712318" y="249174"/>
                    </a:lnTo>
                    <a:lnTo>
                      <a:pt x="627279" y="249174"/>
                    </a:lnTo>
                    <a:lnTo>
                      <a:pt x="627279" y="233172"/>
                    </a:lnTo>
                    <a:lnTo>
                      <a:pt x="598475" y="265633"/>
                    </a:lnTo>
                    <a:lnTo>
                      <a:pt x="581102" y="235001"/>
                    </a:lnTo>
                    <a:lnTo>
                      <a:pt x="581102" y="423824"/>
                    </a:lnTo>
                    <a:lnTo>
                      <a:pt x="513893" y="423824"/>
                    </a:lnTo>
                    <a:lnTo>
                      <a:pt x="513893" y="263804"/>
                    </a:lnTo>
                    <a:cubicBezTo>
                      <a:pt x="506883" y="278130"/>
                      <a:pt x="499415" y="292227"/>
                      <a:pt x="491490" y="306095"/>
                    </a:cubicBezTo>
                    <a:cubicBezTo>
                      <a:pt x="483566" y="319964"/>
                      <a:pt x="477317" y="330251"/>
                      <a:pt x="472745" y="336956"/>
                    </a:cubicBezTo>
                    <a:lnTo>
                      <a:pt x="461315" y="234544"/>
                    </a:lnTo>
                    <a:cubicBezTo>
                      <a:pt x="474422" y="212903"/>
                      <a:pt x="485166" y="194234"/>
                      <a:pt x="493548" y="178537"/>
                    </a:cubicBezTo>
                    <a:cubicBezTo>
                      <a:pt x="501930" y="162839"/>
                      <a:pt x="507797" y="149200"/>
                      <a:pt x="511150" y="137617"/>
                    </a:cubicBezTo>
                    <a:lnTo>
                      <a:pt x="478232" y="137617"/>
                    </a:lnTo>
                    <a:lnTo>
                      <a:pt x="478232" y="68123"/>
                    </a:lnTo>
                    <a:lnTo>
                      <a:pt x="513893" y="68123"/>
                    </a:lnTo>
                    <a:close/>
                    <a:moveTo>
                      <a:pt x="1554023" y="0"/>
                    </a:moveTo>
                    <a:lnTo>
                      <a:pt x="1629918" y="1829"/>
                    </a:lnTo>
                    <a:lnTo>
                      <a:pt x="1629918" y="54407"/>
                    </a:lnTo>
                    <a:lnTo>
                      <a:pt x="1778051" y="54407"/>
                    </a:lnTo>
                    <a:lnTo>
                      <a:pt x="1778051" y="418338"/>
                    </a:lnTo>
                    <a:lnTo>
                      <a:pt x="1405891" y="418338"/>
                    </a:lnTo>
                    <a:lnTo>
                      <a:pt x="1405891" y="54407"/>
                    </a:lnTo>
                    <a:lnTo>
                      <a:pt x="1554023" y="54407"/>
                    </a:lnTo>
                    <a:close/>
                    <a:moveTo>
                      <a:pt x="182423" y="0"/>
                    </a:moveTo>
                    <a:lnTo>
                      <a:pt x="258318" y="1829"/>
                    </a:lnTo>
                    <a:lnTo>
                      <a:pt x="258318" y="56693"/>
                    </a:lnTo>
                    <a:lnTo>
                      <a:pt x="416052" y="56693"/>
                    </a:lnTo>
                    <a:lnTo>
                      <a:pt x="416052" y="129388"/>
                    </a:lnTo>
                    <a:lnTo>
                      <a:pt x="311354" y="129388"/>
                    </a:lnTo>
                    <a:cubicBezTo>
                      <a:pt x="321717" y="161696"/>
                      <a:pt x="336576" y="190576"/>
                      <a:pt x="355931" y="216027"/>
                    </a:cubicBezTo>
                    <a:cubicBezTo>
                      <a:pt x="375285" y="241478"/>
                      <a:pt x="403403" y="270967"/>
                      <a:pt x="440284" y="304495"/>
                    </a:cubicBezTo>
                    <a:lnTo>
                      <a:pt x="390449" y="380390"/>
                    </a:lnTo>
                    <a:cubicBezTo>
                      <a:pt x="376124" y="366065"/>
                      <a:pt x="360122" y="347472"/>
                      <a:pt x="342443" y="324612"/>
                    </a:cubicBezTo>
                    <a:lnTo>
                      <a:pt x="342443" y="354787"/>
                    </a:lnTo>
                    <a:lnTo>
                      <a:pt x="258318" y="354787"/>
                    </a:lnTo>
                    <a:lnTo>
                      <a:pt x="258318" y="424739"/>
                    </a:lnTo>
                    <a:lnTo>
                      <a:pt x="182423" y="424739"/>
                    </a:lnTo>
                    <a:lnTo>
                      <a:pt x="182423" y="354787"/>
                    </a:lnTo>
                    <a:lnTo>
                      <a:pt x="98298" y="354787"/>
                    </a:lnTo>
                    <a:lnTo>
                      <a:pt x="98298" y="321869"/>
                    </a:lnTo>
                    <a:cubicBezTo>
                      <a:pt x="82144" y="343510"/>
                      <a:pt x="65837" y="363626"/>
                      <a:pt x="49378" y="382219"/>
                    </a:cubicBezTo>
                    <a:lnTo>
                      <a:pt x="0" y="310896"/>
                    </a:lnTo>
                    <a:cubicBezTo>
                      <a:pt x="33224" y="280111"/>
                      <a:pt x="59817" y="250698"/>
                      <a:pt x="79782" y="222656"/>
                    </a:cubicBezTo>
                    <a:cubicBezTo>
                      <a:pt x="99746" y="194615"/>
                      <a:pt x="115520" y="163525"/>
                      <a:pt x="127102" y="129388"/>
                    </a:cubicBezTo>
                    <a:lnTo>
                      <a:pt x="26518" y="129388"/>
                    </a:lnTo>
                    <a:lnTo>
                      <a:pt x="26518" y="56693"/>
                    </a:lnTo>
                    <a:lnTo>
                      <a:pt x="182423" y="56693"/>
                    </a:ln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altLang="zh-CN" sz="3600" dirty="0">
                  <a:latin typeface="阿里巴巴普惠体 2.0 115 Black" panose="00020600040101010101" pitchFamily="18" charset="-122"/>
                  <a:ea typeface="阿里巴巴普惠体 2.0 115 Black" panose="00020600040101010101" pitchFamily="18" charset="-122"/>
                  <a:cs typeface="阿里巴巴普惠体 2.0 115 Black" panose="00020600040101010101" pitchFamily="18" charset="-122"/>
                </a:endParaRPr>
              </a:p>
            </p:txBody>
          </p:sp>
        </p:grpSp>
        <p:sp>
          <p:nvSpPr>
            <p:cNvPr id="9" name="TextBox 2">
              <a:extLst>
                <a:ext uri="{FF2B5EF4-FFF2-40B4-BE49-F238E27FC236}">
                  <a16:creationId xmlns:a16="http://schemas.microsoft.com/office/drawing/2014/main" id="{74CE4FB7-A6DB-65D9-5D08-74DCF17ABD3B}"/>
                </a:ext>
              </a:extLst>
            </p:cNvPr>
            <p:cNvSpPr txBox="1"/>
            <p:nvPr userDrawn="1">
              <p:custDataLst>
                <p:tags r:id="rId1"/>
              </p:custDataLst>
            </p:nvPr>
          </p:nvSpPr>
          <p:spPr>
            <a:xfrm>
              <a:off x="46689" y="8058852"/>
              <a:ext cx="2810257" cy="415692"/>
            </a:xfrm>
            <a:custGeom>
              <a:avLst/>
              <a:gdLst/>
              <a:ahLst/>
              <a:cxnLst/>
              <a:rect l="l" t="t" r="r" b="b"/>
              <a:pathLst>
                <a:path w="1444981" h="213741">
                  <a:moveTo>
                    <a:pt x="57836" y="162991"/>
                  </a:moveTo>
                  <a:lnTo>
                    <a:pt x="57836" y="179908"/>
                  </a:lnTo>
                  <a:lnTo>
                    <a:pt x="141961" y="179908"/>
                  </a:lnTo>
                  <a:lnTo>
                    <a:pt x="141961" y="162991"/>
                  </a:lnTo>
                  <a:close/>
                  <a:moveTo>
                    <a:pt x="570129" y="157962"/>
                  </a:moveTo>
                  <a:lnTo>
                    <a:pt x="570129" y="174421"/>
                  </a:lnTo>
                  <a:lnTo>
                    <a:pt x="593903" y="174421"/>
                  </a:lnTo>
                  <a:lnTo>
                    <a:pt x="593903" y="157962"/>
                  </a:lnTo>
                  <a:close/>
                  <a:moveTo>
                    <a:pt x="1420521" y="138303"/>
                  </a:moveTo>
                  <a:cubicBezTo>
                    <a:pt x="1428293" y="138303"/>
                    <a:pt x="1433818" y="138874"/>
                    <a:pt x="1437094" y="140017"/>
                  </a:cubicBezTo>
                  <a:cubicBezTo>
                    <a:pt x="1440371" y="141160"/>
                    <a:pt x="1442504" y="143370"/>
                    <a:pt x="1443495" y="146647"/>
                  </a:cubicBezTo>
                  <a:cubicBezTo>
                    <a:pt x="1444486" y="149923"/>
                    <a:pt x="1444981" y="155448"/>
                    <a:pt x="1444981" y="163220"/>
                  </a:cubicBezTo>
                  <a:cubicBezTo>
                    <a:pt x="1444981" y="170840"/>
                    <a:pt x="1444486" y="176250"/>
                    <a:pt x="1443495" y="179451"/>
                  </a:cubicBezTo>
                  <a:cubicBezTo>
                    <a:pt x="1442504" y="182651"/>
                    <a:pt x="1440371" y="184861"/>
                    <a:pt x="1437094" y="186080"/>
                  </a:cubicBezTo>
                  <a:cubicBezTo>
                    <a:pt x="1433818" y="187299"/>
                    <a:pt x="1428293" y="187909"/>
                    <a:pt x="1420521" y="187909"/>
                  </a:cubicBezTo>
                  <a:cubicBezTo>
                    <a:pt x="1412748" y="187909"/>
                    <a:pt x="1407224" y="187299"/>
                    <a:pt x="1403947" y="186080"/>
                  </a:cubicBezTo>
                  <a:cubicBezTo>
                    <a:pt x="1400671" y="184861"/>
                    <a:pt x="1398575" y="182651"/>
                    <a:pt x="1397661" y="179451"/>
                  </a:cubicBezTo>
                  <a:cubicBezTo>
                    <a:pt x="1396746" y="176250"/>
                    <a:pt x="1396289" y="170840"/>
                    <a:pt x="1396289" y="163220"/>
                  </a:cubicBezTo>
                  <a:cubicBezTo>
                    <a:pt x="1396289" y="155448"/>
                    <a:pt x="1396746" y="149923"/>
                    <a:pt x="1397661" y="146647"/>
                  </a:cubicBezTo>
                  <a:cubicBezTo>
                    <a:pt x="1398575" y="143370"/>
                    <a:pt x="1400671" y="141160"/>
                    <a:pt x="1403947" y="140017"/>
                  </a:cubicBezTo>
                  <a:cubicBezTo>
                    <a:pt x="1407224" y="138874"/>
                    <a:pt x="1412748" y="138303"/>
                    <a:pt x="1420521" y="138303"/>
                  </a:cubicBezTo>
                  <a:close/>
                  <a:moveTo>
                    <a:pt x="570129" y="111099"/>
                  </a:moveTo>
                  <a:lnTo>
                    <a:pt x="570129" y="127787"/>
                  </a:lnTo>
                  <a:lnTo>
                    <a:pt x="593903" y="127787"/>
                  </a:lnTo>
                  <a:lnTo>
                    <a:pt x="593903" y="111099"/>
                  </a:lnTo>
                  <a:close/>
                  <a:moveTo>
                    <a:pt x="1012470" y="90525"/>
                  </a:moveTo>
                  <a:cubicBezTo>
                    <a:pt x="1010641" y="95097"/>
                    <a:pt x="1007593" y="102108"/>
                    <a:pt x="1003326" y="111556"/>
                  </a:cubicBezTo>
                  <a:lnTo>
                    <a:pt x="1013384" y="132359"/>
                  </a:lnTo>
                  <a:cubicBezTo>
                    <a:pt x="1015822" y="128244"/>
                    <a:pt x="1018413" y="123596"/>
                    <a:pt x="1021156" y="118414"/>
                  </a:cubicBezTo>
                  <a:lnTo>
                    <a:pt x="1023900" y="113614"/>
                  </a:lnTo>
                  <a:cubicBezTo>
                    <a:pt x="1020394" y="106299"/>
                    <a:pt x="1016584" y="98602"/>
                    <a:pt x="1012470" y="90525"/>
                  </a:cubicBezTo>
                  <a:close/>
                  <a:moveTo>
                    <a:pt x="326670" y="90525"/>
                  </a:moveTo>
                  <a:cubicBezTo>
                    <a:pt x="324841" y="95097"/>
                    <a:pt x="321793" y="102108"/>
                    <a:pt x="317526" y="111556"/>
                  </a:cubicBezTo>
                  <a:lnTo>
                    <a:pt x="327584" y="132359"/>
                  </a:lnTo>
                  <a:cubicBezTo>
                    <a:pt x="330022" y="128244"/>
                    <a:pt x="332613" y="123596"/>
                    <a:pt x="335356" y="118414"/>
                  </a:cubicBezTo>
                  <a:lnTo>
                    <a:pt x="338100" y="113614"/>
                  </a:lnTo>
                  <a:cubicBezTo>
                    <a:pt x="334594" y="106299"/>
                    <a:pt x="330784" y="98602"/>
                    <a:pt x="326670" y="90525"/>
                  </a:cubicBezTo>
                  <a:close/>
                  <a:moveTo>
                    <a:pt x="57836" y="88239"/>
                  </a:moveTo>
                  <a:lnTo>
                    <a:pt x="57836" y="100126"/>
                  </a:lnTo>
                  <a:lnTo>
                    <a:pt x="137389" y="100126"/>
                  </a:lnTo>
                  <a:lnTo>
                    <a:pt x="137389" y="88239"/>
                  </a:lnTo>
                  <a:close/>
                  <a:moveTo>
                    <a:pt x="951891" y="77266"/>
                  </a:moveTo>
                  <a:lnTo>
                    <a:pt x="951891" y="139217"/>
                  </a:lnTo>
                  <a:cubicBezTo>
                    <a:pt x="957682" y="130073"/>
                    <a:pt x="963168" y="120700"/>
                    <a:pt x="968350" y="111099"/>
                  </a:cubicBezTo>
                  <a:cubicBezTo>
                    <a:pt x="964692" y="103174"/>
                    <a:pt x="959206" y="91897"/>
                    <a:pt x="951891" y="77266"/>
                  </a:cubicBezTo>
                  <a:close/>
                  <a:moveTo>
                    <a:pt x="683057" y="77266"/>
                  </a:moveTo>
                  <a:lnTo>
                    <a:pt x="885597" y="77266"/>
                  </a:lnTo>
                  <a:lnTo>
                    <a:pt x="885597" y="120243"/>
                  </a:lnTo>
                  <a:lnTo>
                    <a:pt x="683057" y="120243"/>
                  </a:lnTo>
                  <a:close/>
                  <a:moveTo>
                    <a:pt x="266091" y="77266"/>
                  </a:moveTo>
                  <a:lnTo>
                    <a:pt x="266091" y="139217"/>
                  </a:lnTo>
                  <a:cubicBezTo>
                    <a:pt x="271882" y="130073"/>
                    <a:pt x="277368" y="120700"/>
                    <a:pt x="282550" y="111099"/>
                  </a:cubicBezTo>
                  <a:cubicBezTo>
                    <a:pt x="278892" y="103174"/>
                    <a:pt x="273406" y="91897"/>
                    <a:pt x="266091" y="77266"/>
                  </a:cubicBezTo>
                  <a:close/>
                  <a:moveTo>
                    <a:pt x="1073049" y="72923"/>
                  </a:moveTo>
                  <a:cubicBezTo>
                    <a:pt x="1068629" y="85877"/>
                    <a:pt x="1063447" y="99288"/>
                    <a:pt x="1057504" y="113157"/>
                  </a:cubicBezTo>
                  <a:cubicBezTo>
                    <a:pt x="1062533" y="122910"/>
                    <a:pt x="1067715" y="133426"/>
                    <a:pt x="1073049" y="144703"/>
                  </a:cubicBezTo>
                  <a:close/>
                  <a:moveTo>
                    <a:pt x="387249" y="72923"/>
                  </a:moveTo>
                  <a:cubicBezTo>
                    <a:pt x="382829" y="85877"/>
                    <a:pt x="377647" y="99288"/>
                    <a:pt x="371704" y="113157"/>
                  </a:cubicBezTo>
                  <a:cubicBezTo>
                    <a:pt x="376733" y="122910"/>
                    <a:pt x="381915" y="133426"/>
                    <a:pt x="387249" y="144703"/>
                  </a:cubicBezTo>
                  <a:close/>
                  <a:moveTo>
                    <a:pt x="570129" y="64236"/>
                  </a:moveTo>
                  <a:lnTo>
                    <a:pt x="570129" y="80695"/>
                  </a:lnTo>
                  <a:lnTo>
                    <a:pt x="593903" y="80695"/>
                  </a:lnTo>
                  <a:lnTo>
                    <a:pt x="593903" y="64236"/>
                  </a:lnTo>
                  <a:close/>
                  <a:moveTo>
                    <a:pt x="1420521" y="61493"/>
                  </a:moveTo>
                  <a:cubicBezTo>
                    <a:pt x="1428293" y="61493"/>
                    <a:pt x="1433818" y="62065"/>
                    <a:pt x="1437094" y="63208"/>
                  </a:cubicBezTo>
                  <a:cubicBezTo>
                    <a:pt x="1440371" y="64351"/>
                    <a:pt x="1442504" y="66560"/>
                    <a:pt x="1443495" y="69837"/>
                  </a:cubicBezTo>
                  <a:cubicBezTo>
                    <a:pt x="1444486" y="73114"/>
                    <a:pt x="1444981" y="78638"/>
                    <a:pt x="1444981" y="86410"/>
                  </a:cubicBezTo>
                  <a:cubicBezTo>
                    <a:pt x="1444981" y="94030"/>
                    <a:pt x="1444486" y="99441"/>
                    <a:pt x="1443495" y="102641"/>
                  </a:cubicBezTo>
                  <a:cubicBezTo>
                    <a:pt x="1442504" y="105841"/>
                    <a:pt x="1440371" y="108051"/>
                    <a:pt x="1437094" y="109270"/>
                  </a:cubicBezTo>
                  <a:cubicBezTo>
                    <a:pt x="1433818" y="110490"/>
                    <a:pt x="1428293" y="111099"/>
                    <a:pt x="1420521" y="111099"/>
                  </a:cubicBezTo>
                  <a:cubicBezTo>
                    <a:pt x="1412748" y="111099"/>
                    <a:pt x="1407224" y="110490"/>
                    <a:pt x="1403947" y="109270"/>
                  </a:cubicBezTo>
                  <a:cubicBezTo>
                    <a:pt x="1400671" y="108051"/>
                    <a:pt x="1398575" y="105841"/>
                    <a:pt x="1397661" y="102641"/>
                  </a:cubicBezTo>
                  <a:cubicBezTo>
                    <a:pt x="1396746" y="99441"/>
                    <a:pt x="1396289" y="94030"/>
                    <a:pt x="1396289" y="86410"/>
                  </a:cubicBezTo>
                  <a:cubicBezTo>
                    <a:pt x="1396289" y="78638"/>
                    <a:pt x="1396746" y="73114"/>
                    <a:pt x="1397661" y="69837"/>
                  </a:cubicBezTo>
                  <a:cubicBezTo>
                    <a:pt x="1398575" y="66560"/>
                    <a:pt x="1400671" y="64351"/>
                    <a:pt x="1403947" y="63208"/>
                  </a:cubicBezTo>
                  <a:cubicBezTo>
                    <a:pt x="1407224" y="62065"/>
                    <a:pt x="1412748" y="61493"/>
                    <a:pt x="1420521" y="61493"/>
                  </a:cubicBezTo>
                  <a:close/>
                  <a:moveTo>
                    <a:pt x="488976" y="51663"/>
                  </a:moveTo>
                  <a:lnTo>
                    <a:pt x="488976" y="157276"/>
                  </a:lnTo>
                  <a:lnTo>
                    <a:pt x="501549" y="157276"/>
                  </a:lnTo>
                  <a:lnTo>
                    <a:pt x="501549" y="51663"/>
                  </a:lnTo>
                  <a:close/>
                  <a:moveTo>
                    <a:pt x="41377" y="47777"/>
                  </a:moveTo>
                  <a:lnTo>
                    <a:pt x="41377" y="60121"/>
                  </a:lnTo>
                  <a:lnTo>
                    <a:pt x="156134" y="60121"/>
                  </a:lnTo>
                  <a:lnTo>
                    <a:pt x="156134" y="47777"/>
                  </a:lnTo>
                  <a:close/>
                  <a:moveTo>
                    <a:pt x="951891" y="40919"/>
                  </a:moveTo>
                  <a:lnTo>
                    <a:pt x="951891" y="59664"/>
                  </a:lnTo>
                  <a:lnTo>
                    <a:pt x="970636" y="50063"/>
                  </a:lnTo>
                  <a:lnTo>
                    <a:pt x="985038" y="76352"/>
                  </a:lnTo>
                  <a:cubicBezTo>
                    <a:pt x="989762" y="65074"/>
                    <a:pt x="993572" y="54787"/>
                    <a:pt x="996468" y="45491"/>
                  </a:cubicBezTo>
                  <a:lnTo>
                    <a:pt x="1025271" y="56007"/>
                  </a:lnTo>
                  <a:cubicBezTo>
                    <a:pt x="1023747" y="60883"/>
                    <a:pt x="1022147" y="65608"/>
                    <a:pt x="1020471" y="70180"/>
                  </a:cubicBezTo>
                  <a:lnTo>
                    <a:pt x="1031215" y="65151"/>
                  </a:lnTo>
                  <a:cubicBezTo>
                    <a:pt x="1036244" y="73837"/>
                    <a:pt x="1039140" y="78943"/>
                    <a:pt x="1039902" y="80467"/>
                  </a:cubicBezTo>
                  <a:cubicBezTo>
                    <a:pt x="1045388" y="67513"/>
                    <a:pt x="1049503" y="56540"/>
                    <a:pt x="1052246" y="47548"/>
                  </a:cubicBezTo>
                  <a:lnTo>
                    <a:pt x="1073049" y="55549"/>
                  </a:lnTo>
                  <a:lnTo>
                    <a:pt x="1073049" y="40919"/>
                  </a:lnTo>
                  <a:close/>
                  <a:moveTo>
                    <a:pt x="266091" y="40919"/>
                  </a:moveTo>
                  <a:lnTo>
                    <a:pt x="266091" y="59664"/>
                  </a:lnTo>
                  <a:lnTo>
                    <a:pt x="284836" y="50063"/>
                  </a:lnTo>
                  <a:lnTo>
                    <a:pt x="299238" y="76352"/>
                  </a:lnTo>
                  <a:cubicBezTo>
                    <a:pt x="303962" y="65074"/>
                    <a:pt x="307772" y="54787"/>
                    <a:pt x="310668" y="45491"/>
                  </a:cubicBezTo>
                  <a:lnTo>
                    <a:pt x="339471" y="56007"/>
                  </a:lnTo>
                  <a:cubicBezTo>
                    <a:pt x="337947" y="60883"/>
                    <a:pt x="336347" y="65608"/>
                    <a:pt x="334671" y="70180"/>
                  </a:cubicBezTo>
                  <a:lnTo>
                    <a:pt x="345415" y="65151"/>
                  </a:lnTo>
                  <a:cubicBezTo>
                    <a:pt x="350444" y="73837"/>
                    <a:pt x="353340" y="78943"/>
                    <a:pt x="354102" y="80467"/>
                  </a:cubicBezTo>
                  <a:cubicBezTo>
                    <a:pt x="359588" y="67513"/>
                    <a:pt x="363703" y="56540"/>
                    <a:pt x="366446" y="47548"/>
                  </a:cubicBezTo>
                  <a:lnTo>
                    <a:pt x="387249" y="55549"/>
                  </a:lnTo>
                  <a:lnTo>
                    <a:pt x="387249" y="40919"/>
                  </a:lnTo>
                  <a:close/>
                  <a:moveTo>
                    <a:pt x="916915" y="5486"/>
                  </a:moveTo>
                  <a:lnTo>
                    <a:pt x="1108939" y="5486"/>
                  </a:lnTo>
                  <a:lnTo>
                    <a:pt x="1108939" y="181279"/>
                  </a:lnTo>
                  <a:cubicBezTo>
                    <a:pt x="1108939" y="189052"/>
                    <a:pt x="1107872" y="195072"/>
                    <a:pt x="1105738" y="199339"/>
                  </a:cubicBezTo>
                  <a:cubicBezTo>
                    <a:pt x="1103605" y="203606"/>
                    <a:pt x="1100138" y="206654"/>
                    <a:pt x="1095337" y="208483"/>
                  </a:cubicBezTo>
                  <a:cubicBezTo>
                    <a:pt x="1090537" y="210312"/>
                    <a:pt x="1083717" y="211607"/>
                    <a:pt x="1074877" y="212369"/>
                  </a:cubicBezTo>
                  <a:lnTo>
                    <a:pt x="1057504" y="213741"/>
                  </a:lnTo>
                  <a:lnTo>
                    <a:pt x="1047217" y="179908"/>
                  </a:lnTo>
                  <a:lnTo>
                    <a:pt x="1062762" y="178308"/>
                  </a:lnTo>
                  <a:cubicBezTo>
                    <a:pt x="1066724" y="178003"/>
                    <a:pt x="1069429" y="177127"/>
                    <a:pt x="1070877" y="175679"/>
                  </a:cubicBezTo>
                  <a:cubicBezTo>
                    <a:pt x="1072325" y="174231"/>
                    <a:pt x="1073049" y="171754"/>
                    <a:pt x="1073049" y="168249"/>
                  </a:cubicBezTo>
                  <a:lnTo>
                    <a:pt x="1073049" y="160477"/>
                  </a:lnTo>
                  <a:lnTo>
                    <a:pt x="1051103" y="171907"/>
                  </a:lnTo>
                  <a:cubicBezTo>
                    <a:pt x="1048207" y="165201"/>
                    <a:pt x="1044626" y="157353"/>
                    <a:pt x="1040359" y="148361"/>
                  </a:cubicBezTo>
                  <a:cubicBezTo>
                    <a:pt x="1032282" y="163906"/>
                    <a:pt x="1022909" y="179070"/>
                    <a:pt x="1012241" y="193852"/>
                  </a:cubicBezTo>
                  <a:lnTo>
                    <a:pt x="985495" y="176707"/>
                  </a:lnTo>
                  <a:cubicBezTo>
                    <a:pt x="991286" y="168325"/>
                    <a:pt x="997153" y="159334"/>
                    <a:pt x="1003097" y="149733"/>
                  </a:cubicBezTo>
                  <a:lnTo>
                    <a:pt x="989610" y="157276"/>
                  </a:lnTo>
                  <a:cubicBezTo>
                    <a:pt x="988695" y="154990"/>
                    <a:pt x="987171" y="151561"/>
                    <a:pt x="985038" y="146989"/>
                  </a:cubicBezTo>
                  <a:cubicBezTo>
                    <a:pt x="977265" y="160705"/>
                    <a:pt x="969493" y="173202"/>
                    <a:pt x="961720" y="184480"/>
                  </a:cubicBezTo>
                  <a:lnTo>
                    <a:pt x="951891" y="177165"/>
                  </a:lnTo>
                  <a:lnTo>
                    <a:pt x="951891" y="212369"/>
                  </a:lnTo>
                  <a:lnTo>
                    <a:pt x="916915" y="212369"/>
                  </a:lnTo>
                  <a:close/>
                  <a:moveTo>
                    <a:pt x="231115" y="5486"/>
                  </a:moveTo>
                  <a:lnTo>
                    <a:pt x="423139" y="5486"/>
                  </a:lnTo>
                  <a:lnTo>
                    <a:pt x="423139" y="181279"/>
                  </a:lnTo>
                  <a:cubicBezTo>
                    <a:pt x="423139" y="189052"/>
                    <a:pt x="422072" y="195072"/>
                    <a:pt x="419938" y="199339"/>
                  </a:cubicBezTo>
                  <a:cubicBezTo>
                    <a:pt x="417805" y="203606"/>
                    <a:pt x="414338" y="206654"/>
                    <a:pt x="409537" y="208483"/>
                  </a:cubicBezTo>
                  <a:cubicBezTo>
                    <a:pt x="404736" y="210312"/>
                    <a:pt x="397917" y="211607"/>
                    <a:pt x="389077" y="212369"/>
                  </a:cubicBezTo>
                  <a:lnTo>
                    <a:pt x="371704" y="213741"/>
                  </a:lnTo>
                  <a:lnTo>
                    <a:pt x="361417" y="179908"/>
                  </a:lnTo>
                  <a:lnTo>
                    <a:pt x="376962" y="178308"/>
                  </a:lnTo>
                  <a:cubicBezTo>
                    <a:pt x="380924" y="178003"/>
                    <a:pt x="383629" y="177127"/>
                    <a:pt x="385077" y="175679"/>
                  </a:cubicBezTo>
                  <a:cubicBezTo>
                    <a:pt x="386525" y="174231"/>
                    <a:pt x="387249" y="171754"/>
                    <a:pt x="387249" y="168249"/>
                  </a:cubicBezTo>
                  <a:lnTo>
                    <a:pt x="387249" y="160477"/>
                  </a:lnTo>
                  <a:lnTo>
                    <a:pt x="365303" y="171907"/>
                  </a:lnTo>
                  <a:cubicBezTo>
                    <a:pt x="362407" y="165201"/>
                    <a:pt x="358826" y="157353"/>
                    <a:pt x="354559" y="148361"/>
                  </a:cubicBezTo>
                  <a:cubicBezTo>
                    <a:pt x="346482" y="163906"/>
                    <a:pt x="337109" y="179070"/>
                    <a:pt x="326441" y="193852"/>
                  </a:cubicBezTo>
                  <a:lnTo>
                    <a:pt x="299695" y="176707"/>
                  </a:lnTo>
                  <a:cubicBezTo>
                    <a:pt x="305486" y="168325"/>
                    <a:pt x="311353" y="159334"/>
                    <a:pt x="317297" y="149733"/>
                  </a:cubicBezTo>
                  <a:lnTo>
                    <a:pt x="303810" y="157276"/>
                  </a:lnTo>
                  <a:cubicBezTo>
                    <a:pt x="302895" y="154990"/>
                    <a:pt x="301371" y="151561"/>
                    <a:pt x="299238" y="146989"/>
                  </a:cubicBezTo>
                  <a:cubicBezTo>
                    <a:pt x="291465" y="160705"/>
                    <a:pt x="283693" y="173202"/>
                    <a:pt x="275920" y="184480"/>
                  </a:cubicBezTo>
                  <a:lnTo>
                    <a:pt x="266091" y="177165"/>
                  </a:lnTo>
                  <a:lnTo>
                    <a:pt x="266091" y="212369"/>
                  </a:lnTo>
                  <a:lnTo>
                    <a:pt x="231115" y="212369"/>
                  </a:lnTo>
                  <a:close/>
                  <a:moveTo>
                    <a:pt x="548869" y="3657"/>
                  </a:moveTo>
                  <a:lnTo>
                    <a:pt x="582016" y="5257"/>
                  </a:lnTo>
                  <a:cubicBezTo>
                    <a:pt x="580797" y="12573"/>
                    <a:pt x="579044" y="20878"/>
                    <a:pt x="576758" y="30175"/>
                  </a:cubicBezTo>
                  <a:lnTo>
                    <a:pt x="596189" y="30175"/>
                  </a:lnTo>
                  <a:lnTo>
                    <a:pt x="591160" y="6400"/>
                  </a:lnTo>
                  <a:lnTo>
                    <a:pt x="624535" y="6400"/>
                  </a:lnTo>
                  <a:lnTo>
                    <a:pt x="628879" y="30175"/>
                  </a:lnTo>
                  <a:lnTo>
                    <a:pt x="654939" y="30175"/>
                  </a:lnTo>
                  <a:lnTo>
                    <a:pt x="654939" y="64236"/>
                  </a:lnTo>
                  <a:lnTo>
                    <a:pt x="623621" y="64236"/>
                  </a:lnTo>
                  <a:lnTo>
                    <a:pt x="623621" y="80695"/>
                  </a:lnTo>
                  <a:lnTo>
                    <a:pt x="651053" y="80695"/>
                  </a:lnTo>
                  <a:lnTo>
                    <a:pt x="651053" y="111099"/>
                  </a:lnTo>
                  <a:lnTo>
                    <a:pt x="623621" y="111099"/>
                  </a:lnTo>
                  <a:lnTo>
                    <a:pt x="623621" y="127787"/>
                  </a:lnTo>
                  <a:lnTo>
                    <a:pt x="651053" y="127787"/>
                  </a:lnTo>
                  <a:lnTo>
                    <a:pt x="651053" y="157962"/>
                  </a:lnTo>
                  <a:lnTo>
                    <a:pt x="623621" y="157962"/>
                  </a:lnTo>
                  <a:lnTo>
                    <a:pt x="623621" y="174421"/>
                  </a:lnTo>
                  <a:lnTo>
                    <a:pt x="659283" y="174421"/>
                  </a:lnTo>
                  <a:lnTo>
                    <a:pt x="659283" y="208711"/>
                  </a:lnTo>
                  <a:lnTo>
                    <a:pt x="538582" y="208711"/>
                  </a:lnTo>
                  <a:lnTo>
                    <a:pt x="538582" y="114985"/>
                  </a:lnTo>
                  <a:cubicBezTo>
                    <a:pt x="534315" y="120929"/>
                    <a:pt x="531952" y="124206"/>
                    <a:pt x="531495" y="124815"/>
                  </a:cubicBezTo>
                  <a:lnTo>
                    <a:pt x="527152" y="110642"/>
                  </a:lnTo>
                  <a:lnTo>
                    <a:pt x="527152" y="193395"/>
                  </a:lnTo>
                  <a:lnTo>
                    <a:pt x="457886" y="193395"/>
                  </a:lnTo>
                  <a:lnTo>
                    <a:pt x="457886" y="16002"/>
                  </a:lnTo>
                  <a:lnTo>
                    <a:pt x="527152" y="16002"/>
                  </a:lnTo>
                  <a:lnTo>
                    <a:pt x="527152" y="71323"/>
                  </a:lnTo>
                  <a:cubicBezTo>
                    <a:pt x="532943" y="59588"/>
                    <a:pt x="537439" y="48615"/>
                    <a:pt x="540639" y="38404"/>
                  </a:cubicBezTo>
                  <a:cubicBezTo>
                    <a:pt x="543840" y="28194"/>
                    <a:pt x="546583" y="16611"/>
                    <a:pt x="548869" y="3657"/>
                  </a:cubicBezTo>
                  <a:close/>
                  <a:moveTo>
                    <a:pt x="1159002" y="0"/>
                  </a:moveTo>
                  <a:lnTo>
                    <a:pt x="1194435" y="914"/>
                  </a:lnTo>
                  <a:lnTo>
                    <a:pt x="1194435" y="52120"/>
                  </a:lnTo>
                  <a:lnTo>
                    <a:pt x="1209980" y="52120"/>
                  </a:lnTo>
                  <a:lnTo>
                    <a:pt x="1209980" y="91211"/>
                  </a:lnTo>
                  <a:lnTo>
                    <a:pt x="1194435" y="91211"/>
                  </a:lnTo>
                  <a:lnTo>
                    <a:pt x="1194435" y="149047"/>
                  </a:lnTo>
                  <a:cubicBezTo>
                    <a:pt x="1202513" y="147523"/>
                    <a:pt x="1207465" y="146532"/>
                    <a:pt x="1209294" y="146075"/>
                  </a:cubicBezTo>
                  <a:lnTo>
                    <a:pt x="1209523" y="161848"/>
                  </a:lnTo>
                  <a:lnTo>
                    <a:pt x="1209752" y="169621"/>
                  </a:lnTo>
                  <a:lnTo>
                    <a:pt x="1220267" y="169621"/>
                  </a:lnTo>
                  <a:lnTo>
                    <a:pt x="1220267" y="29260"/>
                  </a:lnTo>
                  <a:lnTo>
                    <a:pt x="1256386" y="30175"/>
                  </a:lnTo>
                  <a:lnTo>
                    <a:pt x="1256386" y="169621"/>
                  </a:lnTo>
                  <a:lnTo>
                    <a:pt x="1274445" y="169621"/>
                  </a:lnTo>
                  <a:lnTo>
                    <a:pt x="1274445" y="0"/>
                  </a:lnTo>
                  <a:lnTo>
                    <a:pt x="1311250" y="914"/>
                  </a:lnTo>
                  <a:lnTo>
                    <a:pt x="1311250" y="58978"/>
                  </a:lnTo>
                  <a:lnTo>
                    <a:pt x="1338225" y="58978"/>
                  </a:lnTo>
                  <a:lnTo>
                    <a:pt x="1338225" y="98069"/>
                  </a:lnTo>
                  <a:lnTo>
                    <a:pt x="1311250" y="98069"/>
                  </a:lnTo>
                  <a:lnTo>
                    <a:pt x="1311250" y="169621"/>
                  </a:lnTo>
                  <a:lnTo>
                    <a:pt x="1345311" y="169621"/>
                  </a:lnTo>
                  <a:lnTo>
                    <a:pt x="1345311" y="208940"/>
                  </a:lnTo>
                  <a:lnTo>
                    <a:pt x="1198779" y="208940"/>
                  </a:lnTo>
                  <a:lnTo>
                    <a:pt x="1198779" y="186994"/>
                  </a:lnTo>
                  <a:lnTo>
                    <a:pt x="1183920" y="189738"/>
                  </a:lnTo>
                  <a:cubicBezTo>
                    <a:pt x="1177824" y="190957"/>
                    <a:pt x="1170623" y="192328"/>
                    <a:pt x="1162317" y="193852"/>
                  </a:cubicBezTo>
                  <a:cubicBezTo>
                    <a:pt x="1154011" y="195376"/>
                    <a:pt x="1145667" y="196977"/>
                    <a:pt x="1137285" y="198653"/>
                  </a:cubicBezTo>
                  <a:lnTo>
                    <a:pt x="1133170" y="159105"/>
                  </a:lnTo>
                  <a:lnTo>
                    <a:pt x="1139343" y="158191"/>
                  </a:lnTo>
                  <a:cubicBezTo>
                    <a:pt x="1141629" y="157734"/>
                    <a:pt x="1144410" y="157276"/>
                    <a:pt x="1147687" y="156819"/>
                  </a:cubicBezTo>
                  <a:cubicBezTo>
                    <a:pt x="1150963" y="156362"/>
                    <a:pt x="1154735" y="155752"/>
                    <a:pt x="1159002" y="154990"/>
                  </a:cubicBezTo>
                  <a:lnTo>
                    <a:pt x="1159002" y="91211"/>
                  </a:lnTo>
                  <a:lnTo>
                    <a:pt x="1140714" y="91211"/>
                  </a:lnTo>
                  <a:lnTo>
                    <a:pt x="1140714" y="52120"/>
                  </a:lnTo>
                  <a:lnTo>
                    <a:pt x="1159002" y="52120"/>
                  </a:lnTo>
                  <a:close/>
                  <a:moveTo>
                    <a:pt x="71552" y="0"/>
                  </a:moveTo>
                  <a:lnTo>
                    <a:pt x="119558" y="0"/>
                  </a:lnTo>
                  <a:lnTo>
                    <a:pt x="123444" y="14630"/>
                  </a:lnTo>
                  <a:lnTo>
                    <a:pt x="197511" y="14630"/>
                  </a:lnTo>
                  <a:lnTo>
                    <a:pt x="197511" y="69494"/>
                  </a:lnTo>
                  <a:lnTo>
                    <a:pt x="178080" y="69494"/>
                  </a:lnTo>
                  <a:lnTo>
                    <a:pt x="178080" y="125044"/>
                  </a:lnTo>
                  <a:lnTo>
                    <a:pt x="57836" y="125044"/>
                  </a:lnTo>
                  <a:lnTo>
                    <a:pt x="57836" y="136245"/>
                  </a:lnTo>
                  <a:lnTo>
                    <a:pt x="183109" y="136245"/>
                  </a:lnTo>
                  <a:lnTo>
                    <a:pt x="183109" y="209169"/>
                  </a:lnTo>
                  <a:lnTo>
                    <a:pt x="16002" y="209169"/>
                  </a:lnTo>
                  <a:lnTo>
                    <a:pt x="16002" y="69494"/>
                  </a:lnTo>
                  <a:lnTo>
                    <a:pt x="0" y="69494"/>
                  </a:lnTo>
                  <a:lnTo>
                    <a:pt x="0" y="14630"/>
                  </a:lnTo>
                  <a:lnTo>
                    <a:pt x="75895" y="1463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schemeClr val="bg1"/>
                </a:solidFill>
                <a:latin typeface="阿里巴巴普惠体 2.0 115 Black" panose="00020600040101010101" pitchFamily="18" charset="-122"/>
                <a:ea typeface="阿里巴巴普惠体 2.0 115 Black" panose="00020600040101010101" pitchFamily="18" charset="-122"/>
                <a:cs typeface="阿里巴巴普惠体 2.0 115 Black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61636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88B6E46-53E7-0B42-9630-25FEDD55EC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D3B0B93-7E64-380C-DD8B-F7E72785F2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F007B78-121A-0AFD-2135-8E11CEF563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09DE3-564E-4F5C-9DDE-B36AF09E3AB3}" type="datetimeFigureOut">
              <a:rPr lang="zh-CN" altLang="en-US" smtClean="0"/>
              <a:t>2023/3/20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BF54AD7-C363-CCE0-F2C6-A7E464B19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FC1D9C8-C801-8C9C-8495-1ADD41D7C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7A4A0-7114-4425-B439-228DA6A16D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617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DE91E98-4C44-C436-F7CF-5F26BFAD1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538B079-261A-7FD8-ED54-585425105A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7E1021A-6CDD-9A17-38E0-1CF359510A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09DE3-564E-4F5C-9DDE-B36AF09E3AB3}" type="datetimeFigureOut">
              <a:rPr lang="zh-CN" altLang="en-US" smtClean="0"/>
              <a:t>2023/3/20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0238075-7476-AFF8-B18A-B1099EBCB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9326758-B4C7-88BF-B8F1-8C61EBF3E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7A4A0-7114-4425-B439-228DA6A16D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054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F358369-8A46-94DD-0943-314405EE9F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E7D722B-55D7-BEAA-371A-3C2CA5838EE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D3F5FCD-D909-E01F-C079-B8F105F008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A9FDD90-C3F6-7046-B635-8AD94F2ABA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09DE3-564E-4F5C-9DDE-B36AF09E3AB3}" type="datetimeFigureOut">
              <a:rPr lang="zh-CN" altLang="en-US" smtClean="0"/>
              <a:t>2023/3/20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71891EA-4D47-CD96-1497-126321EF62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2EB291F-A6CC-8304-6990-15680AEED8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7A4A0-7114-4425-B439-228DA6A16D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144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9BCDB3F-6281-B55F-B8E6-1971F5A07D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AA18255-61EB-ADC5-20C9-C6647520DB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E015FFB-07CC-F241-1E9F-F048EDA408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5BA96E1-0397-808D-3EA8-D8E903C4BE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D16AA0B-A17D-9F98-A860-043CD063FA6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26B5C6C-EE22-B17B-8256-4AB0A7CA4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09DE3-564E-4F5C-9DDE-B36AF09E3AB3}" type="datetimeFigureOut">
              <a:rPr lang="zh-CN" altLang="en-US" smtClean="0"/>
              <a:t>2023/3/20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2E6EEFA-6C55-4665-80CB-D4262FCB6A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FBC4823-F86E-40CB-D099-4F17941F80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7A4A0-7114-4425-B439-228DA6A16D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0595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DF2377-1A4D-5A8C-5496-2D6C409B7A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7846C58-8636-C2E2-4A41-5E65837992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09DE3-564E-4F5C-9DDE-B36AF09E3AB3}" type="datetimeFigureOut">
              <a:rPr lang="zh-CN" altLang="en-US" smtClean="0"/>
              <a:t>2023/3/20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BDFA277-08DC-6FBB-5CC1-70549B1B6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F36EC5E-F964-F7D0-3337-6FEA0625A6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7A4A0-7114-4425-B439-228DA6A16D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3235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F0A68C2-0C2A-7B7E-A1DA-35745B38DC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09DE3-564E-4F5C-9DDE-B36AF09E3AB3}" type="datetimeFigureOut">
              <a:rPr lang="zh-CN" altLang="en-US" smtClean="0"/>
              <a:t>2023/3/20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A2E256E-2F55-5085-B386-A09493D1CE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BCAC2DB-3588-8BBA-F811-D3A80BAEA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7A4A0-7114-4425-B439-228DA6A16D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519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3EEE9B-192A-E485-15B8-7F17E0EBB4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07AC2D7-2F10-6D88-98E7-B111969623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B441502-C8F3-272C-9899-535329FCBD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BBD73557-3A8B-6012-B2CA-D66FA98A92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09DE3-564E-4F5C-9DDE-B36AF09E3AB3}" type="datetimeFigureOut">
              <a:rPr lang="zh-CN" altLang="en-US" smtClean="0"/>
              <a:t>2023/3/20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9DFCFC6-88B3-FDAE-707D-3A78590769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2DEBDD2-57CF-F02A-23A1-53F34CB0D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7A4A0-7114-4425-B439-228DA6A16D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21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7950B-6D63-ED94-9B2E-CAABD60E6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766F48A-D188-8D77-0A44-1D00FCD0A6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D400085-6034-547C-9ED7-BD4E4A4AB7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52DCDF3-6F8F-6AB4-A372-FBF6F89DD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D09DE3-564E-4F5C-9DDE-B36AF09E3AB3}" type="datetimeFigureOut">
              <a:rPr lang="zh-CN" altLang="en-US" smtClean="0"/>
              <a:t>2023/3/20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A1DA2A-D9A4-8C10-7466-743593F7D0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8B5E1BA2-D4B7-920A-8011-3ED0CD67C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7A4A0-7114-4425-B439-228DA6A16D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76572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/>
            </a:gs>
            <a:gs pos="74000">
              <a:schemeClr val="accent2">
                <a:lumMod val="75000"/>
              </a:schemeClr>
            </a:gs>
            <a:gs pos="100000">
              <a:schemeClr val="accent2">
                <a:lumMod val="5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392791B-0585-1AC6-1744-41C45486C1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57585EE-4F87-1EEA-9416-EC8BBB47F7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2DC6B98-4BF2-4F4F-3768-B4FA344A8C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25D09DE3-564E-4F5C-9DDE-B36AF09E3AB3}" type="datetimeFigureOut">
              <a:rPr lang="zh-CN" altLang="en-US" smtClean="0"/>
              <a:pPr/>
              <a:t>2023/3/20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966A943-E037-29B2-DAA8-DDCC3DF375E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93BD74F-800D-FF78-3260-458A842C9F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2D37A4A0-7114-4425-B439-228DA6A16DFF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16636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Regular" panose="020B0500000000000000" pitchFamily="34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Regular" panose="020B0500000000000000" pitchFamily="34" charset="-122"/>
          <a:ea typeface="思源黑体 CN Regular" panose="020B05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Regular" panose="020B0500000000000000" pitchFamily="34" charset="-122"/>
          <a:ea typeface="思源黑体 CN Regular" panose="020B05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Regular" panose="020B0500000000000000" pitchFamily="34" charset="-122"/>
          <a:ea typeface="思源黑体 CN Regular" panose="020B05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Regular" panose="020B0500000000000000" pitchFamily="34" charset="-122"/>
          <a:ea typeface="思源黑体 CN Regular" panose="020B05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Regular" panose="020B0500000000000000" pitchFamily="34" charset="-122"/>
          <a:ea typeface="思源黑体 CN Regular" panose="020B05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2"/>
            </a:gs>
            <a:gs pos="74000">
              <a:schemeClr val="accent2">
                <a:lumMod val="75000"/>
              </a:schemeClr>
            </a:gs>
            <a:gs pos="100000">
              <a:schemeClr val="accent2">
                <a:lumMod val="50000"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>
            <a:extLst>
              <a:ext uri="{FF2B5EF4-FFF2-40B4-BE49-F238E27FC236}">
                <a16:creationId xmlns:a16="http://schemas.microsoft.com/office/drawing/2014/main" id="{5E0902EE-3364-D5DF-244F-DA91D1EAB0B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 trans="5000" grainSize="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23559" y="0"/>
            <a:ext cx="4568441" cy="3711553"/>
          </a:xfrm>
          <a:custGeom>
            <a:avLst/>
            <a:gdLst>
              <a:gd name="connsiteX0" fmla="*/ 0 w 4568441"/>
              <a:gd name="connsiteY0" fmla="*/ 0 h 3711553"/>
              <a:gd name="connsiteX1" fmla="*/ 4568441 w 4568441"/>
              <a:gd name="connsiteY1" fmla="*/ 0 h 3711553"/>
              <a:gd name="connsiteX2" fmla="*/ 4568441 w 4568441"/>
              <a:gd name="connsiteY2" fmla="*/ 3711553 h 3711553"/>
              <a:gd name="connsiteX3" fmla="*/ 0 w 4568441"/>
              <a:gd name="connsiteY3" fmla="*/ 3711553 h 3711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68441" h="3711553">
                <a:moveTo>
                  <a:pt x="0" y="0"/>
                </a:moveTo>
                <a:lnTo>
                  <a:pt x="4568441" y="0"/>
                </a:lnTo>
                <a:lnTo>
                  <a:pt x="4568441" y="3711553"/>
                </a:lnTo>
                <a:lnTo>
                  <a:pt x="0" y="3711553"/>
                </a:lnTo>
                <a:close/>
              </a:path>
            </a:pathLst>
          </a:custGeom>
        </p:spPr>
      </p:pic>
      <p:sp>
        <p:nvSpPr>
          <p:cNvPr id="15" name="矩形 14">
            <a:extLst>
              <a:ext uri="{FF2B5EF4-FFF2-40B4-BE49-F238E27FC236}">
                <a16:creationId xmlns:a16="http://schemas.microsoft.com/office/drawing/2014/main" id="{BCB42239-E9D3-EC2A-796A-E27574876EAC}"/>
              </a:ext>
            </a:extLst>
          </p:cNvPr>
          <p:cNvSpPr/>
          <p:nvPr/>
        </p:nvSpPr>
        <p:spPr>
          <a:xfrm>
            <a:off x="0" y="3415479"/>
            <a:ext cx="12192000" cy="3442521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6F5BCA2-285B-F81D-49D3-3671144A49B0}"/>
              </a:ext>
            </a:extLst>
          </p:cNvPr>
          <p:cNvSpPr/>
          <p:nvPr/>
        </p:nvSpPr>
        <p:spPr>
          <a:xfrm>
            <a:off x="1130624" y="808640"/>
            <a:ext cx="4309486" cy="4588337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F7EB9F6-FB23-199E-3BD7-0EFA9EAF7C98}"/>
              </a:ext>
            </a:extLst>
          </p:cNvPr>
          <p:cNvSpPr/>
          <p:nvPr/>
        </p:nvSpPr>
        <p:spPr>
          <a:xfrm>
            <a:off x="1124215" y="5659141"/>
            <a:ext cx="4309486" cy="666750"/>
          </a:xfrm>
          <a:prstGeom prst="rect">
            <a:avLst/>
          </a:prstGeom>
          <a:gradFill flip="none" rotWithShape="1">
            <a:gsLst>
              <a:gs pos="0">
                <a:srgbClr val="F1572B">
                  <a:lumMod val="88000"/>
                  <a:lumOff val="12000"/>
                </a:srgbClr>
              </a:gs>
              <a:gs pos="100000">
                <a:srgbClr val="F1572B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EB28260-0C94-1136-EC07-1B3C13955B77}"/>
              </a:ext>
            </a:extLst>
          </p:cNvPr>
          <p:cNvSpPr txBox="1"/>
          <p:nvPr/>
        </p:nvSpPr>
        <p:spPr>
          <a:xfrm>
            <a:off x="5565941" y="5025400"/>
            <a:ext cx="4155399" cy="40011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R" panose="00020600040101010101" pitchFamily="18" charset="-122"/>
                <a:sym typeface="OPPOSans L" panose="00020600040101010101" pitchFamily="18" charset="-122"/>
              </a:rPr>
              <a:t>因律社群科普手册</a:t>
            </a:r>
            <a:endParaRPr lang="en-US" sz="20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OPPOSans R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C1839B99-B322-1499-5BF6-E2769DA62AE7}"/>
              </a:ext>
            </a:extLst>
          </p:cNvPr>
          <p:cNvSpPr/>
          <p:nvPr/>
        </p:nvSpPr>
        <p:spPr>
          <a:xfrm>
            <a:off x="2698892" y="4705322"/>
            <a:ext cx="2754039" cy="29456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BC44C3C-B8DD-2FF8-30D2-A090137FE239}"/>
              </a:ext>
            </a:extLst>
          </p:cNvPr>
          <p:cNvSpPr txBox="1"/>
          <p:nvPr/>
        </p:nvSpPr>
        <p:spPr>
          <a:xfrm>
            <a:off x="1944721" y="3622908"/>
            <a:ext cx="3483754" cy="14363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2000" b="0" i="0" dirty="0">
                <a:solidFill>
                  <a:schemeClr val="bg1">
                    <a:alpha val="33000"/>
                  </a:schemeClr>
                </a:solidFill>
                <a:effectLst/>
                <a:ea typeface="思源黑体 CN Regular" panose="020B0500000000000000" pitchFamily="34" charset="-122"/>
                <a:cs typeface="OPPOSans R" panose="00020600040101010101" pitchFamily="18" charset="-122"/>
              </a:rPr>
              <a:t>How to </a:t>
            </a:r>
          </a:p>
          <a:p>
            <a:pPr algn="r">
              <a:lnSpc>
                <a:spcPct val="150000"/>
              </a:lnSpc>
            </a:pPr>
            <a:r>
              <a:rPr lang="en-US" altLang="zh-CN" sz="2000" b="0" i="0" dirty="0">
                <a:solidFill>
                  <a:schemeClr val="bg1">
                    <a:alpha val="33000"/>
                  </a:schemeClr>
                </a:solidFill>
                <a:effectLst/>
                <a:ea typeface="思源黑体 CN Regular" panose="020B0500000000000000" pitchFamily="34" charset="-122"/>
                <a:cs typeface="OPPOSans R" panose="00020600040101010101" pitchFamily="18" charset="-122"/>
              </a:rPr>
              <a:t>prevent and cure</a:t>
            </a:r>
          </a:p>
          <a:p>
            <a:pPr algn="r">
              <a:lnSpc>
                <a:spcPct val="150000"/>
              </a:lnSpc>
            </a:pPr>
            <a:r>
              <a:rPr lang="en-US" altLang="zh-CN" sz="2000" b="0" i="0" dirty="0">
                <a:solidFill>
                  <a:schemeClr val="bg1">
                    <a:alpha val="85000"/>
                  </a:schemeClr>
                </a:solidFill>
                <a:effectLst/>
                <a:ea typeface="思源黑体 CN Regular" panose="020B0500000000000000" pitchFamily="34" charset="-122"/>
                <a:cs typeface="OPPOSans R" panose="00020600040101010101" pitchFamily="18" charset="-122"/>
              </a:rPr>
              <a:t>heat shoot disease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3C5AE816-27D8-02E6-CA18-034EB6862FC9}"/>
              </a:ext>
            </a:extLst>
          </p:cNvPr>
          <p:cNvSpPr txBox="1"/>
          <p:nvPr/>
        </p:nvSpPr>
        <p:spPr>
          <a:xfrm>
            <a:off x="4072838" y="3516210"/>
            <a:ext cx="81083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H" panose="00020600040101010101" pitchFamily="18" charset="-122"/>
                <a:sym typeface="OPPOSans H" panose="00020600040101010101" pitchFamily="18" charset="-122"/>
              </a:rPr>
              <a:t>防范与治疗</a:t>
            </a:r>
            <a:endParaRPr lang="en-US" sz="8000" b="1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57EA120F-B366-20F9-63C2-AECC0AFFD223}"/>
              </a:ext>
            </a:extLst>
          </p:cNvPr>
          <p:cNvSpPr txBox="1"/>
          <p:nvPr/>
        </p:nvSpPr>
        <p:spPr>
          <a:xfrm>
            <a:off x="2538374" y="1597172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bg1"/>
                </a:solidFill>
                <a:latin typeface="+mj-ea"/>
                <a:ea typeface="+mj-ea"/>
              </a:rPr>
              <a:t>热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A936ACEE-4965-71AF-CE10-CBA8CA1D3454}"/>
              </a:ext>
            </a:extLst>
          </p:cNvPr>
          <p:cNvSpPr txBox="1"/>
          <p:nvPr/>
        </p:nvSpPr>
        <p:spPr>
          <a:xfrm>
            <a:off x="3019492" y="1086949"/>
            <a:ext cx="5317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+mj-lt"/>
                <a:ea typeface="+mj-ea"/>
              </a:rPr>
              <a:t>re</a:t>
            </a:r>
            <a:endParaRPr lang="zh-CN" altLang="en-US" sz="28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0BEA324-5F47-33D0-AB85-3DE10954186B}"/>
              </a:ext>
            </a:extLst>
          </p:cNvPr>
          <p:cNvSpPr txBox="1"/>
          <p:nvPr/>
        </p:nvSpPr>
        <p:spPr>
          <a:xfrm>
            <a:off x="3951568" y="1597172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bg1"/>
                </a:solidFill>
                <a:latin typeface="+mj-ea"/>
                <a:ea typeface="+mj-ea"/>
              </a:rPr>
              <a:t>射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F61300FC-2ED2-91B5-E730-0CE87DB69765}"/>
              </a:ext>
            </a:extLst>
          </p:cNvPr>
          <p:cNvSpPr txBox="1"/>
          <p:nvPr/>
        </p:nvSpPr>
        <p:spPr>
          <a:xfrm>
            <a:off x="5364762" y="1597172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bg1"/>
                </a:solidFill>
                <a:latin typeface="+mj-ea"/>
                <a:ea typeface="+mj-ea"/>
              </a:rPr>
              <a:t>病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7CA158C-BCB4-5D44-FA12-4C204F5A7CAE}"/>
              </a:ext>
            </a:extLst>
          </p:cNvPr>
          <p:cNvSpPr txBox="1"/>
          <p:nvPr/>
        </p:nvSpPr>
        <p:spPr>
          <a:xfrm>
            <a:off x="4377636" y="1086949"/>
            <a:ext cx="7841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+mj-lt"/>
                <a:ea typeface="+mj-ea"/>
              </a:rPr>
              <a:t>she</a:t>
            </a:r>
            <a:endParaRPr lang="zh-CN" altLang="en-US" sz="28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D11F35C-0CA5-8EBF-DF41-B476479FED48}"/>
              </a:ext>
            </a:extLst>
          </p:cNvPr>
          <p:cNvSpPr txBox="1"/>
          <p:nvPr/>
        </p:nvSpPr>
        <p:spPr>
          <a:xfrm>
            <a:off x="5759832" y="1086949"/>
            <a:ext cx="9444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err="1">
                <a:solidFill>
                  <a:schemeClr val="bg1"/>
                </a:solidFill>
                <a:latin typeface="+mj-lt"/>
                <a:ea typeface="+mj-ea"/>
              </a:rPr>
              <a:t>bing</a:t>
            </a:r>
            <a:endParaRPr lang="zh-CN" altLang="en-US" sz="28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490CE649-5D59-DAEF-3B57-33527DF6A22F}"/>
              </a:ext>
            </a:extLst>
          </p:cNvPr>
          <p:cNvSpPr txBox="1"/>
          <p:nvPr/>
        </p:nvSpPr>
        <p:spPr>
          <a:xfrm>
            <a:off x="3984909" y="1635276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b="1" dirty="0">
                <a:ln>
                  <a:solidFill>
                    <a:schemeClr val="bg1">
                      <a:alpha val="80000"/>
                    </a:schemeClr>
                  </a:solidFill>
                </a:ln>
                <a:noFill/>
                <a:latin typeface="+mj-ea"/>
                <a:ea typeface="+mj-ea"/>
              </a:rPr>
              <a:t>射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3BD39AE3-6020-DEA1-E558-809FC6428926}"/>
              </a:ext>
            </a:extLst>
          </p:cNvPr>
          <p:cNvSpPr txBox="1"/>
          <p:nvPr/>
        </p:nvSpPr>
        <p:spPr>
          <a:xfrm>
            <a:off x="2571715" y="1635276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b="1" dirty="0">
                <a:ln>
                  <a:solidFill>
                    <a:schemeClr val="bg1">
                      <a:alpha val="80000"/>
                    </a:schemeClr>
                  </a:solidFill>
                </a:ln>
                <a:noFill/>
                <a:latin typeface="+mj-ea"/>
                <a:ea typeface="+mj-ea"/>
              </a:rPr>
              <a:t>热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3DBAA9C0-DDA0-E923-DC98-B3D0AC0E638A}"/>
              </a:ext>
            </a:extLst>
          </p:cNvPr>
          <p:cNvSpPr txBox="1"/>
          <p:nvPr/>
        </p:nvSpPr>
        <p:spPr>
          <a:xfrm>
            <a:off x="5398103" y="1635276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b="1" dirty="0">
                <a:ln>
                  <a:solidFill>
                    <a:schemeClr val="bg1">
                      <a:alpha val="80000"/>
                    </a:schemeClr>
                  </a:solidFill>
                </a:ln>
                <a:noFill/>
                <a:latin typeface="+mj-ea"/>
                <a:ea typeface="+mj-ea"/>
              </a:rPr>
              <a:t>病</a:t>
            </a: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6AD386C2-C62A-6B10-906D-52F133838190}"/>
              </a:ext>
            </a:extLst>
          </p:cNvPr>
          <p:cNvSpPr/>
          <p:nvPr/>
        </p:nvSpPr>
        <p:spPr>
          <a:xfrm>
            <a:off x="3139523" y="2806721"/>
            <a:ext cx="209855" cy="386192"/>
          </a:xfrm>
          <a:custGeom>
            <a:avLst/>
            <a:gdLst>
              <a:gd name="connsiteX0" fmla="*/ 4372 w 209855"/>
              <a:gd name="connsiteY0" fmla="*/ 0 h 386192"/>
              <a:gd name="connsiteX1" fmla="*/ 84525 w 209855"/>
              <a:gd name="connsiteY1" fmla="*/ 81611 h 386192"/>
              <a:gd name="connsiteX2" fmla="*/ 153019 w 209855"/>
              <a:gd name="connsiteY2" fmla="*/ 172693 h 386192"/>
              <a:gd name="connsiteX3" fmla="*/ 209855 w 209855"/>
              <a:gd name="connsiteY3" fmla="*/ 291465 h 386192"/>
              <a:gd name="connsiteX4" fmla="*/ 166135 w 209855"/>
              <a:gd name="connsiteY4" fmla="*/ 329356 h 386192"/>
              <a:gd name="connsiteX5" fmla="*/ 118044 w 209855"/>
              <a:gd name="connsiteY5" fmla="*/ 360688 h 386192"/>
              <a:gd name="connsiteX6" fmla="*/ 58293 w 209855"/>
              <a:gd name="connsiteY6" fmla="*/ 386192 h 386192"/>
              <a:gd name="connsiteX7" fmla="*/ 37891 w 209855"/>
              <a:gd name="connsiteY7" fmla="*/ 239730 h 386192"/>
              <a:gd name="connsiteX8" fmla="*/ 18946 w 209855"/>
              <a:gd name="connsiteY8" fmla="*/ 118044 h 386192"/>
              <a:gd name="connsiteX9" fmla="*/ 0 w 209855"/>
              <a:gd name="connsiteY9" fmla="*/ 2915 h 386192"/>
              <a:gd name="connsiteX10" fmla="*/ 4372 w 209855"/>
              <a:gd name="connsiteY10" fmla="*/ 0 h 38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09855" h="386192">
                <a:moveTo>
                  <a:pt x="4372" y="0"/>
                </a:moveTo>
                <a:cubicBezTo>
                  <a:pt x="32547" y="24289"/>
                  <a:pt x="59265" y="51493"/>
                  <a:pt x="84525" y="81611"/>
                </a:cubicBezTo>
                <a:cubicBezTo>
                  <a:pt x="106871" y="106871"/>
                  <a:pt x="129702" y="137232"/>
                  <a:pt x="153019" y="172693"/>
                </a:cubicBezTo>
                <a:cubicBezTo>
                  <a:pt x="176337" y="208155"/>
                  <a:pt x="195282" y="247746"/>
                  <a:pt x="209855" y="291465"/>
                </a:cubicBezTo>
                <a:cubicBezTo>
                  <a:pt x="197225" y="305067"/>
                  <a:pt x="182652" y="317697"/>
                  <a:pt x="166135" y="329356"/>
                </a:cubicBezTo>
                <a:cubicBezTo>
                  <a:pt x="152534" y="340043"/>
                  <a:pt x="136503" y="350487"/>
                  <a:pt x="118044" y="360688"/>
                </a:cubicBezTo>
                <a:cubicBezTo>
                  <a:pt x="99584" y="370890"/>
                  <a:pt x="79667" y="379391"/>
                  <a:pt x="58293" y="386192"/>
                </a:cubicBezTo>
                <a:cubicBezTo>
                  <a:pt x="51492" y="334699"/>
                  <a:pt x="44692" y="285879"/>
                  <a:pt x="37891" y="239730"/>
                </a:cubicBezTo>
                <a:cubicBezTo>
                  <a:pt x="31090" y="193582"/>
                  <a:pt x="24775" y="153020"/>
                  <a:pt x="18946" y="118044"/>
                </a:cubicBezTo>
                <a:cubicBezTo>
                  <a:pt x="12145" y="77239"/>
                  <a:pt x="5830" y="38862"/>
                  <a:pt x="0" y="2915"/>
                </a:cubicBezTo>
                <a:lnTo>
                  <a:pt x="4372" y="0"/>
                </a:lnTo>
                <a:close/>
              </a:path>
            </a:pathLst>
          </a:custGeom>
          <a:gradFill flip="none" rotWithShape="1">
            <a:gsLst>
              <a:gs pos="39000">
                <a:schemeClr val="bg1">
                  <a:alpha val="33000"/>
                </a:schemeClr>
              </a:gs>
              <a:gs pos="0">
                <a:schemeClr val="bg1"/>
              </a:gs>
              <a:gs pos="91000">
                <a:srgbClr val="FD565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 flip="none" rotWithShape="1">
                <a:gsLst>
                  <a:gs pos="0">
                    <a:schemeClr val="bg1"/>
                  </a:gs>
                  <a:gs pos="100000">
                    <a:srgbClr val="3E1D51"/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3770D848-3D1B-F2BE-0F05-6EC8BEB07963}"/>
              </a:ext>
            </a:extLst>
          </p:cNvPr>
          <p:cNvSpPr/>
          <p:nvPr/>
        </p:nvSpPr>
        <p:spPr>
          <a:xfrm>
            <a:off x="3437093" y="2810443"/>
            <a:ext cx="252117" cy="365789"/>
          </a:xfrm>
          <a:custGeom>
            <a:avLst/>
            <a:gdLst>
              <a:gd name="connsiteX0" fmla="*/ 4372 w 252117"/>
              <a:gd name="connsiteY0" fmla="*/ 0 h 365789"/>
              <a:gd name="connsiteX1" fmla="*/ 97641 w 252117"/>
              <a:gd name="connsiteY1" fmla="*/ 61208 h 365789"/>
              <a:gd name="connsiteX2" fmla="*/ 177794 w 252117"/>
              <a:gd name="connsiteY2" fmla="*/ 136260 h 365789"/>
              <a:gd name="connsiteX3" fmla="*/ 252117 w 252117"/>
              <a:gd name="connsiteY3" fmla="*/ 241916 h 365789"/>
              <a:gd name="connsiteX4" fmla="*/ 212770 w 252117"/>
              <a:gd name="connsiteY4" fmla="*/ 288551 h 365789"/>
              <a:gd name="connsiteX5" fmla="*/ 168321 w 252117"/>
              <a:gd name="connsiteY5" fmla="*/ 330084 h 365789"/>
              <a:gd name="connsiteX6" fmla="*/ 112214 w 252117"/>
              <a:gd name="connsiteY6" fmla="*/ 365789 h 365789"/>
              <a:gd name="connsiteX7" fmla="*/ 72138 w 252117"/>
              <a:gd name="connsiteY7" fmla="*/ 228072 h 365789"/>
              <a:gd name="connsiteX8" fmla="*/ 36433 w 252117"/>
              <a:gd name="connsiteY8" fmla="*/ 112214 h 365789"/>
              <a:gd name="connsiteX9" fmla="*/ 0 w 252117"/>
              <a:gd name="connsiteY9" fmla="*/ 2915 h 365789"/>
              <a:gd name="connsiteX10" fmla="*/ 4372 w 252117"/>
              <a:gd name="connsiteY10" fmla="*/ 0 h 365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52117" h="365789">
                <a:moveTo>
                  <a:pt x="4372" y="0"/>
                </a:moveTo>
                <a:cubicBezTo>
                  <a:pt x="36433" y="16517"/>
                  <a:pt x="67523" y="36919"/>
                  <a:pt x="97641" y="61208"/>
                </a:cubicBezTo>
                <a:cubicBezTo>
                  <a:pt x="122901" y="81611"/>
                  <a:pt x="149619" y="106628"/>
                  <a:pt x="177794" y="136260"/>
                </a:cubicBezTo>
                <a:cubicBezTo>
                  <a:pt x="205969" y="165892"/>
                  <a:pt x="230743" y="201111"/>
                  <a:pt x="252117" y="241916"/>
                </a:cubicBezTo>
                <a:cubicBezTo>
                  <a:pt x="240459" y="257461"/>
                  <a:pt x="227343" y="273006"/>
                  <a:pt x="212770" y="288551"/>
                </a:cubicBezTo>
                <a:cubicBezTo>
                  <a:pt x="200139" y="302152"/>
                  <a:pt x="185323" y="315997"/>
                  <a:pt x="168321" y="330084"/>
                </a:cubicBezTo>
                <a:cubicBezTo>
                  <a:pt x="151319" y="344172"/>
                  <a:pt x="132617" y="356073"/>
                  <a:pt x="112214" y="365789"/>
                </a:cubicBezTo>
                <a:cubicBezTo>
                  <a:pt x="98612" y="317211"/>
                  <a:pt x="85254" y="271306"/>
                  <a:pt x="72138" y="228072"/>
                </a:cubicBezTo>
                <a:cubicBezTo>
                  <a:pt x="59022" y="184838"/>
                  <a:pt x="47120" y="146219"/>
                  <a:pt x="36433" y="112214"/>
                </a:cubicBezTo>
                <a:cubicBezTo>
                  <a:pt x="23803" y="73352"/>
                  <a:pt x="11659" y="36919"/>
                  <a:pt x="0" y="2915"/>
                </a:cubicBezTo>
                <a:lnTo>
                  <a:pt x="4372" y="0"/>
                </a:lnTo>
                <a:close/>
              </a:path>
            </a:pathLst>
          </a:custGeom>
          <a:gradFill flip="none" rotWithShape="1">
            <a:gsLst>
              <a:gs pos="39000">
                <a:schemeClr val="bg1">
                  <a:alpha val="39000"/>
                </a:schemeClr>
              </a:gs>
              <a:gs pos="0">
                <a:schemeClr val="bg1"/>
              </a:gs>
              <a:gs pos="100000">
                <a:srgbClr val="FD565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 flip="none" rotWithShape="1">
                <a:gsLst>
                  <a:gs pos="0">
                    <a:schemeClr val="bg1"/>
                  </a:gs>
                  <a:gs pos="100000">
                    <a:srgbClr val="3E1D51"/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BE5B00E1-9F94-9F42-2154-65CB0CA2D235}"/>
              </a:ext>
            </a:extLst>
          </p:cNvPr>
          <p:cNvSpPr/>
          <p:nvPr/>
        </p:nvSpPr>
        <p:spPr>
          <a:xfrm>
            <a:off x="3720669" y="2795718"/>
            <a:ext cx="307495" cy="357045"/>
          </a:xfrm>
          <a:custGeom>
            <a:avLst/>
            <a:gdLst>
              <a:gd name="connsiteX0" fmla="*/ 4372 w 307495"/>
              <a:gd name="connsiteY0" fmla="*/ 0 h 357045"/>
              <a:gd name="connsiteX1" fmla="*/ 122415 w 307495"/>
              <a:gd name="connsiteY1" fmla="*/ 55379 h 357045"/>
              <a:gd name="connsiteX2" fmla="*/ 222242 w 307495"/>
              <a:gd name="connsiteY2" fmla="*/ 123144 h 357045"/>
              <a:gd name="connsiteX3" fmla="*/ 307495 w 307495"/>
              <a:gd name="connsiteY3" fmla="*/ 214227 h 357045"/>
              <a:gd name="connsiteX4" fmla="*/ 273977 w 307495"/>
              <a:gd name="connsiteY4" fmla="*/ 268148 h 357045"/>
              <a:gd name="connsiteX5" fmla="*/ 233172 w 307495"/>
              <a:gd name="connsiteY5" fmla="*/ 316240 h 357045"/>
              <a:gd name="connsiteX6" fmla="*/ 179251 w 307495"/>
              <a:gd name="connsiteY6" fmla="*/ 357045 h 357045"/>
              <a:gd name="connsiteX7" fmla="*/ 122415 w 307495"/>
              <a:gd name="connsiteY7" fmla="*/ 228800 h 357045"/>
              <a:gd name="connsiteX8" fmla="*/ 64122 w 307495"/>
              <a:gd name="connsiteY8" fmla="*/ 115129 h 357045"/>
              <a:gd name="connsiteX9" fmla="*/ 0 w 307495"/>
              <a:gd name="connsiteY9" fmla="*/ 2915 h 357045"/>
              <a:gd name="connsiteX10" fmla="*/ 4372 w 307495"/>
              <a:gd name="connsiteY10" fmla="*/ 0 h 357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07495" h="357045">
                <a:moveTo>
                  <a:pt x="4372" y="0"/>
                </a:moveTo>
                <a:cubicBezTo>
                  <a:pt x="45177" y="15545"/>
                  <a:pt x="84525" y="34005"/>
                  <a:pt x="122415" y="55379"/>
                </a:cubicBezTo>
                <a:cubicBezTo>
                  <a:pt x="154476" y="73838"/>
                  <a:pt x="187752" y="96427"/>
                  <a:pt x="222242" y="123144"/>
                </a:cubicBezTo>
                <a:cubicBezTo>
                  <a:pt x="256732" y="149862"/>
                  <a:pt x="285150" y="180223"/>
                  <a:pt x="307495" y="214227"/>
                </a:cubicBezTo>
                <a:cubicBezTo>
                  <a:pt x="297780" y="232687"/>
                  <a:pt x="286607" y="250660"/>
                  <a:pt x="273977" y="268148"/>
                </a:cubicBezTo>
                <a:cubicBezTo>
                  <a:pt x="263290" y="283693"/>
                  <a:pt x="249688" y="299724"/>
                  <a:pt x="233172" y="316240"/>
                </a:cubicBezTo>
                <a:cubicBezTo>
                  <a:pt x="216656" y="332756"/>
                  <a:pt x="198682" y="346358"/>
                  <a:pt x="179251" y="357045"/>
                </a:cubicBezTo>
                <a:cubicBezTo>
                  <a:pt x="161763" y="313325"/>
                  <a:pt x="142818" y="270577"/>
                  <a:pt x="122415" y="228800"/>
                </a:cubicBezTo>
                <a:cubicBezTo>
                  <a:pt x="102013" y="187024"/>
                  <a:pt x="82582" y="149133"/>
                  <a:pt x="64122" y="115129"/>
                </a:cubicBezTo>
                <a:cubicBezTo>
                  <a:pt x="42748" y="76267"/>
                  <a:pt x="21374" y="38862"/>
                  <a:pt x="0" y="2915"/>
                </a:cubicBezTo>
                <a:lnTo>
                  <a:pt x="4372" y="0"/>
                </a:lnTo>
                <a:close/>
              </a:path>
            </a:pathLst>
          </a:custGeom>
          <a:gradFill flip="none" rotWithShape="1">
            <a:gsLst>
              <a:gs pos="48000">
                <a:schemeClr val="bg1">
                  <a:alpha val="39000"/>
                </a:schemeClr>
              </a:gs>
              <a:gs pos="0">
                <a:schemeClr val="bg1"/>
              </a:gs>
              <a:gs pos="93000">
                <a:srgbClr val="FD5650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 flip="none" rotWithShape="1">
                <a:gsLst>
                  <a:gs pos="0">
                    <a:schemeClr val="bg1"/>
                  </a:gs>
                  <a:gs pos="100000">
                    <a:srgbClr val="3E1D51"/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6E5D70C0-8B64-016A-2C0C-A26BAC58A938}"/>
              </a:ext>
            </a:extLst>
          </p:cNvPr>
          <p:cNvSpPr/>
          <p:nvPr/>
        </p:nvSpPr>
        <p:spPr>
          <a:xfrm rot="382297">
            <a:off x="2700666" y="2808550"/>
            <a:ext cx="256888" cy="376014"/>
          </a:xfrm>
          <a:custGeom>
            <a:avLst/>
            <a:gdLst>
              <a:gd name="connsiteX0" fmla="*/ 265234 w 269605"/>
              <a:gd name="connsiteY0" fmla="*/ 0 h 381819"/>
              <a:gd name="connsiteX1" fmla="*/ 269605 w 269605"/>
              <a:gd name="connsiteY1" fmla="*/ 2915 h 381819"/>
              <a:gd name="connsiteX2" fmla="*/ 244831 w 269605"/>
              <a:gd name="connsiteY2" fmla="*/ 144275 h 381819"/>
              <a:gd name="connsiteX3" fmla="*/ 227343 w 269605"/>
              <a:gd name="connsiteY3" fmla="*/ 205483 h 381819"/>
              <a:gd name="connsiteX4" fmla="*/ 204026 w 269605"/>
              <a:gd name="connsiteY4" fmla="*/ 268877 h 381819"/>
              <a:gd name="connsiteX5" fmla="*/ 173422 w 269605"/>
              <a:gd name="connsiteY5" fmla="*/ 329356 h 381819"/>
              <a:gd name="connsiteX6" fmla="*/ 135532 w 269605"/>
              <a:gd name="connsiteY6" fmla="*/ 381819 h 381819"/>
              <a:gd name="connsiteX7" fmla="*/ 87440 w 269605"/>
              <a:gd name="connsiteY7" fmla="*/ 345386 h 381819"/>
              <a:gd name="connsiteX8" fmla="*/ 43720 w 269605"/>
              <a:gd name="connsiteY8" fmla="*/ 304581 h 381819"/>
              <a:gd name="connsiteX9" fmla="*/ 0 w 269605"/>
              <a:gd name="connsiteY9" fmla="*/ 252117 h 381819"/>
              <a:gd name="connsiteX10" fmla="*/ 105656 w 269605"/>
              <a:gd name="connsiteY10" fmla="*/ 166135 h 381819"/>
              <a:gd name="connsiteX11" fmla="*/ 189453 w 269605"/>
              <a:gd name="connsiteY11" fmla="*/ 84525 h 381819"/>
              <a:gd name="connsiteX12" fmla="*/ 265234 w 269605"/>
              <a:gd name="connsiteY12" fmla="*/ 0 h 381819"/>
              <a:gd name="connsiteX0" fmla="*/ 265234 w 277831"/>
              <a:gd name="connsiteY0" fmla="*/ 17907 h 399726"/>
              <a:gd name="connsiteX1" fmla="*/ 269605 w 277831"/>
              <a:gd name="connsiteY1" fmla="*/ 20822 h 399726"/>
              <a:gd name="connsiteX2" fmla="*/ 244831 w 277831"/>
              <a:gd name="connsiteY2" fmla="*/ 162182 h 399726"/>
              <a:gd name="connsiteX3" fmla="*/ 227343 w 277831"/>
              <a:gd name="connsiteY3" fmla="*/ 223390 h 399726"/>
              <a:gd name="connsiteX4" fmla="*/ 204026 w 277831"/>
              <a:gd name="connsiteY4" fmla="*/ 286784 h 399726"/>
              <a:gd name="connsiteX5" fmla="*/ 173422 w 277831"/>
              <a:gd name="connsiteY5" fmla="*/ 347263 h 399726"/>
              <a:gd name="connsiteX6" fmla="*/ 135532 w 277831"/>
              <a:gd name="connsiteY6" fmla="*/ 399726 h 399726"/>
              <a:gd name="connsiteX7" fmla="*/ 87440 w 277831"/>
              <a:gd name="connsiteY7" fmla="*/ 363293 h 399726"/>
              <a:gd name="connsiteX8" fmla="*/ 43720 w 277831"/>
              <a:gd name="connsiteY8" fmla="*/ 322488 h 399726"/>
              <a:gd name="connsiteX9" fmla="*/ 0 w 277831"/>
              <a:gd name="connsiteY9" fmla="*/ 270024 h 399726"/>
              <a:gd name="connsiteX10" fmla="*/ 105656 w 277831"/>
              <a:gd name="connsiteY10" fmla="*/ 184042 h 399726"/>
              <a:gd name="connsiteX11" fmla="*/ 189453 w 277831"/>
              <a:gd name="connsiteY11" fmla="*/ 102432 h 399726"/>
              <a:gd name="connsiteX12" fmla="*/ 265234 w 277831"/>
              <a:gd name="connsiteY12" fmla="*/ 17907 h 399726"/>
              <a:gd name="connsiteX0" fmla="*/ 265234 w 277831"/>
              <a:gd name="connsiteY0" fmla="*/ 17907 h 399726"/>
              <a:gd name="connsiteX1" fmla="*/ 269605 w 277831"/>
              <a:gd name="connsiteY1" fmla="*/ 20822 h 399726"/>
              <a:gd name="connsiteX2" fmla="*/ 244831 w 277831"/>
              <a:gd name="connsiteY2" fmla="*/ 162182 h 399726"/>
              <a:gd name="connsiteX3" fmla="*/ 227343 w 277831"/>
              <a:gd name="connsiteY3" fmla="*/ 223390 h 399726"/>
              <a:gd name="connsiteX4" fmla="*/ 204026 w 277831"/>
              <a:gd name="connsiteY4" fmla="*/ 286784 h 399726"/>
              <a:gd name="connsiteX5" fmla="*/ 173421 w 277831"/>
              <a:gd name="connsiteY5" fmla="*/ 347262 h 399726"/>
              <a:gd name="connsiteX6" fmla="*/ 135532 w 277831"/>
              <a:gd name="connsiteY6" fmla="*/ 399726 h 399726"/>
              <a:gd name="connsiteX7" fmla="*/ 87440 w 277831"/>
              <a:gd name="connsiteY7" fmla="*/ 363293 h 399726"/>
              <a:gd name="connsiteX8" fmla="*/ 43720 w 277831"/>
              <a:gd name="connsiteY8" fmla="*/ 322488 h 399726"/>
              <a:gd name="connsiteX9" fmla="*/ 0 w 277831"/>
              <a:gd name="connsiteY9" fmla="*/ 270024 h 399726"/>
              <a:gd name="connsiteX10" fmla="*/ 105656 w 277831"/>
              <a:gd name="connsiteY10" fmla="*/ 184042 h 399726"/>
              <a:gd name="connsiteX11" fmla="*/ 189453 w 277831"/>
              <a:gd name="connsiteY11" fmla="*/ 102432 h 399726"/>
              <a:gd name="connsiteX12" fmla="*/ 265234 w 277831"/>
              <a:gd name="connsiteY12" fmla="*/ 17907 h 399726"/>
              <a:gd name="connsiteX0" fmla="*/ 265234 w 277831"/>
              <a:gd name="connsiteY0" fmla="*/ 17907 h 399726"/>
              <a:gd name="connsiteX1" fmla="*/ 269605 w 277831"/>
              <a:gd name="connsiteY1" fmla="*/ 20822 h 399726"/>
              <a:gd name="connsiteX2" fmla="*/ 244831 w 277831"/>
              <a:gd name="connsiteY2" fmla="*/ 162182 h 399726"/>
              <a:gd name="connsiteX3" fmla="*/ 227343 w 277831"/>
              <a:gd name="connsiteY3" fmla="*/ 223390 h 399726"/>
              <a:gd name="connsiteX4" fmla="*/ 204026 w 277831"/>
              <a:gd name="connsiteY4" fmla="*/ 286784 h 399726"/>
              <a:gd name="connsiteX5" fmla="*/ 135532 w 277831"/>
              <a:gd name="connsiteY5" fmla="*/ 399726 h 399726"/>
              <a:gd name="connsiteX6" fmla="*/ 87440 w 277831"/>
              <a:gd name="connsiteY6" fmla="*/ 363293 h 399726"/>
              <a:gd name="connsiteX7" fmla="*/ 43720 w 277831"/>
              <a:gd name="connsiteY7" fmla="*/ 322488 h 399726"/>
              <a:gd name="connsiteX8" fmla="*/ 0 w 277831"/>
              <a:gd name="connsiteY8" fmla="*/ 270024 h 399726"/>
              <a:gd name="connsiteX9" fmla="*/ 105656 w 277831"/>
              <a:gd name="connsiteY9" fmla="*/ 184042 h 399726"/>
              <a:gd name="connsiteX10" fmla="*/ 189453 w 277831"/>
              <a:gd name="connsiteY10" fmla="*/ 102432 h 399726"/>
              <a:gd name="connsiteX11" fmla="*/ 265234 w 277831"/>
              <a:gd name="connsiteY11" fmla="*/ 17907 h 399726"/>
              <a:gd name="connsiteX0" fmla="*/ 265234 w 277831"/>
              <a:gd name="connsiteY0" fmla="*/ 17907 h 399726"/>
              <a:gd name="connsiteX1" fmla="*/ 269605 w 277831"/>
              <a:gd name="connsiteY1" fmla="*/ 20822 h 399726"/>
              <a:gd name="connsiteX2" fmla="*/ 244831 w 277831"/>
              <a:gd name="connsiteY2" fmla="*/ 162182 h 399726"/>
              <a:gd name="connsiteX3" fmla="*/ 227343 w 277831"/>
              <a:gd name="connsiteY3" fmla="*/ 223390 h 399726"/>
              <a:gd name="connsiteX4" fmla="*/ 135532 w 277831"/>
              <a:gd name="connsiteY4" fmla="*/ 399726 h 399726"/>
              <a:gd name="connsiteX5" fmla="*/ 87440 w 277831"/>
              <a:gd name="connsiteY5" fmla="*/ 363293 h 399726"/>
              <a:gd name="connsiteX6" fmla="*/ 43720 w 277831"/>
              <a:gd name="connsiteY6" fmla="*/ 322488 h 399726"/>
              <a:gd name="connsiteX7" fmla="*/ 0 w 277831"/>
              <a:gd name="connsiteY7" fmla="*/ 270024 h 399726"/>
              <a:gd name="connsiteX8" fmla="*/ 105656 w 277831"/>
              <a:gd name="connsiteY8" fmla="*/ 184042 h 399726"/>
              <a:gd name="connsiteX9" fmla="*/ 189453 w 277831"/>
              <a:gd name="connsiteY9" fmla="*/ 102432 h 399726"/>
              <a:gd name="connsiteX10" fmla="*/ 265234 w 277831"/>
              <a:gd name="connsiteY10" fmla="*/ 17907 h 399726"/>
              <a:gd name="connsiteX0" fmla="*/ 265234 w 277831"/>
              <a:gd name="connsiteY0" fmla="*/ 17907 h 399726"/>
              <a:gd name="connsiteX1" fmla="*/ 269605 w 277831"/>
              <a:gd name="connsiteY1" fmla="*/ 20822 h 399726"/>
              <a:gd name="connsiteX2" fmla="*/ 244831 w 277831"/>
              <a:gd name="connsiteY2" fmla="*/ 162182 h 399726"/>
              <a:gd name="connsiteX3" fmla="*/ 135532 w 277831"/>
              <a:gd name="connsiteY3" fmla="*/ 399726 h 399726"/>
              <a:gd name="connsiteX4" fmla="*/ 87440 w 277831"/>
              <a:gd name="connsiteY4" fmla="*/ 363293 h 399726"/>
              <a:gd name="connsiteX5" fmla="*/ 43720 w 277831"/>
              <a:gd name="connsiteY5" fmla="*/ 322488 h 399726"/>
              <a:gd name="connsiteX6" fmla="*/ 0 w 277831"/>
              <a:gd name="connsiteY6" fmla="*/ 270024 h 399726"/>
              <a:gd name="connsiteX7" fmla="*/ 105656 w 277831"/>
              <a:gd name="connsiteY7" fmla="*/ 184042 h 399726"/>
              <a:gd name="connsiteX8" fmla="*/ 189453 w 277831"/>
              <a:gd name="connsiteY8" fmla="*/ 102432 h 399726"/>
              <a:gd name="connsiteX9" fmla="*/ 265234 w 277831"/>
              <a:gd name="connsiteY9" fmla="*/ 17907 h 399726"/>
              <a:gd name="connsiteX0" fmla="*/ 265234 w 277831"/>
              <a:gd name="connsiteY0" fmla="*/ 17907 h 399726"/>
              <a:gd name="connsiteX1" fmla="*/ 269605 w 277831"/>
              <a:gd name="connsiteY1" fmla="*/ 20822 h 399726"/>
              <a:gd name="connsiteX2" fmla="*/ 244831 w 277831"/>
              <a:gd name="connsiteY2" fmla="*/ 162182 h 399726"/>
              <a:gd name="connsiteX3" fmla="*/ 135532 w 277831"/>
              <a:gd name="connsiteY3" fmla="*/ 399726 h 399726"/>
              <a:gd name="connsiteX4" fmla="*/ 87440 w 277831"/>
              <a:gd name="connsiteY4" fmla="*/ 363293 h 399726"/>
              <a:gd name="connsiteX5" fmla="*/ 43720 w 277831"/>
              <a:gd name="connsiteY5" fmla="*/ 322488 h 399726"/>
              <a:gd name="connsiteX6" fmla="*/ 0 w 277831"/>
              <a:gd name="connsiteY6" fmla="*/ 270024 h 399726"/>
              <a:gd name="connsiteX7" fmla="*/ 105656 w 277831"/>
              <a:gd name="connsiteY7" fmla="*/ 184042 h 399726"/>
              <a:gd name="connsiteX8" fmla="*/ 189453 w 277831"/>
              <a:gd name="connsiteY8" fmla="*/ 102432 h 399726"/>
              <a:gd name="connsiteX9" fmla="*/ 265234 w 277831"/>
              <a:gd name="connsiteY9" fmla="*/ 17907 h 399726"/>
              <a:gd name="connsiteX0" fmla="*/ 265234 w 277831"/>
              <a:gd name="connsiteY0" fmla="*/ 17907 h 399726"/>
              <a:gd name="connsiteX1" fmla="*/ 269605 w 277831"/>
              <a:gd name="connsiteY1" fmla="*/ 20822 h 399726"/>
              <a:gd name="connsiteX2" fmla="*/ 135532 w 277831"/>
              <a:gd name="connsiteY2" fmla="*/ 399726 h 399726"/>
              <a:gd name="connsiteX3" fmla="*/ 87440 w 277831"/>
              <a:gd name="connsiteY3" fmla="*/ 363293 h 399726"/>
              <a:gd name="connsiteX4" fmla="*/ 43720 w 277831"/>
              <a:gd name="connsiteY4" fmla="*/ 322488 h 399726"/>
              <a:gd name="connsiteX5" fmla="*/ 0 w 277831"/>
              <a:gd name="connsiteY5" fmla="*/ 270024 h 399726"/>
              <a:gd name="connsiteX6" fmla="*/ 105656 w 277831"/>
              <a:gd name="connsiteY6" fmla="*/ 184042 h 399726"/>
              <a:gd name="connsiteX7" fmla="*/ 189453 w 277831"/>
              <a:gd name="connsiteY7" fmla="*/ 102432 h 399726"/>
              <a:gd name="connsiteX8" fmla="*/ 265234 w 277831"/>
              <a:gd name="connsiteY8" fmla="*/ 17907 h 399726"/>
              <a:gd name="connsiteX0" fmla="*/ 265234 w 277831"/>
              <a:gd name="connsiteY0" fmla="*/ 17907 h 449678"/>
              <a:gd name="connsiteX1" fmla="*/ 269605 w 277831"/>
              <a:gd name="connsiteY1" fmla="*/ 20822 h 449678"/>
              <a:gd name="connsiteX2" fmla="*/ 214066 w 277831"/>
              <a:gd name="connsiteY2" fmla="*/ 449678 h 449678"/>
              <a:gd name="connsiteX3" fmla="*/ 87440 w 277831"/>
              <a:gd name="connsiteY3" fmla="*/ 363293 h 449678"/>
              <a:gd name="connsiteX4" fmla="*/ 43720 w 277831"/>
              <a:gd name="connsiteY4" fmla="*/ 322488 h 449678"/>
              <a:gd name="connsiteX5" fmla="*/ 0 w 277831"/>
              <a:gd name="connsiteY5" fmla="*/ 270024 h 449678"/>
              <a:gd name="connsiteX6" fmla="*/ 105656 w 277831"/>
              <a:gd name="connsiteY6" fmla="*/ 184042 h 449678"/>
              <a:gd name="connsiteX7" fmla="*/ 189453 w 277831"/>
              <a:gd name="connsiteY7" fmla="*/ 102432 h 449678"/>
              <a:gd name="connsiteX8" fmla="*/ 265234 w 277831"/>
              <a:gd name="connsiteY8" fmla="*/ 17907 h 449678"/>
              <a:gd name="connsiteX0" fmla="*/ 265234 w 306981"/>
              <a:gd name="connsiteY0" fmla="*/ 17907 h 449678"/>
              <a:gd name="connsiteX1" fmla="*/ 269605 w 306981"/>
              <a:gd name="connsiteY1" fmla="*/ 20822 h 449678"/>
              <a:gd name="connsiteX2" fmla="*/ 214066 w 306981"/>
              <a:gd name="connsiteY2" fmla="*/ 449678 h 449678"/>
              <a:gd name="connsiteX3" fmla="*/ 87440 w 306981"/>
              <a:gd name="connsiteY3" fmla="*/ 363293 h 449678"/>
              <a:gd name="connsiteX4" fmla="*/ 43720 w 306981"/>
              <a:gd name="connsiteY4" fmla="*/ 322488 h 449678"/>
              <a:gd name="connsiteX5" fmla="*/ 0 w 306981"/>
              <a:gd name="connsiteY5" fmla="*/ 270024 h 449678"/>
              <a:gd name="connsiteX6" fmla="*/ 105656 w 306981"/>
              <a:gd name="connsiteY6" fmla="*/ 184042 h 449678"/>
              <a:gd name="connsiteX7" fmla="*/ 189453 w 306981"/>
              <a:gd name="connsiteY7" fmla="*/ 102432 h 449678"/>
              <a:gd name="connsiteX8" fmla="*/ 265234 w 306981"/>
              <a:gd name="connsiteY8" fmla="*/ 17907 h 449678"/>
              <a:gd name="connsiteX0" fmla="*/ 265234 w 306981"/>
              <a:gd name="connsiteY0" fmla="*/ 34141 h 465912"/>
              <a:gd name="connsiteX1" fmla="*/ 269605 w 306981"/>
              <a:gd name="connsiteY1" fmla="*/ 37056 h 465912"/>
              <a:gd name="connsiteX2" fmla="*/ 214066 w 306981"/>
              <a:gd name="connsiteY2" fmla="*/ 465912 h 465912"/>
              <a:gd name="connsiteX3" fmla="*/ 87440 w 306981"/>
              <a:gd name="connsiteY3" fmla="*/ 379527 h 465912"/>
              <a:gd name="connsiteX4" fmla="*/ 43720 w 306981"/>
              <a:gd name="connsiteY4" fmla="*/ 338722 h 465912"/>
              <a:gd name="connsiteX5" fmla="*/ 0 w 306981"/>
              <a:gd name="connsiteY5" fmla="*/ 286258 h 465912"/>
              <a:gd name="connsiteX6" fmla="*/ 105656 w 306981"/>
              <a:gd name="connsiteY6" fmla="*/ 200276 h 465912"/>
              <a:gd name="connsiteX7" fmla="*/ 189453 w 306981"/>
              <a:gd name="connsiteY7" fmla="*/ 118666 h 465912"/>
              <a:gd name="connsiteX8" fmla="*/ 265234 w 306981"/>
              <a:gd name="connsiteY8" fmla="*/ 34141 h 465912"/>
              <a:gd name="connsiteX0" fmla="*/ 265234 w 306981"/>
              <a:gd name="connsiteY0" fmla="*/ 34141 h 465912"/>
              <a:gd name="connsiteX1" fmla="*/ 269605 w 306981"/>
              <a:gd name="connsiteY1" fmla="*/ 37056 h 465912"/>
              <a:gd name="connsiteX2" fmla="*/ 214066 w 306981"/>
              <a:gd name="connsiteY2" fmla="*/ 465912 h 465912"/>
              <a:gd name="connsiteX3" fmla="*/ 87439 w 306981"/>
              <a:gd name="connsiteY3" fmla="*/ 379527 h 465912"/>
              <a:gd name="connsiteX4" fmla="*/ 43720 w 306981"/>
              <a:gd name="connsiteY4" fmla="*/ 338722 h 465912"/>
              <a:gd name="connsiteX5" fmla="*/ 0 w 306981"/>
              <a:gd name="connsiteY5" fmla="*/ 286258 h 465912"/>
              <a:gd name="connsiteX6" fmla="*/ 105656 w 306981"/>
              <a:gd name="connsiteY6" fmla="*/ 200276 h 465912"/>
              <a:gd name="connsiteX7" fmla="*/ 189453 w 306981"/>
              <a:gd name="connsiteY7" fmla="*/ 118666 h 465912"/>
              <a:gd name="connsiteX8" fmla="*/ 265234 w 306981"/>
              <a:gd name="connsiteY8" fmla="*/ 34141 h 465912"/>
              <a:gd name="connsiteX0" fmla="*/ 265234 w 306981"/>
              <a:gd name="connsiteY0" fmla="*/ 34141 h 476267"/>
              <a:gd name="connsiteX1" fmla="*/ 269605 w 306981"/>
              <a:gd name="connsiteY1" fmla="*/ 37056 h 476267"/>
              <a:gd name="connsiteX2" fmla="*/ 214066 w 306981"/>
              <a:gd name="connsiteY2" fmla="*/ 465912 h 476267"/>
              <a:gd name="connsiteX3" fmla="*/ 43720 w 306981"/>
              <a:gd name="connsiteY3" fmla="*/ 338722 h 476267"/>
              <a:gd name="connsiteX4" fmla="*/ 0 w 306981"/>
              <a:gd name="connsiteY4" fmla="*/ 286258 h 476267"/>
              <a:gd name="connsiteX5" fmla="*/ 105656 w 306981"/>
              <a:gd name="connsiteY5" fmla="*/ 200276 h 476267"/>
              <a:gd name="connsiteX6" fmla="*/ 189453 w 306981"/>
              <a:gd name="connsiteY6" fmla="*/ 118666 h 476267"/>
              <a:gd name="connsiteX7" fmla="*/ 265234 w 306981"/>
              <a:gd name="connsiteY7" fmla="*/ 34141 h 476267"/>
              <a:gd name="connsiteX0" fmla="*/ 265234 w 306981"/>
              <a:gd name="connsiteY0" fmla="*/ 34141 h 472176"/>
              <a:gd name="connsiteX1" fmla="*/ 269605 w 306981"/>
              <a:gd name="connsiteY1" fmla="*/ 37056 h 472176"/>
              <a:gd name="connsiteX2" fmla="*/ 214066 w 306981"/>
              <a:gd name="connsiteY2" fmla="*/ 465912 h 472176"/>
              <a:gd name="connsiteX3" fmla="*/ 0 w 306981"/>
              <a:gd name="connsiteY3" fmla="*/ 286258 h 472176"/>
              <a:gd name="connsiteX4" fmla="*/ 105656 w 306981"/>
              <a:gd name="connsiteY4" fmla="*/ 200276 h 472176"/>
              <a:gd name="connsiteX5" fmla="*/ 189453 w 306981"/>
              <a:gd name="connsiteY5" fmla="*/ 118666 h 472176"/>
              <a:gd name="connsiteX6" fmla="*/ 265234 w 306981"/>
              <a:gd name="connsiteY6" fmla="*/ 34141 h 472176"/>
              <a:gd name="connsiteX0" fmla="*/ 361068 w 402815"/>
              <a:gd name="connsiteY0" fmla="*/ 34141 h 477611"/>
              <a:gd name="connsiteX1" fmla="*/ 365439 w 402815"/>
              <a:gd name="connsiteY1" fmla="*/ 37056 h 477611"/>
              <a:gd name="connsiteX2" fmla="*/ 309900 w 402815"/>
              <a:gd name="connsiteY2" fmla="*/ 465912 h 477611"/>
              <a:gd name="connsiteX3" fmla="*/ 0 w 402815"/>
              <a:gd name="connsiteY3" fmla="*/ 384151 h 477611"/>
              <a:gd name="connsiteX4" fmla="*/ 201490 w 402815"/>
              <a:gd name="connsiteY4" fmla="*/ 200276 h 477611"/>
              <a:gd name="connsiteX5" fmla="*/ 285287 w 402815"/>
              <a:gd name="connsiteY5" fmla="*/ 118666 h 477611"/>
              <a:gd name="connsiteX6" fmla="*/ 361068 w 402815"/>
              <a:gd name="connsiteY6" fmla="*/ 34141 h 477611"/>
              <a:gd name="connsiteX0" fmla="*/ 361068 w 402815"/>
              <a:gd name="connsiteY0" fmla="*/ 34141 h 521331"/>
              <a:gd name="connsiteX1" fmla="*/ 365439 w 402815"/>
              <a:gd name="connsiteY1" fmla="*/ 37056 h 521331"/>
              <a:gd name="connsiteX2" fmla="*/ 309900 w 402815"/>
              <a:gd name="connsiteY2" fmla="*/ 465912 h 521331"/>
              <a:gd name="connsiteX3" fmla="*/ 0 w 402815"/>
              <a:gd name="connsiteY3" fmla="*/ 384151 h 521331"/>
              <a:gd name="connsiteX4" fmla="*/ 201490 w 402815"/>
              <a:gd name="connsiteY4" fmla="*/ 200276 h 521331"/>
              <a:gd name="connsiteX5" fmla="*/ 285287 w 402815"/>
              <a:gd name="connsiteY5" fmla="*/ 118666 h 521331"/>
              <a:gd name="connsiteX6" fmla="*/ 361068 w 402815"/>
              <a:gd name="connsiteY6" fmla="*/ 34141 h 521331"/>
              <a:gd name="connsiteX0" fmla="*/ 361068 w 402815"/>
              <a:gd name="connsiteY0" fmla="*/ 34141 h 524465"/>
              <a:gd name="connsiteX1" fmla="*/ 365439 w 402815"/>
              <a:gd name="connsiteY1" fmla="*/ 37056 h 524465"/>
              <a:gd name="connsiteX2" fmla="*/ 309900 w 402815"/>
              <a:gd name="connsiteY2" fmla="*/ 465912 h 524465"/>
              <a:gd name="connsiteX3" fmla="*/ 0 w 402815"/>
              <a:gd name="connsiteY3" fmla="*/ 384151 h 524465"/>
              <a:gd name="connsiteX4" fmla="*/ 201490 w 402815"/>
              <a:gd name="connsiteY4" fmla="*/ 200276 h 524465"/>
              <a:gd name="connsiteX5" fmla="*/ 285287 w 402815"/>
              <a:gd name="connsiteY5" fmla="*/ 118666 h 524465"/>
              <a:gd name="connsiteX6" fmla="*/ 361068 w 402815"/>
              <a:gd name="connsiteY6" fmla="*/ 34141 h 524465"/>
              <a:gd name="connsiteX0" fmla="*/ 361068 w 402815"/>
              <a:gd name="connsiteY0" fmla="*/ 34141 h 524465"/>
              <a:gd name="connsiteX1" fmla="*/ 365439 w 402815"/>
              <a:gd name="connsiteY1" fmla="*/ 37056 h 524465"/>
              <a:gd name="connsiteX2" fmla="*/ 309900 w 402815"/>
              <a:gd name="connsiteY2" fmla="*/ 465912 h 524465"/>
              <a:gd name="connsiteX3" fmla="*/ 0 w 402815"/>
              <a:gd name="connsiteY3" fmla="*/ 384151 h 524465"/>
              <a:gd name="connsiteX4" fmla="*/ 201490 w 402815"/>
              <a:gd name="connsiteY4" fmla="*/ 200276 h 524465"/>
              <a:gd name="connsiteX5" fmla="*/ 361068 w 402815"/>
              <a:gd name="connsiteY5" fmla="*/ 34141 h 524465"/>
              <a:gd name="connsiteX0" fmla="*/ 361068 w 402815"/>
              <a:gd name="connsiteY0" fmla="*/ 40131 h 530455"/>
              <a:gd name="connsiteX1" fmla="*/ 365439 w 402815"/>
              <a:gd name="connsiteY1" fmla="*/ 43046 h 530455"/>
              <a:gd name="connsiteX2" fmla="*/ 309900 w 402815"/>
              <a:gd name="connsiteY2" fmla="*/ 471902 h 530455"/>
              <a:gd name="connsiteX3" fmla="*/ 0 w 402815"/>
              <a:gd name="connsiteY3" fmla="*/ 390141 h 530455"/>
              <a:gd name="connsiteX4" fmla="*/ 201490 w 402815"/>
              <a:gd name="connsiteY4" fmla="*/ 206266 h 530455"/>
              <a:gd name="connsiteX5" fmla="*/ 361068 w 402815"/>
              <a:gd name="connsiteY5" fmla="*/ 40131 h 530455"/>
              <a:gd name="connsiteX0" fmla="*/ 330567 w 402815"/>
              <a:gd name="connsiteY0" fmla="*/ 26009 h 582324"/>
              <a:gd name="connsiteX1" fmla="*/ 365439 w 402815"/>
              <a:gd name="connsiteY1" fmla="*/ 94915 h 582324"/>
              <a:gd name="connsiteX2" fmla="*/ 309900 w 402815"/>
              <a:gd name="connsiteY2" fmla="*/ 523771 h 582324"/>
              <a:gd name="connsiteX3" fmla="*/ 0 w 402815"/>
              <a:gd name="connsiteY3" fmla="*/ 442010 h 582324"/>
              <a:gd name="connsiteX4" fmla="*/ 201490 w 402815"/>
              <a:gd name="connsiteY4" fmla="*/ 258135 h 582324"/>
              <a:gd name="connsiteX5" fmla="*/ 330567 w 402815"/>
              <a:gd name="connsiteY5" fmla="*/ 26009 h 582324"/>
              <a:gd name="connsiteX0" fmla="*/ 330567 w 422462"/>
              <a:gd name="connsiteY0" fmla="*/ 2385 h 558700"/>
              <a:gd name="connsiteX1" fmla="*/ 413115 w 422462"/>
              <a:gd name="connsiteY1" fmla="*/ 115791 h 558700"/>
              <a:gd name="connsiteX2" fmla="*/ 309900 w 422462"/>
              <a:gd name="connsiteY2" fmla="*/ 500147 h 558700"/>
              <a:gd name="connsiteX3" fmla="*/ 0 w 422462"/>
              <a:gd name="connsiteY3" fmla="*/ 418386 h 558700"/>
              <a:gd name="connsiteX4" fmla="*/ 201490 w 422462"/>
              <a:gd name="connsiteY4" fmla="*/ 234511 h 558700"/>
              <a:gd name="connsiteX5" fmla="*/ 330567 w 422462"/>
              <a:gd name="connsiteY5" fmla="*/ 2385 h 558700"/>
              <a:gd name="connsiteX0" fmla="*/ 330567 w 347692"/>
              <a:gd name="connsiteY0" fmla="*/ 0 h 556315"/>
              <a:gd name="connsiteX1" fmla="*/ 309900 w 347692"/>
              <a:gd name="connsiteY1" fmla="*/ 497762 h 556315"/>
              <a:gd name="connsiteX2" fmla="*/ 0 w 347692"/>
              <a:gd name="connsiteY2" fmla="*/ 416001 h 556315"/>
              <a:gd name="connsiteX3" fmla="*/ 201490 w 347692"/>
              <a:gd name="connsiteY3" fmla="*/ 232126 h 556315"/>
              <a:gd name="connsiteX4" fmla="*/ 330567 w 347692"/>
              <a:gd name="connsiteY4" fmla="*/ 0 h 556315"/>
              <a:gd name="connsiteX0" fmla="*/ 330567 w 395452"/>
              <a:gd name="connsiteY0" fmla="*/ 33202 h 589517"/>
              <a:gd name="connsiteX1" fmla="*/ 309900 w 395452"/>
              <a:gd name="connsiteY1" fmla="*/ 530964 h 589517"/>
              <a:gd name="connsiteX2" fmla="*/ 0 w 395452"/>
              <a:gd name="connsiteY2" fmla="*/ 449203 h 589517"/>
              <a:gd name="connsiteX3" fmla="*/ 201490 w 395452"/>
              <a:gd name="connsiteY3" fmla="*/ 265328 h 589517"/>
              <a:gd name="connsiteX4" fmla="*/ 330567 w 395452"/>
              <a:gd name="connsiteY4" fmla="*/ 33202 h 589517"/>
              <a:gd name="connsiteX0" fmla="*/ 330567 w 348197"/>
              <a:gd name="connsiteY0" fmla="*/ 6984 h 563299"/>
              <a:gd name="connsiteX1" fmla="*/ 309900 w 348197"/>
              <a:gd name="connsiteY1" fmla="*/ 504746 h 563299"/>
              <a:gd name="connsiteX2" fmla="*/ 0 w 348197"/>
              <a:gd name="connsiteY2" fmla="*/ 422985 h 563299"/>
              <a:gd name="connsiteX3" fmla="*/ 201490 w 348197"/>
              <a:gd name="connsiteY3" fmla="*/ 239110 h 563299"/>
              <a:gd name="connsiteX4" fmla="*/ 330567 w 348197"/>
              <a:gd name="connsiteY4" fmla="*/ 6984 h 563299"/>
              <a:gd name="connsiteX0" fmla="*/ 330567 w 396337"/>
              <a:gd name="connsiteY0" fmla="*/ 3262 h 501643"/>
              <a:gd name="connsiteX1" fmla="*/ 376062 w 396337"/>
              <a:gd name="connsiteY1" fmla="*/ 424239 h 501643"/>
              <a:gd name="connsiteX2" fmla="*/ 0 w 396337"/>
              <a:gd name="connsiteY2" fmla="*/ 419263 h 501643"/>
              <a:gd name="connsiteX3" fmla="*/ 201490 w 396337"/>
              <a:gd name="connsiteY3" fmla="*/ 235388 h 501643"/>
              <a:gd name="connsiteX4" fmla="*/ 330567 w 396337"/>
              <a:gd name="connsiteY4" fmla="*/ 3262 h 501643"/>
              <a:gd name="connsiteX0" fmla="*/ 330567 w 381552"/>
              <a:gd name="connsiteY0" fmla="*/ 3768 h 513510"/>
              <a:gd name="connsiteX1" fmla="*/ 358300 w 381552"/>
              <a:gd name="connsiteY1" fmla="*/ 440962 h 513510"/>
              <a:gd name="connsiteX2" fmla="*/ 0 w 381552"/>
              <a:gd name="connsiteY2" fmla="*/ 419769 h 513510"/>
              <a:gd name="connsiteX3" fmla="*/ 201490 w 381552"/>
              <a:gd name="connsiteY3" fmla="*/ 235894 h 513510"/>
              <a:gd name="connsiteX4" fmla="*/ 330567 w 381552"/>
              <a:gd name="connsiteY4" fmla="*/ 3768 h 513510"/>
              <a:gd name="connsiteX0" fmla="*/ 330567 w 381553"/>
              <a:gd name="connsiteY0" fmla="*/ 3769 h 558491"/>
              <a:gd name="connsiteX1" fmla="*/ 358300 w 381553"/>
              <a:gd name="connsiteY1" fmla="*/ 440963 h 558491"/>
              <a:gd name="connsiteX2" fmla="*/ 0 w 381553"/>
              <a:gd name="connsiteY2" fmla="*/ 419770 h 558491"/>
              <a:gd name="connsiteX3" fmla="*/ 201490 w 381553"/>
              <a:gd name="connsiteY3" fmla="*/ 235895 h 558491"/>
              <a:gd name="connsiteX4" fmla="*/ 330567 w 381553"/>
              <a:gd name="connsiteY4" fmla="*/ 3769 h 5584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553" h="558491">
                <a:moveTo>
                  <a:pt x="330567" y="3769"/>
                </a:moveTo>
                <a:cubicBezTo>
                  <a:pt x="356702" y="37947"/>
                  <a:pt x="413394" y="371630"/>
                  <a:pt x="358300" y="440963"/>
                </a:cubicBezTo>
                <a:cubicBezTo>
                  <a:pt x="175216" y="695440"/>
                  <a:pt x="18068" y="464043"/>
                  <a:pt x="0" y="419770"/>
                </a:cubicBezTo>
                <a:cubicBezTo>
                  <a:pt x="37891" y="391595"/>
                  <a:pt x="168944" y="265042"/>
                  <a:pt x="201490" y="235895"/>
                </a:cubicBezTo>
                <a:cubicBezTo>
                  <a:pt x="261668" y="177560"/>
                  <a:pt x="304432" y="-30409"/>
                  <a:pt x="330567" y="3769"/>
                </a:cubicBezTo>
                <a:close/>
              </a:path>
            </a:pathLst>
          </a:custGeom>
          <a:gradFill flip="none" rotWithShape="1">
            <a:gsLst>
              <a:gs pos="38000">
                <a:schemeClr val="bg1">
                  <a:alpha val="5000"/>
                </a:schemeClr>
              </a:gs>
              <a:gs pos="8000">
                <a:schemeClr val="bg1"/>
              </a:gs>
              <a:gs pos="78000">
                <a:srgbClr val="FD5650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gradFill flip="none" rotWithShape="1">
                <a:gsLst>
                  <a:gs pos="0">
                    <a:schemeClr val="bg1"/>
                  </a:gs>
                  <a:gs pos="100000">
                    <a:srgbClr val="3E1D51"/>
                  </a:gs>
                </a:gsLst>
                <a:path path="circle">
                  <a:fillToRect l="100000" t="100000"/>
                </a:path>
                <a:tileRect r="-100000" b="-100000"/>
              </a:gra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F6196F8F-A5EB-3168-E801-DB593F4F7B25}"/>
              </a:ext>
            </a:extLst>
          </p:cNvPr>
          <p:cNvSpPr txBox="1"/>
          <p:nvPr/>
        </p:nvSpPr>
        <p:spPr>
          <a:xfrm>
            <a:off x="7893898" y="2655106"/>
            <a:ext cx="3471525" cy="70788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>
                    <a:alpha val="30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L" panose="00020600040101010101" pitchFamily="18" charset="-122"/>
              </a:rPr>
              <a:t>高温预警</a:t>
            </a:r>
          </a:p>
        </p:txBody>
      </p:sp>
      <p:pic>
        <p:nvPicPr>
          <p:cNvPr id="460" name="图片 459">
            <a:extLst>
              <a:ext uri="{FF2B5EF4-FFF2-40B4-BE49-F238E27FC236}">
                <a16:creationId xmlns:a16="http://schemas.microsoft.com/office/drawing/2014/main" id="{FE31E43F-06D5-AFE5-313B-825DB86C55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1525" y="5694530"/>
            <a:ext cx="4724809" cy="542591"/>
          </a:xfrm>
          <a:prstGeom prst="rect">
            <a:avLst/>
          </a:prstGeom>
        </p:spPr>
      </p:pic>
      <p:pic>
        <p:nvPicPr>
          <p:cNvPr id="456" name="图片 455">
            <a:extLst>
              <a:ext uri="{FF2B5EF4-FFF2-40B4-BE49-F238E27FC236}">
                <a16:creationId xmlns:a16="http://schemas.microsoft.com/office/drawing/2014/main" id="{7937A556-3DD4-9DD0-AF3A-32CD3F27BF72}"/>
              </a:ext>
            </a:extLst>
          </p:cNvPr>
          <p:cNvPicPr>
            <a:picLocks/>
          </p:cNvPicPr>
          <p:nvPr/>
        </p:nvPicPr>
        <p:blipFill rotWithShape="1">
          <a:blip r:embed="rId5" cstate="screen">
            <a:alphaModFix amt="28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79832" y="3090259"/>
            <a:ext cx="6612168" cy="3767741"/>
          </a:xfrm>
          <a:custGeom>
            <a:avLst/>
            <a:gdLst>
              <a:gd name="connsiteX0" fmla="*/ 0 w 6612168"/>
              <a:gd name="connsiteY0" fmla="*/ 0 h 3767741"/>
              <a:gd name="connsiteX1" fmla="*/ 6612168 w 6612168"/>
              <a:gd name="connsiteY1" fmla="*/ 0 h 3767741"/>
              <a:gd name="connsiteX2" fmla="*/ 6612168 w 6612168"/>
              <a:gd name="connsiteY2" fmla="*/ 3767741 h 3767741"/>
              <a:gd name="connsiteX3" fmla="*/ 0 w 6612168"/>
              <a:gd name="connsiteY3" fmla="*/ 3767741 h 37677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12168" h="3767741">
                <a:moveTo>
                  <a:pt x="0" y="0"/>
                </a:moveTo>
                <a:lnTo>
                  <a:pt x="6612168" y="0"/>
                </a:lnTo>
                <a:lnTo>
                  <a:pt x="6612168" y="3767741"/>
                </a:lnTo>
                <a:lnTo>
                  <a:pt x="0" y="3767741"/>
                </a:lnTo>
                <a:close/>
              </a:path>
            </a:pathLst>
          </a:custGeom>
          <a:effectLst>
            <a:softEdge rad="787400"/>
          </a:effectLst>
        </p:spPr>
      </p:pic>
      <p:pic>
        <p:nvPicPr>
          <p:cNvPr id="457" name="图片 456" descr="电脑屏幕的照片上有字&#10;&#10;中度可信度描述已自动生成">
            <a:extLst>
              <a:ext uri="{FF2B5EF4-FFF2-40B4-BE49-F238E27FC236}">
                <a16:creationId xmlns:a16="http://schemas.microsoft.com/office/drawing/2014/main" id="{AC913D55-F5E2-B4CA-AEF1-A3582D6A103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310" y="1333654"/>
            <a:ext cx="1295695" cy="4992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7700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icture 3-mask">
            <a:extLst>
              <a:ext uri="{FF2B5EF4-FFF2-40B4-BE49-F238E27FC236}">
                <a16:creationId xmlns:a16="http://schemas.microsoft.com/office/drawing/2014/main" id="{51F4EC9A-ACA0-EC04-B437-75D9BBED8716}"/>
              </a:ext>
            </a:extLst>
          </p:cNvPr>
          <p:cNvSpPr/>
          <p:nvPr/>
        </p:nvSpPr>
        <p:spPr>
          <a:xfrm>
            <a:off x="4261717" y="0"/>
            <a:ext cx="7930283" cy="6858000"/>
          </a:xfrm>
          <a:prstGeom prst="rect">
            <a:avLst/>
          </a:prstGeom>
          <a:solidFill>
            <a:schemeClr val="accent3">
              <a:lumMod val="75000"/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374E75E-FC91-D31D-D164-35CA29E3AFFC}"/>
              </a:ext>
            </a:extLst>
          </p:cNvPr>
          <p:cNvSpPr/>
          <p:nvPr/>
        </p:nvSpPr>
        <p:spPr>
          <a:xfrm>
            <a:off x="0" y="583332"/>
            <a:ext cx="3624146" cy="3000259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59A2898-AB6C-A0F7-1484-1DF43C554D1A}"/>
              </a:ext>
            </a:extLst>
          </p:cNvPr>
          <p:cNvSpPr txBox="1"/>
          <p:nvPr/>
        </p:nvSpPr>
        <p:spPr>
          <a:xfrm>
            <a:off x="1708637" y="901246"/>
            <a:ext cx="2744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+mj-lt"/>
                <a:ea typeface="+mj-ea"/>
              </a:rPr>
              <a:t>ji</a:t>
            </a:r>
            <a:endParaRPr lang="zh-CN" altLang="en-US" sz="12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43D3C25-7028-494C-3A6A-E1A09AE8CD9A}"/>
              </a:ext>
            </a:extLst>
          </p:cNvPr>
          <p:cNvSpPr txBox="1"/>
          <p:nvPr/>
        </p:nvSpPr>
        <p:spPr>
          <a:xfrm>
            <a:off x="2137788" y="893367"/>
            <a:ext cx="3706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+mj-lt"/>
                <a:ea typeface="+mj-ea"/>
              </a:rPr>
              <a:t>jiu</a:t>
            </a:r>
            <a:endParaRPr lang="zh-CN" altLang="en-US" sz="12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FD63622-1F7C-140A-CA79-D45A2D683066}"/>
              </a:ext>
            </a:extLst>
          </p:cNvPr>
          <p:cNvSpPr txBox="1"/>
          <p:nvPr/>
        </p:nvSpPr>
        <p:spPr>
          <a:xfrm>
            <a:off x="1633676" y="1111128"/>
            <a:ext cx="186511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高温天气引发其他疾病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31523E4-76B7-8066-2A70-B7A83D534CAB}"/>
              </a:ext>
            </a:extLst>
          </p:cNvPr>
          <p:cNvGrpSpPr/>
          <p:nvPr/>
        </p:nvGrpSpPr>
        <p:grpSpPr>
          <a:xfrm>
            <a:off x="952496" y="2840134"/>
            <a:ext cx="2735859" cy="400110"/>
            <a:chOff x="696941" y="1646138"/>
            <a:chExt cx="2874425" cy="400110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206958BA-F148-4AE3-D39A-8F88D6A525DA}"/>
                </a:ext>
              </a:extLst>
            </p:cNvPr>
            <p:cNvSpPr/>
            <p:nvPr/>
          </p:nvSpPr>
          <p:spPr>
            <a:xfrm>
              <a:off x="854288" y="1657337"/>
              <a:ext cx="2653875" cy="377713"/>
            </a:xfrm>
            <a:prstGeom prst="rect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  <a:ea typeface="思源黑体 CN Regular" panose="020B0500000000000000" pitchFamily="34" charset="-122"/>
                <a:cs typeface="+mn-cs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2BCE0DB3-1A5A-8FE2-4261-09D467F4DF83}"/>
                </a:ext>
              </a:extLst>
            </p:cNvPr>
            <p:cNvSpPr/>
            <p:nvPr/>
          </p:nvSpPr>
          <p:spPr>
            <a:xfrm>
              <a:off x="696941" y="1646138"/>
              <a:ext cx="287442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latin typeface="+mj-lt"/>
                  <a:ea typeface="思源黑体 CN Regular" panose="020B0500000000000000" pitchFamily="34" charset="-122"/>
                </a:rPr>
                <a:t>OTHER ILLNESSES</a:t>
              </a:r>
            </a:p>
          </p:txBody>
        </p:sp>
      </p:grpSp>
      <p:pic>
        <p:nvPicPr>
          <p:cNvPr id="19" name="图片 18">
            <a:extLst>
              <a:ext uri="{FF2B5EF4-FFF2-40B4-BE49-F238E27FC236}">
                <a16:creationId xmlns:a16="http://schemas.microsoft.com/office/drawing/2014/main" id="{2B9DDD8D-57A4-CF4A-B539-1C82A701E90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258" t="1" r="72198" b="53487"/>
          <a:stretch/>
        </p:blipFill>
        <p:spPr>
          <a:xfrm rot="16200000">
            <a:off x="-533298" y="1808451"/>
            <a:ext cx="1507056" cy="297845"/>
          </a:xfrm>
          <a:prstGeom prst="rect">
            <a:avLst/>
          </a:prstGeom>
        </p:spPr>
      </p:pic>
      <p:grpSp>
        <p:nvGrpSpPr>
          <p:cNvPr id="46" name="组合 45">
            <a:extLst>
              <a:ext uri="{FF2B5EF4-FFF2-40B4-BE49-F238E27FC236}">
                <a16:creationId xmlns:a16="http://schemas.microsoft.com/office/drawing/2014/main" id="{3AF0B285-CAFD-D925-390E-8E8CD5201AF7}"/>
              </a:ext>
            </a:extLst>
          </p:cNvPr>
          <p:cNvGrpSpPr/>
          <p:nvPr/>
        </p:nvGrpSpPr>
        <p:grpSpPr>
          <a:xfrm>
            <a:off x="4637774" y="511431"/>
            <a:ext cx="6664039" cy="1737633"/>
            <a:chOff x="4575464" y="785539"/>
            <a:chExt cx="6664039" cy="1737633"/>
          </a:xfrm>
        </p:grpSpPr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id="{69D19C90-BFEC-7133-2FD3-A246DB9AD5D6}"/>
                </a:ext>
              </a:extLst>
            </p:cNvPr>
            <p:cNvGrpSpPr/>
            <p:nvPr/>
          </p:nvGrpSpPr>
          <p:grpSpPr>
            <a:xfrm>
              <a:off x="4575465" y="785539"/>
              <a:ext cx="2566881" cy="559927"/>
              <a:chOff x="8891778" y="1633869"/>
              <a:chExt cx="2566881" cy="559927"/>
            </a:xfrm>
          </p:grpSpPr>
          <p:sp>
            <p:nvSpPr>
              <p:cNvPr id="40" name="文本框 12">
                <a:extLst>
                  <a:ext uri="{FF2B5EF4-FFF2-40B4-BE49-F238E27FC236}">
                    <a16:creationId xmlns:a16="http://schemas.microsoft.com/office/drawing/2014/main" id="{C42E1407-453C-886C-8475-E002F54F0993}"/>
                  </a:ext>
                </a:extLst>
              </p:cNvPr>
              <p:cNvSpPr txBox="1"/>
              <p:nvPr/>
            </p:nvSpPr>
            <p:spPr>
              <a:xfrm>
                <a:off x="9293033" y="1633869"/>
                <a:ext cx="2165626" cy="437863"/>
              </a:xfrm>
              <a:prstGeom prst="rect">
                <a:avLst/>
              </a:prstGeom>
              <a:noFill/>
              <a:effectLst/>
            </p:spPr>
            <p:txBody>
              <a:bodyPr wrap="square" lIns="70409" tIns="35204" rIns="70409" bIns="35204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+mj-ea"/>
                    <a:ea typeface="+mj-ea"/>
                    <a:cs typeface="OPPOSans M" panose="00020600040101010101" pitchFamily="18" charset="-122"/>
                    <a:sym typeface="OPPOSans L" panose="00020600040101010101" pitchFamily="18" charset="-122"/>
                  </a:rPr>
                  <a:t>心脑血管疾病</a:t>
                </a:r>
                <a:endParaRPr lang="en-US" dirty="0">
                  <a:solidFill>
                    <a:schemeClr val="bg1"/>
                  </a:solidFill>
                  <a:latin typeface="+mj-ea"/>
                  <a:ea typeface="+mj-ea"/>
                  <a:cs typeface="OPPOSans M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  <p:sp>
            <p:nvSpPr>
              <p:cNvPr id="43" name="圆角矩形 22">
                <a:extLst>
                  <a:ext uri="{FF2B5EF4-FFF2-40B4-BE49-F238E27FC236}">
                    <a16:creationId xmlns:a16="http://schemas.microsoft.com/office/drawing/2014/main" id="{642FB8EB-04C7-821E-33D6-EEEA8D2AA3B7}"/>
                  </a:ext>
                </a:extLst>
              </p:cNvPr>
              <p:cNvSpPr/>
              <p:nvPr/>
            </p:nvSpPr>
            <p:spPr>
              <a:xfrm>
                <a:off x="8891778" y="1749576"/>
                <a:ext cx="444222" cy="444220"/>
              </a:xfrm>
              <a:prstGeom prst="roundRect">
                <a:avLst/>
              </a:prstGeom>
              <a:solidFill>
                <a:schemeClr val="accent6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1</a:t>
                </a:r>
                <a:endParaRPr lang="zh-CN" altLang="en-US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44" name="矩形 43">
                <a:extLst>
                  <a:ext uri="{FF2B5EF4-FFF2-40B4-BE49-F238E27FC236}">
                    <a16:creationId xmlns:a16="http://schemas.microsoft.com/office/drawing/2014/main" id="{6F2651E3-585E-36F0-CE8C-193C533B3A78}"/>
                  </a:ext>
                </a:extLst>
              </p:cNvPr>
              <p:cNvSpPr/>
              <p:nvPr/>
            </p:nvSpPr>
            <p:spPr>
              <a:xfrm flipV="1">
                <a:off x="9415202" y="2136634"/>
                <a:ext cx="1778804" cy="45719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</p:grp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B93F7FE3-0003-D89C-B26A-23B5801C9431}"/>
                </a:ext>
              </a:extLst>
            </p:cNvPr>
            <p:cNvSpPr txBox="1"/>
            <p:nvPr/>
          </p:nvSpPr>
          <p:spPr>
            <a:xfrm>
              <a:off x="4575464" y="1494877"/>
              <a:ext cx="6664039" cy="1028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包括有冠心病，冠心病又分为心绞痛、心肌梗死、猝死、隐匿性冠心病、缺血性心肌病。心绞痛又分为稳定性心绞痛和不稳定性心绞痛，心肌梗死有</a:t>
              </a:r>
              <a:r>
                <a:rPr lang="en-US" altLang="zh-CN" sz="140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ST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段抬高的心肌梗死和</a:t>
              </a:r>
              <a:r>
                <a:rPr lang="en-US" altLang="zh-CN" sz="140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ST</a:t>
              </a:r>
              <a:r>
                <a:rPr lang="zh-CN" altLang="en-US" sz="140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段不抬高的心肌梗死；</a:t>
              </a:r>
              <a:endParaRPr lang="en-US" altLang="zh-CN" sz="14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F5EEF5BA-FB85-2559-D19C-BC7B308654BF}"/>
              </a:ext>
            </a:extLst>
          </p:cNvPr>
          <p:cNvGrpSpPr/>
          <p:nvPr/>
        </p:nvGrpSpPr>
        <p:grpSpPr>
          <a:xfrm>
            <a:off x="4637774" y="2540361"/>
            <a:ext cx="6664039" cy="1737696"/>
            <a:chOff x="4575464" y="785539"/>
            <a:chExt cx="6664039" cy="1737696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44783F27-96A0-5DD6-40DB-6539C9A02F2B}"/>
                </a:ext>
              </a:extLst>
            </p:cNvPr>
            <p:cNvGrpSpPr/>
            <p:nvPr/>
          </p:nvGrpSpPr>
          <p:grpSpPr>
            <a:xfrm>
              <a:off x="4575465" y="785539"/>
              <a:ext cx="2566881" cy="559927"/>
              <a:chOff x="8891778" y="1633869"/>
              <a:chExt cx="2566881" cy="559927"/>
            </a:xfrm>
          </p:grpSpPr>
          <p:sp>
            <p:nvSpPr>
              <p:cNvPr id="50" name="文本框 12">
                <a:extLst>
                  <a:ext uri="{FF2B5EF4-FFF2-40B4-BE49-F238E27FC236}">
                    <a16:creationId xmlns:a16="http://schemas.microsoft.com/office/drawing/2014/main" id="{1296807E-E9E4-FAB6-3A2C-8DFE119F6D2C}"/>
                  </a:ext>
                </a:extLst>
              </p:cNvPr>
              <p:cNvSpPr txBox="1"/>
              <p:nvPr/>
            </p:nvSpPr>
            <p:spPr>
              <a:xfrm>
                <a:off x="9293033" y="1633869"/>
                <a:ext cx="2165626" cy="437863"/>
              </a:xfrm>
              <a:prstGeom prst="rect">
                <a:avLst/>
              </a:prstGeom>
              <a:noFill/>
              <a:effectLst/>
            </p:spPr>
            <p:txBody>
              <a:bodyPr wrap="square" lIns="70409" tIns="35204" rIns="70409" bIns="35204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+mj-ea"/>
                    <a:ea typeface="+mj-ea"/>
                    <a:cs typeface="OPPOSans M" panose="00020600040101010101" pitchFamily="18" charset="-122"/>
                    <a:sym typeface="OPPOSans L" panose="00020600040101010101" pitchFamily="18" charset="-122"/>
                  </a:rPr>
                  <a:t>肾脏损害</a:t>
                </a:r>
                <a:endParaRPr lang="en-US" dirty="0">
                  <a:solidFill>
                    <a:schemeClr val="bg1"/>
                  </a:solidFill>
                  <a:latin typeface="+mj-ea"/>
                  <a:ea typeface="+mj-ea"/>
                  <a:cs typeface="OPPOSans M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  <p:sp>
            <p:nvSpPr>
              <p:cNvPr id="51" name="圆角矩形 22">
                <a:extLst>
                  <a:ext uri="{FF2B5EF4-FFF2-40B4-BE49-F238E27FC236}">
                    <a16:creationId xmlns:a16="http://schemas.microsoft.com/office/drawing/2014/main" id="{F50D3433-34F8-054E-CDC1-FBB44FD20596}"/>
                  </a:ext>
                </a:extLst>
              </p:cNvPr>
              <p:cNvSpPr/>
              <p:nvPr/>
            </p:nvSpPr>
            <p:spPr>
              <a:xfrm>
                <a:off x="8891778" y="1749576"/>
                <a:ext cx="444222" cy="444220"/>
              </a:xfrm>
              <a:prstGeom prst="roundRect">
                <a:avLst/>
              </a:prstGeom>
              <a:solidFill>
                <a:schemeClr val="accent6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2</a:t>
                </a:r>
                <a:endParaRPr lang="zh-CN" altLang="en-US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52" name="矩形 51">
                <a:extLst>
                  <a:ext uri="{FF2B5EF4-FFF2-40B4-BE49-F238E27FC236}">
                    <a16:creationId xmlns:a16="http://schemas.microsoft.com/office/drawing/2014/main" id="{4318DC3F-8FB3-D06E-2806-9753139DD3F0}"/>
                  </a:ext>
                </a:extLst>
              </p:cNvPr>
              <p:cNvSpPr/>
              <p:nvPr/>
            </p:nvSpPr>
            <p:spPr>
              <a:xfrm flipV="1">
                <a:off x="9415202" y="2136634"/>
                <a:ext cx="1778804" cy="45719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</p:grp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7187F7EF-E3AC-7215-E48C-76C7B6F07181}"/>
                </a:ext>
              </a:extLst>
            </p:cNvPr>
            <p:cNvSpPr txBox="1"/>
            <p:nvPr/>
          </p:nvSpPr>
          <p:spPr>
            <a:xfrm>
              <a:off x="4575464" y="1494877"/>
              <a:ext cx="6664039" cy="10283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肾脏损害指由于肾脏小动脉痉挛、硬化、退化、退变导致肾脏缺血、缺氧、肾实质纤维化，出现蛋白尿，因而肾功能出现进行性减退，导致尿毒症等病的发生。对于高血压患者来说，防治肾脏损害尤为重要。</a:t>
              </a:r>
              <a:endParaRPr lang="en-US" altLang="zh-CN" sz="14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CE2F009E-1051-C320-8CE0-D72F8696E454}"/>
              </a:ext>
            </a:extLst>
          </p:cNvPr>
          <p:cNvGrpSpPr/>
          <p:nvPr/>
        </p:nvGrpSpPr>
        <p:grpSpPr>
          <a:xfrm>
            <a:off x="4637774" y="4569291"/>
            <a:ext cx="6664039" cy="1737633"/>
            <a:chOff x="4575464" y="785539"/>
            <a:chExt cx="6664039" cy="1737633"/>
          </a:xfrm>
        </p:grpSpPr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8D45C413-433F-6AFB-F118-47008F2F5449}"/>
                </a:ext>
              </a:extLst>
            </p:cNvPr>
            <p:cNvGrpSpPr/>
            <p:nvPr/>
          </p:nvGrpSpPr>
          <p:grpSpPr>
            <a:xfrm>
              <a:off x="4575465" y="785539"/>
              <a:ext cx="2566881" cy="559927"/>
              <a:chOff x="8891778" y="1633869"/>
              <a:chExt cx="2566881" cy="559927"/>
            </a:xfrm>
          </p:grpSpPr>
          <p:sp>
            <p:nvSpPr>
              <p:cNvPr id="56" name="文本框 12">
                <a:extLst>
                  <a:ext uri="{FF2B5EF4-FFF2-40B4-BE49-F238E27FC236}">
                    <a16:creationId xmlns:a16="http://schemas.microsoft.com/office/drawing/2014/main" id="{99B982A7-8581-BFCC-8A46-0E33E39BB7F7}"/>
                  </a:ext>
                </a:extLst>
              </p:cNvPr>
              <p:cNvSpPr txBox="1"/>
              <p:nvPr/>
            </p:nvSpPr>
            <p:spPr>
              <a:xfrm>
                <a:off x="9293033" y="1633869"/>
                <a:ext cx="2165626" cy="437863"/>
              </a:xfrm>
              <a:prstGeom prst="rect">
                <a:avLst/>
              </a:prstGeom>
              <a:noFill/>
              <a:effectLst/>
            </p:spPr>
            <p:txBody>
              <a:bodyPr wrap="square" lIns="70409" tIns="35204" rIns="70409" bIns="35204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just"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bg1"/>
                    </a:solidFill>
                    <a:latin typeface="+mj-ea"/>
                    <a:ea typeface="+mj-ea"/>
                    <a:cs typeface="OPPOSans M" panose="00020600040101010101" pitchFamily="18" charset="-122"/>
                    <a:sym typeface="OPPOSans L" panose="00020600040101010101" pitchFamily="18" charset="-122"/>
                  </a:rPr>
                  <a:t>日光性皮炎</a:t>
                </a:r>
                <a:endParaRPr lang="en-US" dirty="0">
                  <a:solidFill>
                    <a:schemeClr val="bg1"/>
                  </a:solidFill>
                  <a:latin typeface="+mj-ea"/>
                  <a:ea typeface="+mj-ea"/>
                  <a:cs typeface="OPPOSans M" panose="00020600040101010101" pitchFamily="18" charset="-122"/>
                  <a:sym typeface="OPPOSans L" panose="00020600040101010101" pitchFamily="18" charset="-122"/>
                </a:endParaRPr>
              </a:p>
            </p:txBody>
          </p:sp>
          <p:sp>
            <p:nvSpPr>
              <p:cNvPr id="57" name="圆角矩形 22">
                <a:extLst>
                  <a:ext uri="{FF2B5EF4-FFF2-40B4-BE49-F238E27FC236}">
                    <a16:creationId xmlns:a16="http://schemas.microsoft.com/office/drawing/2014/main" id="{C6D107A2-72A5-FB09-E82E-C592EC78E837}"/>
                  </a:ext>
                </a:extLst>
              </p:cNvPr>
              <p:cNvSpPr/>
              <p:nvPr/>
            </p:nvSpPr>
            <p:spPr>
              <a:xfrm>
                <a:off x="8891778" y="1749576"/>
                <a:ext cx="444222" cy="444220"/>
              </a:xfrm>
              <a:prstGeom prst="roundRect">
                <a:avLst/>
              </a:prstGeom>
              <a:solidFill>
                <a:schemeClr val="accent6"/>
              </a:solidFill>
              <a:ln w="9525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r>
                  <a:rPr lang="en-US" altLang="zh-CN" dirty="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3</a:t>
                </a:r>
                <a:endParaRPr lang="zh-CN" altLang="en-US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58" name="矩形 57">
                <a:extLst>
                  <a:ext uri="{FF2B5EF4-FFF2-40B4-BE49-F238E27FC236}">
                    <a16:creationId xmlns:a16="http://schemas.microsoft.com/office/drawing/2014/main" id="{F6CA48EF-F629-B1F5-244E-CBE070DFB857}"/>
                  </a:ext>
                </a:extLst>
              </p:cNvPr>
              <p:cNvSpPr/>
              <p:nvPr/>
            </p:nvSpPr>
            <p:spPr>
              <a:xfrm flipV="1">
                <a:off x="9415202" y="2136634"/>
                <a:ext cx="1778804" cy="45719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+mn-cs"/>
                </a:endParaRPr>
              </a:p>
            </p:txBody>
          </p:sp>
        </p:grp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18940A6F-680C-1439-705C-D9125F89CEE8}"/>
                </a:ext>
              </a:extLst>
            </p:cNvPr>
            <p:cNvSpPr txBox="1"/>
            <p:nvPr/>
          </p:nvSpPr>
          <p:spPr>
            <a:xfrm>
              <a:off x="4575464" y="1494877"/>
              <a:ext cx="6664039" cy="1028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日光性皮炎又称急性日晒伤，晒斑，是皮肤接受强烈光线照射引起的一种急性损伤性皮肤反应，患处皮肤表现为红肿、灼热、疼痛，甚至出现水疱、灼痛、皮肤脱屑等症状，有的患者还会出现头痛、发热、恶心、呕吐等全身症状。</a:t>
              </a:r>
              <a:endParaRPr lang="en-US" altLang="zh-CN" sz="14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59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QR 代码&#10;&#10;描述已自动生成">
            <a:extLst>
              <a:ext uri="{FF2B5EF4-FFF2-40B4-BE49-F238E27FC236}">
                <a16:creationId xmlns:a16="http://schemas.microsoft.com/office/drawing/2014/main" id="{6AACA934-58A6-19A6-E8BC-CCD80FB107C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4650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5036FA18-6F9C-F3B2-03C9-29584831A118}"/>
              </a:ext>
            </a:extLst>
          </p:cNvPr>
          <p:cNvSpPr/>
          <p:nvPr/>
        </p:nvSpPr>
        <p:spPr>
          <a:xfrm>
            <a:off x="658813" y="3568382"/>
            <a:ext cx="4031873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Elly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透明胶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AB01DEE-EB5E-C168-97D5-E678280A2CA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1847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4CFDA4E-70A3-A455-2758-84DE41316201}"/>
              </a:ext>
            </a:extLst>
          </p:cNvPr>
          <p:cNvSpPr/>
          <p:nvPr/>
        </p:nvSpPr>
        <p:spPr>
          <a:xfrm>
            <a:off x="0" y="3285392"/>
            <a:ext cx="12192000" cy="3572608"/>
          </a:xfrm>
          <a:prstGeom prst="rect">
            <a:avLst/>
          </a:prstGeom>
          <a:solidFill>
            <a:schemeClr val="accent5">
              <a:lumMod val="90000"/>
              <a:lumOff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E485CFA-7E98-370D-B942-47C258AF057E}"/>
              </a:ext>
            </a:extLst>
          </p:cNvPr>
          <p:cNvSpPr txBox="1"/>
          <p:nvPr/>
        </p:nvSpPr>
        <p:spPr>
          <a:xfrm>
            <a:off x="5490704" y="721559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+mj-lt"/>
                <a:ea typeface="+mj-ea"/>
              </a:rPr>
              <a:t>目录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36A98AC-380E-6062-F91D-BA6B21EE65CB}"/>
              </a:ext>
            </a:extLst>
          </p:cNvPr>
          <p:cNvSpPr txBox="1"/>
          <p:nvPr/>
        </p:nvSpPr>
        <p:spPr>
          <a:xfrm>
            <a:off x="5590844" y="447894"/>
            <a:ext cx="5854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j-lt"/>
                <a:ea typeface="+mj-ea"/>
              </a:rPr>
              <a:t>mu</a:t>
            </a:r>
            <a:endParaRPr lang="zh-CN" altLang="en-US" sz="20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BCDFCBC-86A9-E944-8976-25BE5564F084}"/>
              </a:ext>
            </a:extLst>
          </p:cNvPr>
          <p:cNvSpPr txBox="1"/>
          <p:nvPr/>
        </p:nvSpPr>
        <p:spPr>
          <a:xfrm>
            <a:off x="6198257" y="447894"/>
            <a:ext cx="4564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err="1">
                <a:solidFill>
                  <a:schemeClr val="bg1"/>
                </a:solidFill>
                <a:latin typeface="+mj-ea"/>
                <a:ea typeface="+mj-ea"/>
              </a:rPr>
              <a:t>lu</a:t>
            </a:r>
            <a:endParaRPr lang="zh-CN" altLang="en-US" sz="2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D3C9F6C-842A-3BD9-1A07-1D1BE2871C29}"/>
              </a:ext>
            </a:extLst>
          </p:cNvPr>
          <p:cNvSpPr/>
          <p:nvPr/>
        </p:nvSpPr>
        <p:spPr>
          <a:xfrm>
            <a:off x="656549" y="1745200"/>
            <a:ext cx="2583040" cy="3683355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07F20574-FF66-8CD2-92A0-3702A1413BB1}"/>
              </a:ext>
            </a:extLst>
          </p:cNvPr>
          <p:cNvSpPr/>
          <p:nvPr/>
        </p:nvSpPr>
        <p:spPr>
          <a:xfrm>
            <a:off x="1228728" y="2185851"/>
            <a:ext cx="1438683" cy="143868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chemeClr val="accent5"/>
                </a:solidFill>
                <a:latin typeface="+mj-lt"/>
                <a:ea typeface="思源黑体 CN Regular" panose="020B0500000000000000" pitchFamily="34" charset="-122"/>
              </a:rPr>
              <a:t>01</a:t>
            </a:r>
            <a:endParaRPr lang="zh-CN" altLang="en-US" sz="4400" dirty="0">
              <a:solidFill>
                <a:schemeClr val="accent5"/>
              </a:solidFill>
              <a:latin typeface="+mj-lt"/>
              <a:ea typeface="思源黑体 CN Regular" panose="020B0500000000000000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9A256BF-230C-F7DA-6709-A0851BDBCF2A}"/>
              </a:ext>
            </a:extLst>
          </p:cNvPr>
          <p:cNvSpPr txBox="1"/>
          <p:nvPr/>
        </p:nvSpPr>
        <p:spPr>
          <a:xfrm>
            <a:off x="1086295" y="4262410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热射病简介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35B608D3-8D92-FDC9-B509-338204B1D1D0}"/>
              </a:ext>
            </a:extLst>
          </p:cNvPr>
          <p:cNvSpPr/>
          <p:nvPr/>
        </p:nvSpPr>
        <p:spPr>
          <a:xfrm>
            <a:off x="1049921" y="4889941"/>
            <a:ext cx="1796296" cy="4980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66ECE454-4C18-EDD3-1B2B-B603A1564142}"/>
              </a:ext>
            </a:extLst>
          </p:cNvPr>
          <p:cNvSpPr/>
          <p:nvPr/>
        </p:nvSpPr>
        <p:spPr>
          <a:xfrm>
            <a:off x="3536929" y="1745200"/>
            <a:ext cx="2583040" cy="3683355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2BCB5BE6-192D-CEB5-22AB-ACBEE194A09B}"/>
              </a:ext>
            </a:extLst>
          </p:cNvPr>
          <p:cNvSpPr/>
          <p:nvPr/>
        </p:nvSpPr>
        <p:spPr>
          <a:xfrm>
            <a:off x="4109108" y="2185851"/>
            <a:ext cx="1438683" cy="143868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chemeClr val="accent5"/>
                </a:solidFill>
                <a:latin typeface="+mj-lt"/>
                <a:ea typeface="思源黑体 CN Regular" panose="020B0500000000000000" pitchFamily="34" charset="-122"/>
              </a:rPr>
              <a:t>02</a:t>
            </a:r>
            <a:endParaRPr lang="zh-CN" altLang="en-US" sz="4400" dirty="0">
              <a:solidFill>
                <a:schemeClr val="accent5"/>
              </a:solidFill>
              <a:latin typeface="+mj-lt"/>
              <a:ea typeface="思源黑体 CN Regular" panose="020B0500000000000000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0ECED5D4-56E6-5C97-C7A0-FB46BF0A43D1}"/>
              </a:ext>
            </a:extLst>
          </p:cNvPr>
          <p:cNvSpPr txBox="1"/>
          <p:nvPr/>
        </p:nvSpPr>
        <p:spPr>
          <a:xfrm>
            <a:off x="3966675" y="4262410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为什么得病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1FE1DFBE-55A4-2797-C11E-60AB924A1C99}"/>
              </a:ext>
            </a:extLst>
          </p:cNvPr>
          <p:cNvSpPr/>
          <p:nvPr/>
        </p:nvSpPr>
        <p:spPr>
          <a:xfrm>
            <a:off x="3930301" y="4889941"/>
            <a:ext cx="1796296" cy="4980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C80BE9A2-BAA0-730A-0F85-F9A779A7B99E}"/>
              </a:ext>
            </a:extLst>
          </p:cNvPr>
          <p:cNvSpPr/>
          <p:nvPr/>
        </p:nvSpPr>
        <p:spPr>
          <a:xfrm>
            <a:off x="6417309" y="1745200"/>
            <a:ext cx="2583040" cy="3683355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id="{69B56D95-B442-7DC1-1555-01E97D980766}"/>
              </a:ext>
            </a:extLst>
          </p:cNvPr>
          <p:cNvSpPr/>
          <p:nvPr/>
        </p:nvSpPr>
        <p:spPr>
          <a:xfrm>
            <a:off x="6989488" y="2185851"/>
            <a:ext cx="1438683" cy="143868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chemeClr val="accent5"/>
                </a:solidFill>
                <a:latin typeface="+mj-lt"/>
                <a:ea typeface="思源黑体 CN Regular" panose="020B0500000000000000" pitchFamily="34" charset="-122"/>
              </a:rPr>
              <a:t>03</a:t>
            </a:r>
            <a:endParaRPr lang="zh-CN" altLang="en-US" sz="4400" dirty="0">
              <a:solidFill>
                <a:schemeClr val="accent5"/>
              </a:solidFill>
              <a:latin typeface="+mj-lt"/>
              <a:ea typeface="思源黑体 CN Regular" panose="020B0500000000000000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7C0B09A4-7DE6-8610-27A3-0E40FBD972E9}"/>
              </a:ext>
            </a:extLst>
          </p:cNvPr>
          <p:cNvSpPr txBox="1"/>
          <p:nvPr/>
        </p:nvSpPr>
        <p:spPr>
          <a:xfrm>
            <a:off x="7000944" y="426241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预防措施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F64E22DB-0EFD-B759-C1EB-DE28B43AFF63}"/>
              </a:ext>
            </a:extLst>
          </p:cNvPr>
          <p:cNvSpPr/>
          <p:nvPr/>
        </p:nvSpPr>
        <p:spPr>
          <a:xfrm>
            <a:off x="6810681" y="4889941"/>
            <a:ext cx="1796296" cy="4980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D916E7BA-AEA9-B0EF-7337-3F2D53488123}"/>
              </a:ext>
            </a:extLst>
          </p:cNvPr>
          <p:cNvSpPr/>
          <p:nvPr/>
        </p:nvSpPr>
        <p:spPr>
          <a:xfrm>
            <a:off x="9297688" y="1745200"/>
            <a:ext cx="2583040" cy="3683355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8EAED26A-3AAA-E1C6-EFD8-D817F4046E1F}"/>
              </a:ext>
            </a:extLst>
          </p:cNvPr>
          <p:cNvSpPr/>
          <p:nvPr/>
        </p:nvSpPr>
        <p:spPr>
          <a:xfrm>
            <a:off x="9869867" y="2185851"/>
            <a:ext cx="1438683" cy="143868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>
                <a:solidFill>
                  <a:schemeClr val="accent5"/>
                </a:solidFill>
                <a:latin typeface="+mj-lt"/>
                <a:ea typeface="思源黑体 CN Regular" panose="020B0500000000000000" pitchFamily="34" charset="-122"/>
              </a:rPr>
              <a:t>04</a:t>
            </a:r>
            <a:endParaRPr lang="zh-CN" altLang="en-US" sz="4400" dirty="0">
              <a:solidFill>
                <a:schemeClr val="accent5"/>
              </a:solidFill>
              <a:latin typeface="+mj-lt"/>
              <a:ea typeface="思源黑体 CN Regular" panose="020B0500000000000000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32F41B63-D622-C36F-8499-E76B6C6E2E82}"/>
              </a:ext>
            </a:extLst>
          </p:cNvPr>
          <p:cNvSpPr txBox="1"/>
          <p:nvPr/>
        </p:nvSpPr>
        <p:spPr>
          <a:xfrm>
            <a:off x="9881323" y="426241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应急处理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3155D1BD-4A5E-244F-1CF6-4569AF359E45}"/>
              </a:ext>
            </a:extLst>
          </p:cNvPr>
          <p:cNvSpPr/>
          <p:nvPr/>
        </p:nvSpPr>
        <p:spPr>
          <a:xfrm>
            <a:off x="9691060" y="4889941"/>
            <a:ext cx="1796296" cy="4980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26772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609E83BA-5190-1ED4-5E7F-879919763DA8}"/>
              </a:ext>
            </a:extLst>
          </p:cNvPr>
          <p:cNvSpPr/>
          <p:nvPr/>
        </p:nvSpPr>
        <p:spPr>
          <a:xfrm>
            <a:off x="3371850" y="0"/>
            <a:ext cx="5474970" cy="6115050"/>
          </a:xfrm>
          <a:prstGeom prst="rect">
            <a:avLst/>
          </a:prstGeom>
          <a:gradFill>
            <a:gsLst>
              <a:gs pos="0">
                <a:schemeClr val="accent1"/>
              </a:gs>
              <a:gs pos="100000">
                <a:schemeClr val="accent6"/>
              </a:gs>
            </a:gsLst>
            <a:lin ang="27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E724789-F805-6850-712A-8FB466BFC755}"/>
              </a:ext>
            </a:extLst>
          </p:cNvPr>
          <p:cNvSpPr txBox="1"/>
          <p:nvPr/>
        </p:nvSpPr>
        <p:spPr>
          <a:xfrm>
            <a:off x="4995378" y="537210"/>
            <a:ext cx="2201244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3800" dirty="0">
                <a:solidFill>
                  <a:schemeClr val="bg1"/>
                </a:solidFill>
                <a:latin typeface="+mj-lt"/>
                <a:ea typeface="+mj-ea"/>
              </a:rPr>
              <a:t>01</a:t>
            </a:r>
            <a:endParaRPr lang="zh-CN" altLang="en-US" sz="138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323D98F-2744-AD4E-5F83-A416DFBAD54E}"/>
              </a:ext>
            </a:extLst>
          </p:cNvPr>
          <p:cNvSpPr/>
          <p:nvPr/>
        </p:nvSpPr>
        <p:spPr>
          <a:xfrm>
            <a:off x="4563428" y="1388030"/>
            <a:ext cx="3065145" cy="514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i="0" u="none" strike="noStrike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  <a:ea typeface="PingFang SC" panose="020B0600000000000000" pitchFamily="34" charset="-122"/>
              </a:rPr>
              <a:t>BRIEF INTRODUCTION</a:t>
            </a:r>
            <a:endParaRPr lang="zh-CN" altLang="en-US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F5AD643-A4BB-FCFE-7F61-77DEF6E881FD}"/>
              </a:ext>
            </a:extLst>
          </p:cNvPr>
          <p:cNvSpPr txBox="1"/>
          <p:nvPr/>
        </p:nvSpPr>
        <p:spPr>
          <a:xfrm>
            <a:off x="4721265" y="3604021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</a:rPr>
              <a:t>热射病简介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9B52973-4D2A-225A-950C-15CCC8A00ADA}"/>
              </a:ext>
            </a:extLst>
          </p:cNvPr>
          <p:cNvSpPr txBox="1"/>
          <p:nvPr/>
        </p:nvSpPr>
        <p:spPr>
          <a:xfrm>
            <a:off x="6343872" y="3377773"/>
            <a:ext cx="4587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err="1">
                <a:solidFill>
                  <a:schemeClr val="bg1"/>
                </a:solidFill>
                <a:latin typeface="+mj-lt"/>
                <a:ea typeface="+mj-ea"/>
              </a:rPr>
              <a:t>jian</a:t>
            </a:r>
            <a:endParaRPr lang="zh-CN" altLang="en-US" sz="12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0DF5A17-1BF2-716A-3829-9EDC25E87F91}"/>
              </a:ext>
            </a:extLst>
          </p:cNvPr>
          <p:cNvSpPr txBox="1"/>
          <p:nvPr/>
        </p:nvSpPr>
        <p:spPr>
          <a:xfrm>
            <a:off x="6919101" y="3377773"/>
            <a:ext cx="360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err="1">
                <a:solidFill>
                  <a:schemeClr val="bg1"/>
                </a:solidFill>
                <a:latin typeface="+mj-lt"/>
                <a:ea typeface="+mj-ea"/>
              </a:rPr>
              <a:t>jie</a:t>
            </a:r>
            <a:endParaRPr lang="zh-CN" altLang="en-US" sz="12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13941A7-0D56-C6D7-8825-8D0FB473DC5C}"/>
              </a:ext>
            </a:extLst>
          </p:cNvPr>
          <p:cNvSpPr txBox="1"/>
          <p:nvPr/>
        </p:nvSpPr>
        <p:spPr>
          <a:xfrm>
            <a:off x="4226459" y="4624118"/>
            <a:ext cx="3739082" cy="894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51PPT</a:t>
            </a:r>
            <a:r>
              <a:rPr lang="zh-CN" altLang="en-US" sz="12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模板网，幻灯 片演示模板及 素材免费下载！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51PPT</a:t>
            </a:r>
            <a:r>
              <a:rPr lang="zh-CN" altLang="en-US" sz="12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模板网 官网唯一网址：</a:t>
            </a:r>
            <a:r>
              <a:rPr lang="en-US" altLang="zh-CN" sz="12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www.51pptm oban.com</a:t>
            </a:r>
            <a:endParaRPr lang="zh-CN" altLang="en-US" sz="12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0015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F147D4BA-B3CA-B589-0A94-43DA727F9066}"/>
              </a:ext>
            </a:extLst>
          </p:cNvPr>
          <p:cNvSpPr/>
          <p:nvPr/>
        </p:nvSpPr>
        <p:spPr>
          <a:xfrm>
            <a:off x="695079" y="808640"/>
            <a:ext cx="10801843" cy="4588337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8DFC64E-B251-46B2-646C-2392291CD1C4}"/>
              </a:ext>
            </a:extLst>
          </p:cNvPr>
          <p:cNvSpPr txBox="1"/>
          <p:nvPr/>
        </p:nvSpPr>
        <p:spPr>
          <a:xfrm>
            <a:off x="1546944" y="1436673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</a:rPr>
              <a:t>热射病简介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3C99F1B-D358-5325-CD73-875C0C728382}"/>
              </a:ext>
            </a:extLst>
          </p:cNvPr>
          <p:cNvSpPr txBox="1"/>
          <p:nvPr/>
        </p:nvSpPr>
        <p:spPr>
          <a:xfrm>
            <a:off x="3215350" y="1159674"/>
            <a:ext cx="45878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err="1">
                <a:solidFill>
                  <a:schemeClr val="bg1"/>
                </a:solidFill>
                <a:latin typeface="+mj-lt"/>
                <a:ea typeface="+mj-ea"/>
              </a:rPr>
              <a:t>jian</a:t>
            </a:r>
            <a:endParaRPr lang="zh-CN" altLang="en-US" sz="12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97CDD60-FF4C-B99A-D386-61C46CF95C1D}"/>
              </a:ext>
            </a:extLst>
          </p:cNvPr>
          <p:cNvSpPr txBox="1"/>
          <p:nvPr/>
        </p:nvSpPr>
        <p:spPr>
          <a:xfrm>
            <a:off x="3790579" y="1159674"/>
            <a:ext cx="3609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err="1">
                <a:solidFill>
                  <a:schemeClr val="bg1"/>
                </a:solidFill>
                <a:latin typeface="+mj-lt"/>
                <a:ea typeface="+mj-ea"/>
              </a:rPr>
              <a:t>jie</a:t>
            </a:r>
            <a:endParaRPr lang="zh-CN" altLang="en-US" sz="12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234738-A9F6-C36E-01C5-9712319A3B9D}"/>
              </a:ext>
            </a:extLst>
          </p:cNvPr>
          <p:cNvSpPr txBox="1"/>
          <p:nvPr/>
        </p:nvSpPr>
        <p:spPr>
          <a:xfrm>
            <a:off x="1546943" y="2144559"/>
            <a:ext cx="7268173" cy="25421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0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热射病是高温相关急症中最严重的情况，即重症中暑，是由于暴露在高温高湿环境中身体调节功能失衡，产热大于散热，导致核心温度迅速升高，超过</a:t>
            </a:r>
            <a:r>
              <a:rPr lang="en-US" altLang="zh-CN" b="0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40℃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，伴有皮肤灼热、意识障碍（例如谵妄、惊厥、昏迷）及多器官功能障碍的严重致命性疾病，是中暑最严重的类型，一旦发生，死亡率极高。根据发病原因和易感人群的不同，热射病可分为劳力型热射病和非劳力型热射病（又称经典型热射病）。</a:t>
            </a:r>
            <a:endParaRPr lang="zh-CN" altLang="en-US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pic>
        <p:nvPicPr>
          <p:cNvPr id="10" name="图片 9" descr="电脑屏幕的照片上有字&#10;&#10;中度可信度描述已自动生成">
            <a:extLst>
              <a:ext uri="{FF2B5EF4-FFF2-40B4-BE49-F238E27FC236}">
                <a16:creationId xmlns:a16="http://schemas.microsoft.com/office/drawing/2014/main" id="{7EEBDA18-06EF-6690-6542-867B089BBA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88428" y="1298173"/>
            <a:ext cx="1295695" cy="499223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805EA7CD-9A55-6BA4-0880-DCC6318F92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9298766" y="4224300"/>
            <a:ext cx="4724809" cy="542591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CC2F3367-96A0-6A54-9078-6D98CE6AE263}"/>
              </a:ext>
            </a:extLst>
          </p:cNvPr>
          <p:cNvSpPr txBox="1"/>
          <p:nvPr/>
        </p:nvSpPr>
        <p:spPr>
          <a:xfrm>
            <a:off x="1483568" y="5633237"/>
            <a:ext cx="690899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b="0" i="0" dirty="0">
                <a:solidFill>
                  <a:schemeClr val="bg1"/>
                </a:solidFill>
                <a:effectLst/>
                <a:latin typeface="+mj-ea"/>
                <a:ea typeface="+mj-ea"/>
              </a:rPr>
              <a:t>热射病是高温相关急症中最严重的情况</a:t>
            </a:r>
            <a:endParaRPr lang="zh-CN" altLang="en-US" sz="24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7966988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72796CE8-C439-0D10-9595-B495FE7A1BAE}"/>
              </a:ext>
            </a:extLst>
          </p:cNvPr>
          <p:cNvSpPr/>
          <p:nvPr/>
        </p:nvSpPr>
        <p:spPr>
          <a:xfrm>
            <a:off x="-1" y="0"/>
            <a:ext cx="4555522" cy="2433684"/>
          </a:xfrm>
          <a:custGeom>
            <a:avLst/>
            <a:gdLst>
              <a:gd name="connsiteX0" fmla="*/ 0 w 4296416"/>
              <a:gd name="connsiteY0" fmla="*/ 0 h 2433684"/>
              <a:gd name="connsiteX1" fmla="*/ 4296416 w 4296416"/>
              <a:gd name="connsiteY1" fmla="*/ 0 h 2433684"/>
              <a:gd name="connsiteX2" fmla="*/ 4296416 w 4296416"/>
              <a:gd name="connsiteY2" fmla="*/ 2433684 h 2433684"/>
              <a:gd name="connsiteX3" fmla="*/ 0 w 4296416"/>
              <a:gd name="connsiteY3" fmla="*/ 2433684 h 2433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96416" h="2433684">
                <a:moveTo>
                  <a:pt x="0" y="0"/>
                </a:moveTo>
                <a:lnTo>
                  <a:pt x="4296416" y="0"/>
                </a:lnTo>
                <a:lnTo>
                  <a:pt x="4296416" y="2433684"/>
                </a:lnTo>
                <a:lnTo>
                  <a:pt x="0" y="2433684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8DFC64E-B251-46B2-646C-2392291CD1C4}"/>
              </a:ext>
            </a:extLst>
          </p:cNvPr>
          <p:cNvSpPr txBox="1"/>
          <p:nvPr/>
        </p:nvSpPr>
        <p:spPr>
          <a:xfrm>
            <a:off x="1546944" y="1436673"/>
            <a:ext cx="2749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</a:rPr>
              <a:t>热射病分型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3C99F1B-D358-5325-CD73-875C0C728382}"/>
              </a:ext>
            </a:extLst>
          </p:cNvPr>
          <p:cNvSpPr txBox="1"/>
          <p:nvPr/>
        </p:nvSpPr>
        <p:spPr>
          <a:xfrm>
            <a:off x="3235420" y="1159674"/>
            <a:ext cx="4186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+mj-lt"/>
                <a:ea typeface="+mj-ea"/>
              </a:rPr>
              <a:t>fen</a:t>
            </a:r>
            <a:endParaRPr lang="zh-CN" altLang="en-US" sz="12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97CDD60-FF4C-B99A-D386-61C46CF95C1D}"/>
              </a:ext>
            </a:extLst>
          </p:cNvPr>
          <p:cNvSpPr txBox="1"/>
          <p:nvPr/>
        </p:nvSpPr>
        <p:spPr>
          <a:xfrm>
            <a:off x="3724054" y="1159674"/>
            <a:ext cx="49404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err="1">
                <a:solidFill>
                  <a:schemeClr val="bg1"/>
                </a:solidFill>
                <a:latin typeface="+mj-lt"/>
                <a:ea typeface="+mj-ea"/>
              </a:rPr>
              <a:t>xing</a:t>
            </a:r>
            <a:endParaRPr lang="zh-CN" altLang="en-US" sz="12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4F3A9429-6BF9-B56C-F82E-3ED379263D28}"/>
              </a:ext>
            </a:extLst>
          </p:cNvPr>
          <p:cNvSpPr/>
          <p:nvPr/>
        </p:nvSpPr>
        <p:spPr>
          <a:xfrm>
            <a:off x="4814627" y="3310833"/>
            <a:ext cx="7377373" cy="2991622"/>
          </a:xfrm>
          <a:custGeom>
            <a:avLst/>
            <a:gdLst>
              <a:gd name="connsiteX0" fmla="*/ 0 w 4296416"/>
              <a:gd name="connsiteY0" fmla="*/ 0 h 2433684"/>
              <a:gd name="connsiteX1" fmla="*/ 4296416 w 4296416"/>
              <a:gd name="connsiteY1" fmla="*/ 0 h 2433684"/>
              <a:gd name="connsiteX2" fmla="*/ 4296416 w 4296416"/>
              <a:gd name="connsiteY2" fmla="*/ 2433684 h 2433684"/>
              <a:gd name="connsiteX3" fmla="*/ 0 w 4296416"/>
              <a:gd name="connsiteY3" fmla="*/ 2433684 h 2433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96416" h="2433684">
                <a:moveTo>
                  <a:pt x="0" y="0"/>
                </a:moveTo>
                <a:lnTo>
                  <a:pt x="4296416" y="0"/>
                </a:lnTo>
                <a:lnTo>
                  <a:pt x="4296416" y="2433684"/>
                </a:lnTo>
                <a:lnTo>
                  <a:pt x="0" y="2433684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92E19A5-DE20-3462-062A-551CE68C7CD0}"/>
              </a:ext>
            </a:extLst>
          </p:cNvPr>
          <p:cNvSpPr txBox="1"/>
          <p:nvPr/>
        </p:nvSpPr>
        <p:spPr>
          <a:xfrm>
            <a:off x="5135139" y="2661224"/>
            <a:ext cx="342291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b="1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非劳力性热射病</a:t>
            </a:r>
            <a:endParaRPr lang="zh-CN" altLang="en-US" sz="2800" b="1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C4B6796-4CAA-B9D2-956D-363BF2E87548}"/>
              </a:ext>
            </a:extLst>
          </p:cNvPr>
          <p:cNvSpPr txBox="1"/>
          <p:nvPr/>
        </p:nvSpPr>
        <p:spPr>
          <a:xfrm>
            <a:off x="5135139" y="3572279"/>
            <a:ext cx="4209533" cy="19977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b="0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在高温环境下，多见于居住拥挤和通风不良的城市老年体衰居民。其他高危人群包括精神分裂症、帕金森病、慢性酒精中毒及偏瘫或截瘫患者。病初表现行为异常或癫痫发作，继而出现谵妄、昏迷和瞳孔对称缩小，严重者可出现低血压、休克、心律失常及心力衰竭、肺水肿和脑水肿。</a:t>
            </a:r>
            <a:endParaRPr lang="zh-CN" altLang="en-US" sz="14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720C0EB5-9A8D-6057-487E-9F0DE19F5016}"/>
              </a:ext>
            </a:extLst>
          </p:cNvPr>
          <p:cNvSpPr/>
          <p:nvPr/>
        </p:nvSpPr>
        <p:spPr>
          <a:xfrm>
            <a:off x="6187" y="3310834"/>
            <a:ext cx="4549334" cy="2991622"/>
          </a:xfrm>
          <a:custGeom>
            <a:avLst/>
            <a:gdLst>
              <a:gd name="connsiteX0" fmla="*/ 0 w 4296416"/>
              <a:gd name="connsiteY0" fmla="*/ 0 h 2433684"/>
              <a:gd name="connsiteX1" fmla="*/ 4296416 w 4296416"/>
              <a:gd name="connsiteY1" fmla="*/ 0 h 2433684"/>
              <a:gd name="connsiteX2" fmla="*/ 4296416 w 4296416"/>
              <a:gd name="connsiteY2" fmla="*/ 2433684 h 2433684"/>
              <a:gd name="connsiteX3" fmla="*/ 0 w 4296416"/>
              <a:gd name="connsiteY3" fmla="*/ 2433684 h 2433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96416" h="2433684">
                <a:moveTo>
                  <a:pt x="0" y="0"/>
                </a:moveTo>
                <a:lnTo>
                  <a:pt x="4296416" y="0"/>
                </a:lnTo>
                <a:lnTo>
                  <a:pt x="4296416" y="2433684"/>
                </a:lnTo>
                <a:lnTo>
                  <a:pt x="0" y="2433684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C2F3367-96A0-6A54-9078-6D98CE6AE263}"/>
              </a:ext>
            </a:extLst>
          </p:cNvPr>
          <p:cNvSpPr txBox="1"/>
          <p:nvPr/>
        </p:nvSpPr>
        <p:spPr>
          <a:xfrm>
            <a:off x="1781685" y="2661224"/>
            <a:ext cx="239131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2800" b="1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劳力性热射病</a:t>
            </a:r>
            <a:endParaRPr lang="zh-CN" altLang="en-US" sz="2800" b="1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234738-A9F6-C36E-01C5-9712319A3B9D}"/>
              </a:ext>
            </a:extLst>
          </p:cNvPr>
          <p:cNvSpPr txBox="1"/>
          <p:nvPr/>
        </p:nvSpPr>
        <p:spPr>
          <a:xfrm>
            <a:off x="585805" y="3572279"/>
            <a:ext cx="3653134" cy="23209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b="0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多在高温、湿度大和无风天气进行重体力劳动或剧烈体育运动时发病。患者多为平素健康的年轻人，在从事重体力劳动或剧烈运动数小时后发病，约</a:t>
            </a:r>
            <a:r>
              <a:rPr lang="en-US" altLang="zh-CN" sz="1400" b="0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50%</a:t>
            </a:r>
            <a:r>
              <a:rPr lang="zh-CN" altLang="en-US" sz="1400" b="0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患者大量出汗，心率可达</a:t>
            </a:r>
            <a:r>
              <a:rPr lang="en-US" altLang="zh-CN" sz="1400" b="0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160</a:t>
            </a:r>
            <a:r>
              <a:rPr lang="zh-CN" altLang="en-US" sz="1400" b="0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～</a:t>
            </a:r>
            <a:r>
              <a:rPr lang="en-US" altLang="zh-CN" sz="1400" b="0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180</a:t>
            </a:r>
            <a:r>
              <a:rPr lang="zh-CN" altLang="en-US" sz="1400" b="0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次</a:t>
            </a:r>
            <a:r>
              <a:rPr lang="en-US" altLang="zh-CN" sz="1400" b="0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/</a:t>
            </a:r>
            <a:r>
              <a:rPr lang="zh-CN" altLang="en-US" sz="1400" b="0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分钟，脉压增大。此种患者可发生横纹肌溶解、急性肾衰竭、肝衰竭、</a:t>
            </a:r>
            <a:r>
              <a:rPr lang="en-US" altLang="zh-CN" sz="1400" b="0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DIC</a:t>
            </a:r>
            <a:r>
              <a:rPr lang="zh-CN" altLang="en-US" sz="1400" b="0" i="0" dirty="0">
                <a:solidFill>
                  <a:schemeClr val="bg1"/>
                </a:solidFill>
                <a:effectLst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或多器官功能衰竭，病死率较高。</a:t>
            </a:r>
            <a:endParaRPr lang="zh-CN" altLang="en-US" sz="14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pic>
        <p:nvPicPr>
          <p:cNvPr id="20" name="图片 19" descr="穿着蓝色衣服的人&#10;&#10;描述已自动生成">
            <a:extLst>
              <a:ext uri="{FF2B5EF4-FFF2-40B4-BE49-F238E27FC236}">
                <a16:creationId xmlns:a16="http://schemas.microsoft.com/office/drawing/2014/main" id="{48AA13C5-3EC1-F309-BAF7-1115DB00965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6973" l="16365" r="100000">
                        <a14:foregroundMark x1="84870" y1="87890" x2="83855" y2="970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500175" y="1159674"/>
            <a:ext cx="6037537" cy="5715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47315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72796CE8-C439-0D10-9595-B495FE7A1BAE}"/>
              </a:ext>
            </a:extLst>
          </p:cNvPr>
          <p:cNvSpPr/>
          <p:nvPr/>
        </p:nvSpPr>
        <p:spPr>
          <a:xfrm>
            <a:off x="-1" y="0"/>
            <a:ext cx="4555522" cy="2433684"/>
          </a:xfrm>
          <a:custGeom>
            <a:avLst/>
            <a:gdLst>
              <a:gd name="connsiteX0" fmla="*/ 0 w 4296416"/>
              <a:gd name="connsiteY0" fmla="*/ 0 h 2433684"/>
              <a:gd name="connsiteX1" fmla="*/ 4296416 w 4296416"/>
              <a:gd name="connsiteY1" fmla="*/ 0 h 2433684"/>
              <a:gd name="connsiteX2" fmla="*/ 4296416 w 4296416"/>
              <a:gd name="connsiteY2" fmla="*/ 2433684 h 2433684"/>
              <a:gd name="connsiteX3" fmla="*/ 0 w 4296416"/>
              <a:gd name="connsiteY3" fmla="*/ 2433684 h 2433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96416" h="2433684">
                <a:moveTo>
                  <a:pt x="0" y="0"/>
                </a:moveTo>
                <a:lnTo>
                  <a:pt x="4296416" y="0"/>
                </a:lnTo>
                <a:lnTo>
                  <a:pt x="4296416" y="2433684"/>
                </a:lnTo>
                <a:lnTo>
                  <a:pt x="0" y="2433684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8DFC64E-B251-46B2-646C-2392291CD1C4}"/>
              </a:ext>
            </a:extLst>
          </p:cNvPr>
          <p:cNvSpPr txBox="1"/>
          <p:nvPr/>
        </p:nvSpPr>
        <p:spPr>
          <a:xfrm>
            <a:off x="380962" y="1463996"/>
            <a:ext cx="42883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+mj-ea"/>
                <a:ea typeface="+mj-ea"/>
              </a:rPr>
              <a:t>高温全球死亡人数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3C99F1B-D358-5325-CD73-875C0C728382}"/>
              </a:ext>
            </a:extLst>
          </p:cNvPr>
          <p:cNvSpPr txBox="1"/>
          <p:nvPr/>
        </p:nvSpPr>
        <p:spPr>
          <a:xfrm>
            <a:off x="2503401" y="1151359"/>
            <a:ext cx="317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err="1">
                <a:solidFill>
                  <a:schemeClr val="bg1"/>
                </a:solidFill>
                <a:latin typeface="+mj-ea"/>
                <a:ea typeface="+mj-ea"/>
              </a:rPr>
              <a:t>si</a:t>
            </a:r>
            <a:endParaRPr lang="zh-CN" altLang="en-US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97CDD60-FF4C-B99A-D386-61C46CF95C1D}"/>
              </a:ext>
            </a:extLst>
          </p:cNvPr>
          <p:cNvSpPr txBox="1"/>
          <p:nvPr/>
        </p:nvSpPr>
        <p:spPr>
          <a:xfrm>
            <a:off x="2881718" y="1151359"/>
            <a:ext cx="61330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+mj-ea"/>
                <a:ea typeface="+mj-ea"/>
              </a:rPr>
              <a:t>wang</a:t>
            </a:r>
            <a:endParaRPr lang="zh-CN" altLang="en-US" sz="12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6" name="图表 5">
            <a:extLst>
              <a:ext uri="{FF2B5EF4-FFF2-40B4-BE49-F238E27FC236}">
                <a16:creationId xmlns:a16="http://schemas.microsoft.com/office/drawing/2014/main" id="{48CDE896-1978-F484-2C96-752D912667A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29715675"/>
              </p:ext>
            </p:extLst>
          </p:nvPr>
        </p:nvGraphicFramePr>
        <p:xfrm>
          <a:off x="4513985" y="998273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3">
            <a:extLst>
              <a:ext uri="{FF2B5EF4-FFF2-40B4-BE49-F238E27FC236}">
                <a16:creationId xmlns:a16="http://schemas.microsoft.com/office/drawing/2014/main" id="{ADC58221-F508-8038-9046-0F9D0653A916}"/>
              </a:ext>
            </a:extLst>
          </p:cNvPr>
          <p:cNvSpPr txBox="1">
            <a:spLocks/>
          </p:cNvSpPr>
          <p:nvPr/>
        </p:nvSpPr>
        <p:spPr>
          <a:xfrm>
            <a:off x="554808" y="2617557"/>
            <a:ext cx="1119374" cy="56868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800" b="1" i="0" kern="120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b="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M" panose="00020600040101010101" pitchFamily="18" charset="-122"/>
              </a:rPr>
              <a:t>南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M" panose="00020600040101010101" pitchFamily="18" charset="-122"/>
              </a:rPr>
              <a:t>亚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241AA95-F9B8-DC05-7785-4BB36299070F}"/>
              </a:ext>
            </a:extLst>
          </p:cNvPr>
          <p:cNvSpPr/>
          <p:nvPr/>
        </p:nvSpPr>
        <p:spPr>
          <a:xfrm>
            <a:off x="486430" y="3186237"/>
            <a:ext cx="3798887" cy="523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600" kern="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0" name="Title 3">
            <a:extLst>
              <a:ext uri="{FF2B5EF4-FFF2-40B4-BE49-F238E27FC236}">
                <a16:creationId xmlns:a16="http://schemas.microsoft.com/office/drawing/2014/main" id="{D4A67F80-0AD9-300E-6ED0-3907312FF21F}"/>
              </a:ext>
            </a:extLst>
          </p:cNvPr>
          <p:cNvSpPr txBox="1">
            <a:spLocks/>
          </p:cNvSpPr>
          <p:nvPr/>
        </p:nvSpPr>
        <p:spPr>
          <a:xfrm>
            <a:off x="2479564" y="2421558"/>
            <a:ext cx="1684785" cy="833305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800" b="1" i="0" kern="120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思源黑体 CN Regular" panose="020B0500000000000000" pitchFamily="34" charset="-122"/>
                <a:cs typeface="OPPOSans M" panose="00020600040101010101" pitchFamily="18" charset="-122"/>
              </a:rPr>
              <a:t>111600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思源黑体 CN Regular" panose="020B0500000000000000" pitchFamily="34" charset="-122"/>
              <a:cs typeface="OPPOSans M" panose="00020600040101010101" pitchFamily="18" charset="-122"/>
            </a:endParaRPr>
          </a:p>
        </p:txBody>
      </p:sp>
      <p:sp>
        <p:nvSpPr>
          <p:cNvPr id="12" name="Title 3">
            <a:extLst>
              <a:ext uri="{FF2B5EF4-FFF2-40B4-BE49-F238E27FC236}">
                <a16:creationId xmlns:a16="http://schemas.microsoft.com/office/drawing/2014/main" id="{45706E28-772A-D865-6BDC-2B17E488E0AC}"/>
              </a:ext>
            </a:extLst>
          </p:cNvPr>
          <p:cNvSpPr txBox="1">
            <a:spLocks/>
          </p:cNvSpPr>
          <p:nvPr/>
        </p:nvSpPr>
        <p:spPr>
          <a:xfrm>
            <a:off x="554808" y="3227532"/>
            <a:ext cx="1119374" cy="56868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800" b="1" i="0" kern="120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M" panose="00020600040101010101" pitchFamily="18" charset="-122"/>
              </a:rPr>
              <a:t>东亚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CCEC6977-9A95-58B7-FEB0-D109ACBC0DDF}"/>
              </a:ext>
            </a:extLst>
          </p:cNvPr>
          <p:cNvSpPr/>
          <p:nvPr/>
        </p:nvSpPr>
        <p:spPr>
          <a:xfrm>
            <a:off x="486430" y="3796212"/>
            <a:ext cx="3798887" cy="523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600" kern="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4" name="Title 3">
            <a:extLst>
              <a:ext uri="{FF2B5EF4-FFF2-40B4-BE49-F238E27FC236}">
                <a16:creationId xmlns:a16="http://schemas.microsoft.com/office/drawing/2014/main" id="{8EEB07BE-9792-0E90-6E9A-29D10473871E}"/>
              </a:ext>
            </a:extLst>
          </p:cNvPr>
          <p:cNvSpPr txBox="1">
            <a:spLocks/>
          </p:cNvSpPr>
          <p:nvPr/>
        </p:nvSpPr>
        <p:spPr>
          <a:xfrm>
            <a:off x="2479564" y="3031533"/>
            <a:ext cx="1684785" cy="833305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800" b="1" i="0" kern="120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思源黑体 CN Regular" panose="020B0500000000000000" pitchFamily="34" charset="-122"/>
                <a:cs typeface="OPPOSans M" panose="00020600040101010101" pitchFamily="18" charset="-122"/>
              </a:rPr>
              <a:t>79770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思源黑体 CN Regular" panose="020B0500000000000000" pitchFamily="34" charset="-122"/>
              <a:cs typeface="OPPOSans M" panose="00020600040101010101" pitchFamily="18" charset="-122"/>
            </a:endParaRPr>
          </a:p>
        </p:txBody>
      </p:sp>
      <p:sp>
        <p:nvSpPr>
          <p:cNvPr id="16" name="Title 3">
            <a:extLst>
              <a:ext uri="{FF2B5EF4-FFF2-40B4-BE49-F238E27FC236}">
                <a16:creationId xmlns:a16="http://schemas.microsoft.com/office/drawing/2014/main" id="{68C6C74D-D8B8-BF2C-A67E-0983D544EFBE}"/>
              </a:ext>
            </a:extLst>
          </p:cNvPr>
          <p:cNvSpPr txBox="1">
            <a:spLocks/>
          </p:cNvSpPr>
          <p:nvPr/>
        </p:nvSpPr>
        <p:spPr>
          <a:xfrm>
            <a:off x="554808" y="3837509"/>
            <a:ext cx="1119374" cy="56868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800" b="1" i="0" kern="120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800" b="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M" panose="00020600040101010101" pitchFamily="18" charset="-122"/>
              </a:rPr>
              <a:t>东南亚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OPPOSans M" panose="00020600040101010101" pitchFamily="18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134D86E0-BBDD-B97A-C086-F452F64F6FBC}"/>
              </a:ext>
            </a:extLst>
          </p:cNvPr>
          <p:cNvSpPr/>
          <p:nvPr/>
        </p:nvSpPr>
        <p:spPr>
          <a:xfrm>
            <a:off x="486430" y="4406189"/>
            <a:ext cx="3798887" cy="523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600" kern="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8" name="Title 3">
            <a:extLst>
              <a:ext uri="{FF2B5EF4-FFF2-40B4-BE49-F238E27FC236}">
                <a16:creationId xmlns:a16="http://schemas.microsoft.com/office/drawing/2014/main" id="{38334116-6FF6-663A-DB27-87EF3BE63B96}"/>
              </a:ext>
            </a:extLst>
          </p:cNvPr>
          <p:cNvSpPr txBox="1">
            <a:spLocks/>
          </p:cNvSpPr>
          <p:nvPr/>
        </p:nvSpPr>
        <p:spPr>
          <a:xfrm>
            <a:off x="2479564" y="3641510"/>
            <a:ext cx="1684785" cy="833305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800" b="1" i="0" kern="120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M" panose="00020600040101010101" pitchFamily="18" charset="-122"/>
              </a:rPr>
              <a:t>21220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OPPOSans M" panose="00020600040101010101" pitchFamily="18" charset="-122"/>
            </a:endParaRPr>
          </a:p>
        </p:txBody>
      </p:sp>
      <p:sp>
        <p:nvSpPr>
          <p:cNvPr id="20" name="Title 3">
            <a:extLst>
              <a:ext uri="{FF2B5EF4-FFF2-40B4-BE49-F238E27FC236}">
                <a16:creationId xmlns:a16="http://schemas.microsoft.com/office/drawing/2014/main" id="{30121423-E088-4040-2762-BD3F9C33C68A}"/>
              </a:ext>
            </a:extLst>
          </p:cNvPr>
          <p:cNvSpPr txBox="1">
            <a:spLocks/>
          </p:cNvSpPr>
          <p:nvPr/>
        </p:nvSpPr>
        <p:spPr>
          <a:xfrm>
            <a:off x="554808" y="4447485"/>
            <a:ext cx="1119374" cy="56868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800" b="1" i="0" kern="120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M" panose="00020600040101010101" pitchFamily="18" charset="-122"/>
              </a:rPr>
              <a:t>西亚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17C29EC5-2BC1-D381-52B7-CFA7F0F8110F}"/>
              </a:ext>
            </a:extLst>
          </p:cNvPr>
          <p:cNvSpPr/>
          <p:nvPr/>
        </p:nvSpPr>
        <p:spPr>
          <a:xfrm>
            <a:off x="486430" y="5016165"/>
            <a:ext cx="3798887" cy="523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600" kern="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2" name="Title 3">
            <a:extLst>
              <a:ext uri="{FF2B5EF4-FFF2-40B4-BE49-F238E27FC236}">
                <a16:creationId xmlns:a16="http://schemas.microsoft.com/office/drawing/2014/main" id="{DAC82D7D-3FBD-B614-E28D-30971BB61051}"/>
              </a:ext>
            </a:extLst>
          </p:cNvPr>
          <p:cNvSpPr txBox="1">
            <a:spLocks/>
          </p:cNvSpPr>
          <p:nvPr/>
        </p:nvSpPr>
        <p:spPr>
          <a:xfrm>
            <a:off x="2479564" y="4251486"/>
            <a:ext cx="1684785" cy="833305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800" b="1" i="0" kern="120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思源黑体 CN Regular" panose="020B0500000000000000" pitchFamily="34" charset="-122"/>
                <a:cs typeface="OPPOSans M" panose="00020600040101010101" pitchFamily="18" charset="-122"/>
              </a:rPr>
              <a:t>8700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思源黑体 CN Regular" panose="020B0500000000000000" pitchFamily="34" charset="-122"/>
              <a:cs typeface="OPPOSans M" panose="00020600040101010101" pitchFamily="18" charset="-122"/>
            </a:endParaRPr>
          </a:p>
        </p:txBody>
      </p:sp>
      <p:sp>
        <p:nvSpPr>
          <p:cNvPr id="24" name="Title 3">
            <a:extLst>
              <a:ext uri="{FF2B5EF4-FFF2-40B4-BE49-F238E27FC236}">
                <a16:creationId xmlns:a16="http://schemas.microsoft.com/office/drawing/2014/main" id="{E47BB0A3-F3E5-88E3-F06B-96444761260F}"/>
              </a:ext>
            </a:extLst>
          </p:cNvPr>
          <p:cNvSpPr txBox="1">
            <a:spLocks/>
          </p:cNvSpPr>
          <p:nvPr/>
        </p:nvSpPr>
        <p:spPr>
          <a:xfrm>
            <a:off x="554808" y="5057461"/>
            <a:ext cx="1119374" cy="568682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800" b="1" i="0" kern="120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M" panose="00020600040101010101" pitchFamily="18" charset="-122"/>
              </a:rPr>
              <a:t>中亚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2EE07591-98D0-9929-5028-264F6DE313F1}"/>
              </a:ext>
            </a:extLst>
          </p:cNvPr>
          <p:cNvSpPr/>
          <p:nvPr/>
        </p:nvSpPr>
        <p:spPr>
          <a:xfrm>
            <a:off x="486430" y="5626141"/>
            <a:ext cx="3798887" cy="5236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600" kern="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6" name="Title 3">
            <a:extLst>
              <a:ext uri="{FF2B5EF4-FFF2-40B4-BE49-F238E27FC236}">
                <a16:creationId xmlns:a16="http://schemas.microsoft.com/office/drawing/2014/main" id="{14546200-F494-EC46-EDAB-201ECCFCDD56}"/>
              </a:ext>
            </a:extLst>
          </p:cNvPr>
          <p:cNvSpPr txBox="1">
            <a:spLocks/>
          </p:cNvSpPr>
          <p:nvPr/>
        </p:nvSpPr>
        <p:spPr>
          <a:xfrm>
            <a:off x="2479564" y="4861462"/>
            <a:ext cx="1684785" cy="833305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800" b="1" i="0" kern="120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思源黑体 CN Regular" panose="020B0500000000000000" pitchFamily="34" charset="-122"/>
                <a:cs typeface="OPPOSans M" panose="00020600040101010101" pitchFamily="18" charset="-122"/>
              </a:rPr>
              <a:t>2600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思源黑体 CN Regular" panose="020B0500000000000000" pitchFamily="34" charset="-122"/>
              <a:cs typeface="OPPOSans 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75936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D02216A2-FA2B-A26A-3937-3876DFC6D83C}"/>
              </a:ext>
            </a:extLst>
          </p:cNvPr>
          <p:cNvSpPr/>
          <p:nvPr/>
        </p:nvSpPr>
        <p:spPr>
          <a:xfrm>
            <a:off x="-66263" y="1119812"/>
            <a:ext cx="4451466" cy="426311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8EE6243D-6EA5-5D41-747E-228A855DFC9F}"/>
              </a:ext>
            </a:extLst>
          </p:cNvPr>
          <p:cNvSpPr/>
          <p:nvPr/>
        </p:nvSpPr>
        <p:spPr>
          <a:xfrm>
            <a:off x="0" y="5601321"/>
            <a:ext cx="4451466" cy="29667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EA9A5056-574A-4FA8-1BFB-8B2291BFC63D}"/>
              </a:ext>
            </a:extLst>
          </p:cNvPr>
          <p:cNvSpPr/>
          <p:nvPr/>
        </p:nvSpPr>
        <p:spPr>
          <a:xfrm>
            <a:off x="4841370" y="1251953"/>
            <a:ext cx="7428562" cy="4646046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79858AE-ED57-CFDE-5619-8EA0038FA121}"/>
              </a:ext>
            </a:extLst>
          </p:cNvPr>
          <p:cNvSpPr txBox="1"/>
          <p:nvPr/>
        </p:nvSpPr>
        <p:spPr>
          <a:xfrm>
            <a:off x="3538411" y="1265196"/>
            <a:ext cx="3016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err="1">
                <a:solidFill>
                  <a:schemeClr val="bg1"/>
                </a:solidFill>
                <a:latin typeface="+mj-lt"/>
                <a:ea typeface="+mj-ea"/>
              </a:rPr>
              <a:t>ti</a:t>
            </a:r>
            <a:endParaRPr lang="zh-CN" altLang="en-US" sz="12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9DCA18E-026E-90A2-6357-AB51A053BE65}"/>
              </a:ext>
            </a:extLst>
          </p:cNvPr>
          <p:cNvSpPr txBox="1"/>
          <p:nvPr/>
        </p:nvSpPr>
        <p:spPr>
          <a:xfrm>
            <a:off x="3852946" y="1257317"/>
            <a:ext cx="6270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err="1">
                <a:solidFill>
                  <a:schemeClr val="bg1"/>
                </a:solidFill>
                <a:latin typeface="+mj-lt"/>
                <a:ea typeface="+mj-ea"/>
              </a:rPr>
              <a:t>zheng</a:t>
            </a:r>
            <a:endParaRPr lang="zh-CN" altLang="en-US" sz="12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5C707D9-AECA-B431-D768-1EE04FFE2D8E}"/>
              </a:ext>
            </a:extLst>
          </p:cNvPr>
          <p:cNvSpPr txBox="1"/>
          <p:nvPr/>
        </p:nvSpPr>
        <p:spPr>
          <a:xfrm>
            <a:off x="2635522" y="1475078"/>
            <a:ext cx="186511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症状体征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0451F31-4590-80B5-0D9E-43A50C757982}"/>
              </a:ext>
            </a:extLst>
          </p:cNvPr>
          <p:cNvSpPr/>
          <p:nvPr/>
        </p:nvSpPr>
        <p:spPr>
          <a:xfrm>
            <a:off x="1658584" y="2021287"/>
            <a:ext cx="2726620" cy="37771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A582FC0-B532-D7D6-D4E6-2DD553A39EE0}"/>
              </a:ext>
            </a:extLst>
          </p:cNvPr>
          <p:cNvSpPr/>
          <p:nvPr/>
        </p:nvSpPr>
        <p:spPr>
          <a:xfrm>
            <a:off x="1622589" y="2036215"/>
            <a:ext cx="28744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lt"/>
                <a:ea typeface="+mj-ea"/>
              </a:rPr>
              <a:t>SYMPTOMS AND SIGNS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071C4A66-7CB1-EC8C-94FB-4813DB0A0C1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258" t="1" r="72198" b="53487"/>
          <a:stretch/>
        </p:blipFill>
        <p:spPr>
          <a:xfrm rot="5400000">
            <a:off x="-871552" y="3750072"/>
            <a:ext cx="2812471" cy="555839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563A9D96-1D35-FBE8-46D4-CFEC1441FCBF}"/>
              </a:ext>
            </a:extLst>
          </p:cNvPr>
          <p:cNvSpPr txBox="1"/>
          <p:nvPr/>
        </p:nvSpPr>
        <p:spPr>
          <a:xfrm>
            <a:off x="918121" y="2418616"/>
            <a:ext cx="2089150" cy="513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M" panose="00020600040101010101" pitchFamily="18" charset="-122"/>
                <a:sym typeface="OPPOSans L" panose="00020600040101010101" pitchFamily="18" charset="-122"/>
              </a:rPr>
              <a:t>体表</a:t>
            </a:r>
            <a:r>
              <a:rPr lang="zh-CN" altLang="en-US" sz="16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M" panose="00020600040101010101" pitchFamily="18" charset="-122"/>
                <a:sym typeface="OPPOSans L" panose="00020600040101010101" pitchFamily="18" charset="-122"/>
              </a:rPr>
              <a:t>高温无汗</a:t>
            </a:r>
            <a:endParaRPr lang="en-US" sz="16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OPPOSans M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4C91967D-AE49-743E-AAB4-E218D449864B}"/>
              </a:ext>
            </a:extLst>
          </p:cNvPr>
          <p:cNvSpPr/>
          <p:nvPr/>
        </p:nvSpPr>
        <p:spPr>
          <a:xfrm>
            <a:off x="1224345" y="2847768"/>
            <a:ext cx="1476703" cy="4571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385D24D-7B3F-DA47-7D30-FE2F880EC8C3}"/>
              </a:ext>
            </a:extLst>
          </p:cNvPr>
          <p:cNvSpPr txBox="1"/>
          <p:nvPr/>
        </p:nvSpPr>
        <p:spPr>
          <a:xfrm>
            <a:off x="918121" y="3369134"/>
            <a:ext cx="2089150" cy="513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M" panose="00020600040101010101" pitchFamily="18" charset="-122"/>
                <a:sym typeface="OPPOSans L" panose="00020600040101010101" pitchFamily="18" charset="-122"/>
              </a:rPr>
              <a:t>头晕</a:t>
            </a:r>
            <a:r>
              <a:rPr lang="zh-CN" altLang="en-US" sz="16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M" panose="00020600040101010101" pitchFamily="18" charset="-122"/>
                <a:sym typeface="OPPOSans L" panose="00020600040101010101" pitchFamily="18" charset="-122"/>
              </a:rPr>
              <a:t>头痛嗜睡</a:t>
            </a:r>
            <a:endParaRPr lang="en-US" sz="16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OPPOSans M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74B680AC-02F1-4925-8E69-A8D2CEBF2362}"/>
              </a:ext>
            </a:extLst>
          </p:cNvPr>
          <p:cNvSpPr/>
          <p:nvPr/>
        </p:nvSpPr>
        <p:spPr>
          <a:xfrm>
            <a:off x="1224345" y="3800458"/>
            <a:ext cx="1476703" cy="4571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600" kern="0" dirty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8EC74A06-8959-6377-70F1-EA6179CD6E95}"/>
              </a:ext>
            </a:extLst>
          </p:cNvPr>
          <p:cNvGrpSpPr/>
          <p:nvPr/>
        </p:nvGrpSpPr>
        <p:grpSpPr>
          <a:xfrm>
            <a:off x="918121" y="4319652"/>
            <a:ext cx="2089150" cy="470963"/>
            <a:chOff x="918121" y="4376076"/>
            <a:chExt cx="2089150" cy="470963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1E5492A0-C27C-6355-E869-DA40A1C3EA78}"/>
                </a:ext>
              </a:extLst>
            </p:cNvPr>
            <p:cNvSpPr txBox="1"/>
            <p:nvPr/>
          </p:nvSpPr>
          <p:spPr>
            <a:xfrm>
              <a:off x="918121" y="4376076"/>
              <a:ext cx="2089150" cy="470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OPPOSans M" panose="00020600040101010101" pitchFamily="18" charset="-122"/>
                  <a:sym typeface="OPPOSans L" panose="00020600040101010101" pitchFamily="18" charset="-122"/>
                </a:rPr>
                <a:t>呕吐</a:t>
              </a:r>
              <a:r>
                <a:rPr lang="zh-CN" altLang="en-US" sz="160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OPPOSans M" panose="00020600040101010101" pitchFamily="18" charset="-122"/>
                  <a:sym typeface="OPPOSans L" panose="00020600040101010101" pitchFamily="18" charset="-122"/>
                </a:rPr>
                <a:t>肌肉痉挛</a:t>
              </a:r>
              <a:endParaRPr lang="en-US" sz="16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M" panose="00020600040101010101" pitchFamily="18" charset="-122"/>
                <a:sym typeface="OPPOSans L" panose="00020600040101010101" pitchFamily="18" charset="-122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4F634D1D-CF7E-5180-E4F8-1C59D25FBF42}"/>
                </a:ext>
              </a:extLst>
            </p:cNvPr>
            <p:cNvSpPr/>
            <p:nvPr/>
          </p:nvSpPr>
          <p:spPr>
            <a:xfrm>
              <a:off x="1224345" y="4797450"/>
              <a:ext cx="1476703" cy="45719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9CBEA7FE-D75E-D865-8A8F-D9D354EEE3F2}"/>
              </a:ext>
            </a:extLst>
          </p:cNvPr>
          <p:cNvSpPr txBox="1"/>
          <p:nvPr/>
        </p:nvSpPr>
        <p:spPr>
          <a:xfrm>
            <a:off x="2296053" y="2893875"/>
            <a:ext cx="2089150" cy="513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M" panose="00020600040101010101" pitchFamily="18" charset="-122"/>
                <a:sym typeface="OPPOSans L" panose="00020600040101010101" pitchFamily="18" charset="-122"/>
              </a:rPr>
              <a:t>皮肤</a:t>
            </a:r>
            <a:r>
              <a:rPr lang="zh-CN" altLang="en-US" sz="16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M" panose="00020600040101010101" pitchFamily="18" charset="-122"/>
                <a:sym typeface="OPPOSans L" panose="00020600040101010101" pitchFamily="18" charset="-122"/>
              </a:rPr>
              <a:t>干燥发红</a:t>
            </a:r>
            <a:endParaRPr lang="en-US" sz="160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OPPOSans M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99258FD2-EAFD-AB90-AFD5-E7A14BD48918}"/>
              </a:ext>
            </a:extLst>
          </p:cNvPr>
          <p:cNvSpPr/>
          <p:nvPr/>
        </p:nvSpPr>
        <p:spPr>
          <a:xfrm>
            <a:off x="2602277" y="3328890"/>
            <a:ext cx="1476703" cy="4571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600" kern="0" dirty="0">
              <a:solidFill>
                <a:prstClr val="white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E22F69C-4543-77D8-7101-0A8A31013301}"/>
              </a:ext>
            </a:extLst>
          </p:cNvPr>
          <p:cNvGrpSpPr/>
          <p:nvPr/>
        </p:nvGrpSpPr>
        <p:grpSpPr>
          <a:xfrm>
            <a:off x="2296053" y="3844393"/>
            <a:ext cx="2089150" cy="513026"/>
            <a:chOff x="2296053" y="3912792"/>
            <a:chExt cx="2089150" cy="513026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C8BFB2D-22F5-A556-4B67-7A77730D2383}"/>
                </a:ext>
              </a:extLst>
            </p:cNvPr>
            <p:cNvSpPr txBox="1"/>
            <p:nvPr/>
          </p:nvSpPr>
          <p:spPr>
            <a:xfrm>
              <a:off x="2296053" y="3912792"/>
              <a:ext cx="2089150" cy="5130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OPPOSans M" panose="00020600040101010101" pitchFamily="18" charset="-122"/>
                  <a:sym typeface="OPPOSans L" panose="00020600040101010101" pitchFamily="18" charset="-122"/>
                </a:rPr>
                <a:t>瞳孔</a:t>
              </a:r>
              <a:r>
                <a:rPr lang="zh-CN" altLang="en-US" sz="160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OPPOSans M" panose="00020600040101010101" pitchFamily="18" charset="-122"/>
                  <a:sym typeface="OPPOSans L" panose="00020600040101010101" pitchFamily="18" charset="-122"/>
                </a:rPr>
                <a:t>对称缩小</a:t>
              </a:r>
              <a:endParaRPr lang="en-US" sz="16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M" panose="00020600040101010101" pitchFamily="18" charset="-122"/>
                <a:sym typeface="OPPOSans L" panose="00020600040101010101" pitchFamily="18" charset="-122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CE72EBA7-6718-12F3-D462-EE09148965EC}"/>
                </a:ext>
              </a:extLst>
            </p:cNvPr>
            <p:cNvSpPr/>
            <p:nvPr/>
          </p:nvSpPr>
          <p:spPr>
            <a:xfrm>
              <a:off x="2602277" y="4331560"/>
              <a:ext cx="1476703" cy="45719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6069FB8-94D2-AA4D-9967-0E16F0515B21}"/>
              </a:ext>
            </a:extLst>
          </p:cNvPr>
          <p:cNvGrpSpPr/>
          <p:nvPr/>
        </p:nvGrpSpPr>
        <p:grpSpPr>
          <a:xfrm>
            <a:off x="2296053" y="4752846"/>
            <a:ext cx="2089150" cy="513026"/>
            <a:chOff x="2296053" y="4753634"/>
            <a:chExt cx="2089150" cy="513026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59969889-8378-AEC3-1861-AE6A97012E54}"/>
                </a:ext>
              </a:extLst>
            </p:cNvPr>
            <p:cNvSpPr txBox="1"/>
            <p:nvPr/>
          </p:nvSpPr>
          <p:spPr>
            <a:xfrm>
              <a:off x="2296053" y="4753634"/>
              <a:ext cx="2089150" cy="5130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OPPOSans M" panose="00020600040101010101" pitchFamily="18" charset="-122"/>
                  <a:sym typeface="OPPOSans L" panose="00020600040101010101" pitchFamily="18" charset="-122"/>
                </a:rPr>
                <a:t>谵妄</a:t>
              </a:r>
              <a:r>
                <a:rPr lang="zh-CN" altLang="en-US" sz="160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OPPOSans M" panose="00020600040101010101" pitchFamily="18" charset="-122"/>
                  <a:sym typeface="OPPOSans L" panose="00020600040101010101" pitchFamily="18" charset="-122"/>
                </a:rPr>
                <a:t>行为失常</a:t>
              </a:r>
              <a:endParaRPr lang="en-US" sz="160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M" panose="00020600040101010101" pitchFamily="18" charset="-122"/>
                <a:sym typeface="OPPOSans L" panose="00020600040101010101" pitchFamily="18" charset="-122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id="{A0165E8D-495B-73DE-A872-53E35BBEECE0}"/>
                </a:ext>
              </a:extLst>
            </p:cNvPr>
            <p:cNvSpPr/>
            <p:nvPr/>
          </p:nvSpPr>
          <p:spPr>
            <a:xfrm>
              <a:off x="2602277" y="5182960"/>
              <a:ext cx="1476703" cy="45719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id="{61518397-9B28-0071-7998-E1DC1DFD83A9}"/>
              </a:ext>
            </a:extLst>
          </p:cNvPr>
          <p:cNvSpPr txBox="1"/>
          <p:nvPr/>
        </p:nvSpPr>
        <p:spPr>
          <a:xfrm>
            <a:off x="5963905" y="4467634"/>
            <a:ext cx="42825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+mj-lt"/>
                <a:ea typeface="+mj-ea"/>
              </a:rPr>
              <a:t>ren</a:t>
            </a:r>
            <a:endParaRPr lang="zh-CN" altLang="en-US" sz="12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C11AA6C6-D92D-8F4E-E2E5-AC9ED9889BED}"/>
              </a:ext>
            </a:extLst>
          </p:cNvPr>
          <p:cNvSpPr txBox="1"/>
          <p:nvPr/>
        </p:nvSpPr>
        <p:spPr>
          <a:xfrm>
            <a:off x="4841239" y="4656035"/>
            <a:ext cx="2078511" cy="584775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>
                <a:solidFill>
                  <a:schemeClr val="bg1"/>
                </a:solidFill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风险人群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OPPOSans H" panose="00020600040101010101" pitchFamily="18" charset="-122"/>
              <a:sym typeface="OPPOSans H" panose="00020600040101010101" pitchFamily="18" charset="-122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05B553AE-8B0E-167F-3DAA-E7A355F554D4}"/>
              </a:ext>
            </a:extLst>
          </p:cNvPr>
          <p:cNvSpPr/>
          <p:nvPr/>
        </p:nvSpPr>
        <p:spPr>
          <a:xfrm>
            <a:off x="4838924" y="5139233"/>
            <a:ext cx="2008259" cy="37771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753482DA-237D-9604-657A-3422BD344D90}"/>
              </a:ext>
            </a:extLst>
          </p:cNvPr>
          <p:cNvSpPr/>
          <p:nvPr/>
        </p:nvSpPr>
        <p:spPr>
          <a:xfrm>
            <a:off x="4774784" y="5182778"/>
            <a:ext cx="24528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lt"/>
                <a:ea typeface="+mj-ea"/>
              </a:rPr>
              <a:t>PEOPLE AT RISK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B566054E-CF5E-3BB9-EBE0-002CA828D70A}"/>
              </a:ext>
            </a:extLst>
          </p:cNvPr>
          <p:cNvSpPr txBox="1"/>
          <p:nvPr/>
        </p:nvSpPr>
        <p:spPr>
          <a:xfrm>
            <a:off x="6366740" y="4469517"/>
            <a:ext cx="4732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err="1">
                <a:solidFill>
                  <a:schemeClr val="bg1"/>
                </a:solidFill>
                <a:latin typeface="+mj-lt"/>
                <a:ea typeface="+mj-ea"/>
              </a:rPr>
              <a:t>qun</a:t>
            </a:r>
            <a:endParaRPr lang="zh-CN" altLang="en-US" sz="12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CECDFA4E-7603-3E43-9CC8-5C5E3EAE328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258" t="1" r="72198" b="53487"/>
          <a:stretch/>
        </p:blipFill>
        <p:spPr>
          <a:xfrm rot="10800000">
            <a:off x="8698008" y="5064198"/>
            <a:ext cx="2717772" cy="537123"/>
          </a:xfrm>
          <a:prstGeom prst="rect">
            <a:avLst/>
          </a:prstGeom>
        </p:spPr>
      </p:pic>
      <p:sp>
        <p:nvSpPr>
          <p:cNvPr id="42" name="矩形: 单圆角 41">
            <a:extLst>
              <a:ext uri="{FF2B5EF4-FFF2-40B4-BE49-F238E27FC236}">
                <a16:creationId xmlns:a16="http://schemas.microsoft.com/office/drawing/2014/main" id="{F4693FAB-9305-2BDA-3581-336236294F3F}"/>
              </a:ext>
            </a:extLst>
          </p:cNvPr>
          <p:cNvSpPr/>
          <p:nvPr/>
        </p:nvSpPr>
        <p:spPr>
          <a:xfrm>
            <a:off x="5317191" y="2070963"/>
            <a:ext cx="2078512" cy="828093"/>
          </a:xfrm>
          <a:prstGeom prst="round1Rect">
            <a:avLst>
              <a:gd name="adj" fmla="val 36805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91F74622-E74C-3890-EEF8-ED248E162DD7}"/>
              </a:ext>
            </a:extLst>
          </p:cNvPr>
          <p:cNvSpPr txBox="1"/>
          <p:nvPr/>
        </p:nvSpPr>
        <p:spPr>
          <a:xfrm>
            <a:off x="5708882" y="2231927"/>
            <a:ext cx="1185912" cy="506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M" panose="00020600040101010101" pitchFamily="18" charset="-122"/>
                <a:sym typeface="OPPOSans L" panose="00020600040101010101" pitchFamily="18" charset="-122"/>
              </a:rPr>
              <a:t>老年人</a:t>
            </a:r>
            <a:endParaRPr lang="en-US" sz="2000" dirty="0">
              <a:latin typeface="思源黑体 CN Regular" panose="020B0500000000000000" pitchFamily="34" charset="-122"/>
              <a:ea typeface="思源黑体 CN Regular" panose="020B0500000000000000" pitchFamily="34" charset="-122"/>
              <a:cs typeface="OPPOSans M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50" name="矩形: 单圆角 49">
            <a:extLst>
              <a:ext uri="{FF2B5EF4-FFF2-40B4-BE49-F238E27FC236}">
                <a16:creationId xmlns:a16="http://schemas.microsoft.com/office/drawing/2014/main" id="{C301DC3F-56DB-8C82-37B7-3EF238FCAD87}"/>
              </a:ext>
            </a:extLst>
          </p:cNvPr>
          <p:cNvSpPr/>
          <p:nvPr/>
        </p:nvSpPr>
        <p:spPr>
          <a:xfrm>
            <a:off x="5317191" y="3326680"/>
            <a:ext cx="2078512" cy="828093"/>
          </a:xfrm>
          <a:prstGeom prst="round1Rect">
            <a:avLst>
              <a:gd name="adj" fmla="val 36805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CC5BE9FA-CCEE-673B-839B-1E9850EC2792}"/>
              </a:ext>
            </a:extLst>
          </p:cNvPr>
          <p:cNvSpPr txBox="1"/>
          <p:nvPr/>
        </p:nvSpPr>
        <p:spPr>
          <a:xfrm>
            <a:off x="5708882" y="3487644"/>
            <a:ext cx="1185912" cy="506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M" panose="00020600040101010101" pitchFamily="18" charset="-122"/>
                <a:sym typeface="OPPOSans L" panose="00020600040101010101" pitchFamily="18" charset="-122"/>
              </a:rPr>
              <a:t>运动员</a:t>
            </a:r>
            <a:endParaRPr lang="en-US" sz="2000" dirty="0">
              <a:latin typeface="思源黑体 CN Regular" panose="020B0500000000000000" pitchFamily="34" charset="-122"/>
              <a:ea typeface="思源黑体 CN Regular" panose="020B0500000000000000" pitchFamily="34" charset="-122"/>
              <a:cs typeface="OPPOSans M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56" name="矩形: 单圆角 55">
            <a:extLst>
              <a:ext uri="{FF2B5EF4-FFF2-40B4-BE49-F238E27FC236}">
                <a16:creationId xmlns:a16="http://schemas.microsoft.com/office/drawing/2014/main" id="{D50E439D-B733-1974-3CE0-8B1329055BEF}"/>
              </a:ext>
            </a:extLst>
          </p:cNvPr>
          <p:cNvSpPr/>
          <p:nvPr/>
        </p:nvSpPr>
        <p:spPr>
          <a:xfrm>
            <a:off x="7516395" y="2070963"/>
            <a:ext cx="2078512" cy="828093"/>
          </a:xfrm>
          <a:prstGeom prst="round1Rect">
            <a:avLst>
              <a:gd name="adj" fmla="val 36805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27A1C1D6-4ED1-888F-C033-37390CDA6B45}"/>
              </a:ext>
            </a:extLst>
          </p:cNvPr>
          <p:cNvSpPr txBox="1"/>
          <p:nvPr/>
        </p:nvSpPr>
        <p:spPr>
          <a:xfrm>
            <a:off x="7908086" y="2231927"/>
            <a:ext cx="1185912" cy="506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M" panose="00020600040101010101" pitchFamily="18" charset="-122"/>
                <a:sym typeface="OPPOSans L" panose="00020600040101010101" pitchFamily="18" charset="-122"/>
              </a:rPr>
              <a:t>婴幼儿</a:t>
            </a:r>
          </a:p>
        </p:txBody>
      </p:sp>
      <p:sp>
        <p:nvSpPr>
          <p:cNvPr id="62" name="矩形: 单圆角 61">
            <a:extLst>
              <a:ext uri="{FF2B5EF4-FFF2-40B4-BE49-F238E27FC236}">
                <a16:creationId xmlns:a16="http://schemas.microsoft.com/office/drawing/2014/main" id="{43E3A7D9-C112-6C43-E504-FDA7342AAFCD}"/>
              </a:ext>
            </a:extLst>
          </p:cNvPr>
          <p:cNvSpPr/>
          <p:nvPr/>
        </p:nvSpPr>
        <p:spPr>
          <a:xfrm>
            <a:off x="7516395" y="3326680"/>
            <a:ext cx="2078512" cy="828093"/>
          </a:xfrm>
          <a:prstGeom prst="round1Rect">
            <a:avLst>
              <a:gd name="adj" fmla="val 36805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69D953EA-7B96-9CF9-3913-D92C7FA83972}"/>
              </a:ext>
            </a:extLst>
          </p:cNvPr>
          <p:cNvSpPr txBox="1"/>
          <p:nvPr/>
        </p:nvSpPr>
        <p:spPr>
          <a:xfrm>
            <a:off x="7709879" y="3487644"/>
            <a:ext cx="1665229" cy="506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M" panose="00020600040101010101" pitchFamily="18" charset="-122"/>
                <a:sym typeface="OPPOSans L" panose="00020600040101010101" pitchFamily="18" charset="-122"/>
              </a:rPr>
              <a:t>户外工作者</a:t>
            </a:r>
          </a:p>
        </p:txBody>
      </p:sp>
      <p:sp>
        <p:nvSpPr>
          <p:cNvPr id="70" name="矩形: 单圆角 69">
            <a:extLst>
              <a:ext uri="{FF2B5EF4-FFF2-40B4-BE49-F238E27FC236}">
                <a16:creationId xmlns:a16="http://schemas.microsoft.com/office/drawing/2014/main" id="{C579B933-CCC3-9F2E-FE6E-BF2B2849496E}"/>
              </a:ext>
            </a:extLst>
          </p:cNvPr>
          <p:cNvSpPr/>
          <p:nvPr/>
        </p:nvSpPr>
        <p:spPr>
          <a:xfrm>
            <a:off x="9715599" y="2070963"/>
            <a:ext cx="2078512" cy="828093"/>
          </a:xfrm>
          <a:prstGeom prst="round1Rect">
            <a:avLst>
              <a:gd name="adj" fmla="val 36805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87975D7E-E654-8CDF-957A-4E0628B45703}"/>
              </a:ext>
            </a:extLst>
          </p:cNvPr>
          <p:cNvSpPr txBox="1"/>
          <p:nvPr/>
        </p:nvSpPr>
        <p:spPr>
          <a:xfrm>
            <a:off x="10107290" y="2231927"/>
            <a:ext cx="1185912" cy="506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M" panose="00020600040101010101" pitchFamily="18" charset="-122"/>
                <a:sym typeface="OPPOSans L" panose="00020600040101010101" pitchFamily="18" charset="-122"/>
              </a:rPr>
              <a:t>孕产妇</a:t>
            </a:r>
          </a:p>
        </p:txBody>
      </p:sp>
      <p:sp>
        <p:nvSpPr>
          <p:cNvPr id="76" name="矩形: 单圆角 75">
            <a:extLst>
              <a:ext uri="{FF2B5EF4-FFF2-40B4-BE49-F238E27FC236}">
                <a16:creationId xmlns:a16="http://schemas.microsoft.com/office/drawing/2014/main" id="{51A4C4D0-FE39-895E-EFA3-94AC65B01FBD}"/>
              </a:ext>
            </a:extLst>
          </p:cNvPr>
          <p:cNvSpPr/>
          <p:nvPr/>
        </p:nvSpPr>
        <p:spPr>
          <a:xfrm>
            <a:off x="9715599" y="3326680"/>
            <a:ext cx="2078512" cy="828093"/>
          </a:xfrm>
          <a:prstGeom prst="round1Rect">
            <a:avLst>
              <a:gd name="adj" fmla="val 36805"/>
            </a:avLst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239C8038-58E3-7C86-FF75-D32BD9F5BDF8}"/>
              </a:ext>
            </a:extLst>
          </p:cNvPr>
          <p:cNvSpPr txBox="1"/>
          <p:nvPr/>
        </p:nvSpPr>
        <p:spPr>
          <a:xfrm>
            <a:off x="9804402" y="3487644"/>
            <a:ext cx="1918375" cy="506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M" panose="00020600040101010101" pitchFamily="18" charset="-122"/>
                <a:sym typeface="OPPOSans L" panose="00020600040101010101" pitchFamily="18" charset="-122"/>
              </a:rPr>
              <a:t>慢性病患者</a:t>
            </a:r>
          </a:p>
        </p:txBody>
      </p:sp>
      <p:pic>
        <p:nvPicPr>
          <p:cNvPr id="83" name="图片 82">
            <a:extLst>
              <a:ext uri="{FF2B5EF4-FFF2-40B4-BE49-F238E27FC236}">
                <a16:creationId xmlns:a16="http://schemas.microsoft.com/office/drawing/2014/main" id="{E6E987B5-E91E-2543-ED58-3E84CA2584F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814" t="-5926" r="72198" b="53487"/>
          <a:stretch/>
        </p:blipFill>
        <p:spPr>
          <a:xfrm rot="10800000">
            <a:off x="11415780" y="5064198"/>
            <a:ext cx="1037477" cy="605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6576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矩形 68">
            <a:extLst>
              <a:ext uri="{FF2B5EF4-FFF2-40B4-BE49-F238E27FC236}">
                <a16:creationId xmlns:a16="http://schemas.microsoft.com/office/drawing/2014/main" id="{75CA633E-843B-A640-2DF7-035FD56D3704}"/>
              </a:ext>
            </a:extLst>
          </p:cNvPr>
          <p:cNvSpPr/>
          <p:nvPr/>
        </p:nvSpPr>
        <p:spPr>
          <a:xfrm>
            <a:off x="0" y="3285392"/>
            <a:ext cx="12192000" cy="3572608"/>
          </a:xfrm>
          <a:prstGeom prst="rect">
            <a:avLst/>
          </a:prstGeom>
          <a:solidFill>
            <a:schemeClr val="accent5">
              <a:lumMod val="90000"/>
              <a:lumOff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8" name="圆角矩形 1">
            <a:extLst>
              <a:ext uri="{FF2B5EF4-FFF2-40B4-BE49-F238E27FC236}">
                <a16:creationId xmlns:a16="http://schemas.microsoft.com/office/drawing/2014/main" id="{15314687-F924-9B2B-AA86-060AC2EFB021}"/>
              </a:ext>
            </a:extLst>
          </p:cNvPr>
          <p:cNvSpPr/>
          <p:nvPr/>
        </p:nvSpPr>
        <p:spPr>
          <a:xfrm rot="5400000">
            <a:off x="4307567" y="1275747"/>
            <a:ext cx="3576865" cy="4524524"/>
          </a:xfrm>
          <a:prstGeom prst="roundRect">
            <a:avLst>
              <a:gd name="adj" fmla="val 3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40" name="圆角矩形 28">
            <a:extLst>
              <a:ext uri="{FF2B5EF4-FFF2-40B4-BE49-F238E27FC236}">
                <a16:creationId xmlns:a16="http://schemas.microsoft.com/office/drawing/2014/main" id="{9353E1B1-95AA-171C-87B1-8923BCFAB919}"/>
              </a:ext>
            </a:extLst>
          </p:cNvPr>
          <p:cNvSpPr/>
          <p:nvPr/>
        </p:nvSpPr>
        <p:spPr>
          <a:xfrm>
            <a:off x="8861138" y="3909627"/>
            <a:ext cx="444222" cy="444220"/>
          </a:xfrm>
          <a:prstGeom prst="roundRect">
            <a:avLst/>
          </a:pr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4</a:t>
            </a:r>
            <a:endParaRPr lang="zh-CN" altLang="en-US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41" name="圆角矩形 34">
            <a:extLst>
              <a:ext uri="{FF2B5EF4-FFF2-40B4-BE49-F238E27FC236}">
                <a16:creationId xmlns:a16="http://schemas.microsoft.com/office/drawing/2014/main" id="{5E24B2A9-A682-DA1E-CD7F-ACF68D785B3D}"/>
              </a:ext>
            </a:extLst>
          </p:cNvPr>
          <p:cNvSpPr/>
          <p:nvPr/>
        </p:nvSpPr>
        <p:spPr>
          <a:xfrm>
            <a:off x="2791549" y="1778420"/>
            <a:ext cx="444222" cy="444220"/>
          </a:xfrm>
          <a:prstGeom prst="roundRect">
            <a:avLst/>
          </a:pr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1</a:t>
            </a:r>
            <a:endParaRPr lang="zh-CN" altLang="en-US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42" name="圆角矩形 40">
            <a:extLst>
              <a:ext uri="{FF2B5EF4-FFF2-40B4-BE49-F238E27FC236}">
                <a16:creationId xmlns:a16="http://schemas.microsoft.com/office/drawing/2014/main" id="{DAC75FC5-A58C-4843-5484-483D174FE5D3}"/>
              </a:ext>
            </a:extLst>
          </p:cNvPr>
          <p:cNvSpPr/>
          <p:nvPr/>
        </p:nvSpPr>
        <p:spPr>
          <a:xfrm>
            <a:off x="2798718" y="3909627"/>
            <a:ext cx="444222" cy="444220"/>
          </a:xfrm>
          <a:prstGeom prst="roundRect">
            <a:avLst/>
          </a:pr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/>
            <a:r>
              <a:rPr lang="en-US" altLang="zh-CN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2</a:t>
            </a:r>
            <a:endParaRPr lang="zh-CN" altLang="en-US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26143EBC-881B-864F-4DBE-C1B7319F06D0}"/>
              </a:ext>
            </a:extLst>
          </p:cNvPr>
          <p:cNvSpPr txBox="1"/>
          <p:nvPr/>
        </p:nvSpPr>
        <p:spPr>
          <a:xfrm>
            <a:off x="5527873" y="2967386"/>
            <a:ext cx="364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 err="1">
                <a:solidFill>
                  <a:schemeClr val="bg1"/>
                </a:solidFill>
                <a:latin typeface="+mj-lt"/>
                <a:ea typeface="+mj-ea"/>
              </a:rPr>
              <a:t>yu</a:t>
            </a:r>
            <a:endParaRPr lang="zh-CN" altLang="en-US" sz="12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A587CBCF-8270-9999-7E22-6CF193242F12}"/>
              </a:ext>
            </a:extLst>
          </p:cNvPr>
          <p:cNvSpPr txBox="1"/>
          <p:nvPr/>
        </p:nvSpPr>
        <p:spPr>
          <a:xfrm>
            <a:off x="6145829" y="2955328"/>
            <a:ext cx="5066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+mj-lt"/>
                <a:ea typeface="+mj-ea"/>
              </a:rPr>
              <a:t>fang</a:t>
            </a:r>
            <a:endParaRPr lang="zh-CN" altLang="en-US" sz="12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2A8435F4-AC16-1E2F-D80E-F97E8ED13DF8}"/>
              </a:ext>
            </a:extLst>
          </p:cNvPr>
          <p:cNvSpPr txBox="1"/>
          <p:nvPr/>
        </p:nvSpPr>
        <p:spPr>
          <a:xfrm>
            <a:off x="5332382" y="3179330"/>
            <a:ext cx="2732035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预防措施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4821BC94-87B4-2289-4D86-07B31E0E9BDF}"/>
              </a:ext>
            </a:extLst>
          </p:cNvPr>
          <p:cNvSpPr/>
          <p:nvPr/>
        </p:nvSpPr>
        <p:spPr>
          <a:xfrm>
            <a:off x="5332383" y="3725539"/>
            <a:ext cx="1825498" cy="37771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7F3F46DE-C3E5-4A1D-FBEF-3165B3F85884}"/>
              </a:ext>
            </a:extLst>
          </p:cNvPr>
          <p:cNvSpPr/>
          <p:nvPr/>
        </p:nvSpPr>
        <p:spPr>
          <a:xfrm>
            <a:off x="4319450" y="3714340"/>
            <a:ext cx="287442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000" dirty="0">
                <a:solidFill>
                  <a:schemeClr val="bg1"/>
                </a:solidFill>
                <a:latin typeface="+mj-lt"/>
                <a:ea typeface="思源黑体 CN Regular" panose="020B0500000000000000" pitchFamily="34" charset="-122"/>
              </a:rPr>
              <a:t>PRECAUTIONS</a:t>
            </a:r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id="{7F9FC74C-044C-B8D5-53BE-F1A91FAE5D0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258" t="1" r="77203" b="50061"/>
          <a:stretch/>
        </p:blipFill>
        <p:spPr>
          <a:xfrm rot="16200000">
            <a:off x="3478876" y="4316142"/>
            <a:ext cx="1615650" cy="435375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:a16="http://schemas.microsoft.com/office/drawing/2014/main" id="{30594383-D3CA-04FC-98BF-C5657D40506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258" t="1" r="72198" b="53487"/>
          <a:stretch/>
        </p:blipFill>
        <p:spPr>
          <a:xfrm rot="10800000">
            <a:off x="6369597" y="2077450"/>
            <a:ext cx="2024498" cy="400109"/>
          </a:xfrm>
          <a:prstGeom prst="rect">
            <a:avLst/>
          </a:prstGeom>
        </p:spPr>
      </p:pic>
      <p:sp>
        <p:nvSpPr>
          <p:cNvPr id="51" name="文本框 11">
            <a:extLst>
              <a:ext uri="{FF2B5EF4-FFF2-40B4-BE49-F238E27FC236}">
                <a16:creationId xmlns:a16="http://schemas.microsoft.com/office/drawing/2014/main" id="{4B7B0B42-0858-5794-10F6-C2FBCFC41F54}"/>
              </a:ext>
            </a:extLst>
          </p:cNvPr>
          <p:cNvSpPr txBox="1"/>
          <p:nvPr/>
        </p:nvSpPr>
        <p:spPr>
          <a:xfrm>
            <a:off x="1173444" y="2274434"/>
            <a:ext cx="2100136" cy="750511"/>
          </a:xfrm>
          <a:prstGeom prst="rect">
            <a:avLst/>
          </a:prstGeom>
          <a:noFill/>
          <a:effectLst/>
        </p:spPr>
        <p:txBody>
          <a:bodyPr wrap="square" lIns="70409" tIns="35204" rIns="70409" bIns="35204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54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M" panose="00020600040101010101" pitchFamily="18" charset="-122"/>
                <a:sym typeface="OPPOSans L" panose="00020600040101010101" pitchFamily="18" charset="-122"/>
              </a:rPr>
              <a:t>避免长时间在高温环境连续工作或暴晒</a:t>
            </a:r>
            <a:endParaRPr lang="en-US" sz="154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OPPOSans M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52" name="文本框 23">
            <a:extLst>
              <a:ext uri="{FF2B5EF4-FFF2-40B4-BE49-F238E27FC236}">
                <a16:creationId xmlns:a16="http://schemas.microsoft.com/office/drawing/2014/main" id="{B4C5C448-CA8B-275F-BF04-64B707C95DE1}"/>
              </a:ext>
            </a:extLst>
          </p:cNvPr>
          <p:cNvSpPr txBox="1"/>
          <p:nvPr/>
        </p:nvSpPr>
        <p:spPr>
          <a:xfrm>
            <a:off x="1141165" y="4434464"/>
            <a:ext cx="2132415" cy="750511"/>
          </a:xfrm>
          <a:prstGeom prst="rect">
            <a:avLst/>
          </a:prstGeom>
          <a:noFill/>
          <a:effectLst/>
        </p:spPr>
        <p:txBody>
          <a:bodyPr wrap="square" lIns="70409" tIns="35204" rIns="70409" bIns="35204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54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M" panose="00020600040101010101" pitchFamily="18" charset="-122"/>
                <a:sym typeface="OPPOSans L" panose="00020600040101010101" pitchFamily="18" charset="-122"/>
              </a:rPr>
              <a:t>及时补充水分避免出汗导致脱水与中暑</a:t>
            </a:r>
            <a:endParaRPr lang="en-US" sz="154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OPPOSans M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53" name="文本框 24">
            <a:extLst>
              <a:ext uri="{FF2B5EF4-FFF2-40B4-BE49-F238E27FC236}">
                <a16:creationId xmlns:a16="http://schemas.microsoft.com/office/drawing/2014/main" id="{0C36CF89-DCA4-E179-C19B-68EEEC921459}"/>
              </a:ext>
            </a:extLst>
          </p:cNvPr>
          <p:cNvSpPr txBox="1"/>
          <p:nvPr/>
        </p:nvSpPr>
        <p:spPr>
          <a:xfrm>
            <a:off x="8737794" y="4434464"/>
            <a:ext cx="2073081" cy="750511"/>
          </a:xfrm>
          <a:prstGeom prst="rect">
            <a:avLst/>
          </a:prstGeom>
          <a:noFill/>
          <a:effectLst/>
        </p:spPr>
        <p:txBody>
          <a:bodyPr wrap="square" lIns="70409" tIns="35204" rIns="70409" bIns="35204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54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M" panose="00020600040101010101" pitchFamily="18" charset="-122"/>
                <a:sym typeface="OPPOSans L" panose="00020600040101010101" pitchFamily="18" charset="-122"/>
              </a:rPr>
              <a:t>采取必要的防晒措施避免吸收过多热量</a:t>
            </a:r>
            <a:endParaRPr lang="en-US" sz="154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cs typeface="OPPOSans M" panose="00020600040101010101" pitchFamily="18" charset="-122"/>
              <a:sym typeface="OPPOSans L" panose="00020600040101010101" pitchFamily="18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6676D2E4-90CD-5521-F2E9-A61F3D059811}"/>
              </a:ext>
            </a:extLst>
          </p:cNvPr>
          <p:cNvSpPr txBox="1"/>
          <p:nvPr/>
        </p:nvSpPr>
        <p:spPr>
          <a:xfrm>
            <a:off x="1325474" y="813658"/>
            <a:ext cx="954105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en-US" altLang="zh-CN" sz="7200" dirty="0"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9000"/>
                      </a:schemeClr>
                    </a:gs>
                  </a:gsLst>
                  <a:lin ang="16200000" scaled="1"/>
                  <a:tileRect/>
                </a:gra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H" panose="00020600040101010101" pitchFamily="18" charset="-122"/>
              </a:rPr>
              <a:t>PRECAUTIONS</a:t>
            </a: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B540AC3F-2930-4551-98E2-9B6FD9F4B931}"/>
              </a:ext>
            </a:extLst>
          </p:cNvPr>
          <p:cNvSpPr/>
          <p:nvPr/>
        </p:nvSpPr>
        <p:spPr>
          <a:xfrm flipV="1">
            <a:off x="8802111" y="5153482"/>
            <a:ext cx="1778804" cy="4571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A2258361-3D06-5004-4711-24810FFC6975}"/>
              </a:ext>
            </a:extLst>
          </p:cNvPr>
          <p:cNvGrpSpPr/>
          <p:nvPr/>
        </p:nvGrpSpPr>
        <p:grpSpPr>
          <a:xfrm>
            <a:off x="8737794" y="1749576"/>
            <a:ext cx="2165626" cy="1281974"/>
            <a:chOff x="8737794" y="1749576"/>
            <a:chExt cx="2165626" cy="1281974"/>
          </a:xfrm>
        </p:grpSpPr>
        <p:sp>
          <p:nvSpPr>
            <p:cNvPr id="37" name="文本框 12">
              <a:extLst>
                <a:ext uri="{FF2B5EF4-FFF2-40B4-BE49-F238E27FC236}">
                  <a16:creationId xmlns:a16="http://schemas.microsoft.com/office/drawing/2014/main" id="{AFF17003-E8FB-5D86-220C-57591506DA1E}"/>
                </a:ext>
              </a:extLst>
            </p:cNvPr>
            <p:cNvSpPr txBox="1"/>
            <p:nvPr/>
          </p:nvSpPr>
          <p:spPr>
            <a:xfrm>
              <a:off x="8737794" y="2274434"/>
              <a:ext cx="2165626" cy="750511"/>
            </a:xfrm>
            <a:prstGeom prst="rect">
              <a:avLst/>
            </a:prstGeom>
            <a:noFill/>
            <a:effectLst/>
          </p:spPr>
          <p:txBody>
            <a:bodyPr wrap="square" lIns="70409" tIns="35204" rIns="70409" bIns="35204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154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OPPOSans M" panose="00020600040101010101" pitchFamily="18" charset="-122"/>
                  <a:sym typeface="OPPOSans L" panose="00020600040101010101" pitchFamily="18" charset="-122"/>
                </a:rPr>
                <a:t>室内要经常开窗通风</a:t>
              </a:r>
              <a:endParaRPr lang="en-US" altLang="zh-CN" sz="154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M" panose="00020600040101010101" pitchFamily="18" charset="-122"/>
                <a:sym typeface="OPPOSans L" panose="00020600040101010101" pitchFamily="18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54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cs typeface="OPPOSans M" panose="00020600040101010101" pitchFamily="18" charset="-122"/>
                  <a:sym typeface="OPPOSans L" panose="00020600040101010101" pitchFamily="18" charset="-122"/>
                </a:rPr>
                <a:t>避免环境温度过高</a:t>
              </a:r>
              <a:endParaRPr lang="en-US" sz="1540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M" panose="00020600040101010101" pitchFamily="18" charset="-122"/>
                <a:sym typeface="OPPOSans L" panose="00020600040101010101" pitchFamily="18" charset="-122"/>
              </a:endParaRPr>
            </a:p>
          </p:txBody>
        </p:sp>
        <p:sp>
          <p:nvSpPr>
            <p:cNvPr id="39" name="圆角矩形 22">
              <a:extLst>
                <a:ext uri="{FF2B5EF4-FFF2-40B4-BE49-F238E27FC236}">
                  <a16:creationId xmlns:a16="http://schemas.microsoft.com/office/drawing/2014/main" id="{2CB46BD1-102B-6F02-25E9-518A002BEA98}"/>
                </a:ext>
              </a:extLst>
            </p:cNvPr>
            <p:cNvSpPr/>
            <p:nvPr/>
          </p:nvSpPr>
          <p:spPr>
            <a:xfrm>
              <a:off x="8891778" y="1749576"/>
              <a:ext cx="444222" cy="444220"/>
            </a:xfrm>
            <a:prstGeom prst="roundRect">
              <a:avLst/>
            </a:prstGeom>
            <a:solidFill>
              <a:schemeClr val="accent6"/>
            </a:solidFill>
            <a:ln w="9525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r>
                <a:rPr lang="en-US" altLang="zh-CN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3</a:t>
              </a:r>
              <a:endParaRPr lang="zh-CN" altLang="en-US" dirty="0">
                <a:solidFill>
                  <a:schemeClr val="bg1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id="{8B1A367E-B3EF-53E8-9265-21C565AE8032}"/>
                </a:ext>
              </a:extLst>
            </p:cNvPr>
            <p:cNvSpPr/>
            <p:nvPr/>
          </p:nvSpPr>
          <p:spPr>
            <a:xfrm flipV="1">
              <a:off x="8802111" y="2985831"/>
              <a:ext cx="1778804" cy="45719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+mn-cs"/>
              </a:endParaRPr>
            </a:p>
          </p:txBody>
        </p:sp>
      </p:grpSp>
      <p:sp>
        <p:nvSpPr>
          <p:cNvPr id="67" name="矩形 66">
            <a:extLst>
              <a:ext uri="{FF2B5EF4-FFF2-40B4-BE49-F238E27FC236}">
                <a16:creationId xmlns:a16="http://schemas.microsoft.com/office/drawing/2014/main" id="{D0EC9A2B-7C3D-B5DD-B56F-4C928DDC2513}"/>
              </a:ext>
            </a:extLst>
          </p:cNvPr>
          <p:cNvSpPr/>
          <p:nvPr/>
        </p:nvSpPr>
        <p:spPr>
          <a:xfrm flipV="1">
            <a:off x="1406297" y="5153482"/>
            <a:ext cx="1778804" cy="4571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27087004-84E8-E328-3319-7B4A59196B6F}"/>
              </a:ext>
            </a:extLst>
          </p:cNvPr>
          <p:cNvSpPr/>
          <p:nvPr/>
        </p:nvSpPr>
        <p:spPr>
          <a:xfrm flipV="1">
            <a:off x="1406297" y="2985831"/>
            <a:ext cx="1778804" cy="4571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48192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icture 3-mask">
            <a:extLst>
              <a:ext uri="{FF2B5EF4-FFF2-40B4-BE49-F238E27FC236}">
                <a16:creationId xmlns:a16="http://schemas.microsoft.com/office/drawing/2014/main" id="{51F4EC9A-ACA0-EC04-B437-75D9BBED8716}"/>
              </a:ext>
            </a:extLst>
          </p:cNvPr>
          <p:cNvSpPr/>
          <p:nvPr/>
        </p:nvSpPr>
        <p:spPr>
          <a:xfrm>
            <a:off x="2954984" y="0"/>
            <a:ext cx="9165709" cy="6858000"/>
          </a:xfrm>
          <a:prstGeom prst="rect">
            <a:avLst/>
          </a:prstGeom>
          <a:solidFill>
            <a:schemeClr val="accent3">
              <a:lumMod val="75000"/>
              <a:alpha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ED26D4E5-BF1E-F689-BC07-36E035827077}"/>
              </a:ext>
            </a:extLst>
          </p:cNvPr>
          <p:cNvSpPr/>
          <p:nvPr/>
        </p:nvSpPr>
        <p:spPr>
          <a:xfrm>
            <a:off x="3669612" y="1346886"/>
            <a:ext cx="3752926" cy="4382814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>
            <a:outerShdw blurRad="38100" sx="102000" sy="102000" algn="ctr" rotWithShape="0">
              <a:prstClr val="black">
                <a:alpha val="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cxnSp>
        <p:nvCxnSpPr>
          <p:cNvPr id="6" name="Straight Connector 9">
            <a:extLst>
              <a:ext uri="{FF2B5EF4-FFF2-40B4-BE49-F238E27FC236}">
                <a16:creationId xmlns:a16="http://schemas.microsoft.com/office/drawing/2014/main" id="{1821CAE0-A511-CE03-B364-088AFE460C93}"/>
              </a:ext>
            </a:extLst>
          </p:cNvPr>
          <p:cNvCxnSpPr/>
          <p:nvPr/>
        </p:nvCxnSpPr>
        <p:spPr>
          <a:xfrm>
            <a:off x="3669612" y="1342933"/>
            <a:ext cx="767255" cy="0"/>
          </a:xfrm>
          <a:prstGeom prst="line">
            <a:avLst/>
          </a:prstGeom>
          <a:noFill/>
          <a:ln w="38100" cap="flat" cmpd="sng" algn="ctr">
            <a:solidFill>
              <a:srgbClr val="E52828"/>
            </a:solidFill>
            <a:prstDash val="solid"/>
            <a:miter lim="800000"/>
          </a:ln>
          <a:effectLst/>
        </p:spPr>
      </p:cxnSp>
      <p:sp>
        <p:nvSpPr>
          <p:cNvPr id="7" name="Title 3">
            <a:extLst>
              <a:ext uri="{FF2B5EF4-FFF2-40B4-BE49-F238E27FC236}">
                <a16:creationId xmlns:a16="http://schemas.microsoft.com/office/drawing/2014/main" id="{1947CBB5-3666-0601-AC92-F2417160D16B}"/>
              </a:ext>
            </a:extLst>
          </p:cNvPr>
          <p:cNvSpPr txBox="1">
            <a:spLocks/>
          </p:cNvSpPr>
          <p:nvPr/>
        </p:nvSpPr>
        <p:spPr>
          <a:xfrm>
            <a:off x="3793549" y="1534941"/>
            <a:ext cx="832504" cy="84754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800" b="1" i="0" kern="120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7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0</a:t>
            </a:r>
          </a:p>
        </p:txBody>
      </p:sp>
      <p:sp>
        <p:nvSpPr>
          <p:cNvPr id="8" name="Title 3">
            <a:extLst>
              <a:ext uri="{FF2B5EF4-FFF2-40B4-BE49-F238E27FC236}">
                <a16:creationId xmlns:a16="http://schemas.microsoft.com/office/drawing/2014/main" id="{E4B38B69-0CF4-7B14-119B-2051EFF17F46}"/>
              </a:ext>
            </a:extLst>
          </p:cNvPr>
          <p:cNvSpPr txBox="1">
            <a:spLocks/>
          </p:cNvSpPr>
          <p:nvPr/>
        </p:nvSpPr>
        <p:spPr>
          <a:xfrm>
            <a:off x="4626052" y="1513676"/>
            <a:ext cx="2796485" cy="34179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800" b="1" i="0" kern="120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H" panose="00020600040101010101" pitchFamily="18" charset="-122"/>
              </a:rPr>
              <a:t>建议</a:t>
            </a:r>
          </a:p>
        </p:txBody>
      </p:sp>
      <p:sp>
        <p:nvSpPr>
          <p:cNvPr id="9" name="Rectangle 14">
            <a:extLst>
              <a:ext uri="{FF2B5EF4-FFF2-40B4-BE49-F238E27FC236}">
                <a16:creationId xmlns:a16="http://schemas.microsoft.com/office/drawing/2014/main" id="{11775BC6-D634-5218-A9DC-91711DFF3A17}"/>
              </a:ext>
            </a:extLst>
          </p:cNvPr>
          <p:cNvSpPr/>
          <p:nvPr/>
        </p:nvSpPr>
        <p:spPr>
          <a:xfrm>
            <a:off x="7664669" y="1332554"/>
            <a:ext cx="3752926" cy="4382814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miter lim="800000"/>
          </a:ln>
          <a:effectLst>
            <a:outerShdw blurRad="38100" sx="102000" sy="102000" algn="ctr" rotWithShape="0">
              <a:prstClr val="black">
                <a:alpha val="5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cxnSp>
        <p:nvCxnSpPr>
          <p:cNvPr id="10" name="Straight Connector 15">
            <a:extLst>
              <a:ext uri="{FF2B5EF4-FFF2-40B4-BE49-F238E27FC236}">
                <a16:creationId xmlns:a16="http://schemas.microsoft.com/office/drawing/2014/main" id="{AEBCC926-8AFC-762C-E04A-04935BB9B957}"/>
              </a:ext>
            </a:extLst>
          </p:cNvPr>
          <p:cNvCxnSpPr/>
          <p:nvPr/>
        </p:nvCxnSpPr>
        <p:spPr>
          <a:xfrm>
            <a:off x="7664669" y="1342933"/>
            <a:ext cx="767255" cy="0"/>
          </a:xfrm>
          <a:prstGeom prst="line">
            <a:avLst/>
          </a:prstGeom>
          <a:noFill/>
          <a:ln w="38100" cap="flat" cmpd="sng" algn="ctr">
            <a:solidFill>
              <a:srgbClr val="E52828"/>
            </a:solidFill>
            <a:prstDash val="solid"/>
            <a:miter lim="800000"/>
          </a:ln>
          <a:effectLst/>
        </p:spPr>
      </p:cxnSp>
      <p:sp>
        <p:nvSpPr>
          <p:cNvPr id="11" name="Title 3">
            <a:extLst>
              <a:ext uri="{FF2B5EF4-FFF2-40B4-BE49-F238E27FC236}">
                <a16:creationId xmlns:a16="http://schemas.microsoft.com/office/drawing/2014/main" id="{7948BCA0-C65B-38B2-2838-FB6DC6994D5D}"/>
              </a:ext>
            </a:extLst>
          </p:cNvPr>
          <p:cNvSpPr txBox="1">
            <a:spLocks/>
          </p:cNvSpPr>
          <p:nvPr/>
        </p:nvSpPr>
        <p:spPr>
          <a:xfrm>
            <a:off x="8621109" y="1513676"/>
            <a:ext cx="2796485" cy="341794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800" b="1" i="0" kern="120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H" panose="00020600040101010101" pitchFamily="18" charset="-122"/>
              </a:rPr>
              <a:t>禁止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374E75E-FC91-D31D-D164-35CA29E3AFFC}"/>
              </a:ext>
            </a:extLst>
          </p:cNvPr>
          <p:cNvSpPr/>
          <p:nvPr/>
        </p:nvSpPr>
        <p:spPr>
          <a:xfrm>
            <a:off x="0" y="3454745"/>
            <a:ext cx="3427481" cy="226062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6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59A2898-AB6C-A0F7-1484-1DF43C554D1A}"/>
              </a:ext>
            </a:extLst>
          </p:cNvPr>
          <p:cNvSpPr txBox="1"/>
          <p:nvPr/>
        </p:nvSpPr>
        <p:spPr>
          <a:xfrm>
            <a:off x="1708637" y="3927250"/>
            <a:ext cx="2744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+mj-lt"/>
                <a:ea typeface="+mj-ea"/>
              </a:rPr>
              <a:t>ji</a:t>
            </a:r>
            <a:endParaRPr lang="zh-CN" altLang="en-US" sz="12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43D3C25-7028-494C-3A6A-E1A09AE8CD9A}"/>
              </a:ext>
            </a:extLst>
          </p:cNvPr>
          <p:cNvSpPr txBox="1"/>
          <p:nvPr/>
        </p:nvSpPr>
        <p:spPr>
          <a:xfrm>
            <a:off x="2137788" y="3919371"/>
            <a:ext cx="3706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+mj-lt"/>
                <a:ea typeface="+mj-ea"/>
              </a:rPr>
              <a:t>jiu</a:t>
            </a:r>
            <a:endParaRPr lang="zh-CN" altLang="en-US" sz="1200" dirty="0">
              <a:solidFill>
                <a:schemeClr val="bg1"/>
              </a:solidFill>
              <a:latin typeface="+mj-lt"/>
              <a:ea typeface="+mj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FD63622-1F7C-140A-CA79-D45A2D683066}"/>
              </a:ext>
            </a:extLst>
          </p:cNvPr>
          <p:cNvSpPr txBox="1"/>
          <p:nvPr/>
        </p:nvSpPr>
        <p:spPr>
          <a:xfrm>
            <a:off x="1633676" y="4137132"/>
            <a:ext cx="186511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OPPOSans H" panose="00020600040101010101" pitchFamily="18" charset="-122"/>
                <a:sym typeface="OPPOSans H" panose="00020600040101010101" pitchFamily="18" charset="-122"/>
              </a:rPr>
              <a:t>急救处理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206958BA-F148-4AE3-D39A-8F88D6A525DA}"/>
              </a:ext>
            </a:extLst>
          </p:cNvPr>
          <p:cNvSpPr/>
          <p:nvPr/>
        </p:nvSpPr>
        <p:spPr>
          <a:xfrm>
            <a:off x="842572" y="4683341"/>
            <a:ext cx="2583162" cy="377713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BCE0DB3-1A5A-8FE2-4261-09D467F4DF83}"/>
              </a:ext>
            </a:extLst>
          </p:cNvPr>
          <p:cNvSpPr/>
          <p:nvPr/>
        </p:nvSpPr>
        <p:spPr>
          <a:xfrm>
            <a:off x="696941" y="4672142"/>
            <a:ext cx="28744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+mj-lt"/>
                <a:ea typeface="思源黑体 CN Regular" panose="020B0500000000000000" pitchFamily="34" charset="-122"/>
              </a:rPr>
              <a:t>FIRST AID TREATMENT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2B9DDD8D-57A4-CF4A-B539-1C82A701E90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258" t="1" r="72198" b="53487"/>
          <a:stretch/>
        </p:blipFill>
        <p:spPr>
          <a:xfrm rot="16200000">
            <a:off x="-533298" y="4834455"/>
            <a:ext cx="1507056" cy="297845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532ECEFC-1412-B5F0-FF28-F33EC572C007}"/>
              </a:ext>
            </a:extLst>
          </p:cNvPr>
          <p:cNvSpPr/>
          <p:nvPr/>
        </p:nvSpPr>
        <p:spPr>
          <a:xfrm>
            <a:off x="3667932" y="1457325"/>
            <a:ext cx="897718" cy="74144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1" name="图形 7">
            <a:extLst>
              <a:ext uri="{FF2B5EF4-FFF2-40B4-BE49-F238E27FC236}">
                <a16:creationId xmlns:a16="http://schemas.microsoft.com/office/drawing/2014/main" id="{164283A5-033C-7F42-BFE8-A6D36694C400}"/>
              </a:ext>
            </a:extLst>
          </p:cNvPr>
          <p:cNvSpPr/>
          <p:nvPr/>
        </p:nvSpPr>
        <p:spPr>
          <a:xfrm>
            <a:off x="3785667" y="1514650"/>
            <a:ext cx="626794" cy="626794"/>
          </a:xfrm>
          <a:custGeom>
            <a:avLst/>
            <a:gdLst>
              <a:gd name="connsiteX0" fmla="*/ 4568953 w 9137906"/>
              <a:gd name="connsiteY0" fmla="*/ 9137906 h 9137906"/>
              <a:gd name="connsiteX1" fmla="*/ 0 w 9137906"/>
              <a:gd name="connsiteY1" fmla="*/ 4568953 h 9137906"/>
              <a:gd name="connsiteX2" fmla="*/ 4568953 w 9137906"/>
              <a:gd name="connsiteY2" fmla="*/ 0 h 9137906"/>
              <a:gd name="connsiteX3" fmla="*/ 9137906 w 9137906"/>
              <a:gd name="connsiteY3" fmla="*/ 4568953 h 9137906"/>
              <a:gd name="connsiteX4" fmla="*/ 4568953 w 9137906"/>
              <a:gd name="connsiteY4" fmla="*/ 9137906 h 9137906"/>
              <a:gd name="connsiteX5" fmla="*/ 3550077 w 9137906"/>
              <a:gd name="connsiteY5" fmla="*/ 6363029 h 9137906"/>
              <a:gd name="connsiteX6" fmla="*/ 4223147 w 9137906"/>
              <a:gd name="connsiteY6" fmla="*/ 6363118 h 9137906"/>
              <a:gd name="connsiteX7" fmla="*/ 4223236 w 9137906"/>
              <a:gd name="connsiteY7" fmla="*/ 6363029 h 9137906"/>
              <a:gd name="connsiteX8" fmla="*/ 7108530 w 9137906"/>
              <a:gd name="connsiteY8" fmla="*/ 3477735 h 9137906"/>
              <a:gd name="connsiteX9" fmla="*/ 7108530 w 9137906"/>
              <a:gd name="connsiteY9" fmla="*/ 2804576 h 9137906"/>
              <a:gd name="connsiteX10" fmla="*/ 6435370 w 9137906"/>
              <a:gd name="connsiteY10" fmla="*/ 2804576 h 9137906"/>
              <a:gd name="connsiteX11" fmla="*/ 3866096 w 9137906"/>
              <a:gd name="connsiteY11" fmla="*/ 5332730 h 9137906"/>
              <a:gd name="connsiteX12" fmla="*/ 2716243 w 9137906"/>
              <a:gd name="connsiteY12" fmla="*/ 4182877 h 9137906"/>
              <a:gd name="connsiteX13" fmla="*/ 2043084 w 9137906"/>
              <a:gd name="connsiteY13" fmla="*/ 4182877 h 9137906"/>
              <a:gd name="connsiteX14" fmla="*/ 2043084 w 9137906"/>
              <a:gd name="connsiteY14" fmla="*/ 4856036 h 9137906"/>
              <a:gd name="connsiteX15" fmla="*/ 3550077 w 9137906"/>
              <a:gd name="connsiteY15" fmla="*/ 6363029 h 9137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137906" h="9137906">
                <a:moveTo>
                  <a:pt x="4568953" y="9137906"/>
                </a:moveTo>
                <a:cubicBezTo>
                  <a:pt x="2045749" y="9137906"/>
                  <a:pt x="0" y="7092158"/>
                  <a:pt x="0" y="4568953"/>
                </a:cubicBezTo>
                <a:cubicBezTo>
                  <a:pt x="0" y="2045749"/>
                  <a:pt x="2045749" y="0"/>
                  <a:pt x="4568953" y="0"/>
                </a:cubicBezTo>
                <a:cubicBezTo>
                  <a:pt x="7092158" y="0"/>
                  <a:pt x="9137906" y="2045749"/>
                  <a:pt x="9137906" y="4568953"/>
                </a:cubicBezTo>
                <a:cubicBezTo>
                  <a:pt x="9137906" y="7092158"/>
                  <a:pt x="7092158" y="9137906"/>
                  <a:pt x="4568953" y="9137906"/>
                </a:cubicBezTo>
                <a:close/>
                <a:moveTo>
                  <a:pt x="3550077" y="6363029"/>
                </a:moveTo>
                <a:cubicBezTo>
                  <a:pt x="3735915" y="6548917"/>
                  <a:pt x="4037259" y="6548956"/>
                  <a:pt x="4223147" y="6363118"/>
                </a:cubicBezTo>
                <a:cubicBezTo>
                  <a:pt x="4223177" y="6363088"/>
                  <a:pt x="4223206" y="6363058"/>
                  <a:pt x="4223236" y="6363029"/>
                </a:cubicBezTo>
                <a:lnTo>
                  <a:pt x="7108530" y="3477735"/>
                </a:lnTo>
                <a:cubicBezTo>
                  <a:pt x="7294417" y="3291847"/>
                  <a:pt x="7294417" y="2990464"/>
                  <a:pt x="7108530" y="2804576"/>
                </a:cubicBezTo>
                <a:cubicBezTo>
                  <a:pt x="6922642" y="2618688"/>
                  <a:pt x="6621258" y="2618688"/>
                  <a:pt x="6435370" y="2804576"/>
                </a:cubicBezTo>
                <a:lnTo>
                  <a:pt x="3866096" y="5332730"/>
                </a:lnTo>
                <a:lnTo>
                  <a:pt x="2716243" y="4182877"/>
                </a:lnTo>
                <a:cubicBezTo>
                  <a:pt x="2530355" y="3996989"/>
                  <a:pt x="2228971" y="3996989"/>
                  <a:pt x="2043084" y="4182877"/>
                </a:cubicBezTo>
                <a:cubicBezTo>
                  <a:pt x="1857196" y="4368764"/>
                  <a:pt x="1857196" y="4670148"/>
                  <a:pt x="2043084" y="4856036"/>
                </a:cubicBezTo>
                <a:lnTo>
                  <a:pt x="3550077" y="6363029"/>
                </a:lnTo>
                <a:close/>
              </a:path>
            </a:pathLst>
          </a:custGeom>
          <a:solidFill>
            <a:schemeClr val="bg1"/>
          </a:solidFill>
          <a:ln w="89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582BA147-7069-854A-2228-CDFB915AF921}"/>
              </a:ext>
            </a:extLst>
          </p:cNvPr>
          <p:cNvSpPr/>
          <p:nvPr/>
        </p:nvSpPr>
        <p:spPr>
          <a:xfrm>
            <a:off x="7651776" y="1457325"/>
            <a:ext cx="897718" cy="74144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3" name="图形 7">
            <a:extLst>
              <a:ext uri="{FF2B5EF4-FFF2-40B4-BE49-F238E27FC236}">
                <a16:creationId xmlns:a16="http://schemas.microsoft.com/office/drawing/2014/main" id="{F4FD9108-1C33-0D5C-0CAF-EEA835F1BA93}"/>
              </a:ext>
            </a:extLst>
          </p:cNvPr>
          <p:cNvSpPr/>
          <p:nvPr/>
        </p:nvSpPr>
        <p:spPr>
          <a:xfrm>
            <a:off x="7769511" y="1514650"/>
            <a:ext cx="626794" cy="626794"/>
          </a:xfrm>
          <a:custGeom>
            <a:avLst/>
            <a:gdLst>
              <a:gd name="connsiteX0" fmla="*/ 4568953 w 9137906"/>
              <a:gd name="connsiteY0" fmla="*/ 9137906 h 9137906"/>
              <a:gd name="connsiteX1" fmla="*/ 0 w 9137906"/>
              <a:gd name="connsiteY1" fmla="*/ 4568953 h 9137906"/>
              <a:gd name="connsiteX2" fmla="*/ 4568953 w 9137906"/>
              <a:gd name="connsiteY2" fmla="*/ 0 h 9137906"/>
              <a:gd name="connsiteX3" fmla="*/ 9137906 w 9137906"/>
              <a:gd name="connsiteY3" fmla="*/ 4568953 h 9137906"/>
              <a:gd name="connsiteX4" fmla="*/ 4568953 w 9137906"/>
              <a:gd name="connsiteY4" fmla="*/ 9137906 h 9137906"/>
              <a:gd name="connsiteX5" fmla="*/ 3550077 w 9137906"/>
              <a:gd name="connsiteY5" fmla="*/ 6363029 h 9137906"/>
              <a:gd name="connsiteX6" fmla="*/ 4223147 w 9137906"/>
              <a:gd name="connsiteY6" fmla="*/ 6363118 h 9137906"/>
              <a:gd name="connsiteX7" fmla="*/ 4223236 w 9137906"/>
              <a:gd name="connsiteY7" fmla="*/ 6363029 h 9137906"/>
              <a:gd name="connsiteX8" fmla="*/ 7108530 w 9137906"/>
              <a:gd name="connsiteY8" fmla="*/ 3477735 h 9137906"/>
              <a:gd name="connsiteX9" fmla="*/ 7108530 w 9137906"/>
              <a:gd name="connsiteY9" fmla="*/ 2804576 h 9137906"/>
              <a:gd name="connsiteX10" fmla="*/ 6435370 w 9137906"/>
              <a:gd name="connsiteY10" fmla="*/ 2804576 h 9137906"/>
              <a:gd name="connsiteX11" fmla="*/ 3866096 w 9137906"/>
              <a:gd name="connsiteY11" fmla="*/ 5332730 h 9137906"/>
              <a:gd name="connsiteX12" fmla="*/ 2716243 w 9137906"/>
              <a:gd name="connsiteY12" fmla="*/ 4182877 h 9137906"/>
              <a:gd name="connsiteX13" fmla="*/ 2043084 w 9137906"/>
              <a:gd name="connsiteY13" fmla="*/ 4182877 h 9137906"/>
              <a:gd name="connsiteX14" fmla="*/ 2043084 w 9137906"/>
              <a:gd name="connsiteY14" fmla="*/ 4856036 h 9137906"/>
              <a:gd name="connsiteX15" fmla="*/ 3550077 w 9137906"/>
              <a:gd name="connsiteY15" fmla="*/ 6363029 h 91379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137906" h="9137906">
                <a:moveTo>
                  <a:pt x="4568953" y="9137906"/>
                </a:moveTo>
                <a:cubicBezTo>
                  <a:pt x="2045749" y="9137906"/>
                  <a:pt x="0" y="7092158"/>
                  <a:pt x="0" y="4568953"/>
                </a:cubicBezTo>
                <a:cubicBezTo>
                  <a:pt x="0" y="2045749"/>
                  <a:pt x="2045749" y="0"/>
                  <a:pt x="4568953" y="0"/>
                </a:cubicBezTo>
                <a:cubicBezTo>
                  <a:pt x="7092158" y="0"/>
                  <a:pt x="9137906" y="2045749"/>
                  <a:pt x="9137906" y="4568953"/>
                </a:cubicBezTo>
                <a:cubicBezTo>
                  <a:pt x="9137906" y="7092158"/>
                  <a:pt x="7092158" y="9137906"/>
                  <a:pt x="4568953" y="9137906"/>
                </a:cubicBezTo>
                <a:close/>
                <a:moveTo>
                  <a:pt x="3550077" y="6363029"/>
                </a:moveTo>
                <a:cubicBezTo>
                  <a:pt x="3735915" y="6548917"/>
                  <a:pt x="4037259" y="6548956"/>
                  <a:pt x="4223147" y="6363118"/>
                </a:cubicBezTo>
                <a:cubicBezTo>
                  <a:pt x="4223177" y="6363088"/>
                  <a:pt x="4223206" y="6363058"/>
                  <a:pt x="4223236" y="6363029"/>
                </a:cubicBezTo>
                <a:lnTo>
                  <a:pt x="7108530" y="3477735"/>
                </a:lnTo>
                <a:cubicBezTo>
                  <a:pt x="7294417" y="3291847"/>
                  <a:pt x="7294417" y="2990464"/>
                  <a:pt x="7108530" y="2804576"/>
                </a:cubicBezTo>
                <a:cubicBezTo>
                  <a:pt x="6922642" y="2618688"/>
                  <a:pt x="6621258" y="2618688"/>
                  <a:pt x="6435370" y="2804576"/>
                </a:cubicBezTo>
                <a:lnTo>
                  <a:pt x="3866096" y="5332730"/>
                </a:lnTo>
                <a:lnTo>
                  <a:pt x="2716243" y="4182877"/>
                </a:lnTo>
                <a:cubicBezTo>
                  <a:pt x="2530355" y="3996989"/>
                  <a:pt x="2228971" y="3996989"/>
                  <a:pt x="2043084" y="4182877"/>
                </a:cubicBezTo>
                <a:cubicBezTo>
                  <a:pt x="1857196" y="4368764"/>
                  <a:pt x="1857196" y="4670148"/>
                  <a:pt x="2043084" y="4856036"/>
                </a:cubicBezTo>
                <a:lnTo>
                  <a:pt x="3550077" y="6363029"/>
                </a:lnTo>
                <a:close/>
              </a:path>
            </a:pathLst>
          </a:custGeom>
          <a:solidFill>
            <a:schemeClr val="bg1"/>
          </a:solidFill>
          <a:ln w="892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998DB0F0-B2AA-BAFD-E3CD-AA29127D7FB9}"/>
              </a:ext>
            </a:extLst>
          </p:cNvPr>
          <p:cNvSpPr/>
          <p:nvPr/>
        </p:nvSpPr>
        <p:spPr>
          <a:xfrm>
            <a:off x="4668738" y="2734342"/>
            <a:ext cx="2460553" cy="732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  <a:cs typeface="+mn-cs"/>
            </a:endParaRPr>
          </a:p>
        </p:txBody>
      </p:sp>
      <p:sp>
        <p:nvSpPr>
          <p:cNvPr id="25" name="Title 3">
            <a:extLst>
              <a:ext uri="{FF2B5EF4-FFF2-40B4-BE49-F238E27FC236}">
                <a16:creationId xmlns:a16="http://schemas.microsoft.com/office/drawing/2014/main" id="{56EFE2BB-E675-B23C-0726-165B40E8603E}"/>
              </a:ext>
            </a:extLst>
          </p:cNvPr>
          <p:cNvSpPr txBox="1">
            <a:spLocks/>
          </p:cNvSpPr>
          <p:nvPr/>
        </p:nvSpPr>
        <p:spPr>
          <a:xfrm>
            <a:off x="4575575" y="2235415"/>
            <a:ext cx="2646878" cy="52123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800" b="1" i="0" kern="120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M" panose="00020600040101010101" pitchFamily="18" charset="-122"/>
              </a:rPr>
              <a:t>将患者平卧并去除全身衣物</a:t>
            </a:r>
          </a:p>
        </p:txBody>
      </p:sp>
      <p:sp>
        <p:nvSpPr>
          <p:cNvPr id="26" name="Title 3">
            <a:extLst>
              <a:ext uri="{FF2B5EF4-FFF2-40B4-BE49-F238E27FC236}">
                <a16:creationId xmlns:a16="http://schemas.microsoft.com/office/drawing/2014/main" id="{BA5B5B02-DF18-3417-4467-A252479574BC}"/>
              </a:ext>
            </a:extLst>
          </p:cNvPr>
          <p:cNvSpPr txBox="1">
            <a:spLocks/>
          </p:cNvSpPr>
          <p:nvPr/>
        </p:nvSpPr>
        <p:spPr>
          <a:xfrm>
            <a:off x="4575575" y="2789989"/>
            <a:ext cx="2646878" cy="52123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800" b="1" i="0" kern="120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M" panose="00020600040101010101" pitchFamily="18" charset="-122"/>
              </a:rPr>
              <a:t>用凉水喷洒或擦拭患者身体</a:t>
            </a:r>
          </a:p>
        </p:txBody>
      </p:sp>
      <p:sp>
        <p:nvSpPr>
          <p:cNvPr id="27" name="Title 3">
            <a:extLst>
              <a:ext uri="{FF2B5EF4-FFF2-40B4-BE49-F238E27FC236}">
                <a16:creationId xmlns:a16="http://schemas.microsoft.com/office/drawing/2014/main" id="{88477F8B-FC50-4027-C9C7-A68C701DAB3F}"/>
              </a:ext>
            </a:extLst>
          </p:cNvPr>
          <p:cNvSpPr txBox="1">
            <a:spLocks/>
          </p:cNvSpPr>
          <p:nvPr/>
        </p:nvSpPr>
        <p:spPr>
          <a:xfrm>
            <a:off x="4575575" y="3277881"/>
            <a:ext cx="2646878" cy="52123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800" b="1" i="0" kern="120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M" panose="00020600040101010101" pitchFamily="18" charset="-122"/>
              </a:rPr>
              <a:t>冷敷头部、腋下及大腿根部</a:t>
            </a:r>
          </a:p>
        </p:txBody>
      </p:sp>
      <p:sp>
        <p:nvSpPr>
          <p:cNvPr id="28" name="Title 3">
            <a:extLst>
              <a:ext uri="{FF2B5EF4-FFF2-40B4-BE49-F238E27FC236}">
                <a16:creationId xmlns:a16="http://schemas.microsoft.com/office/drawing/2014/main" id="{53AF866D-3694-EB00-9EB6-65ABB17EDD3A}"/>
              </a:ext>
            </a:extLst>
          </p:cNvPr>
          <p:cNvSpPr txBox="1">
            <a:spLocks/>
          </p:cNvSpPr>
          <p:nvPr/>
        </p:nvSpPr>
        <p:spPr>
          <a:xfrm>
            <a:off x="4575575" y="3850083"/>
            <a:ext cx="2646878" cy="52123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800" b="1" i="0" kern="120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M" panose="00020600040101010101" pitchFamily="18" charset="-122"/>
              </a:rPr>
              <a:t>裹在浸湿的衣物中风扇猛吹</a:t>
            </a:r>
          </a:p>
        </p:txBody>
      </p:sp>
      <p:sp>
        <p:nvSpPr>
          <p:cNvPr id="29" name="Title 3">
            <a:extLst>
              <a:ext uri="{FF2B5EF4-FFF2-40B4-BE49-F238E27FC236}">
                <a16:creationId xmlns:a16="http://schemas.microsoft.com/office/drawing/2014/main" id="{7059DDBC-C074-F0B5-513A-EAD3A146B671}"/>
              </a:ext>
            </a:extLst>
          </p:cNvPr>
          <p:cNvSpPr txBox="1">
            <a:spLocks/>
          </p:cNvSpPr>
          <p:nvPr/>
        </p:nvSpPr>
        <p:spPr>
          <a:xfrm>
            <a:off x="4575575" y="4356984"/>
            <a:ext cx="2646878" cy="52123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800" b="1" i="0" kern="120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M" panose="00020600040101010101" pitchFamily="18" charset="-122"/>
              </a:rPr>
              <a:t>持续监测体温及时送医救治</a:t>
            </a:r>
          </a:p>
        </p:txBody>
      </p:sp>
      <p:sp>
        <p:nvSpPr>
          <p:cNvPr id="30" name="Title 3">
            <a:extLst>
              <a:ext uri="{FF2B5EF4-FFF2-40B4-BE49-F238E27FC236}">
                <a16:creationId xmlns:a16="http://schemas.microsoft.com/office/drawing/2014/main" id="{02B01C9C-C2B7-030F-4B1E-8A7BB3A4E3D5}"/>
              </a:ext>
            </a:extLst>
          </p:cNvPr>
          <p:cNvSpPr txBox="1">
            <a:spLocks/>
          </p:cNvSpPr>
          <p:nvPr/>
        </p:nvSpPr>
        <p:spPr>
          <a:xfrm>
            <a:off x="8586573" y="2235415"/>
            <a:ext cx="2646878" cy="52123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800" b="1" i="0" kern="120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M" panose="00020600040101010101" pitchFamily="18" charset="-122"/>
              </a:rPr>
              <a:t>不要试图给患者喝水或液体</a:t>
            </a:r>
          </a:p>
        </p:txBody>
      </p:sp>
      <p:sp>
        <p:nvSpPr>
          <p:cNvPr id="31" name="Title 3">
            <a:extLst>
              <a:ext uri="{FF2B5EF4-FFF2-40B4-BE49-F238E27FC236}">
                <a16:creationId xmlns:a16="http://schemas.microsoft.com/office/drawing/2014/main" id="{268DB9AB-8B38-1A44-A6F9-94C2C3855BFE}"/>
              </a:ext>
            </a:extLst>
          </p:cNvPr>
          <p:cNvSpPr txBox="1">
            <a:spLocks/>
          </p:cNvSpPr>
          <p:nvPr/>
        </p:nvSpPr>
        <p:spPr>
          <a:xfrm>
            <a:off x="8586573" y="2789989"/>
            <a:ext cx="2646878" cy="52123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800" b="1" i="0" kern="120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M" panose="00020600040101010101" pitchFamily="18" charset="-122"/>
              </a:rPr>
              <a:t>不要在患者嘴里放任何东西</a:t>
            </a:r>
          </a:p>
        </p:txBody>
      </p:sp>
      <p:sp>
        <p:nvSpPr>
          <p:cNvPr id="32" name="Title 3">
            <a:extLst>
              <a:ext uri="{FF2B5EF4-FFF2-40B4-BE49-F238E27FC236}">
                <a16:creationId xmlns:a16="http://schemas.microsoft.com/office/drawing/2014/main" id="{978A11E1-55CA-9219-5D06-EF7E002A36C1}"/>
              </a:ext>
            </a:extLst>
          </p:cNvPr>
          <p:cNvSpPr txBox="1">
            <a:spLocks/>
          </p:cNvSpPr>
          <p:nvPr/>
        </p:nvSpPr>
        <p:spPr>
          <a:xfrm>
            <a:off x="8586573" y="3277881"/>
            <a:ext cx="2646878" cy="521233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 defTabSz="914400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sz="4800" b="1" i="0" kern="1200">
                <a:solidFill>
                  <a:schemeClr val="tx1"/>
                </a:solidFill>
                <a:latin typeface="Bebas Neue" charset="0"/>
                <a:ea typeface="Bebas Neue" charset="0"/>
                <a:cs typeface="Bebas Neue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  <a:cs typeface="OPPOSans M" panose="00020600040101010101" pitchFamily="18" charset="-122"/>
              </a:rPr>
              <a:t>患者呕吐时，翻转使其侧躺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1D5EEE95-6256-0BDE-776D-2C21F7940C4E}"/>
              </a:ext>
            </a:extLst>
          </p:cNvPr>
          <p:cNvSpPr/>
          <p:nvPr/>
        </p:nvSpPr>
        <p:spPr>
          <a:xfrm>
            <a:off x="8692996" y="2720009"/>
            <a:ext cx="2434033" cy="876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600" kern="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627B195-AE03-6B8E-91E7-696C2ACB39EB}"/>
              </a:ext>
            </a:extLst>
          </p:cNvPr>
          <p:cNvSpPr/>
          <p:nvPr/>
        </p:nvSpPr>
        <p:spPr>
          <a:xfrm>
            <a:off x="4668738" y="3277750"/>
            <a:ext cx="2460553" cy="732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600" kern="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0B9E051A-7496-74BE-EC9C-367AADEE960A}"/>
              </a:ext>
            </a:extLst>
          </p:cNvPr>
          <p:cNvSpPr/>
          <p:nvPr/>
        </p:nvSpPr>
        <p:spPr>
          <a:xfrm>
            <a:off x="8692996" y="3263417"/>
            <a:ext cx="2434033" cy="876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600" kern="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FDEC7CD0-9ED4-14A7-D8E7-3469B0DDB321}"/>
              </a:ext>
            </a:extLst>
          </p:cNvPr>
          <p:cNvSpPr/>
          <p:nvPr/>
        </p:nvSpPr>
        <p:spPr>
          <a:xfrm>
            <a:off x="4668738" y="3825649"/>
            <a:ext cx="2460553" cy="732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600" kern="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AAF3F950-84F3-8877-6449-454913C4A8A6}"/>
              </a:ext>
            </a:extLst>
          </p:cNvPr>
          <p:cNvSpPr/>
          <p:nvPr/>
        </p:nvSpPr>
        <p:spPr>
          <a:xfrm>
            <a:off x="8692996" y="3811316"/>
            <a:ext cx="2434033" cy="876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600" kern="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915B7495-991D-BAE5-D914-CA09C20C321F}"/>
              </a:ext>
            </a:extLst>
          </p:cNvPr>
          <p:cNvSpPr/>
          <p:nvPr/>
        </p:nvSpPr>
        <p:spPr>
          <a:xfrm>
            <a:off x="4668738" y="4340003"/>
            <a:ext cx="2460553" cy="732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600" kern="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41305C6F-8C08-AE0B-0572-8DE185499879}"/>
              </a:ext>
            </a:extLst>
          </p:cNvPr>
          <p:cNvSpPr/>
          <p:nvPr/>
        </p:nvSpPr>
        <p:spPr>
          <a:xfrm>
            <a:off x="4668738" y="4844084"/>
            <a:ext cx="2460553" cy="732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600" kern="0" dirty="0">
              <a:solidFill>
                <a:schemeClr val="bg1"/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34F4C047-620F-B782-6096-E82A2D0F2B7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" t="1" r="58430" b="18181"/>
          <a:stretch/>
        </p:blipFill>
        <p:spPr>
          <a:xfrm rot="10800000" flipH="1">
            <a:off x="7664668" y="4969511"/>
            <a:ext cx="2655387" cy="523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66013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619.2089"/>
  <p:tag name="LEFT" val="-7.874016E-05"/>
  <p:tag name="WIDTH" val="141.7711"/>
  <p:tag name="HEIGHT" val="29.0812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官网唯一网址："/>
  <p:tag name="FONTSIZE" val="18"/>
  <p:tag name="FONTCOLOR" val="16777215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-7.874016E-05"/>
  <p:tag name="T_TOP" val="619.2089"/>
  <p:tag name="T_WIDTH" val="141.7711"/>
  <p:tag name="T_HEIGTH" val="29.08126"/>
  <p:tag name="T_TEXT" val="官网唯一网址："/>
  <p:tag name="T_FONTCOLOR" val="16777215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1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5.412109"/>
  <p:tag name="OFFSETLEFT" val="8.315985"/>
  <p:tag name="OFFSETWIDTH" val="113.778"/>
  <p:tag name="OFFSETHEIGHT" val="16.8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21.7909"/>
  <p:tag name="LEFT" val="324.6206"/>
  <p:tag name="WIDTH" val="326.8106"/>
  <p:tag name="HEIGHT" val="69.0679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51PPT模板网"/>
  <p:tag name="FONTSIZE" val="51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24.6206"/>
  <p:tag name="T_TOP" val="221.7909"/>
  <p:tag name="T_WIDTH" val="326.8106"/>
  <p:tag name="T_HEIGTH" val="69.06796"/>
  <p:tag name="T_TEXT" val="51PPT模板网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51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8.535049"/>
  <p:tag name="OFFSETLEFT" val="10.82101"/>
  <p:tag name="OFFSETWIDTH" val="301.692"/>
  <p:tag name="OFFSETHEIGHT" val="47.6339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320.9914"/>
  <p:tag name="LEFT" val="155.4291"/>
  <p:tag name="WIDTH" val="560.5839"/>
  <p:tag name="HEIGHT" val="60.58591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www.51pptmoban.com"/>
  <p:tag name="FONTSIZE" val="44"/>
  <p:tag name="FONTCOLOR" val="-2147483648"/>
  <p:tag name="FONTBOLD" val="0"/>
  <p:tag name="FONTITALIC" val="0"/>
  <p:tag name="FONTNAME" val="MiSans Heavy"/>
  <p:tag name="NAMEASCII" val="MiSans Heavy"/>
  <p:tag name="NAMECOMPLEXSCRIPT" val="阿里巴巴普惠体 2.0 115 Black"/>
  <p:tag name="NAMEFAREAST" val="MiSans Heavy"/>
  <p:tag name="FONTNAMEASCII" val="MiSans Heavy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320.9914"/>
  <p:tag name="T_WIDTH" val="560.5839"/>
  <p:tag name="T_HEIGTH" val="60.58591"/>
  <p:tag name="T_TEXT" val="www.51pptmoban.com"/>
  <p:tag name="T_FONTCOLOR" val="-2147483648"/>
  <p:tag name="T_FONTNAME" val="MiSans Heavy"/>
  <p:tag name="T_FONTNAMEASCII" val="MiSans Heavy"/>
  <p:tag name="T_NAMECOMPLEXSCRIPT" val="阿里巴巴普惠体 2.0 115 Black"/>
  <p:tag name="T_NAMEFAREAST" val="MiSans Heavy"/>
  <p:tag name="T_FONTBOLD" val="0"/>
  <p:tag name="T_FONTSIZE" val="44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9.892517"/>
  <p:tag name="OFFSETLEFT" val="7.376999"/>
  <p:tag name="OFFSETWIDTH" val="535.929"/>
  <p:tag name="OFFSETHEIGHT" val="46.9050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654.3738"/>
  <p:tag name="WIDTH" val="220.4352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免费提供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654.3738"/>
  <p:tag name="T_TOP" val="231.1991"/>
  <p:tag name="T_WIDTH" val="220.4352"/>
  <p:tag name="T_HEIGTH" val="50.8922"/>
  <p:tag name="T_TEXT" val="免费提供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044022"/>
  <p:tag name="OFFSETLEFT" val="8.675964"/>
  <p:tag name="OFFSETWIDTH" val="140.472"/>
  <p:tag name="OFFSETHEIGHT" val="33.94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231.1991"/>
  <p:tag name="LEFT" val="155.4291"/>
  <p:tag name="WIDTH" val="248.5709"/>
  <p:tag name="HEIGHT" val="50.8922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本模板由 "/>
  <p:tag name="FONTSIZE" val="36"/>
  <p:tag name="FONTCOLOR" val="0"/>
  <p:tag name="FONTBOLD" val="0"/>
  <p:tag name="FONTITALIC" val="0"/>
  <p:tag name="FONTNAME" val="阿里巴巴普惠体 2.0 115 Black"/>
  <p:tag name="NAMEASCII" val="阿里巴巴普惠体 2.0 115 Black"/>
  <p:tag name="NAMECOMPLEXSCRIPT" val="阿里巴巴普惠体 2.0 115 Black"/>
  <p:tag name="NAMEFAREAST" val="阿里巴巴普惠体 2.0 115 Black"/>
  <p:tag name="FONTNAMEASCII" val="阿里巴巴普惠体 2.0 115 Black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155.4291"/>
  <p:tag name="T_TOP" val="231.1991"/>
  <p:tag name="T_WIDTH" val="248.5709"/>
  <p:tag name="T_HEIGTH" val="50.8922"/>
  <p:tag name="T_TEXT" val="本模板由 "/>
  <p:tag name="T_FONTCOLOR" val="0"/>
  <p:tag name="T_FONTNAME" val="阿里巴巴普惠体 2.0 115 Black"/>
  <p:tag name="T_FONTNAMEASCII" val="阿里巴巴普惠体 2.0 115 Black"/>
  <p:tag name="T_NAMECOMPLEXSCRIPT" val="阿里巴巴普惠体 2.0 115 Black"/>
  <p:tag name="T_NAMEFAREAST" val="阿里巴巴普惠体 2.0 115 Black"/>
  <p:tag name="T_FONTBOLD" val="0"/>
  <p:tag name="T_FONTSIZE" val="36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7.224014"/>
  <p:tag name="OFFSETLEFT" val="7.596054"/>
  <p:tag name="OFFSETWIDTH" val="140.004"/>
  <p:tag name="OFFSETHEIGHT" val="33.66"/>
</p:tagLst>
</file>

<file path=ppt/theme/theme1.xml><?xml version="1.0" encoding="utf-8"?>
<a:theme xmlns:a="http://schemas.openxmlformats.org/drawingml/2006/main" name="51PPT模板网（www.51pptmoban.com）">
  <a:themeElements>
    <a:clrScheme name="r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C1F1D"/>
      </a:accent1>
      <a:accent2>
        <a:srgbClr val="29225F"/>
      </a:accent2>
      <a:accent3>
        <a:srgbClr val="800308"/>
      </a:accent3>
      <a:accent4>
        <a:srgbClr val="FFC000"/>
      </a:accent4>
      <a:accent5>
        <a:srgbClr val="400A11"/>
      </a:accent5>
      <a:accent6>
        <a:srgbClr val="F2572B"/>
      </a:accent6>
      <a:hlink>
        <a:srgbClr val="0563C1"/>
      </a:hlink>
      <a:folHlink>
        <a:srgbClr val="954F72"/>
      </a:folHlink>
    </a:clrScheme>
    <a:fontScheme name="自定义 6">
      <a:majorFont>
        <a:latin typeface="思源黑体 CN Medium"/>
        <a:ea typeface="思源宋体 CN Heavy"/>
        <a:cs typeface=""/>
      </a:majorFont>
      <a:minorFont>
        <a:latin typeface="思源黑体 CN Light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</TotalTime>
  <Words>780</Words>
  <Application>Microsoft Office PowerPoint</Application>
  <PresentationFormat>宽屏</PresentationFormat>
  <Paragraphs>127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思源黑体 CN Light</vt:lpstr>
      <vt:lpstr>Arial</vt:lpstr>
      <vt:lpstr>思源黑体 CN Regular</vt:lpstr>
      <vt:lpstr>OPPOSans H</vt:lpstr>
      <vt:lpstr>思源宋体 CN Heavy</vt:lpstr>
      <vt:lpstr>阿里巴巴普惠体 2.0 115 Black</vt:lpstr>
      <vt:lpstr>思源黑体 CN Medium</vt:lpstr>
      <vt:lpstr>MiSans Heavy</vt:lpstr>
      <vt:lpstr>汉仪雅酷黑 45W</vt:lpstr>
      <vt:lpstr>51PPT模板网（www.51pptmoban.com）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红色风格热射病科普介绍ppt模板</dc:title>
  <dc:creator>Elly透明胶</dc:creator>
  <cp:keywords>P界达人</cp:keywords>
  <dc:description>51PPT模板网 官方唯一网址：www.51pptmoban.com</dc:description>
  <cp:lastModifiedBy>Power user</cp:lastModifiedBy>
  <cp:revision>22</cp:revision>
  <dcterms:created xsi:type="dcterms:W3CDTF">2022-11-30T11:26:27Z</dcterms:created>
  <dcterms:modified xsi:type="dcterms:W3CDTF">2023-03-20T07:51:46Z</dcterms:modified>
</cp:coreProperties>
</file>