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11.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2.xml" ContentType="application/vnd.openxmlformats-officedocument.presentationml.notesSlide+xml"/>
  <Override PartName="/ppt/tags/tag16.xml" ContentType="application/vnd.openxmlformats-officedocument.presentationml.tags+xml"/>
  <Override PartName="/ppt/notesSlides/notesSlide13.xml" ContentType="application/vnd.openxmlformats-officedocument.presentationml.notesSlide+xml"/>
  <Override PartName="/ppt/tags/tag17.xml" ContentType="application/vnd.openxmlformats-officedocument.presentationml.tags+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9.xml" ContentType="application/vnd.openxmlformats-officedocument.presentationml.tags+xml"/>
  <Override PartName="/ppt/notesSlides/notesSlide17.xml" ContentType="application/vnd.openxmlformats-officedocument.presentationml.notesSlide+xml"/>
  <Override PartName="/ppt/tags/tag20.xml" ContentType="application/vnd.openxmlformats-officedocument.presentationml.tags+xml"/>
  <Override PartName="/ppt/notesSlides/notesSlide18.xml" ContentType="application/vnd.openxmlformats-officedocument.presentationml.notesSlide+xml"/>
  <Override PartName="/ppt/tags/tag21.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7" r:id="rId2"/>
    <p:sldId id="259" r:id="rId3"/>
    <p:sldId id="409" r:id="rId4"/>
    <p:sldId id="415" r:id="rId5"/>
    <p:sldId id="417" r:id="rId6"/>
    <p:sldId id="434" r:id="rId7"/>
    <p:sldId id="410" r:id="rId8"/>
    <p:sldId id="420" r:id="rId9"/>
    <p:sldId id="421" r:id="rId10"/>
    <p:sldId id="435" r:id="rId11"/>
    <p:sldId id="436" r:id="rId12"/>
    <p:sldId id="411" r:id="rId13"/>
    <p:sldId id="422" r:id="rId14"/>
    <p:sldId id="424" r:id="rId15"/>
    <p:sldId id="437" r:id="rId16"/>
    <p:sldId id="412" r:id="rId17"/>
    <p:sldId id="426" r:id="rId18"/>
    <p:sldId id="427" r:id="rId19"/>
    <p:sldId id="432" r:id="rId20"/>
    <p:sldId id="418" r:id="rId21"/>
    <p:sldId id="1126" r:id="rId22"/>
    <p:sldId id="1127"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161"/>
    <a:srgbClr val="FF3737"/>
    <a:srgbClr val="F8B65F"/>
    <a:srgbClr val="FAC674"/>
    <a:srgbClr val="E69108"/>
    <a:srgbClr val="FF5E5E"/>
    <a:srgbClr val="FF0909"/>
    <a:srgbClr val="F8B03A"/>
    <a:srgbClr val="F8B342"/>
    <a:srgbClr val="FF47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66" d="100"/>
          <a:sy n="66" d="100"/>
        </p:scale>
        <p:origin x="3894" y="1944"/>
      </p:cViewPr>
      <p:guideLst>
        <p:guide orient="horz" pos="2183"/>
        <p:guide pos="3840"/>
      </p:guideLst>
    </p:cSldViewPr>
  </p:slideViewPr>
  <p:notesTextViewPr>
    <p:cViewPr>
      <p:scale>
        <a:sx n="20" d="100"/>
        <a:sy n="20" d="100"/>
      </p:scale>
      <p:origin x="0" y="0"/>
    </p:cViewPr>
  </p:notesText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openxmlformats.org/officeDocument/2006/relationships/image" Target="../media/image21.png"/><Relationship Id="rId1" Type="http://schemas.openxmlformats.org/officeDocument/2006/relationships/image" Target="../media/image20.png"/></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vert="horz"/>
          <a:lstStyle/>
          <a:p>
            <a:pPr>
              <a:defRPr/>
            </a:pPr>
            <a:r>
              <a:rPr lang="en-US" sz="1600" dirty="0"/>
              <a:t>2016-2020</a:t>
            </a:r>
            <a:r>
              <a:rPr lang="en-US" sz="1600" baseline="0" dirty="0"/>
              <a:t> </a:t>
            </a:r>
            <a:r>
              <a:rPr lang="zh-CN" sz="1600" dirty="0"/>
              <a:t>国内生产总值及其增长速度</a:t>
            </a:r>
          </a:p>
        </c:rich>
      </c:tx>
      <c:layout>
        <c:manualLayout>
          <c:xMode val="edge"/>
          <c:yMode val="edge"/>
          <c:x val="0.10409871188866389"/>
          <c:y val="0.87488766119523054"/>
        </c:manualLayout>
      </c:layout>
      <c:overlay val="0"/>
      <c:spPr>
        <a:noFill/>
        <a:ln>
          <a:noFill/>
        </a:ln>
        <a:effectLst/>
      </c:spPr>
    </c:title>
    <c:autoTitleDeleted val="0"/>
    <c:plotArea>
      <c:layout/>
      <c:barChart>
        <c:barDir val="col"/>
        <c:grouping val="clustered"/>
        <c:varyColors val="0"/>
        <c:ser>
          <c:idx val="0"/>
          <c:order val="0"/>
          <c:tx>
            <c:strRef>
              <c:f>Sheet1!$B$1</c:f>
              <c:strCache>
                <c:ptCount val="1"/>
                <c:pt idx="0">
                  <c:v>国内生产总值</c:v>
                </c:pt>
              </c:strCache>
            </c:strRef>
          </c:tx>
          <c:spPr>
            <a:blipFill>
              <a:blip xmlns:r="http://schemas.openxmlformats.org/officeDocument/2006/relationships" r:embed="rId1"/>
              <a:stretch>
                <a:fillRect/>
              </a:stretch>
            </a:blipFill>
            <a:ln>
              <a:noFill/>
            </a:ln>
            <a:effectLst/>
          </c:spPr>
          <c:invertIfNegative val="0"/>
          <c:dLbls>
            <c:dLbl>
              <c:idx val="0"/>
              <c:layout>
                <c:manualLayout>
                  <c:x val="-2.3452962314989207E-17"/>
                  <c:y val="7.675603607654501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4CD-498B-80F4-0FBD00D137A6}"/>
                </c:ext>
              </c:extLst>
            </c:dLbl>
            <c:dLbl>
              <c:idx val="1"/>
              <c:layout>
                <c:manualLayout>
                  <c:x val="5.1170690717697144E-3"/>
                  <c:y val="1.151340541148182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4CD-498B-80F4-0FBD00D137A6}"/>
                </c:ext>
              </c:extLst>
            </c:dLbl>
            <c:dLbl>
              <c:idx val="2"/>
              <c:layout>
                <c:manualLayout>
                  <c:x val="-2.5585345358849509E-3"/>
                  <c:y val="1.151340541148182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44CD-498B-80F4-0FBD00D137A6}"/>
                </c:ext>
              </c:extLst>
            </c:dLbl>
            <c:dLbl>
              <c:idx val="3"/>
              <c:layout>
                <c:manualLayout>
                  <c:x val="0"/>
                  <c:y val="1.5351207215309108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44CD-498B-80F4-0FBD00D137A6}"/>
                </c:ext>
              </c:extLst>
            </c:dLbl>
            <c:dLbl>
              <c:idx val="4"/>
              <c:layout>
                <c:manualLayout>
                  <c:x val="0"/>
                  <c:y val="1.535120721530914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44CD-498B-80F4-0FBD00D137A6}"/>
                </c:ext>
              </c:extLst>
            </c:dLbl>
            <c:spPr>
              <a:noFill/>
              <a:ln>
                <a:noFill/>
              </a:ln>
              <a:effectLst/>
            </c:spPr>
            <c:txPr>
              <a:bodyPr rot="0" vert="horz"/>
              <a:lstStyle/>
              <a:p>
                <a:pPr>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Sheet1!$A$2:$A$6</c:f>
              <c:numCache>
                <c:formatCode>General</c:formatCode>
                <c:ptCount val="5"/>
                <c:pt idx="0">
                  <c:v>2016</c:v>
                </c:pt>
                <c:pt idx="1">
                  <c:v>2017</c:v>
                </c:pt>
                <c:pt idx="2">
                  <c:v>2018</c:v>
                </c:pt>
                <c:pt idx="3">
                  <c:v>2019</c:v>
                </c:pt>
                <c:pt idx="4">
                  <c:v>2020</c:v>
                </c:pt>
              </c:numCache>
            </c:numRef>
          </c:cat>
          <c:val>
            <c:numRef>
              <c:f>Sheet1!$B$2:$B$6</c:f>
              <c:numCache>
                <c:formatCode>General</c:formatCode>
                <c:ptCount val="5"/>
                <c:pt idx="0">
                  <c:v>746395</c:v>
                </c:pt>
                <c:pt idx="1">
                  <c:v>832036</c:v>
                </c:pt>
                <c:pt idx="2">
                  <c:v>919281</c:v>
                </c:pt>
                <c:pt idx="3">
                  <c:v>986515</c:v>
                </c:pt>
                <c:pt idx="4">
                  <c:v>1015986</c:v>
                </c:pt>
              </c:numCache>
            </c:numRef>
          </c:val>
          <c:extLst>
            <c:ext xmlns:c16="http://schemas.microsoft.com/office/drawing/2014/chart" uri="{C3380CC4-5D6E-409C-BE32-E72D297353CC}">
              <c16:uniqueId val="{00000005-44CD-498B-80F4-0FBD00D137A6}"/>
            </c:ext>
          </c:extLst>
        </c:ser>
        <c:dLbls>
          <c:dLblPos val="outEnd"/>
          <c:showLegendKey val="0"/>
          <c:showVal val="1"/>
          <c:showCatName val="0"/>
          <c:showSerName val="0"/>
          <c:showPercent val="0"/>
          <c:showBubbleSize val="0"/>
        </c:dLbls>
        <c:gapWidth val="200"/>
        <c:overlap val="3"/>
        <c:axId val="1735742031"/>
        <c:axId val="1555007647"/>
      </c:barChart>
      <c:lineChart>
        <c:grouping val="standard"/>
        <c:varyColors val="0"/>
        <c:ser>
          <c:idx val="2"/>
          <c:order val="1"/>
          <c:tx>
            <c:strRef>
              <c:f>Sheet1!$D$1</c:f>
              <c:strCache>
                <c:ptCount val="1"/>
                <c:pt idx="0">
                  <c:v>比上年增长</c:v>
                </c:pt>
              </c:strCache>
            </c:strRef>
          </c:tx>
          <c:spPr>
            <a:ln w="12700" cap="rnd">
              <a:solidFill>
                <a:srgbClr val="C00000"/>
              </a:solidFill>
              <a:round/>
            </a:ln>
            <a:effectLst>
              <a:outerShdw blurRad="63500" dist="88900" dir="16200000" rotWithShape="0">
                <a:srgbClr val="C00000">
                  <a:alpha val="20000"/>
                </a:srgbClr>
              </a:outerShdw>
            </a:effectLst>
          </c:spPr>
          <c:marker>
            <c:symbol val="picture"/>
            <c:spPr>
              <a:blipFill>
                <a:blip xmlns:r="http://schemas.openxmlformats.org/officeDocument/2006/relationships" r:embed="rId2"/>
                <a:stretch>
                  <a:fillRect/>
                </a:stretch>
              </a:blipFill>
              <a:ln w="25400">
                <a:noFill/>
              </a:ln>
              <a:effectLst>
                <a:outerShdw blurRad="63500" dist="88900" dir="16200000" rotWithShape="0">
                  <a:srgbClr val="C00000">
                    <a:alpha val="20000"/>
                  </a:srgbClr>
                </a:outerShdw>
              </a:effectLst>
            </c:spPr>
          </c:marker>
          <c:dLbls>
            <c:dLbl>
              <c:idx val="0"/>
              <c:layout>
                <c:manualLayout>
                  <c:x val="-4.3495087110042595E-2"/>
                  <c:y val="-4.605362164592749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44CD-498B-80F4-0FBD00D137A6}"/>
                </c:ext>
              </c:extLst>
            </c:dLbl>
            <c:dLbl>
              <c:idx val="1"/>
              <c:layout>
                <c:manualLayout>
                  <c:x val="-4.3495087110042616E-2"/>
                  <c:y val="-5.37292252535820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44CD-498B-80F4-0FBD00D137A6}"/>
                </c:ext>
              </c:extLst>
            </c:dLbl>
            <c:dLbl>
              <c:idx val="2"/>
              <c:layout>
                <c:manualLayout>
                  <c:x val="-4.0936552574157715E-2"/>
                  <c:y val="-4.989142344975478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44CD-498B-80F4-0FBD00D137A6}"/>
                </c:ext>
              </c:extLst>
            </c:dLbl>
            <c:dLbl>
              <c:idx val="3"/>
              <c:layout>
                <c:manualLayout>
                  <c:x val="-2.814387989473352E-2"/>
                  <c:y val="-5.37292252535820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44CD-498B-80F4-0FBD00D137A6}"/>
                </c:ext>
              </c:extLst>
            </c:dLbl>
            <c:dLbl>
              <c:idx val="4"/>
              <c:layout>
                <c:manualLayout>
                  <c:x val="-4.0936552574157806E-2"/>
                  <c:y val="-5.37292252535821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44CD-498B-80F4-0FBD00D137A6}"/>
                </c:ext>
              </c:extLst>
            </c:dLbl>
            <c:spPr>
              <a:noFill/>
              <a:ln>
                <a:noFill/>
              </a:ln>
              <a:effectLst/>
            </c:spPr>
            <c:txPr>
              <a:bodyPr rot="0" vert="horz"/>
              <a:lstStyle/>
              <a:p>
                <a:pPr>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Sheet1!$A$2:$A$6</c:f>
              <c:numCache>
                <c:formatCode>General</c:formatCode>
                <c:ptCount val="5"/>
                <c:pt idx="0">
                  <c:v>2016</c:v>
                </c:pt>
                <c:pt idx="1">
                  <c:v>2017</c:v>
                </c:pt>
                <c:pt idx="2">
                  <c:v>2018</c:v>
                </c:pt>
                <c:pt idx="3">
                  <c:v>2019</c:v>
                </c:pt>
                <c:pt idx="4">
                  <c:v>2020</c:v>
                </c:pt>
              </c:numCache>
            </c:numRef>
          </c:cat>
          <c:val>
            <c:numRef>
              <c:f>Sheet1!$D$2:$D$6</c:f>
              <c:numCache>
                <c:formatCode>General</c:formatCode>
                <c:ptCount val="5"/>
                <c:pt idx="0">
                  <c:v>6.8</c:v>
                </c:pt>
                <c:pt idx="1">
                  <c:v>6.9</c:v>
                </c:pt>
                <c:pt idx="2">
                  <c:v>6.7</c:v>
                </c:pt>
                <c:pt idx="3">
                  <c:v>6</c:v>
                </c:pt>
                <c:pt idx="4">
                  <c:v>2.2999999999999998</c:v>
                </c:pt>
              </c:numCache>
            </c:numRef>
          </c:val>
          <c:smooth val="0"/>
          <c:extLst>
            <c:ext xmlns:c16="http://schemas.microsoft.com/office/drawing/2014/chart" uri="{C3380CC4-5D6E-409C-BE32-E72D297353CC}">
              <c16:uniqueId val="{0000000B-44CD-498B-80F4-0FBD00D137A6}"/>
            </c:ext>
          </c:extLst>
        </c:ser>
        <c:dLbls>
          <c:showLegendKey val="0"/>
          <c:showVal val="1"/>
          <c:showCatName val="0"/>
          <c:showSerName val="0"/>
          <c:showPercent val="0"/>
          <c:showBubbleSize val="0"/>
        </c:dLbls>
        <c:marker val="1"/>
        <c:smooth val="0"/>
        <c:axId val="1723750287"/>
        <c:axId val="1555000575"/>
      </c:lineChart>
      <c:catAx>
        <c:axId val="173574203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zh-CN"/>
          </a:p>
        </c:txPr>
        <c:crossAx val="1555007647"/>
        <c:crosses val="autoZero"/>
        <c:auto val="1"/>
        <c:lblAlgn val="ctr"/>
        <c:lblOffset val="100"/>
        <c:noMultiLvlLbl val="0"/>
      </c:catAx>
      <c:valAx>
        <c:axId val="155500764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vert="horz"/>
          <a:lstStyle/>
          <a:p>
            <a:pPr>
              <a:defRPr/>
            </a:pPr>
            <a:endParaRPr lang="zh-CN"/>
          </a:p>
        </c:txPr>
        <c:crossAx val="1735742031"/>
        <c:crosses val="autoZero"/>
        <c:crossBetween val="between"/>
      </c:valAx>
      <c:valAx>
        <c:axId val="1555000575"/>
        <c:scaling>
          <c:orientation val="minMax"/>
          <c:max val="20"/>
        </c:scaling>
        <c:delete val="0"/>
        <c:axPos val="r"/>
        <c:numFmt formatCode="General" sourceLinked="1"/>
        <c:majorTickMark val="out"/>
        <c:minorTickMark val="none"/>
        <c:tickLblPos val="nextTo"/>
        <c:spPr>
          <a:noFill/>
          <a:ln>
            <a:noFill/>
          </a:ln>
          <a:effectLst/>
        </c:spPr>
        <c:txPr>
          <a:bodyPr rot="0"/>
          <a:lstStyle/>
          <a:p>
            <a:pPr>
              <a:defRPr/>
            </a:pPr>
            <a:endParaRPr lang="zh-CN"/>
          </a:p>
        </c:txPr>
        <c:crossAx val="1723750287"/>
        <c:crosses val="max"/>
        <c:crossBetween val="between"/>
      </c:valAx>
      <c:catAx>
        <c:axId val="1723750287"/>
        <c:scaling>
          <c:orientation val="minMax"/>
        </c:scaling>
        <c:delete val="1"/>
        <c:axPos val="b"/>
        <c:numFmt formatCode="General" sourceLinked="1"/>
        <c:majorTickMark val="out"/>
        <c:minorTickMark val="none"/>
        <c:tickLblPos val="nextTo"/>
        <c:crossAx val="1555000575"/>
        <c:crosses val="autoZero"/>
        <c:auto val="1"/>
        <c:lblAlgn val="ctr"/>
        <c:lblOffset val="100"/>
        <c:noMultiLvlLbl val="0"/>
      </c:catAx>
      <c:spPr>
        <a:noFill/>
        <a:ln>
          <a:noFill/>
        </a:ln>
        <a:effectLst/>
      </c:spPr>
    </c:plotArea>
    <c:legend>
      <c:legendPos val="b"/>
      <c:layout>
        <c:manualLayout>
          <c:xMode val="edge"/>
          <c:yMode val="edge"/>
          <c:x val="0.1366112391385676"/>
          <c:y val="7.3764363804270885E-2"/>
          <c:w val="0.48509814800376888"/>
          <c:h val="7.3140947652987759E-2"/>
        </c:manualLayout>
      </c:layout>
      <c:overlay val="0"/>
      <c:spPr>
        <a:noFill/>
        <a:ln>
          <a:noFill/>
        </a:ln>
        <a:effectLst/>
      </c:spPr>
      <c:txPr>
        <a:bodyPr rot="0" vert="horz"/>
        <a:lstStyle/>
        <a:p>
          <a:pPr>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rgbClr val="C00000"/>
            </a:solidFill>
            <a:ln>
              <a:noFill/>
            </a:ln>
          </c:spPr>
          <c:dPt>
            <c:idx val="0"/>
            <c:bubble3D val="0"/>
            <c:spPr>
              <a:solidFill>
                <a:srgbClr val="FF0909"/>
              </a:solidFill>
              <a:ln w="19050">
                <a:noFill/>
              </a:ln>
              <a:effectLst/>
            </c:spPr>
            <c:extLst>
              <c:ext xmlns:c16="http://schemas.microsoft.com/office/drawing/2014/chart" uri="{C3380CC4-5D6E-409C-BE32-E72D297353CC}">
                <c16:uniqueId val="{00000001-FC46-44EA-9704-5C25022B5667}"/>
              </c:ext>
            </c:extLst>
          </c:dPt>
          <c:dPt>
            <c:idx val="1"/>
            <c:bubble3D val="0"/>
            <c:spPr>
              <a:solidFill>
                <a:srgbClr val="CD3939"/>
              </a:solidFill>
              <a:ln w="19050">
                <a:noFill/>
              </a:ln>
              <a:effectLst/>
            </c:spPr>
            <c:extLst>
              <c:ext xmlns:c16="http://schemas.microsoft.com/office/drawing/2014/chart" uri="{C3380CC4-5D6E-409C-BE32-E72D297353CC}">
                <c16:uniqueId val="{00000003-FC46-44EA-9704-5C25022B5667}"/>
              </c:ext>
            </c:extLst>
          </c:dPt>
          <c:dPt>
            <c:idx val="2"/>
            <c:bubble3D val="0"/>
            <c:spPr>
              <a:solidFill>
                <a:srgbClr val="9A0000"/>
              </a:solidFill>
              <a:ln w="3175">
                <a:solidFill>
                  <a:schemeClr val="bg1"/>
                </a:solidFill>
              </a:ln>
              <a:effectLst/>
            </c:spPr>
            <c:extLst>
              <c:ext xmlns:c16="http://schemas.microsoft.com/office/drawing/2014/chart" uri="{C3380CC4-5D6E-409C-BE32-E72D297353CC}">
                <c16:uniqueId val="{00000005-FC46-44EA-9704-5C25022B5667}"/>
              </c:ext>
            </c:extLst>
          </c:dPt>
          <c:cat>
            <c:strRef>
              <c:f>Sheet1!$A$2:$A$4</c:f>
              <c:strCache>
                <c:ptCount val="3"/>
                <c:pt idx="0">
                  <c:v>第一产业</c:v>
                </c:pt>
                <c:pt idx="1">
                  <c:v>第二产业</c:v>
                </c:pt>
                <c:pt idx="2">
                  <c:v>第三产业</c:v>
                </c:pt>
              </c:strCache>
            </c:strRef>
          </c:cat>
          <c:val>
            <c:numRef>
              <c:f>Sheet1!$B$2:$B$4</c:f>
              <c:numCache>
                <c:formatCode>0.00%</c:formatCode>
                <c:ptCount val="3"/>
                <c:pt idx="0">
                  <c:v>2.5999999999999999E-2</c:v>
                </c:pt>
                <c:pt idx="1">
                  <c:v>0.28699999999999998</c:v>
                </c:pt>
                <c:pt idx="2">
                  <c:v>0.68700000000000006</c:v>
                </c:pt>
              </c:numCache>
            </c:numRef>
          </c:val>
          <c:extLst>
            <c:ext xmlns:c16="http://schemas.microsoft.com/office/drawing/2014/chart" uri="{C3380CC4-5D6E-409C-BE32-E72D297353CC}">
              <c16:uniqueId val="{00000006-FC46-44EA-9704-5C25022B5667}"/>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8104016842596108E-2"/>
          <c:y val="6.1090425615071154E-3"/>
          <c:w val="0.95574573660698725"/>
          <c:h val="0.93280053182342171"/>
        </c:manualLayout>
      </c:layout>
      <c:barChart>
        <c:barDir val="col"/>
        <c:grouping val="clustered"/>
        <c:varyColors val="0"/>
        <c:ser>
          <c:idx val="0"/>
          <c:order val="0"/>
          <c:spPr>
            <a:solidFill>
              <a:schemeClr val="accent1"/>
            </a:solidFill>
            <a:ln>
              <a:noFill/>
            </a:ln>
            <a:effectLst/>
          </c:spPr>
          <c:invertIfNegative val="0"/>
          <c:dPt>
            <c:idx val="1"/>
            <c:invertIfNegative val="0"/>
            <c:bubble3D val="0"/>
            <c:spPr>
              <a:solidFill>
                <a:schemeClr val="accent2"/>
              </a:solidFill>
              <a:ln>
                <a:noFill/>
              </a:ln>
              <a:effectLst/>
            </c:spPr>
            <c:extLst>
              <c:ext xmlns:c16="http://schemas.microsoft.com/office/drawing/2014/chart" uri="{C3380CC4-5D6E-409C-BE32-E72D297353CC}">
                <c16:uniqueId val="{00000001-AC0C-4EC8-9477-9D4EB7073542}"/>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3-AC0C-4EC8-9477-9D4EB7073542}"/>
              </c:ext>
            </c:extLst>
          </c:dPt>
          <c:dPt>
            <c:idx val="3"/>
            <c:invertIfNegative val="0"/>
            <c:bubble3D val="0"/>
            <c:spPr>
              <a:solidFill>
                <a:schemeClr val="accent4"/>
              </a:solidFill>
              <a:ln>
                <a:noFill/>
              </a:ln>
              <a:effectLst/>
            </c:spPr>
            <c:extLst>
              <c:ext xmlns:c16="http://schemas.microsoft.com/office/drawing/2014/chart" uri="{C3380CC4-5D6E-409C-BE32-E72D297353CC}">
                <c16:uniqueId val="{00000005-AC0C-4EC8-9477-9D4EB7073542}"/>
              </c:ext>
            </c:extLst>
          </c:dPt>
          <c:dLbls>
            <c:spPr>
              <a:solidFill>
                <a:schemeClr val="accent1"/>
              </a:solidFill>
              <a:ln>
                <a:noFill/>
              </a:ln>
              <a:effectLst/>
            </c:spPr>
            <c:txPr>
              <a:bodyPr rot="0" spcFirstLastPara="1" vertOverflow="clip" horzOverflow="clip" vert="horz" wrap="square" lIns="36576" tIns="18288" rIns="36576" bIns="18288" anchor="ctr" anchorCtr="1">
                <a:spAutoFit/>
              </a:bodyPr>
              <a:lstStyle/>
              <a:p>
                <a:pPr>
                  <a:defRPr lang="zh-CN" sz="1195" b="0" i="0" u="none" strike="noStrike" kern="1200" baseline="0">
                    <a:solidFill>
                      <a:schemeClr val="dk1">
                        <a:lumMod val="65000"/>
                        <a:lumOff val="3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val>
            <c:numRef>
              <c:f>Sheet1!$B$2:$B$5</c:f>
              <c:numCache>
                <c:formatCode>0.00%</c:formatCode>
                <c:ptCount val="4"/>
                <c:pt idx="0">
                  <c:v>0.58399999999999996</c:v>
                </c:pt>
                <c:pt idx="1">
                  <c:v>0.65</c:v>
                </c:pt>
                <c:pt idx="2">
                  <c:v>0.93899999999999995</c:v>
                </c:pt>
                <c:pt idx="3">
                  <c:v>0.77700000000000002</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系列 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类别 1</c:v>
                      </c:pt>
                      <c:pt idx="1">
                        <c:v>类别 2</c:v>
                      </c:pt>
                      <c:pt idx="2">
                        <c:v>类别 3</c:v>
                      </c:pt>
                      <c:pt idx="3">
                        <c:v>类别 4</c:v>
                      </c:pt>
                    </c:strCache>
                  </c:strRef>
                </c15:cat>
              </c15:filteredCategoryTitle>
            </c:ext>
            <c:ext xmlns:c16="http://schemas.microsoft.com/office/drawing/2014/chart" uri="{C3380CC4-5D6E-409C-BE32-E72D297353CC}">
              <c16:uniqueId val="{00000006-AC0C-4EC8-9477-9D4EB7073542}"/>
            </c:ext>
          </c:extLst>
        </c:ser>
        <c:dLbls>
          <c:showLegendKey val="0"/>
          <c:showVal val="0"/>
          <c:showCatName val="0"/>
          <c:showSerName val="0"/>
          <c:showPercent val="0"/>
          <c:showBubbleSize val="0"/>
        </c:dLbls>
        <c:gapWidth val="72"/>
        <c:overlap val="-27"/>
        <c:axId val="912930816"/>
        <c:axId val="912932496"/>
      </c:barChart>
      <c:catAx>
        <c:axId val="912930816"/>
        <c:scaling>
          <c:orientation val="minMax"/>
        </c:scaling>
        <c:delete val="1"/>
        <c:axPos val="b"/>
        <c:numFmt formatCode="General" sourceLinked="1"/>
        <c:majorTickMark val="none"/>
        <c:minorTickMark val="none"/>
        <c:tickLblPos val="nextTo"/>
        <c:crossAx val="912932496"/>
        <c:crosses val="autoZero"/>
        <c:auto val="1"/>
        <c:lblAlgn val="ctr"/>
        <c:lblOffset val="100"/>
        <c:noMultiLvlLbl val="0"/>
      </c:catAx>
      <c:valAx>
        <c:axId val="912932496"/>
        <c:scaling>
          <c:orientation val="minMax"/>
        </c:scaling>
        <c:delete val="1"/>
        <c:axPos val="l"/>
        <c:numFmt formatCode="0.00%" sourceLinked="1"/>
        <c:majorTickMark val="none"/>
        <c:minorTickMark val="none"/>
        <c:tickLblPos val="nextTo"/>
        <c:crossAx val="912930816"/>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6144BF-939D-4838-BDE2-126496E836F0}" type="datetimeFigureOut">
              <a:rPr lang="zh-CN" altLang="en-US" smtClean="0"/>
              <a:t>2023/3/21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2F192C-B8E7-44F9-B865-32E92420313B}" type="slidenum">
              <a:rPr lang="zh-CN" altLang="en-US" smtClean="0"/>
              <a:t>‹#›</a:t>
            </a:fld>
            <a:endParaRPr lang="zh-CN" altLang="en-US"/>
          </a:p>
        </p:txBody>
      </p:sp>
    </p:spTree>
    <p:extLst>
      <p:ext uri="{BB962C8B-B14F-4D97-AF65-F5344CB8AC3E}">
        <p14:creationId xmlns:p14="http://schemas.microsoft.com/office/powerpoint/2010/main" val="24707924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A2F192C-B8E7-44F9-B865-32E92420313B}" type="slidenum">
              <a:rPr lang="zh-CN" altLang="en-US" smtClean="0"/>
              <a:t>1</a:t>
            </a:fld>
            <a:endParaRPr lang="zh-CN" altLang="en-US"/>
          </a:p>
        </p:txBody>
      </p:sp>
    </p:spTree>
    <p:extLst>
      <p:ext uri="{BB962C8B-B14F-4D97-AF65-F5344CB8AC3E}">
        <p14:creationId xmlns:p14="http://schemas.microsoft.com/office/powerpoint/2010/main" val="34866411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A2F192C-B8E7-44F9-B865-32E92420313B}" type="slidenum">
              <a:rPr lang="zh-CN" altLang="en-US" smtClean="0"/>
              <a:t>10</a:t>
            </a:fld>
            <a:endParaRPr lang="zh-CN" altLang="en-US"/>
          </a:p>
        </p:txBody>
      </p:sp>
    </p:spTree>
    <p:extLst>
      <p:ext uri="{BB962C8B-B14F-4D97-AF65-F5344CB8AC3E}">
        <p14:creationId xmlns:p14="http://schemas.microsoft.com/office/powerpoint/2010/main" val="28125020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A2F192C-B8E7-44F9-B865-32E92420313B}" type="slidenum">
              <a:rPr lang="zh-CN" altLang="en-US" smtClean="0"/>
              <a:t>11</a:t>
            </a:fld>
            <a:endParaRPr lang="zh-CN" altLang="en-US"/>
          </a:p>
        </p:txBody>
      </p:sp>
    </p:spTree>
    <p:extLst>
      <p:ext uri="{BB962C8B-B14F-4D97-AF65-F5344CB8AC3E}">
        <p14:creationId xmlns:p14="http://schemas.microsoft.com/office/powerpoint/2010/main" val="6255431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A2F192C-B8E7-44F9-B865-32E92420313B}" type="slidenum">
              <a:rPr lang="zh-CN" altLang="en-US" smtClean="0"/>
              <a:t>12</a:t>
            </a:fld>
            <a:endParaRPr lang="zh-CN" altLang="en-US"/>
          </a:p>
        </p:txBody>
      </p:sp>
    </p:spTree>
    <p:extLst>
      <p:ext uri="{BB962C8B-B14F-4D97-AF65-F5344CB8AC3E}">
        <p14:creationId xmlns:p14="http://schemas.microsoft.com/office/powerpoint/2010/main" val="4028001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A2F192C-B8E7-44F9-B865-32E92420313B}" type="slidenum">
              <a:rPr lang="zh-CN" altLang="en-US" smtClean="0"/>
              <a:t>13</a:t>
            </a:fld>
            <a:endParaRPr lang="zh-CN" altLang="en-US"/>
          </a:p>
        </p:txBody>
      </p:sp>
    </p:spTree>
    <p:extLst>
      <p:ext uri="{BB962C8B-B14F-4D97-AF65-F5344CB8AC3E}">
        <p14:creationId xmlns:p14="http://schemas.microsoft.com/office/powerpoint/2010/main" val="30483766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A2F192C-B8E7-44F9-B865-32E92420313B}" type="slidenum">
              <a:rPr lang="zh-CN" altLang="en-US" smtClean="0"/>
              <a:t>14</a:t>
            </a:fld>
            <a:endParaRPr lang="zh-CN" altLang="en-US"/>
          </a:p>
        </p:txBody>
      </p:sp>
    </p:spTree>
    <p:extLst>
      <p:ext uri="{BB962C8B-B14F-4D97-AF65-F5344CB8AC3E}">
        <p14:creationId xmlns:p14="http://schemas.microsoft.com/office/powerpoint/2010/main" val="29121624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A2F192C-B8E7-44F9-B865-32E92420313B}" type="slidenum">
              <a:rPr lang="zh-CN" altLang="en-US" smtClean="0"/>
              <a:t>15</a:t>
            </a:fld>
            <a:endParaRPr lang="zh-CN" altLang="en-US"/>
          </a:p>
        </p:txBody>
      </p:sp>
    </p:spTree>
    <p:extLst>
      <p:ext uri="{BB962C8B-B14F-4D97-AF65-F5344CB8AC3E}">
        <p14:creationId xmlns:p14="http://schemas.microsoft.com/office/powerpoint/2010/main" val="14226738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A2F192C-B8E7-44F9-B865-32E92420313B}" type="slidenum">
              <a:rPr lang="zh-CN" altLang="en-US" smtClean="0"/>
              <a:t>16</a:t>
            </a:fld>
            <a:endParaRPr lang="zh-CN" altLang="en-US"/>
          </a:p>
        </p:txBody>
      </p:sp>
    </p:spTree>
    <p:extLst>
      <p:ext uri="{BB962C8B-B14F-4D97-AF65-F5344CB8AC3E}">
        <p14:creationId xmlns:p14="http://schemas.microsoft.com/office/powerpoint/2010/main" val="40787578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A2F192C-B8E7-44F9-B865-32E92420313B}" type="slidenum">
              <a:rPr lang="zh-CN" altLang="en-US" smtClean="0"/>
              <a:t>17</a:t>
            </a:fld>
            <a:endParaRPr lang="zh-CN" altLang="en-US"/>
          </a:p>
        </p:txBody>
      </p:sp>
    </p:spTree>
    <p:extLst>
      <p:ext uri="{BB962C8B-B14F-4D97-AF65-F5344CB8AC3E}">
        <p14:creationId xmlns:p14="http://schemas.microsoft.com/office/powerpoint/2010/main" val="16185148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A2F192C-B8E7-44F9-B865-32E92420313B}" type="slidenum">
              <a:rPr lang="zh-CN" altLang="en-US" smtClean="0"/>
              <a:t>18</a:t>
            </a:fld>
            <a:endParaRPr lang="zh-CN" altLang="en-US"/>
          </a:p>
        </p:txBody>
      </p:sp>
    </p:spTree>
    <p:extLst>
      <p:ext uri="{BB962C8B-B14F-4D97-AF65-F5344CB8AC3E}">
        <p14:creationId xmlns:p14="http://schemas.microsoft.com/office/powerpoint/2010/main" val="31085789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A2F192C-B8E7-44F9-B865-32E92420313B}" type="slidenum">
              <a:rPr lang="zh-CN" altLang="en-US" smtClean="0"/>
              <a:t>19</a:t>
            </a:fld>
            <a:endParaRPr lang="zh-CN" altLang="en-US"/>
          </a:p>
        </p:txBody>
      </p:sp>
    </p:spTree>
    <p:extLst>
      <p:ext uri="{BB962C8B-B14F-4D97-AF65-F5344CB8AC3E}">
        <p14:creationId xmlns:p14="http://schemas.microsoft.com/office/powerpoint/2010/main" val="9020269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5E91E7-25D5-4B58-857C-DDBA1076C5D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586909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官方唯一网址：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1A2F192C-B8E7-44F9-B865-32E92420313B}" type="slidenum">
              <a:rPr lang="zh-CN" altLang="en-US" smtClean="0"/>
              <a:t>20</a:t>
            </a:fld>
            <a:endParaRPr lang="zh-CN" altLang="en-US"/>
          </a:p>
        </p:txBody>
      </p:sp>
    </p:spTree>
    <p:extLst>
      <p:ext uri="{BB962C8B-B14F-4D97-AF65-F5344CB8AC3E}">
        <p14:creationId xmlns:p14="http://schemas.microsoft.com/office/powerpoint/2010/main" val="37500235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03A1A9-C8A6-421E-8262-D1599E1ACE7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54067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 PT</a:t>
            </a:r>
            <a:r>
              <a:rPr lang="zh-CN" altLang="en-US" dirty="0"/>
              <a:t>模板网 官方唯一 网址：</a:t>
            </a:r>
            <a:r>
              <a:rPr lang="en-US" altLang="zh-CN" dirty="0"/>
              <a:t>www.51 pptmoban.com</a:t>
            </a:r>
            <a:endParaRPr lang="zh-CN" altLang="en-US" dirty="0"/>
          </a:p>
        </p:txBody>
      </p:sp>
      <p:sp>
        <p:nvSpPr>
          <p:cNvPr id="4" name="灯片编号占位符 3"/>
          <p:cNvSpPr>
            <a:spLocks noGrp="1"/>
          </p:cNvSpPr>
          <p:nvPr>
            <p:ph type="sldNum" sz="quarter" idx="5"/>
          </p:nvPr>
        </p:nvSpPr>
        <p:spPr/>
        <p:txBody>
          <a:bodyPr/>
          <a:lstStyle/>
          <a:p>
            <a:fld id="{1A2F192C-B8E7-44F9-B865-32E92420313B}" type="slidenum">
              <a:rPr lang="zh-CN" altLang="en-US" smtClean="0"/>
              <a:t>3</a:t>
            </a:fld>
            <a:endParaRPr lang="zh-CN" altLang="en-US"/>
          </a:p>
        </p:txBody>
      </p:sp>
    </p:spTree>
    <p:extLst>
      <p:ext uri="{BB962C8B-B14F-4D97-AF65-F5344CB8AC3E}">
        <p14:creationId xmlns:p14="http://schemas.microsoft.com/office/powerpoint/2010/main" val="7741513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A2F192C-B8E7-44F9-B865-32E92420313B}" type="slidenum">
              <a:rPr lang="zh-CN" altLang="en-US" smtClean="0"/>
              <a:t>4</a:t>
            </a:fld>
            <a:endParaRPr lang="zh-CN" altLang="en-US"/>
          </a:p>
        </p:txBody>
      </p:sp>
    </p:spTree>
    <p:extLst>
      <p:ext uri="{BB962C8B-B14F-4D97-AF65-F5344CB8AC3E}">
        <p14:creationId xmlns:p14="http://schemas.microsoft.com/office/powerpoint/2010/main" val="1640169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A2F192C-B8E7-44F9-B865-32E92420313B}" type="slidenum">
              <a:rPr lang="zh-CN" altLang="en-US" smtClean="0"/>
              <a:t>5</a:t>
            </a:fld>
            <a:endParaRPr lang="zh-CN" altLang="en-US"/>
          </a:p>
        </p:txBody>
      </p:sp>
    </p:spTree>
    <p:extLst>
      <p:ext uri="{BB962C8B-B14F-4D97-AF65-F5344CB8AC3E}">
        <p14:creationId xmlns:p14="http://schemas.microsoft.com/office/powerpoint/2010/main" val="34249932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A2F192C-B8E7-44F9-B865-32E92420313B}" type="slidenum">
              <a:rPr lang="zh-CN" altLang="en-US" smtClean="0"/>
              <a:t>6</a:t>
            </a:fld>
            <a:endParaRPr lang="zh-CN" altLang="en-US"/>
          </a:p>
        </p:txBody>
      </p:sp>
    </p:spTree>
    <p:extLst>
      <p:ext uri="{BB962C8B-B14F-4D97-AF65-F5344CB8AC3E}">
        <p14:creationId xmlns:p14="http://schemas.microsoft.com/office/powerpoint/2010/main" val="28675962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A2F192C-B8E7-44F9-B865-32E92420313B}" type="slidenum">
              <a:rPr lang="zh-CN" altLang="en-US" smtClean="0"/>
              <a:t>7</a:t>
            </a:fld>
            <a:endParaRPr lang="zh-CN" altLang="en-US"/>
          </a:p>
        </p:txBody>
      </p:sp>
    </p:spTree>
    <p:extLst>
      <p:ext uri="{BB962C8B-B14F-4D97-AF65-F5344CB8AC3E}">
        <p14:creationId xmlns:p14="http://schemas.microsoft.com/office/powerpoint/2010/main" val="3003472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A2F192C-B8E7-44F9-B865-32E92420313B}" type="slidenum">
              <a:rPr lang="zh-CN" altLang="en-US" smtClean="0"/>
              <a:t>8</a:t>
            </a:fld>
            <a:endParaRPr lang="zh-CN" altLang="en-US"/>
          </a:p>
        </p:txBody>
      </p:sp>
    </p:spTree>
    <p:extLst>
      <p:ext uri="{BB962C8B-B14F-4D97-AF65-F5344CB8AC3E}">
        <p14:creationId xmlns:p14="http://schemas.microsoft.com/office/powerpoint/2010/main" val="20609234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A2F192C-B8E7-44F9-B865-32E92420313B}" type="slidenum">
              <a:rPr lang="zh-CN" altLang="en-US" smtClean="0"/>
              <a:t>9</a:t>
            </a:fld>
            <a:endParaRPr lang="zh-CN" altLang="en-US"/>
          </a:p>
        </p:txBody>
      </p:sp>
    </p:spTree>
    <p:extLst>
      <p:ext uri="{BB962C8B-B14F-4D97-AF65-F5344CB8AC3E}">
        <p14:creationId xmlns:p14="http://schemas.microsoft.com/office/powerpoint/2010/main" val="36610042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3.xml"/><Relationship Id="rId7" Type="http://schemas.openxmlformats.org/officeDocument/2006/relationships/hyperlink" Target="http://www.51pptmoban.com/" TargetMode="Externa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Master" Target="../slideMasters/slideMaster1.xml"/><Relationship Id="rId5" Type="http://schemas.openxmlformats.org/officeDocument/2006/relationships/tags" Target="../tags/tag5.xml"/><Relationship Id="rId4" Type="http://schemas.openxmlformats.org/officeDocument/2006/relationships/tags" Target="../tags/tag4.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封面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CCABAC1-23BF-4D81-A39F-17471F14381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任意多边形: 形状 2">
            <a:extLst>
              <a:ext uri="{FF2B5EF4-FFF2-40B4-BE49-F238E27FC236}">
                <a16:creationId xmlns:a16="http://schemas.microsoft.com/office/drawing/2014/main" id="{0D03FA75-FFD5-1312-DB59-B06F45267E75}"/>
              </a:ext>
            </a:extLst>
          </p:cNvPr>
          <p:cNvSpPr/>
          <p:nvPr userDrawn="1"/>
        </p:nvSpPr>
        <p:spPr>
          <a:xfrm>
            <a:off x="0" y="1761868"/>
            <a:ext cx="12192000" cy="4255022"/>
          </a:xfrm>
          <a:custGeom>
            <a:avLst/>
            <a:gdLst>
              <a:gd name="connsiteX0" fmla="*/ 3142651 w 12192000"/>
              <a:gd name="connsiteY0" fmla="*/ 3971523 h 4255022"/>
              <a:gd name="connsiteX1" fmla="*/ 3028072 w 12192000"/>
              <a:gd name="connsiteY1" fmla="*/ 4006474 h 4255022"/>
              <a:gd name="connsiteX2" fmla="*/ 2892275 w 12192000"/>
              <a:gd name="connsiteY2" fmla="*/ 4039484 h 4255022"/>
              <a:gd name="connsiteX3" fmla="*/ 3125676 w 12192000"/>
              <a:gd name="connsiteY3" fmla="*/ 4002591 h 4255022"/>
              <a:gd name="connsiteX4" fmla="*/ 3142651 w 12192000"/>
              <a:gd name="connsiteY4" fmla="*/ 3971523 h 4255022"/>
              <a:gd name="connsiteX5" fmla="*/ 481545 w 12192000"/>
              <a:gd name="connsiteY5" fmla="*/ 3881499 h 4255022"/>
              <a:gd name="connsiteX6" fmla="*/ 409427 w 12192000"/>
              <a:gd name="connsiteY6" fmla="*/ 3904187 h 4255022"/>
              <a:gd name="connsiteX7" fmla="*/ 481545 w 12192000"/>
              <a:gd name="connsiteY7" fmla="*/ 3881499 h 4255022"/>
              <a:gd name="connsiteX8" fmla="*/ 553669 w 12192000"/>
              <a:gd name="connsiteY8" fmla="*/ 3847727 h 4255022"/>
              <a:gd name="connsiteX9" fmla="*/ 513100 w 12192000"/>
              <a:gd name="connsiteY9" fmla="*/ 3860875 h 4255022"/>
              <a:gd name="connsiteX10" fmla="*/ 553669 w 12192000"/>
              <a:gd name="connsiteY10" fmla="*/ 3847727 h 4255022"/>
              <a:gd name="connsiteX11" fmla="*/ 3769642 w 12192000"/>
              <a:gd name="connsiteY11" fmla="*/ 3842879 h 4255022"/>
              <a:gd name="connsiteX12" fmla="*/ 3740995 w 12192000"/>
              <a:gd name="connsiteY12" fmla="*/ 3853073 h 4255022"/>
              <a:gd name="connsiteX13" fmla="*/ 3769642 w 12192000"/>
              <a:gd name="connsiteY13" fmla="*/ 3842879 h 4255022"/>
              <a:gd name="connsiteX14" fmla="*/ 600698 w 12192000"/>
              <a:gd name="connsiteY14" fmla="*/ 3839481 h 4255022"/>
              <a:gd name="connsiteX15" fmla="*/ 570993 w 12192000"/>
              <a:gd name="connsiteY15" fmla="*/ 3868608 h 4255022"/>
              <a:gd name="connsiteX16" fmla="*/ 570993 w 12192000"/>
              <a:gd name="connsiteY16" fmla="*/ 3845306 h 4255022"/>
              <a:gd name="connsiteX17" fmla="*/ 600698 w 12192000"/>
              <a:gd name="connsiteY17" fmla="*/ 3839481 h 4255022"/>
              <a:gd name="connsiteX18" fmla="*/ 4165363 w 12192000"/>
              <a:gd name="connsiteY18" fmla="*/ 3800645 h 4255022"/>
              <a:gd name="connsiteX19" fmla="*/ 3910743 w 12192000"/>
              <a:gd name="connsiteY19" fmla="*/ 3853073 h 4255022"/>
              <a:gd name="connsiteX20" fmla="*/ 3902256 w 12192000"/>
              <a:gd name="connsiteY20" fmla="*/ 3843364 h 4255022"/>
              <a:gd name="connsiteX21" fmla="*/ 4165363 w 12192000"/>
              <a:gd name="connsiteY21" fmla="*/ 3800645 h 4255022"/>
              <a:gd name="connsiteX22" fmla="*/ 3550032 w 12192000"/>
              <a:gd name="connsiteY22" fmla="*/ 3796763 h 4255022"/>
              <a:gd name="connsiteX23" fmla="*/ 3511837 w 12192000"/>
              <a:gd name="connsiteY23" fmla="*/ 3810355 h 4255022"/>
              <a:gd name="connsiteX24" fmla="*/ 3550032 w 12192000"/>
              <a:gd name="connsiteY24" fmla="*/ 3796763 h 4255022"/>
              <a:gd name="connsiteX25" fmla="*/ 3740995 w 12192000"/>
              <a:gd name="connsiteY25" fmla="*/ 3779286 h 4255022"/>
              <a:gd name="connsiteX26" fmla="*/ 3452427 w 12192000"/>
              <a:gd name="connsiteY26" fmla="*/ 3860840 h 4255022"/>
              <a:gd name="connsiteX27" fmla="*/ 3651880 w 12192000"/>
              <a:gd name="connsiteY27" fmla="*/ 3814238 h 4255022"/>
              <a:gd name="connsiteX28" fmla="*/ 3740995 w 12192000"/>
              <a:gd name="connsiteY28" fmla="*/ 3779286 h 4255022"/>
              <a:gd name="connsiteX29" fmla="*/ 4182337 w 12192000"/>
              <a:gd name="connsiteY29" fmla="*/ 3738508 h 4255022"/>
              <a:gd name="connsiteX30" fmla="*/ 4127168 w 12192000"/>
              <a:gd name="connsiteY30" fmla="*/ 3755985 h 4255022"/>
              <a:gd name="connsiteX31" fmla="*/ 4182337 w 12192000"/>
              <a:gd name="connsiteY31" fmla="*/ 3738508 h 4255022"/>
              <a:gd name="connsiteX32" fmla="*/ 293398 w 12192000"/>
              <a:gd name="connsiteY32" fmla="*/ 3725859 h 4255022"/>
              <a:gd name="connsiteX33" fmla="*/ 283488 w 12192000"/>
              <a:gd name="connsiteY33" fmla="*/ 3729286 h 4255022"/>
              <a:gd name="connsiteX34" fmla="*/ 256551 w 12192000"/>
              <a:gd name="connsiteY34" fmla="*/ 3737402 h 4255022"/>
              <a:gd name="connsiteX35" fmla="*/ 282661 w 12192000"/>
              <a:gd name="connsiteY35" fmla="*/ 3738160 h 4255022"/>
              <a:gd name="connsiteX36" fmla="*/ 301254 w 12192000"/>
              <a:gd name="connsiteY36" fmla="*/ 3726818 h 4255022"/>
              <a:gd name="connsiteX37" fmla="*/ 250037 w 12192000"/>
              <a:gd name="connsiteY37" fmla="*/ 3722036 h 4255022"/>
              <a:gd name="connsiteX38" fmla="*/ 247168 w 12192000"/>
              <a:gd name="connsiteY38" fmla="*/ 3722693 h 4255022"/>
              <a:gd name="connsiteX39" fmla="*/ 247986 w 12192000"/>
              <a:gd name="connsiteY39" fmla="*/ 3726192 h 4255022"/>
              <a:gd name="connsiteX40" fmla="*/ 4186581 w 12192000"/>
              <a:gd name="connsiteY40" fmla="*/ 3717149 h 4255022"/>
              <a:gd name="connsiteX41" fmla="*/ 3685831 w 12192000"/>
              <a:gd name="connsiteY41" fmla="*/ 3837539 h 4255022"/>
              <a:gd name="connsiteX42" fmla="*/ 4050784 w 12192000"/>
              <a:gd name="connsiteY42" fmla="*/ 3744333 h 4255022"/>
              <a:gd name="connsiteX43" fmla="*/ 3970154 w 12192000"/>
              <a:gd name="connsiteY43" fmla="*/ 3750158 h 4255022"/>
              <a:gd name="connsiteX44" fmla="*/ 4059271 w 12192000"/>
              <a:gd name="connsiteY44" fmla="*/ 3726857 h 4255022"/>
              <a:gd name="connsiteX45" fmla="*/ 4063515 w 12192000"/>
              <a:gd name="connsiteY45" fmla="*/ 3742391 h 4255022"/>
              <a:gd name="connsiteX46" fmla="*/ 4186581 w 12192000"/>
              <a:gd name="connsiteY46" fmla="*/ 3717149 h 4255022"/>
              <a:gd name="connsiteX47" fmla="*/ 229138 w 12192000"/>
              <a:gd name="connsiteY47" fmla="*/ 3704131 h 4255022"/>
              <a:gd name="connsiteX48" fmla="*/ 166035 w 12192000"/>
              <a:gd name="connsiteY48" fmla="*/ 3724755 h 4255022"/>
              <a:gd name="connsiteX49" fmla="*/ 229138 w 12192000"/>
              <a:gd name="connsiteY49" fmla="*/ 3704131 h 4255022"/>
              <a:gd name="connsiteX50" fmla="*/ 4409837 w 12192000"/>
              <a:gd name="connsiteY50" fmla="*/ 3665085 h 4255022"/>
              <a:gd name="connsiteX51" fmla="*/ 4419983 w 12192000"/>
              <a:gd name="connsiteY51" fmla="*/ 3666662 h 4255022"/>
              <a:gd name="connsiteX52" fmla="*/ 4343596 w 12192000"/>
              <a:gd name="connsiteY52" fmla="*/ 3688023 h 4255022"/>
              <a:gd name="connsiteX53" fmla="*/ 4409837 w 12192000"/>
              <a:gd name="connsiteY53" fmla="*/ 3665085 h 4255022"/>
              <a:gd name="connsiteX54" fmla="*/ 4763720 w 12192000"/>
              <a:gd name="connsiteY54" fmla="*/ 3662779 h 4255022"/>
              <a:gd name="connsiteX55" fmla="*/ 4610947 w 12192000"/>
              <a:gd name="connsiteY55" fmla="*/ 3705497 h 4255022"/>
              <a:gd name="connsiteX56" fmla="*/ 4381789 w 12192000"/>
              <a:gd name="connsiteY56" fmla="*/ 3736566 h 4255022"/>
              <a:gd name="connsiteX57" fmla="*/ 4411496 w 12192000"/>
              <a:gd name="connsiteY57" fmla="*/ 3719091 h 4255022"/>
              <a:gd name="connsiteX58" fmla="*/ 4386032 w 12192000"/>
              <a:gd name="connsiteY58" fmla="*/ 3719091 h 4255022"/>
              <a:gd name="connsiteX59" fmla="*/ 4479391 w 12192000"/>
              <a:gd name="connsiteY59" fmla="*/ 3711322 h 4255022"/>
              <a:gd name="connsiteX60" fmla="*/ 4763720 w 12192000"/>
              <a:gd name="connsiteY60" fmla="*/ 3662779 h 4255022"/>
              <a:gd name="connsiteX61" fmla="*/ 4471438 w 12192000"/>
              <a:gd name="connsiteY61" fmla="*/ 3652585 h 4255022"/>
              <a:gd name="connsiteX62" fmla="*/ 4441201 w 12192000"/>
              <a:gd name="connsiteY62" fmla="*/ 3662779 h 4255022"/>
              <a:gd name="connsiteX63" fmla="*/ 4471438 w 12192000"/>
              <a:gd name="connsiteY63" fmla="*/ 3652585 h 4255022"/>
              <a:gd name="connsiteX64" fmla="*/ 4522361 w 12192000"/>
              <a:gd name="connsiteY64" fmla="*/ 3642147 h 4255022"/>
              <a:gd name="connsiteX65" fmla="*/ 4492126 w 12192000"/>
              <a:gd name="connsiteY65" fmla="*/ 3653070 h 4255022"/>
              <a:gd name="connsiteX66" fmla="*/ 4522361 w 12192000"/>
              <a:gd name="connsiteY66" fmla="*/ 3642147 h 4255022"/>
              <a:gd name="connsiteX67" fmla="*/ 4369060 w 12192000"/>
              <a:gd name="connsiteY67" fmla="*/ 3627827 h 4255022"/>
              <a:gd name="connsiteX68" fmla="*/ 4169607 w 12192000"/>
              <a:gd name="connsiteY68" fmla="*/ 3674429 h 4255022"/>
              <a:gd name="connsiteX69" fmla="*/ 4369060 w 12192000"/>
              <a:gd name="connsiteY69" fmla="*/ 3627827 h 4255022"/>
              <a:gd name="connsiteX70" fmla="*/ 4623677 w 12192000"/>
              <a:gd name="connsiteY70" fmla="*/ 3620060 h 4255022"/>
              <a:gd name="connsiteX71" fmla="*/ 4555780 w 12192000"/>
              <a:gd name="connsiteY71" fmla="*/ 3639478 h 4255022"/>
              <a:gd name="connsiteX72" fmla="*/ 4623677 w 12192000"/>
              <a:gd name="connsiteY72" fmla="*/ 3620060 h 4255022"/>
              <a:gd name="connsiteX73" fmla="*/ 4556972 w 12192000"/>
              <a:gd name="connsiteY73" fmla="*/ 3615024 h 4255022"/>
              <a:gd name="connsiteX74" fmla="*/ 4577505 w 12192000"/>
              <a:gd name="connsiteY74" fmla="*/ 3615254 h 4255022"/>
              <a:gd name="connsiteX75" fmla="*/ 4517586 w 12192000"/>
              <a:gd name="connsiteY75" fmla="*/ 3629769 h 4255022"/>
              <a:gd name="connsiteX76" fmla="*/ 4556972 w 12192000"/>
              <a:gd name="connsiteY76" fmla="*/ 3615024 h 4255022"/>
              <a:gd name="connsiteX77" fmla="*/ 224629 w 12192000"/>
              <a:gd name="connsiteY77" fmla="*/ 3601008 h 4255022"/>
              <a:gd name="connsiteX78" fmla="*/ 80394 w 12192000"/>
              <a:gd name="connsiteY78" fmla="*/ 3652569 h 4255022"/>
              <a:gd name="connsiteX79" fmla="*/ 224629 w 12192000"/>
              <a:gd name="connsiteY79" fmla="*/ 3601008 h 4255022"/>
              <a:gd name="connsiteX80" fmla="*/ 4271453 w 12192000"/>
              <a:gd name="connsiteY80" fmla="*/ 3585109 h 4255022"/>
              <a:gd name="connsiteX81" fmla="*/ 3995615 w 12192000"/>
              <a:gd name="connsiteY81" fmla="*/ 3631711 h 4255022"/>
              <a:gd name="connsiteX82" fmla="*/ 3681585 w 12192000"/>
              <a:gd name="connsiteY82" fmla="*/ 3713266 h 4255022"/>
              <a:gd name="connsiteX83" fmla="*/ 3596711 w 12192000"/>
              <a:gd name="connsiteY83" fmla="*/ 3742391 h 4255022"/>
              <a:gd name="connsiteX84" fmla="*/ 3914985 w 12192000"/>
              <a:gd name="connsiteY84" fmla="*/ 3664722 h 4255022"/>
              <a:gd name="connsiteX85" fmla="*/ 4072002 w 12192000"/>
              <a:gd name="connsiteY85" fmla="*/ 3637536 h 4255022"/>
              <a:gd name="connsiteX86" fmla="*/ 4271453 w 12192000"/>
              <a:gd name="connsiteY86" fmla="*/ 3585109 h 4255022"/>
              <a:gd name="connsiteX87" fmla="*/ 5115942 w 12192000"/>
              <a:gd name="connsiteY87" fmla="*/ 3585108 h 4255022"/>
              <a:gd name="connsiteX88" fmla="*/ 4967415 w 12192000"/>
              <a:gd name="connsiteY88" fmla="*/ 3622002 h 4255022"/>
              <a:gd name="connsiteX89" fmla="*/ 4980145 w 12192000"/>
              <a:gd name="connsiteY89" fmla="*/ 3608409 h 4255022"/>
              <a:gd name="connsiteX90" fmla="*/ 5115942 w 12192000"/>
              <a:gd name="connsiteY90" fmla="*/ 3585108 h 4255022"/>
              <a:gd name="connsiteX91" fmla="*/ 4347839 w 12192000"/>
              <a:gd name="connsiteY91" fmla="*/ 3569574 h 4255022"/>
              <a:gd name="connsiteX92" fmla="*/ 4279940 w 12192000"/>
              <a:gd name="connsiteY92" fmla="*/ 3588991 h 4255022"/>
              <a:gd name="connsiteX93" fmla="*/ 4347839 w 12192000"/>
              <a:gd name="connsiteY93" fmla="*/ 3569574 h 4255022"/>
              <a:gd name="connsiteX94" fmla="*/ 4144143 w 12192000"/>
              <a:gd name="connsiteY94" fmla="*/ 3561807 h 4255022"/>
              <a:gd name="connsiteX95" fmla="*/ 4144143 w 12192000"/>
              <a:gd name="connsiteY95" fmla="*/ 3561807 h 4255022"/>
              <a:gd name="connsiteX96" fmla="*/ 4980147 w 12192000"/>
              <a:gd name="connsiteY96" fmla="*/ 3546273 h 4255022"/>
              <a:gd name="connsiteX97" fmla="*/ 4657626 w 12192000"/>
              <a:gd name="connsiteY97" fmla="*/ 3618118 h 4255022"/>
              <a:gd name="connsiteX98" fmla="*/ 4980147 w 12192000"/>
              <a:gd name="connsiteY98" fmla="*/ 3546273 h 4255022"/>
              <a:gd name="connsiteX99" fmla="*/ 4144145 w 12192000"/>
              <a:gd name="connsiteY99" fmla="*/ 3532680 h 4255022"/>
              <a:gd name="connsiteX100" fmla="*/ 3842844 w 12192000"/>
              <a:gd name="connsiteY100" fmla="*/ 3618119 h 4255022"/>
              <a:gd name="connsiteX101" fmla="*/ 3961666 w 12192000"/>
              <a:gd name="connsiteY101" fmla="*/ 3598701 h 4255022"/>
              <a:gd name="connsiteX102" fmla="*/ 3923474 w 12192000"/>
              <a:gd name="connsiteY102" fmla="*/ 3623944 h 4255022"/>
              <a:gd name="connsiteX103" fmla="*/ 3855575 w 12192000"/>
              <a:gd name="connsiteY103" fmla="*/ 3643361 h 4255022"/>
              <a:gd name="connsiteX104" fmla="*/ 4118681 w 12192000"/>
              <a:gd name="connsiteY104" fmla="*/ 3583166 h 4255022"/>
              <a:gd name="connsiteX105" fmla="*/ 4084733 w 12192000"/>
              <a:gd name="connsiteY105" fmla="*/ 3573457 h 4255022"/>
              <a:gd name="connsiteX106" fmla="*/ 4021077 w 12192000"/>
              <a:gd name="connsiteY106" fmla="*/ 3587050 h 4255022"/>
              <a:gd name="connsiteX107" fmla="*/ 4144145 w 12192000"/>
              <a:gd name="connsiteY107" fmla="*/ 3532680 h 4255022"/>
              <a:gd name="connsiteX108" fmla="*/ 4390275 w 12192000"/>
              <a:gd name="connsiteY108" fmla="*/ 3521029 h 4255022"/>
              <a:gd name="connsiteX109" fmla="*/ 4275696 w 12192000"/>
              <a:gd name="connsiteY109" fmla="*/ 3555982 h 4255022"/>
              <a:gd name="connsiteX110" fmla="*/ 4390275 w 12192000"/>
              <a:gd name="connsiteY110" fmla="*/ 3521029 h 4255022"/>
              <a:gd name="connsiteX111" fmla="*/ 5200814 w 12192000"/>
              <a:gd name="connsiteY111" fmla="*/ 3507437 h 4255022"/>
              <a:gd name="connsiteX112" fmla="*/ 5149891 w 12192000"/>
              <a:gd name="connsiteY112" fmla="*/ 3528796 h 4255022"/>
              <a:gd name="connsiteX113" fmla="*/ 5200814 w 12192000"/>
              <a:gd name="connsiteY113" fmla="*/ 3507437 h 4255022"/>
              <a:gd name="connsiteX114" fmla="*/ 5438459 w 12192000"/>
              <a:gd name="connsiteY114" fmla="*/ 3497728 h 4255022"/>
              <a:gd name="connsiteX115" fmla="*/ 5239006 w 12192000"/>
              <a:gd name="connsiteY115" fmla="*/ 3555982 h 4255022"/>
              <a:gd name="connsiteX116" fmla="*/ 5209301 w 12192000"/>
              <a:gd name="connsiteY116" fmla="*/ 3526856 h 4255022"/>
              <a:gd name="connsiteX117" fmla="*/ 5438459 w 12192000"/>
              <a:gd name="connsiteY117" fmla="*/ 3497728 h 4255022"/>
              <a:gd name="connsiteX118" fmla="*/ 598737 w 12192000"/>
              <a:gd name="connsiteY118" fmla="*/ 3458701 h 4255022"/>
              <a:gd name="connsiteX119" fmla="*/ 571692 w 12192000"/>
              <a:gd name="connsiteY119" fmla="*/ 3479325 h 4255022"/>
              <a:gd name="connsiteX120" fmla="*/ 598737 w 12192000"/>
              <a:gd name="connsiteY120" fmla="*/ 3473138 h 4255022"/>
              <a:gd name="connsiteX121" fmla="*/ 598737 w 12192000"/>
              <a:gd name="connsiteY121" fmla="*/ 3458701 h 4255022"/>
              <a:gd name="connsiteX122" fmla="*/ 123920 w 12192000"/>
              <a:gd name="connsiteY122" fmla="*/ 3446196 h 4255022"/>
              <a:gd name="connsiteX123" fmla="*/ 66872 w 12192000"/>
              <a:gd name="connsiteY123" fmla="*/ 3456637 h 4255022"/>
              <a:gd name="connsiteX124" fmla="*/ 123920 w 12192000"/>
              <a:gd name="connsiteY124" fmla="*/ 3446196 h 4255022"/>
              <a:gd name="connsiteX125" fmla="*/ 102935 w 12192000"/>
              <a:gd name="connsiteY125" fmla="*/ 3427764 h 4255022"/>
              <a:gd name="connsiteX126" fmla="*/ 39830 w 12192000"/>
              <a:gd name="connsiteY126" fmla="*/ 3448389 h 4255022"/>
              <a:gd name="connsiteX127" fmla="*/ 102935 w 12192000"/>
              <a:gd name="connsiteY127" fmla="*/ 3427764 h 4255022"/>
              <a:gd name="connsiteX128" fmla="*/ 30816 w 12192000"/>
              <a:gd name="connsiteY128" fmla="*/ 3421576 h 4255022"/>
              <a:gd name="connsiteX129" fmla="*/ 30816 w 12192000"/>
              <a:gd name="connsiteY129" fmla="*/ 3436013 h 4255022"/>
              <a:gd name="connsiteX130" fmla="*/ 3771 w 12192000"/>
              <a:gd name="connsiteY130" fmla="*/ 3442201 h 4255022"/>
              <a:gd name="connsiteX131" fmla="*/ 0 w 12192000"/>
              <a:gd name="connsiteY131" fmla="*/ 3438693 h 4255022"/>
              <a:gd name="connsiteX132" fmla="*/ 0 w 12192000"/>
              <a:gd name="connsiteY132" fmla="*/ 3429221 h 4255022"/>
              <a:gd name="connsiteX133" fmla="*/ 390 w 12192000"/>
              <a:gd name="connsiteY133" fmla="*/ 3428795 h 4255022"/>
              <a:gd name="connsiteX134" fmla="*/ 30816 w 12192000"/>
              <a:gd name="connsiteY134" fmla="*/ 3421576 h 4255022"/>
              <a:gd name="connsiteX135" fmla="*/ 287732 w 12192000"/>
              <a:gd name="connsiteY135" fmla="*/ 3405077 h 4255022"/>
              <a:gd name="connsiteX136" fmla="*/ 148004 w 12192000"/>
              <a:gd name="connsiteY136" fmla="*/ 3442201 h 4255022"/>
              <a:gd name="connsiteX137" fmla="*/ 287732 w 12192000"/>
              <a:gd name="connsiteY137" fmla="*/ 3405077 h 4255022"/>
              <a:gd name="connsiteX138" fmla="*/ 116454 w 12192000"/>
              <a:gd name="connsiteY138" fmla="*/ 3394765 h 4255022"/>
              <a:gd name="connsiteX139" fmla="*/ 62366 w 12192000"/>
              <a:gd name="connsiteY139" fmla="*/ 3421576 h 4255022"/>
              <a:gd name="connsiteX140" fmla="*/ 116454 w 12192000"/>
              <a:gd name="connsiteY140" fmla="*/ 3394765 h 4255022"/>
              <a:gd name="connsiteX141" fmla="*/ 183502 w 12192000"/>
              <a:gd name="connsiteY141" fmla="*/ 3374914 h 4255022"/>
              <a:gd name="connsiteX142" fmla="*/ 211107 w 12192000"/>
              <a:gd name="connsiteY142" fmla="*/ 3390640 h 4255022"/>
              <a:gd name="connsiteX143" fmla="*/ 138988 w 12192000"/>
              <a:gd name="connsiteY143" fmla="*/ 3382391 h 4255022"/>
              <a:gd name="connsiteX144" fmla="*/ 183502 w 12192000"/>
              <a:gd name="connsiteY144" fmla="*/ 3374914 h 4255022"/>
              <a:gd name="connsiteX145" fmla="*/ 765509 w 12192000"/>
              <a:gd name="connsiteY145" fmla="*/ 3312268 h 4255022"/>
              <a:gd name="connsiteX146" fmla="*/ 738464 w 12192000"/>
              <a:gd name="connsiteY146" fmla="*/ 3318456 h 4255022"/>
              <a:gd name="connsiteX147" fmla="*/ 751986 w 12192000"/>
              <a:gd name="connsiteY147" fmla="*/ 3330830 h 4255022"/>
              <a:gd name="connsiteX148" fmla="*/ 779033 w 12192000"/>
              <a:gd name="connsiteY148" fmla="*/ 3324643 h 4255022"/>
              <a:gd name="connsiteX149" fmla="*/ 765509 w 12192000"/>
              <a:gd name="connsiteY149" fmla="*/ 3312268 h 4255022"/>
              <a:gd name="connsiteX150" fmla="*/ 5998621 w 12192000"/>
              <a:gd name="connsiteY150" fmla="*/ 3301608 h 4255022"/>
              <a:gd name="connsiteX151" fmla="*/ 5884042 w 12192000"/>
              <a:gd name="connsiteY151" fmla="*/ 3336560 h 4255022"/>
              <a:gd name="connsiteX152" fmla="*/ 5998621 w 12192000"/>
              <a:gd name="connsiteY152" fmla="*/ 3301608 h 4255022"/>
              <a:gd name="connsiteX153" fmla="*/ 1279346 w 12192000"/>
              <a:gd name="connsiteY153" fmla="*/ 3293706 h 4255022"/>
              <a:gd name="connsiteX154" fmla="*/ 1031441 w 12192000"/>
              <a:gd name="connsiteY154" fmla="*/ 3353516 h 4255022"/>
              <a:gd name="connsiteX155" fmla="*/ 720436 w 12192000"/>
              <a:gd name="connsiteY155" fmla="*/ 3431889 h 4255022"/>
              <a:gd name="connsiteX156" fmla="*/ 954816 w 12192000"/>
              <a:gd name="connsiteY156" fmla="*/ 3376204 h 4255022"/>
              <a:gd name="connsiteX157" fmla="*/ 1279346 w 12192000"/>
              <a:gd name="connsiteY157" fmla="*/ 3293706 h 4255022"/>
              <a:gd name="connsiteX158" fmla="*/ 1160465 w 12192000"/>
              <a:gd name="connsiteY158" fmla="*/ 3283137 h 4255022"/>
              <a:gd name="connsiteX159" fmla="*/ 1139618 w 12192000"/>
              <a:gd name="connsiteY159" fmla="*/ 3299894 h 4255022"/>
              <a:gd name="connsiteX160" fmla="*/ 1198215 w 12192000"/>
              <a:gd name="connsiteY160" fmla="*/ 3295769 h 4255022"/>
              <a:gd name="connsiteX161" fmla="*/ 1183355 w 12192000"/>
              <a:gd name="connsiteY161" fmla="*/ 3284523 h 4255022"/>
              <a:gd name="connsiteX162" fmla="*/ 1160465 w 12192000"/>
              <a:gd name="connsiteY162" fmla="*/ 3283137 h 4255022"/>
              <a:gd name="connsiteX163" fmla="*/ 6065991 w 12192000"/>
              <a:gd name="connsiteY163" fmla="*/ 3282676 h 4255022"/>
              <a:gd name="connsiteX164" fmla="*/ 6019839 w 12192000"/>
              <a:gd name="connsiteY164" fmla="*/ 3295783 h 4255022"/>
              <a:gd name="connsiteX165" fmla="*/ 6065991 w 12192000"/>
              <a:gd name="connsiteY165" fmla="*/ 3282676 h 4255022"/>
              <a:gd name="connsiteX166" fmla="*/ 213030 w 12192000"/>
              <a:gd name="connsiteY166" fmla="*/ 3280924 h 4255022"/>
              <a:gd name="connsiteX167" fmla="*/ 138988 w 12192000"/>
              <a:gd name="connsiteY167" fmla="*/ 3301956 h 4255022"/>
              <a:gd name="connsiteX168" fmla="*/ 197303 w 12192000"/>
              <a:gd name="connsiteY168" fmla="*/ 3281364 h 4255022"/>
              <a:gd name="connsiteX169" fmla="*/ 213030 w 12192000"/>
              <a:gd name="connsiteY169" fmla="*/ 3280924 h 4255022"/>
              <a:gd name="connsiteX170" fmla="*/ 1360476 w 12192000"/>
              <a:gd name="connsiteY170" fmla="*/ 3277207 h 4255022"/>
              <a:gd name="connsiteX171" fmla="*/ 1333434 w 12192000"/>
              <a:gd name="connsiteY171" fmla="*/ 3283394 h 4255022"/>
              <a:gd name="connsiteX172" fmla="*/ 1378506 w 12192000"/>
              <a:gd name="connsiteY172" fmla="*/ 3281331 h 4255022"/>
              <a:gd name="connsiteX173" fmla="*/ 1360476 w 12192000"/>
              <a:gd name="connsiteY173" fmla="*/ 3277207 h 4255022"/>
              <a:gd name="connsiteX174" fmla="*/ 616770 w 12192000"/>
              <a:gd name="connsiteY174" fmla="*/ 3277206 h 4255022"/>
              <a:gd name="connsiteX175" fmla="*/ 639306 w 12192000"/>
              <a:gd name="connsiteY175" fmla="*/ 3301955 h 4255022"/>
              <a:gd name="connsiteX176" fmla="*/ 490562 w 12192000"/>
              <a:gd name="connsiteY176" fmla="*/ 3332893 h 4255022"/>
              <a:gd name="connsiteX177" fmla="*/ 585217 w 12192000"/>
              <a:gd name="connsiteY177" fmla="*/ 3297831 h 4255022"/>
              <a:gd name="connsiteX178" fmla="*/ 292240 w 12192000"/>
              <a:gd name="connsiteY178" fmla="*/ 3328768 h 4255022"/>
              <a:gd name="connsiteX179" fmla="*/ 346326 w 12192000"/>
              <a:gd name="connsiteY179" fmla="*/ 3332892 h 4255022"/>
              <a:gd name="connsiteX180" fmla="*/ 260690 w 12192000"/>
              <a:gd name="connsiteY180" fmla="*/ 3357642 h 4255022"/>
              <a:gd name="connsiteX181" fmla="*/ 215615 w 12192000"/>
              <a:gd name="connsiteY181" fmla="*/ 3345267 h 4255022"/>
              <a:gd name="connsiteX182" fmla="*/ 386893 w 12192000"/>
              <a:gd name="connsiteY182" fmla="*/ 3287518 h 4255022"/>
              <a:gd name="connsiteX183" fmla="*/ 616770 w 12192000"/>
              <a:gd name="connsiteY183" fmla="*/ 3277206 h 4255022"/>
              <a:gd name="connsiteX184" fmla="*/ 950310 w 12192000"/>
              <a:gd name="connsiteY184" fmla="*/ 3273082 h 4255022"/>
              <a:gd name="connsiteX185" fmla="*/ 869177 w 12192000"/>
              <a:gd name="connsiteY185" fmla="*/ 3304018 h 4255022"/>
              <a:gd name="connsiteX186" fmla="*/ 950310 w 12192000"/>
              <a:gd name="connsiteY186" fmla="*/ 3273082 h 4255022"/>
              <a:gd name="connsiteX187" fmla="*/ 1170921 w 12192000"/>
              <a:gd name="connsiteY187" fmla="*/ 3250759 h 4255022"/>
              <a:gd name="connsiteX188" fmla="*/ 1166310 w 12192000"/>
              <a:gd name="connsiteY188" fmla="*/ 3252265 h 4255022"/>
              <a:gd name="connsiteX189" fmla="*/ 1150009 w 12192000"/>
              <a:gd name="connsiteY189" fmla="*/ 3256415 h 4255022"/>
              <a:gd name="connsiteX190" fmla="*/ 1159550 w 12192000"/>
              <a:gd name="connsiteY190" fmla="*/ 3252264 h 4255022"/>
              <a:gd name="connsiteX191" fmla="*/ 725927 w 12192000"/>
              <a:gd name="connsiteY191" fmla="*/ 3238890 h 4255022"/>
              <a:gd name="connsiteX192" fmla="*/ 761267 w 12192000"/>
              <a:gd name="connsiteY192" fmla="*/ 3242189 h 4255022"/>
              <a:gd name="connsiteX193" fmla="*/ 788049 w 12192000"/>
              <a:gd name="connsiteY193" fmla="*/ 3256582 h 4255022"/>
              <a:gd name="connsiteX194" fmla="*/ 729450 w 12192000"/>
              <a:gd name="connsiteY194" fmla="*/ 3260707 h 4255022"/>
              <a:gd name="connsiteX195" fmla="*/ 715928 w 12192000"/>
              <a:gd name="connsiteY195" fmla="*/ 3248332 h 4255022"/>
              <a:gd name="connsiteX196" fmla="*/ 725927 w 12192000"/>
              <a:gd name="connsiteY196" fmla="*/ 3238890 h 4255022"/>
              <a:gd name="connsiteX197" fmla="*/ 233648 w 12192000"/>
              <a:gd name="connsiteY197" fmla="*/ 3238019 h 4255022"/>
              <a:gd name="connsiteX198" fmla="*/ 21802 w 12192000"/>
              <a:gd name="connsiteY198" fmla="*/ 3310205 h 4255022"/>
              <a:gd name="connsiteX199" fmla="*/ 89415 w 12192000"/>
              <a:gd name="connsiteY199" fmla="*/ 3304017 h 4255022"/>
              <a:gd name="connsiteX200" fmla="*/ 58425 w 12192000"/>
              <a:gd name="connsiteY200" fmla="*/ 3330829 h 4255022"/>
              <a:gd name="connsiteX201" fmla="*/ 0 w 12192000"/>
              <a:gd name="connsiteY201" fmla="*/ 3332596 h 4255022"/>
              <a:gd name="connsiteX202" fmla="*/ 0 w 12192000"/>
              <a:gd name="connsiteY202" fmla="*/ 3314035 h 4255022"/>
              <a:gd name="connsiteX203" fmla="*/ 99555 w 12192000"/>
              <a:gd name="connsiteY203" fmla="*/ 3273854 h 4255022"/>
              <a:gd name="connsiteX204" fmla="*/ 233648 w 12192000"/>
              <a:gd name="connsiteY204" fmla="*/ 3238019 h 4255022"/>
              <a:gd name="connsiteX205" fmla="*/ 6715800 w 12192000"/>
              <a:gd name="connsiteY205" fmla="*/ 3214229 h 4255022"/>
              <a:gd name="connsiteX206" fmla="*/ 6639411 w 12192000"/>
              <a:gd name="connsiteY206" fmla="*/ 3235587 h 4255022"/>
              <a:gd name="connsiteX207" fmla="*/ 6715800 w 12192000"/>
              <a:gd name="connsiteY207" fmla="*/ 3214229 h 4255022"/>
              <a:gd name="connsiteX208" fmla="*/ 602118 w 12192000"/>
              <a:gd name="connsiteY208" fmla="*/ 3207084 h 4255022"/>
              <a:gd name="connsiteX209" fmla="*/ 585217 w 12192000"/>
              <a:gd name="connsiteY209" fmla="*/ 3209146 h 4255022"/>
              <a:gd name="connsiteX210" fmla="*/ 513098 w 12192000"/>
              <a:gd name="connsiteY210" fmla="*/ 3223585 h 4255022"/>
              <a:gd name="connsiteX211" fmla="*/ 517606 w 12192000"/>
              <a:gd name="connsiteY211" fmla="*/ 3246270 h 4255022"/>
              <a:gd name="connsiteX212" fmla="*/ 612261 w 12192000"/>
              <a:gd name="connsiteY212" fmla="*/ 3211209 h 4255022"/>
              <a:gd name="connsiteX213" fmla="*/ 602118 w 12192000"/>
              <a:gd name="connsiteY213" fmla="*/ 3207084 h 4255022"/>
              <a:gd name="connsiteX214" fmla="*/ 1531759 w 12192000"/>
              <a:gd name="connsiteY214" fmla="*/ 3190585 h 4255022"/>
              <a:gd name="connsiteX215" fmla="*/ 1387523 w 12192000"/>
              <a:gd name="connsiteY215" fmla="*/ 3242146 h 4255022"/>
              <a:gd name="connsiteX216" fmla="*/ 1531759 w 12192000"/>
              <a:gd name="connsiteY216" fmla="*/ 3190585 h 4255022"/>
              <a:gd name="connsiteX217" fmla="*/ 1256810 w 12192000"/>
              <a:gd name="connsiteY217" fmla="*/ 3188522 h 4255022"/>
              <a:gd name="connsiteX218" fmla="*/ 1256810 w 12192000"/>
              <a:gd name="connsiteY218" fmla="*/ 3188522 h 4255022"/>
              <a:gd name="connsiteX219" fmla="*/ 400415 w 12192000"/>
              <a:gd name="connsiteY219" fmla="*/ 3188522 h 4255022"/>
              <a:gd name="connsiteX220" fmla="*/ 265193 w 12192000"/>
              <a:gd name="connsiteY220" fmla="*/ 3231832 h 4255022"/>
              <a:gd name="connsiteX221" fmla="*/ 400415 w 12192000"/>
              <a:gd name="connsiteY221" fmla="*/ 3188522 h 4255022"/>
              <a:gd name="connsiteX222" fmla="*/ 1026938 w 12192000"/>
              <a:gd name="connsiteY222" fmla="*/ 3184396 h 4255022"/>
              <a:gd name="connsiteX223" fmla="*/ 963833 w 12192000"/>
              <a:gd name="connsiteY223" fmla="*/ 3205021 h 4255022"/>
              <a:gd name="connsiteX224" fmla="*/ 1026938 w 12192000"/>
              <a:gd name="connsiteY224" fmla="*/ 3184396 h 4255022"/>
              <a:gd name="connsiteX225" fmla="*/ 1774028 w 12192000"/>
              <a:gd name="connsiteY225" fmla="*/ 3163419 h 4255022"/>
              <a:gd name="connsiteX226" fmla="*/ 1703038 w 12192000"/>
              <a:gd name="connsiteY226" fmla="*/ 3178210 h 4255022"/>
              <a:gd name="connsiteX227" fmla="*/ 1797691 w 12192000"/>
              <a:gd name="connsiteY227" fmla="*/ 3167898 h 4255022"/>
              <a:gd name="connsiteX228" fmla="*/ 1675992 w 12192000"/>
              <a:gd name="connsiteY228" fmla="*/ 3192647 h 4255022"/>
              <a:gd name="connsiteX229" fmla="*/ 1675992 w 12192000"/>
              <a:gd name="connsiteY229" fmla="*/ 3190585 h 4255022"/>
              <a:gd name="connsiteX230" fmla="*/ 1617397 w 12192000"/>
              <a:gd name="connsiteY230" fmla="*/ 3231834 h 4255022"/>
              <a:gd name="connsiteX231" fmla="*/ 1725574 w 12192000"/>
              <a:gd name="connsiteY231" fmla="*/ 3225646 h 4255022"/>
              <a:gd name="connsiteX232" fmla="*/ 1869808 w 12192000"/>
              <a:gd name="connsiteY232" fmla="*/ 3174084 h 4255022"/>
              <a:gd name="connsiteX233" fmla="*/ 1829241 w 12192000"/>
              <a:gd name="connsiteY233" fmla="*/ 3182335 h 4255022"/>
              <a:gd name="connsiteX234" fmla="*/ 1797691 w 12192000"/>
              <a:gd name="connsiteY234" fmla="*/ 3167898 h 4255022"/>
              <a:gd name="connsiteX235" fmla="*/ 1774028 w 12192000"/>
              <a:gd name="connsiteY235" fmla="*/ 3163419 h 4255022"/>
              <a:gd name="connsiteX236" fmla="*/ 1104687 w 12192000"/>
              <a:gd name="connsiteY236" fmla="*/ 3162999 h 4255022"/>
              <a:gd name="connsiteX237" fmla="*/ 1067499 w 12192000"/>
              <a:gd name="connsiteY237" fmla="*/ 3176147 h 4255022"/>
              <a:gd name="connsiteX238" fmla="*/ 1104687 w 12192000"/>
              <a:gd name="connsiteY238" fmla="*/ 3162999 h 4255022"/>
              <a:gd name="connsiteX239" fmla="*/ 400417 w 12192000"/>
              <a:gd name="connsiteY239" fmla="*/ 3155522 h 4255022"/>
              <a:gd name="connsiteX240" fmla="*/ 161527 w 12192000"/>
              <a:gd name="connsiteY240" fmla="*/ 3227709 h 4255022"/>
              <a:gd name="connsiteX241" fmla="*/ 400417 w 12192000"/>
              <a:gd name="connsiteY241" fmla="*/ 3155522 h 4255022"/>
              <a:gd name="connsiteX242" fmla="*/ 269702 w 12192000"/>
              <a:gd name="connsiteY242" fmla="*/ 3124588 h 4255022"/>
              <a:gd name="connsiteX243" fmla="*/ 53352 w 12192000"/>
              <a:gd name="connsiteY243" fmla="*/ 3198834 h 4255022"/>
              <a:gd name="connsiteX244" fmla="*/ 197585 w 12192000"/>
              <a:gd name="connsiteY244" fmla="*/ 3147274 h 4255022"/>
              <a:gd name="connsiteX245" fmla="*/ 269702 w 12192000"/>
              <a:gd name="connsiteY245" fmla="*/ 3124588 h 4255022"/>
              <a:gd name="connsiteX246" fmla="*/ 107438 w 12192000"/>
              <a:gd name="connsiteY246" fmla="*/ 3122525 h 4255022"/>
              <a:gd name="connsiteX247" fmla="*/ 12783 w 12192000"/>
              <a:gd name="connsiteY247" fmla="*/ 3172023 h 4255022"/>
              <a:gd name="connsiteX248" fmla="*/ 107438 w 12192000"/>
              <a:gd name="connsiteY248" fmla="*/ 3122525 h 4255022"/>
              <a:gd name="connsiteX249" fmla="*/ 1748108 w 12192000"/>
              <a:gd name="connsiteY249" fmla="*/ 3116338 h 4255022"/>
              <a:gd name="connsiteX250" fmla="*/ 1599367 w 12192000"/>
              <a:gd name="connsiteY250" fmla="*/ 3155523 h 4255022"/>
              <a:gd name="connsiteX251" fmla="*/ 1721066 w 12192000"/>
              <a:gd name="connsiteY251" fmla="*/ 3139024 h 4255022"/>
              <a:gd name="connsiteX252" fmla="*/ 1748108 w 12192000"/>
              <a:gd name="connsiteY252" fmla="*/ 3116338 h 4255022"/>
              <a:gd name="connsiteX253" fmla="*/ 648320 w 12192000"/>
              <a:gd name="connsiteY253" fmla="*/ 3116336 h 4255022"/>
              <a:gd name="connsiteX254" fmla="*/ 549156 w 12192000"/>
              <a:gd name="connsiteY254" fmla="*/ 3161711 h 4255022"/>
              <a:gd name="connsiteX255" fmla="*/ 490562 w 12192000"/>
              <a:gd name="connsiteY255" fmla="*/ 3184397 h 4255022"/>
              <a:gd name="connsiteX256" fmla="*/ 481548 w 12192000"/>
              <a:gd name="connsiteY256" fmla="*/ 3176148 h 4255022"/>
              <a:gd name="connsiteX257" fmla="*/ 418443 w 12192000"/>
              <a:gd name="connsiteY257" fmla="*/ 3192648 h 4255022"/>
              <a:gd name="connsiteX258" fmla="*/ 648320 w 12192000"/>
              <a:gd name="connsiteY258" fmla="*/ 3116336 h 4255022"/>
              <a:gd name="connsiteX259" fmla="*/ 2577459 w 12192000"/>
              <a:gd name="connsiteY259" fmla="*/ 3085401 h 4255022"/>
              <a:gd name="connsiteX260" fmla="*/ 2347587 w 12192000"/>
              <a:gd name="connsiteY260" fmla="*/ 3163773 h 4255022"/>
              <a:gd name="connsiteX261" fmla="*/ 2379134 w 12192000"/>
              <a:gd name="connsiteY261" fmla="*/ 3155523 h 4255022"/>
              <a:gd name="connsiteX262" fmla="*/ 2383643 w 12192000"/>
              <a:gd name="connsiteY262" fmla="*/ 3151399 h 4255022"/>
              <a:gd name="connsiteX263" fmla="*/ 2437731 w 12192000"/>
              <a:gd name="connsiteY263" fmla="*/ 3143149 h 4255022"/>
              <a:gd name="connsiteX264" fmla="*/ 2577459 w 12192000"/>
              <a:gd name="connsiteY264" fmla="*/ 3085401 h 4255022"/>
              <a:gd name="connsiteX265" fmla="*/ 274210 w 12192000"/>
              <a:gd name="connsiteY265" fmla="*/ 3079213 h 4255022"/>
              <a:gd name="connsiteX266" fmla="*/ 206599 w 12192000"/>
              <a:gd name="connsiteY266" fmla="*/ 3108087 h 4255022"/>
              <a:gd name="connsiteX267" fmla="*/ 265193 w 12192000"/>
              <a:gd name="connsiteY267" fmla="*/ 3103962 h 4255022"/>
              <a:gd name="connsiteX268" fmla="*/ 289281 w 12192000"/>
              <a:gd name="connsiteY268" fmla="*/ 3080760 h 4255022"/>
              <a:gd name="connsiteX269" fmla="*/ 274210 w 12192000"/>
              <a:gd name="connsiteY269" fmla="*/ 3079213 h 4255022"/>
              <a:gd name="connsiteX270" fmla="*/ 513100 w 12192000"/>
              <a:gd name="connsiteY270" fmla="*/ 3075087 h 4255022"/>
              <a:gd name="connsiteX271" fmla="*/ 517609 w 12192000"/>
              <a:gd name="connsiteY271" fmla="*/ 3112211 h 4255022"/>
              <a:gd name="connsiteX272" fmla="*/ 436476 w 12192000"/>
              <a:gd name="connsiteY272" fmla="*/ 3128711 h 4255022"/>
              <a:gd name="connsiteX273" fmla="*/ 445492 w 12192000"/>
              <a:gd name="connsiteY273" fmla="*/ 3114274 h 4255022"/>
              <a:gd name="connsiteX274" fmla="*/ 400417 w 12192000"/>
              <a:gd name="connsiteY274" fmla="*/ 3122524 h 4255022"/>
              <a:gd name="connsiteX275" fmla="*/ 449998 w 12192000"/>
              <a:gd name="connsiteY275" fmla="*/ 3106023 h 4255022"/>
              <a:gd name="connsiteX276" fmla="*/ 386893 w 12192000"/>
              <a:gd name="connsiteY276" fmla="*/ 3095711 h 4255022"/>
              <a:gd name="connsiteX277" fmla="*/ 400417 w 12192000"/>
              <a:gd name="connsiteY277" fmla="*/ 3077149 h 4255022"/>
              <a:gd name="connsiteX278" fmla="*/ 513100 w 12192000"/>
              <a:gd name="connsiteY278" fmla="*/ 3075087 h 4255022"/>
              <a:gd name="connsiteX279" fmla="*/ 197585 w 12192000"/>
              <a:gd name="connsiteY279" fmla="*/ 3066839 h 4255022"/>
              <a:gd name="connsiteX280" fmla="*/ 134482 w 12192000"/>
              <a:gd name="connsiteY280" fmla="*/ 3087462 h 4255022"/>
              <a:gd name="connsiteX281" fmla="*/ 197585 w 12192000"/>
              <a:gd name="connsiteY281" fmla="*/ 3066839 h 4255022"/>
              <a:gd name="connsiteX282" fmla="*/ 7420246 w 12192000"/>
              <a:gd name="connsiteY282" fmla="*/ 3053061 h 4255022"/>
              <a:gd name="connsiteX283" fmla="*/ 7331129 w 12192000"/>
              <a:gd name="connsiteY283" fmla="*/ 3076362 h 4255022"/>
              <a:gd name="connsiteX284" fmla="*/ 7420246 w 12192000"/>
              <a:gd name="connsiteY284" fmla="*/ 3053061 h 4255022"/>
              <a:gd name="connsiteX285" fmla="*/ 143496 w 12192000"/>
              <a:gd name="connsiteY285" fmla="*/ 3031777 h 4255022"/>
              <a:gd name="connsiteX286" fmla="*/ 89410 w 12192000"/>
              <a:gd name="connsiteY286" fmla="*/ 3058590 h 4255022"/>
              <a:gd name="connsiteX287" fmla="*/ 157018 w 12192000"/>
              <a:gd name="connsiteY287" fmla="*/ 3060652 h 4255022"/>
              <a:gd name="connsiteX288" fmla="*/ 143496 w 12192000"/>
              <a:gd name="connsiteY288" fmla="*/ 3031777 h 4255022"/>
              <a:gd name="connsiteX289" fmla="*/ 580709 w 12192000"/>
              <a:gd name="connsiteY289" fmla="*/ 3031776 h 4255022"/>
              <a:gd name="connsiteX290" fmla="*/ 594231 w 12192000"/>
              <a:gd name="connsiteY290" fmla="*/ 3044151 h 4255022"/>
              <a:gd name="connsiteX291" fmla="*/ 440984 w 12192000"/>
              <a:gd name="connsiteY291" fmla="*/ 3068900 h 4255022"/>
              <a:gd name="connsiteX292" fmla="*/ 580709 w 12192000"/>
              <a:gd name="connsiteY292" fmla="*/ 3031776 h 4255022"/>
              <a:gd name="connsiteX293" fmla="*/ 738471 w 12192000"/>
              <a:gd name="connsiteY293" fmla="*/ 3027653 h 4255022"/>
              <a:gd name="connsiteX294" fmla="*/ 684380 w 12192000"/>
              <a:gd name="connsiteY294" fmla="*/ 3037965 h 4255022"/>
              <a:gd name="connsiteX295" fmla="*/ 738471 w 12192000"/>
              <a:gd name="connsiteY295" fmla="*/ 3027653 h 4255022"/>
              <a:gd name="connsiteX296" fmla="*/ 264562 w 12192000"/>
              <a:gd name="connsiteY296" fmla="*/ 2993493 h 4255022"/>
              <a:gd name="connsiteX297" fmla="*/ 242657 w 12192000"/>
              <a:gd name="connsiteY297" fmla="*/ 2996716 h 4255022"/>
              <a:gd name="connsiteX298" fmla="*/ 224629 w 12192000"/>
              <a:gd name="connsiteY298" fmla="*/ 3029715 h 4255022"/>
              <a:gd name="connsiteX299" fmla="*/ 305762 w 12192000"/>
              <a:gd name="connsiteY299" fmla="*/ 3013215 h 4255022"/>
              <a:gd name="connsiteX300" fmla="*/ 264562 w 12192000"/>
              <a:gd name="connsiteY300" fmla="*/ 2993493 h 4255022"/>
              <a:gd name="connsiteX301" fmla="*/ 3014671 w 12192000"/>
              <a:gd name="connsiteY301" fmla="*/ 2988466 h 4255022"/>
              <a:gd name="connsiteX302" fmla="*/ 2892974 w 12192000"/>
              <a:gd name="connsiteY302" fmla="*/ 2998778 h 4255022"/>
              <a:gd name="connsiteX303" fmla="*/ 2771275 w 12192000"/>
              <a:gd name="connsiteY303" fmla="*/ 3054464 h 4255022"/>
              <a:gd name="connsiteX304" fmla="*/ 2897480 w 12192000"/>
              <a:gd name="connsiteY304" fmla="*/ 3035903 h 4255022"/>
              <a:gd name="connsiteX305" fmla="*/ 2865930 w 12192000"/>
              <a:gd name="connsiteY305" fmla="*/ 3060652 h 4255022"/>
              <a:gd name="connsiteX306" fmla="*/ 2911002 w 12192000"/>
              <a:gd name="connsiteY306" fmla="*/ 3050338 h 4255022"/>
              <a:gd name="connsiteX307" fmla="*/ 3046223 w 12192000"/>
              <a:gd name="connsiteY307" fmla="*/ 3004966 h 4255022"/>
              <a:gd name="connsiteX308" fmla="*/ 3014671 w 12192000"/>
              <a:gd name="connsiteY308" fmla="*/ 2988466 h 4255022"/>
              <a:gd name="connsiteX309" fmla="*/ 143496 w 12192000"/>
              <a:gd name="connsiteY309" fmla="*/ 2980217 h 4255022"/>
              <a:gd name="connsiteX310" fmla="*/ 71380 w 12192000"/>
              <a:gd name="connsiteY310" fmla="*/ 3002903 h 4255022"/>
              <a:gd name="connsiteX311" fmla="*/ 143496 w 12192000"/>
              <a:gd name="connsiteY311" fmla="*/ 2980217 h 4255022"/>
              <a:gd name="connsiteX312" fmla="*/ 2956077 w 12192000"/>
              <a:gd name="connsiteY312" fmla="*/ 2978154 h 4255022"/>
              <a:gd name="connsiteX313" fmla="*/ 2915510 w 12192000"/>
              <a:gd name="connsiteY313" fmla="*/ 2986404 h 4255022"/>
              <a:gd name="connsiteX314" fmla="*/ 2969596 w 12192000"/>
              <a:gd name="connsiteY314" fmla="*/ 2990528 h 4255022"/>
              <a:gd name="connsiteX315" fmla="*/ 2956077 w 12192000"/>
              <a:gd name="connsiteY315" fmla="*/ 2978154 h 4255022"/>
              <a:gd name="connsiteX316" fmla="*/ 1851780 w 12192000"/>
              <a:gd name="connsiteY316" fmla="*/ 2971192 h 4255022"/>
              <a:gd name="connsiteX317" fmla="*/ 1811211 w 12192000"/>
              <a:gd name="connsiteY317" fmla="*/ 2984341 h 4255022"/>
              <a:gd name="connsiteX318" fmla="*/ 1851780 w 12192000"/>
              <a:gd name="connsiteY318" fmla="*/ 2971192 h 4255022"/>
              <a:gd name="connsiteX319" fmla="*/ 2889592 w 12192000"/>
              <a:gd name="connsiteY319" fmla="*/ 2966294 h 4255022"/>
              <a:gd name="connsiteX320" fmla="*/ 2825363 w 12192000"/>
              <a:gd name="connsiteY320" fmla="*/ 2969905 h 4255022"/>
              <a:gd name="connsiteX321" fmla="*/ 2672114 w 12192000"/>
              <a:gd name="connsiteY321" fmla="*/ 3027653 h 4255022"/>
              <a:gd name="connsiteX322" fmla="*/ 2703666 w 12192000"/>
              <a:gd name="connsiteY322" fmla="*/ 3021465 h 4255022"/>
              <a:gd name="connsiteX323" fmla="*/ 2771275 w 12192000"/>
              <a:gd name="connsiteY323" fmla="*/ 3023527 h 4255022"/>
              <a:gd name="connsiteX324" fmla="*/ 2947060 w 12192000"/>
              <a:gd name="connsiteY324" fmla="*/ 2971966 h 4255022"/>
              <a:gd name="connsiteX325" fmla="*/ 2889592 w 12192000"/>
              <a:gd name="connsiteY325" fmla="*/ 2966294 h 4255022"/>
              <a:gd name="connsiteX326" fmla="*/ 3050729 w 12192000"/>
              <a:gd name="connsiteY326" fmla="*/ 2932780 h 4255022"/>
              <a:gd name="connsiteX327" fmla="*/ 3037209 w 12192000"/>
              <a:gd name="connsiteY327" fmla="*/ 2945155 h 4255022"/>
              <a:gd name="connsiteX328" fmla="*/ 3073265 w 12192000"/>
              <a:gd name="connsiteY328" fmla="*/ 2936905 h 4255022"/>
              <a:gd name="connsiteX329" fmla="*/ 3050729 w 12192000"/>
              <a:gd name="connsiteY329" fmla="*/ 2932780 h 4255022"/>
              <a:gd name="connsiteX330" fmla="*/ 3113832 w 12192000"/>
              <a:gd name="connsiteY330" fmla="*/ 2917054 h 4255022"/>
              <a:gd name="connsiteX331" fmla="*/ 3091296 w 12192000"/>
              <a:gd name="connsiteY331" fmla="*/ 2920406 h 4255022"/>
              <a:gd name="connsiteX332" fmla="*/ 3131862 w 12192000"/>
              <a:gd name="connsiteY332" fmla="*/ 2924531 h 4255022"/>
              <a:gd name="connsiteX333" fmla="*/ 3136368 w 12192000"/>
              <a:gd name="connsiteY333" fmla="*/ 2918343 h 4255022"/>
              <a:gd name="connsiteX334" fmla="*/ 3113832 w 12192000"/>
              <a:gd name="connsiteY334" fmla="*/ 2917054 h 4255022"/>
              <a:gd name="connsiteX335" fmla="*/ 2780291 w 12192000"/>
              <a:gd name="connsiteY335" fmla="*/ 2916281 h 4255022"/>
              <a:gd name="connsiteX336" fmla="*/ 2726200 w 12192000"/>
              <a:gd name="connsiteY336" fmla="*/ 2943092 h 4255022"/>
              <a:gd name="connsiteX337" fmla="*/ 2780291 w 12192000"/>
              <a:gd name="connsiteY337" fmla="*/ 2916281 h 4255022"/>
              <a:gd name="connsiteX338" fmla="*/ 1852622 w 12192000"/>
              <a:gd name="connsiteY338" fmla="*/ 2911158 h 4255022"/>
              <a:gd name="connsiteX339" fmla="*/ 1784169 w 12192000"/>
              <a:gd name="connsiteY339" fmla="*/ 2922469 h 4255022"/>
              <a:gd name="connsiteX340" fmla="*/ 1536267 w 12192000"/>
              <a:gd name="connsiteY340" fmla="*/ 2996717 h 4255022"/>
              <a:gd name="connsiteX341" fmla="*/ 1865299 w 12192000"/>
              <a:gd name="connsiteY341" fmla="*/ 2920407 h 4255022"/>
              <a:gd name="connsiteX342" fmla="*/ 1852622 w 12192000"/>
              <a:gd name="connsiteY342" fmla="*/ 2911158 h 4255022"/>
              <a:gd name="connsiteX343" fmla="*/ 3465406 w 12192000"/>
              <a:gd name="connsiteY343" fmla="*/ 2908032 h 4255022"/>
              <a:gd name="connsiteX344" fmla="*/ 3465406 w 12192000"/>
              <a:gd name="connsiteY344" fmla="*/ 2908032 h 4255022"/>
              <a:gd name="connsiteX345" fmla="*/ 3744860 w 12192000"/>
              <a:gd name="connsiteY345" fmla="*/ 2879157 h 4255022"/>
              <a:gd name="connsiteX346" fmla="*/ 3722887 w 12192000"/>
              <a:gd name="connsiteY346" fmla="*/ 2888696 h 4255022"/>
              <a:gd name="connsiteX347" fmla="*/ 3720450 w 12192000"/>
              <a:gd name="connsiteY347" fmla="*/ 2894026 h 4255022"/>
              <a:gd name="connsiteX348" fmla="*/ 3744860 w 12192000"/>
              <a:gd name="connsiteY348" fmla="*/ 2888877 h 4255022"/>
              <a:gd name="connsiteX349" fmla="*/ 3402301 w 12192000"/>
              <a:gd name="connsiteY349" fmla="*/ 2868845 h 4255022"/>
              <a:gd name="connsiteX350" fmla="*/ 3330184 w 12192000"/>
              <a:gd name="connsiteY350" fmla="*/ 2877095 h 4255022"/>
              <a:gd name="connsiteX351" fmla="*/ 3267081 w 12192000"/>
              <a:gd name="connsiteY351" fmla="*/ 2943092 h 4255022"/>
              <a:gd name="connsiteX352" fmla="*/ 3361736 w 12192000"/>
              <a:gd name="connsiteY352" fmla="*/ 2938968 h 4255022"/>
              <a:gd name="connsiteX353" fmla="*/ 3231023 w 12192000"/>
              <a:gd name="connsiteY353" fmla="*/ 2988466 h 4255022"/>
              <a:gd name="connsiteX354" fmla="*/ 3309901 w 12192000"/>
              <a:gd name="connsiteY354" fmla="*/ 2978411 h 4255022"/>
              <a:gd name="connsiteX355" fmla="*/ 3331131 w 12192000"/>
              <a:gd name="connsiteY355" fmla="*/ 2976122 h 4255022"/>
              <a:gd name="connsiteX356" fmla="*/ 3413640 w 12192000"/>
              <a:gd name="connsiteY356" fmla="*/ 2958723 h 4255022"/>
              <a:gd name="connsiteX357" fmla="*/ 3425966 w 12192000"/>
              <a:gd name="connsiteY357" fmla="*/ 2952631 h 4255022"/>
              <a:gd name="connsiteX358" fmla="*/ 3429345 w 12192000"/>
              <a:gd name="connsiteY358" fmla="*/ 2930719 h 4255022"/>
              <a:gd name="connsiteX359" fmla="*/ 3384273 w 12192000"/>
              <a:gd name="connsiteY359" fmla="*/ 2918343 h 4255022"/>
              <a:gd name="connsiteX360" fmla="*/ 3438361 w 12192000"/>
              <a:gd name="connsiteY360" fmla="*/ 2891532 h 4255022"/>
              <a:gd name="connsiteX361" fmla="*/ 3357228 w 12192000"/>
              <a:gd name="connsiteY361" fmla="*/ 2893595 h 4255022"/>
              <a:gd name="connsiteX362" fmla="*/ 3402301 w 12192000"/>
              <a:gd name="connsiteY362" fmla="*/ 2868845 h 4255022"/>
              <a:gd name="connsiteX363" fmla="*/ 3030446 w 12192000"/>
              <a:gd name="connsiteY363" fmla="*/ 2844612 h 4255022"/>
              <a:gd name="connsiteX364" fmla="*/ 2974104 w 12192000"/>
              <a:gd name="connsiteY364" fmla="*/ 2868845 h 4255022"/>
              <a:gd name="connsiteX365" fmla="*/ 2983121 w 12192000"/>
              <a:gd name="connsiteY365" fmla="*/ 2883283 h 4255022"/>
              <a:gd name="connsiteX366" fmla="*/ 3055237 w 12192000"/>
              <a:gd name="connsiteY366" fmla="*/ 2891532 h 4255022"/>
              <a:gd name="connsiteX367" fmla="*/ 3122846 w 12192000"/>
              <a:gd name="connsiteY367" fmla="*/ 2877094 h 4255022"/>
              <a:gd name="connsiteX368" fmla="*/ 3091296 w 12192000"/>
              <a:gd name="connsiteY368" fmla="*/ 2860596 h 4255022"/>
              <a:gd name="connsiteX369" fmla="*/ 3113832 w 12192000"/>
              <a:gd name="connsiteY369" fmla="*/ 2848220 h 4255022"/>
              <a:gd name="connsiteX370" fmla="*/ 3030446 w 12192000"/>
              <a:gd name="connsiteY370" fmla="*/ 2844612 h 4255022"/>
              <a:gd name="connsiteX371" fmla="*/ 2595489 w 12192000"/>
              <a:gd name="connsiteY371" fmla="*/ 2835846 h 4255022"/>
              <a:gd name="connsiteX372" fmla="*/ 2514354 w 12192000"/>
              <a:gd name="connsiteY372" fmla="*/ 2854409 h 4255022"/>
              <a:gd name="connsiteX373" fmla="*/ 2586475 w 12192000"/>
              <a:gd name="connsiteY373" fmla="*/ 2850283 h 4255022"/>
              <a:gd name="connsiteX374" fmla="*/ 2595489 w 12192000"/>
              <a:gd name="connsiteY374" fmla="*/ 2835846 h 4255022"/>
              <a:gd name="connsiteX375" fmla="*/ 3312156 w 12192000"/>
              <a:gd name="connsiteY375" fmla="*/ 2784286 h 4255022"/>
              <a:gd name="connsiteX376" fmla="*/ 3285112 w 12192000"/>
              <a:gd name="connsiteY376" fmla="*/ 2790472 h 4255022"/>
              <a:gd name="connsiteX377" fmla="*/ 3298634 w 12192000"/>
              <a:gd name="connsiteY377" fmla="*/ 2802847 h 4255022"/>
              <a:gd name="connsiteX378" fmla="*/ 3325678 w 12192000"/>
              <a:gd name="connsiteY378" fmla="*/ 2796659 h 4255022"/>
              <a:gd name="connsiteX379" fmla="*/ 3312156 w 12192000"/>
              <a:gd name="connsiteY379" fmla="*/ 2784286 h 4255022"/>
              <a:gd name="connsiteX380" fmla="*/ 3438361 w 12192000"/>
              <a:gd name="connsiteY380" fmla="*/ 2765724 h 4255022"/>
              <a:gd name="connsiteX381" fmla="*/ 3339200 w 12192000"/>
              <a:gd name="connsiteY381" fmla="*/ 2794598 h 4255022"/>
              <a:gd name="connsiteX382" fmla="*/ 3438361 w 12192000"/>
              <a:gd name="connsiteY382" fmla="*/ 2765724 h 4255022"/>
              <a:gd name="connsiteX383" fmla="*/ 3845711 w 12192000"/>
              <a:gd name="connsiteY383" fmla="*/ 2762630 h 4255022"/>
              <a:gd name="connsiteX384" fmla="*/ 3758382 w 12192000"/>
              <a:gd name="connsiteY384" fmla="*/ 2773974 h 4255022"/>
              <a:gd name="connsiteX385" fmla="*/ 3821485 w 12192000"/>
              <a:gd name="connsiteY385" fmla="*/ 2790473 h 4255022"/>
              <a:gd name="connsiteX386" fmla="*/ 3740352 w 12192000"/>
              <a:gd name="connsiteY386" fmla="*/ 2821410 h 4255022"/>
              <a:gd name="connsiteX387" fmla="*/ 3907689 w 12192000"/>
              <a:gd name="connsiteY387" fmla="*/ 2808939 h 4255022"/>
              <a:gd name="connsiteX388" fmla="*/ 3933015 w 12192000"/>
              <a:gd name="connsiteY388" fmla="*/ 2799605 h 4255022"/>
              <a:gd name="connsiteX389" fmla="*/ 3935304 w 12192000"/>
              <a:gd name="connsiteY389" fmla="*/ 2799343 h 4255022"/>
              <a:gd name="connsiteX390" fmla="*/ 3952196 w 12192000"/>
              <a:gd name="connsiteY390" fmla="*/ 2792535 h 4255022"/>
              <a:gd name="connsiteX391" fmla="*/ 3933015 w 12192000"/>
              <a:gd name="connsiteY391" fmla="*/ 2799605 h 4255022"/>
              <a:gd name="connsiteX392" fmla="*/ 3924380 w 12192000"/>
              <a:gd name="connsiteY392" fmla="*/ 2800592 h 4255022"/>
              <a:gd name="connsiteX393" fmla="*/ 3916140 w 12192000"/>
              <a:gd name="connsiteY393" fmla="*/ 2769848 h 4255022"/>
              <a:gd name="connsiteX394" fmla="*/ 3845711 w 12192000"/>
              <a:gd name="connsiteY394" fmla="*/ 2762630 h 4255022"/>
              <a:gd name="connsiteX395" fmla="*/ 3627669 w 12192000"/>
              <a:gd name="connsiteY395" fmla="*/ 2726537 h 4255022"/>
              <a:gd name="connsiteX396" fmla="*/ 3528508 w 12192000"/>
              <a:gd name="connsiteY396" fmla="*/ 2755412 h 4255022"/>
              <a:gd name="connsiteX397" fmla="*/ 3573580 w 12192000"/>
              <a:gd name="connsiteY397" fmla="*/ 2767787 h 4255022"/>
              <a:gd name="connsiteX398" fmla="*/ 3591608 w 12192000"/>
              <a:gd name="connsiteY398" fmla="*/ 2771911 h 4255022"/>
              <a:gd name="connsiteX399" fmla="*/ 3618653 w 12192000"/>
              <a:gd name="connsiteY399" fmla="*/ 2765724 h 4255022"/>
              <a:gd name="connsiteX400" fmla="*/ 3627669 w 12192000"/>
              <a:gd name="connsiteY400" fmla="*/ 2726537 h 4255022"/>
              <a:gd name="connsiteX401" fmla="*/ 3992763 w 12192000"/>
              <a:gd name="connsiteY401" fmla="*/ 2689414 h 4255022"/>
              <a:gd name="connsiteX402" fmla="*/ 3929660 w 12192000"/>
              <a:gd name="connsiteY402" fmla="*/ 2710037 h 4255022"/>
              <a:gd name="connsiteX403" fmla="*/ 3992763 w 12192000"/>
              <a:gd name="connsiteY403" fmla="*/ 2689414 h 4255022"/>
              <a:gd name="connsiteX404" fmla="*/ 9482662 w 12192000"/>
              <a:gd name="connsiteY404" fmla="*/ 2686066 h 4255022"/>
              <a:gd name="connsiteX405" fmla="*/ 9444468 w 12192000"/>
              <a:gd name="connsiteY405" fmla="*/ 2699657 h 4255022"/>
              <a:gd name="connsiteX406" fmla="*/ 9482662 w 12192000"/>
              <a:gd name="connsiteY406" fmla="*/ 2686066 h 4255022"/>
              <a:gd name="connsiteX407" fmla="*/ 4375886 w 12192000"/>
              <a:gd name="connsiteY407" fmla="*/ 2683226 h 4255022"/>
              <a:gd name="connsiteX408" fmla="*/ 4312784 w 12192000"/>
              <a:gd name="connsiteY408" fmla="*/ 2703850 h 4255022"/>
              <a:gd name="connsiteX409" fmla="*/ 4375886 w 12192000"/>
              <a:gd name="connsiteY409" fmla="*/ 2683226 h 4255022"/>
              <a:gd name="connsiteX410" fmla="*/ 3961210 w 12192000"/>
              <a:gd name="connsiteY410" fmla="*/ 2658477 h 4255022"/>
              <a:gd name="connsiteX411" fmla="*/ 3934168 w 12192000"/>
              <a:gd name="connsiteY411" fmla="*/ 2695601 h 4255022"/>
              <a:gd name="connsiteX412" fmla="*/ 3988254 w 12192000"/>
              <a:gd name="connsiteY412" fmla="*/ 2668789 h 4255022"/>
              <a:gd name="connsiteX413" fmla="*/ 3961210 w 12192000"/>
              <a:gd name="connsiteY413" fmla="*/ 2658477 h 4255022"/>
              <a:gd name="connsiteX414" fmla="*/ 2969871 w 12192000"/>
              <a:gd name="connsiteY414" fmla="*/ 2649458 h 4255022"/>
              <a:gd name="connsiteX415" fmla="*/ 2667606 w 12192000"/>
              <a:gd name="connsiteY415" fmla="*/ 2703851 h 4255022"/>
              <a:gd name="connsiteX416" fmla="*/ 2825363 w 12192000"/>
              <a:gd name="connsiteY416" fmla="*/ 2685288 h 4255022"/>
              <a:gd name="connsiteX417" fmla="*/ 3005657 w 12192000"/>
              <a:gd name="connsiteY417" fmla="*/ 2654352 h 4255022"/>
              <a:gd name="connsiteX418" fmla="*/ 2969871 w 12192000"/>
              <a:gd name="connsiteY418" fmla="*/ 2649458 h 4255022"/>
              <a:gd name="connsiteX419" fmla="*/ 4664356 w 12192000"/>
              <a:gd name="connsiteY419" fmla="*/ 2617228 h 4255022"/>
              <a:gd name="connsiteX420" fmla="*/ 4614775 w 12192000"/>
              <a:gd name="connsiteY420" fmla="*/ 2629603 h 4255022"/>
              <a:gd name="connsiteX421" fmla="*/ 4655344 w 12192000"/>
              <a:gd name="connsiteY421" fmla="*/ 2621354 h 4255022"/>
              <a:gd name="connsiteX422" fmla="*/ 4610269 w 12192000"/>
              <a:gd name="connsiteY422" fmla="*/ 2637853 h 4255022"/>
              <a:gd name="connsiteX423" fmla="*/ 4569703 w 12192000"/>
              <a:gd name="connsiteY423" fmla="*/ 2681164 h 4255022"/>
              <a:gd name="connsiteX424" fmla="*/ 4668863 w 12192000"/>
              <a:gd name="connsiteY424" fmla="*/ 2652289 h 4255022"/>
              <a:gd name="connsiteX425" fmla="*/ 4664356 w 12192000"/>
              <a:gd name="connsiteY425" fmla="*/ 2617228 h 4255022"/>
              <a:gd name="connsiteX426" fmla="*/ 7526336 w 12192000"/>
              <a:gd name="connsiteY426" fmla="*/ 2606452 h 4255022"/>
              <a:gd name="connsiteX427" fmla="*/ 7320607 w 12192000"/>
              <a:gd name="connsiteY427" fmla="*/ 2648905 h 4255022"/>
              <a:gd name="connsiteX428" fmla="*/ 7318398 w 12192000"/>
              <a:gd name="connsiteY428" fmla="*/ 2649171 h 4255022"/>
              <a:gd name="connsiteX429" fmla="*/ 7309911 w 12192000"/>
              <a:gd name="connsiteY429" fmla="*/ 2651113 h 4255022"/>
              <a:gd name="connsiteX430" fmla="*/ 7258985 w 12192000"/>
              <a:gd name="connsiteY430" fmla="*/ 2660822 h 4255022"/>
              <a:gd name="connsiteX431" fmla="*/ 7280203 w 12192000"/>
              <a:gd name="connsiteY431" fmla="*/ 2664705 h 4255022"/>
              <a:gd name="connsiteX432" fmla="*/ 7288691 w 12192000"/>
              <a:gd name="connsiteY432" fmla="*/ 2666647 h 4255022"/>
              <a:gd name="connsiteX433" fmla="*/ 7309911 w 12192000"/>
              <a:gd name="connsiteY433" fmla="*/ 2651113 h 4255022"/>
              <a:gd name="connsiteX434" fmla="*/ 7320607 w 12192000"/>
              <a:gd name="connsiteY434" fmla="*/ 2648905 h 4255022"/>
              <a:gd name="connsiteX435" fmla="*/ 7429263 w 12192000"/>
              <a:gd name="connsiteY435" fmla="*/ 2635821 h 4255022"/>
              <a:gd name="connsiteX436" fmla="*/ 7530579 w 12192000"/>
              <a:gd name="connsiteY436" fmla="*/ 2618102 h 4255022"/>
              <a:gd name="connsiteX437" fmla="*/ 7526336 w 12192000"/>
              <a:gd name="connsiteY437" fmla="*/ 2606452 h 4255022"/>
              <a:gd name="connsiteX438" fmla="*/ 3623163 w 12192000"/>
              <a:gd name="connsiteY438" fmla="*/ 2604079 h 4255022"/>
              <a:gd name="connsiteX439" fmla="*/ 3582597 w 12192000"/>
              <a:gd name="connsiteY439" fmla="*/ 2617228 h 4255022"/>
              <a:gd name="connsiteX440" fmla="*/ 3623163 w 12192000"/>
              <a:gd name="connsiteY440" fmla="*/ 2604079 h 4255022"/>
              <a:gd name="connsiteX441" fmla="*/ 7662133 w 12192000"/>
              <a:gd name="connsiteY441" fmla="*/ 2596743 h 4255022"/>
              <a:gd name="connsiteX442" fmla="*/ 7636671 w 12192000"/>
              <a:gd name="connsiteY442" fmla="*/ 2604510 h 4255022"/>
              <a:gd name="connsiteX443" fmla="*/ 7645156 w 12192000"/>
              <a:gd name="connsiteY443" fmla="*/ 2604510 h 4255022"/>
              <a:gd name="connsiteX444" fmla="*/ 7662133 w 12192000"/>
              <a:gd name="connsiteY444" fmla="*/ 2596743 h 4255022"/>
              <a:gd name="connsiteX445" fmla="*/ 3830016 w 12192000"/>
              <a:gd name="connsiteY445" fmla="*/ 2592535 h 4255022"/>
              <a:gd name="connsiteX446" fmla="*/ 3582597 w 12192000"/>
              <a:gd name="connsiteY446" fmla="*/ 2650227 h 4255022"/>
              <a:gd name="connsiteX447" fmla="*/ 3816977 w 12192000"/>
              <a:gd name="connsiteY447" fmla="*/ 2594541 h 4255022"/>
              <a:gd name="connsiteX448" fmla="*/ 3830016 w 12192000"/>
              <a:gd name="connsiteY448" fmla="*/ 2592535 h 4255022"/>
              <a:gd name="connsiteX449" fmla="*/ 9957950 w 12192000"/>
              <a:gd name="connsiteY449" fmla="*/ 2588976 h 4255022"/>
              <a:gd name="connsiteX450" fmla="*/ 9588754 w 12192000"/>
              <a:gd name="connsiteY450" fmla="*/ 2664705 h 4255022"/>
              <a:gd name="connsiteX451" fmla="*/ 9516611 w 12192000"/>
              <a:gd name="connsiteY451" fmla="*/ 2668589 h 4255022"/>
              <a:gd name="connsiteX452" fmla="*/ 9185604 w 12192000"/>
              <a:gd name="connsiteY452" fmla="*/ 2697715 h 4255022"/>
              <a:gd name="connsiteX453" fmla="*/ 9215309 w 12192000"/>
              <a:gd name="connsiteY453" fmla="*/ 2680239 h 4255022"/>
              <a:gd name="connsiteX454" fmla="*/ 9270476 w 12192000"/>
              <a:gd name="connsiteY454" fmla="*/ 2662762 h 4255022"/>
              <a:gd name="connsiteX455" fmla="*/ 9542072 w 12192000"/>
              <a:gd name="connsiteY455" fmla="*/ 2651112 h 4255022"/>
              <a:gd name="connsiteX456" fmla="*/ 9529339 w 12192000"/>
              <a:gd name="connsiteY456" fmla="*/ 2637520 h 4255022"/>
              <a:gd name="connsiteX457" fmla="*/ 9452955 w 12192000"/>
              <a:gd name="connsiteY457" fmla="*/ 2635578 h 4255022"/>
              <a:gd name="connsiteX458" fmla="*/ 9614216 w 12192000"/>
              <a:gd name="connsiteY458" fmla="*/ 2596743 h 4255022"/>
              <a:gd name="connsiteX459" fmla="*/ 9957950 w 12192000"/>
              <a:gd name="connsiteY459" fmla="*/ 2588976 h 4255022"/>
              <a:gd name="connsiteX460" fmla="*/ 3690139 w 12192000"/>
              <a:gd name="connsiteY460" fmla="*/ 2575560 h 4255022"/>
              <a:gd name="connsiteX461" fmla="*/ 3704294 w 12192000"/>
              <a:gd name="connsiteY461" fmla="*/ 2575979 h 4255022"/>
              <a:gd name="connsiteX462" fmla="*/ 3650208 w 12192000"/>
              <a:gd name="connsiteY462" fmla="*/ 2586291 h 4255022"/>
              <a:gd name="connsiteX463" fmla="*/ 3668799 w 12192000"/>
              <a:gd name="connsiteY463" fmla="*/ 2575722 h 4255022"/>
              <a:gd name="connsiteX464" fmla="*/ 3690139 w 12192000"/>
              <a:gd name="connsiteY464" fmla="*/ 2575560 h 4255022"/>
              <a:gd name="connsiteX465" fmla="*/ 9665136 w 12192000"/>
              <a:gd name="connsiteY465" fmla="*/ 2557907 h 4255022"/>
              <a:gd name="connsiteX466" fmla="*/ 9478419 w 12192000"/>
              <a:gd name="connsiteY466" fmla="*/ 2596743 h 4255022"/>
              <a:gd name="connsiteX467" fmla="*/ 9665136 w 12192000"/>
              <a:gd name="connsiteY467" fmla="*/ 2557907 h 4255022"/>
              <a:gd name="connsiteX468" fmla="*/ 4087418 w 12192000"/>
              <a:gd name="connsiteY468" fmla="*/ 2555353 h 4255022"/>
              <a:gd name="connsiteX469" fmla="*/ 3907121 w 12192000"/>
              <a:gd name="connsiteY469" fmla="*/ 2600728 h 4255022"/>
              <a:gd name="connsiteX470" fmla="*/ 4087418 w 12192000"/>
              <a:gd name="connsiteY470" fmla="*/ 2555353 h 4255022"/>
              <a:gd name="connsiteX471" fmla="*/ 7322642 w 12192000"/>
              <a:gd name="connsiteY471" fmla="*/ 2552083 h 4255022"/>
              <a:gd name="connsiteX472" fmla="*/ 7267473 w 12192000"/>
              <a:gd name="connsiteY472" fmla="*/ 2559850 h 4255022"/>
              <a:gd name="connsiteX473" fmla="*/ 7322642 w 12192000"/>
              <a:gd name="connsiteY473" fmla="*/ 2552083 h 4255022"/>
              <a:gd name="connsiteX474" fmla="*/ 10182865 w 12192000"/>
              <a:gd name="connsiteY474" fmla="*/ 2548198 h 4255022"/>
              <a:gd name="connsiteX475" fmla="*/ 10051312 w 12192000"/>
              <a:gd name="connsiteY475" fmla="*/ 2575384 h 4255022"/>
              <a:gd name="connsiteX476" fmla="*/ 10182865 w 12192000"/>
              <a:gd name="connsiteY476" fmla="*/ 2548198 h 4255022"/>
              <a:gd name="connsiteX477" fmla="*/ 7288691 w 12192000"/>
              <a:gd name="connsiteY477" fmla="*/ 2548198 h 4255022"/>
              <a:gd name="connsiteX478" fmla="*/ 7250498 w 12192000"/>
              <a:gd name="connsiteY478" fmla="*/ 2554025 h 4255022"/>
              <a:gd name="connsiteX479" fmla="*/ 7254742 w 12192000"/>
              <a:gd name="connsiteY479" fmla="*/ 2555965 h 4255022"/>
              <a:gd name="connsiteX480" fmla="*/ 7288691 w 12192000"/>
              <a:gd name="connsiteY480" fmla="*/ 2548198 h 4255022"/>
              <a:gd name="connsiteX481" fmla="*/ 3853038 w 12192000"/>
              <a:gd name="connsiteY481" fmla="*/ 2532668 h 4255022"/>
              <a:gd name="connsiteX482" fmla="*/ 3587103 w 12192000"/>
              <a:gd name="connsiteY482" fmla="*/ 2573916 h 4255022"/>
              <a:gd name="connsiteX483" fmla="*/ 3853038 w 12192000"/>
              <a:gd name="connsiteY483" fmla="*/ 2532668 h 4255022"/>
              <a:gd name="connsiteX484" fmla="*/ 10255008 w 12192000"/>
              <a:gd name="connsiteY484" fmla="*/ 2532664 h 4255022"/>
              <a:gd name="connsiteX485" fmla="*/ 10199837 w 12192000"/>
              <a:gd name="connsiteY485" fmla="*/ 2550140 h 4255022"/>
              <a:gd name="connsiteX486" fmla="*/ 10255008 w 12192000"/>
              <a:gd name="connsiteY486" fmla="*/ 2532664 h 4255022"/>
              <a:gd name="connsiteX487" fmla="*/ 4520124 w 12192000"/>
              <a:gd name="connsiteY487" fmla="*/ 2518232 h 4255022"/>
              <a:gd name="connsiteX488" fmla="*/ 4470542 w 12192000"/>
              <a:gd name="connsiteY488" fmla="*/ 2528543 h 4255022"/>
              <a:gd name="connsiteX489" fmla="*/ 4524630 w 12192000"/>
              <a:gd name="connsiteY489" fmla="*/ 2520294 h 4255022"/>
              <a:gd name="connsiteX490" fmla="*/ 4520124 w 12192000"/>
              <a:gd name="connsiteY490" fmla="*/ 2518232 h 4255022"/>
              <a:gd name="connsiteX491" fmla="*/ 9881566 w 12192000"/>
              <a:gd name="connsiteY491" fmla="*/ 2513247 h 4255022"/>
              <a:gd name="connsiteX492" fmla="*/ 9914386 w 12192000"/>
              <a:gd name="connsiteY492" fmla="*/ 2515432 h 4255022"/>
              <a:gd name="connsiteX493" fmla="*/ 9881566 w 12192000"/>
              <a:gd name="connsiteY493" fmla="*/ 2513247 h 4255022"/>
              <a:gd name="connsiteX494" fmla="*/ 7963432 w 12192000"/>
              <a:gd name="connsiteY494" fmla="*/ 2513247 h 4255022"/>
              <a:gd name="connsiteX495" fmla="*/ 7759735 w 12192000"/>
              <a:gd name="connsiteY495" fmla="*/ 2544316 h 4255022"/>
              <a:gd name="connsiteX496" fmla="*/ 7963432 w 12192000"/>
              <a:gd name="connsiteY496" fmla="*/ 2513247 h 4255022"/>
              <a:gd name="connsiteX497" fmla="*/ 4497586 w 12192000"/>
              <a:gd name="connsiteY497" fmla="*/ 2512043 h 4255022"/>
              <a:gd name="connsiteX498" fmla="*/ 4425467 w 12192000"/>
              <a:gd name="connsiteY498" fmla="*/ 2522356 h 4255022"/>
              <a:gd name="connsiteX499" fmla="*/ 4497586 w 12192000"/>
              <a:gd name="connsiteY499" fmla="*/ 2512043 h 4255022"/>
              <a:gd name="connsiteX500" fmla="*/ 7889172 w 12192000"/>
              <a:gd name="connsiteY500" fmla="*/ 2502324 h 4255022"/>
              <a:gd name="connsiteX501" fmla="*/ 7916752 w 12192000"/>
              <a:gd name="connsiteY501" fmla="*/ 2503538 h 4255022"/>
              <a:gd name="connsiteX502" fmla="*/ 7874317 w 12192000"/>
              <a:gd name="connsiteY502" fmla="*/ 2511305 h 4255022"/>
              <a:gd name="connsiteX503" fmla="*/ 7889172 w 12192000"/>
              <a:gd name="connsiteY503" fmla="*/ 2502324 h 4255022"/>
              <a:gd name="connsiteX504" fmla="*/ 7721545 w 12192000"/>
              <a:gd name="connsiteY504" fmla="*/ 2491887 h 4255022"/>
              <a:gd name="connsiteX505" fmla="*/ 7581505 w 12192000"/>
              <a:gd name="connsiteY505" fmla="*/ 2526839 h 4255022"/>
              <a:gd name="connsiteX506" fmla="*/ 7721545 w 12192000"/>
              <a:gd name="connsiteY506" fmla="*/ 2491887 h 4255022"/>
              <a:gd name="connsiteX507" fmla="*/ 10110724 w 12192000"/>
              <a:gd name="connsiteY507" fmla="*/ 2484120 h 4255022"/>
              <a:gd name="connsiteX508" fmla="*/ 10017363 w 12192000"/>
              <a:gd name="connsiteY508" fmla="*/ 2503538 h 4255022"/>
              <a:gd name="connsiteX509" fmla="*/ 10110724 w 12192000"/>
              <a:gd name="connsiteY509" fmla="*/ 2484120 h 4255022"/>
              <a:gd name="connsiteX510" fmla="*/ 10590785 w 12192000"/>
              <a:gd name="connsiteY510" fmla="*/ 2481692 h 4255022"/>
              <a:gd name="connsiteX511" fmla="*/ 10560548 w 12192000"/>
              <a:gd name="connsiteY511" fmla="*/ 2491888 h 4255022"/>
              <a:gd name="connsiteX512" fmla="*/ 10590785 w 12192000"/>
              <a:gd name="connsiteY512" fmla="*/ 2481692 h 4255022"/>
              <a:gd name="connsiteX513" fmla="*/ 7967675 w 12192000"/>
              <a:gd name="connsiteY513" fmla="*/ 2480236 h 4255022"/>
              <a:gd name="connsiteX514" fmla="*/ 7967675 w 12192000"/>
              <a:gd name="connsiteY514" fmla="*/ 2480236 h 4255022"/>
              <a:gd name="connsiteX515" fmla="*/ 7963432 w 12192000"/>
              <a:gd name="connsiteY515" fmla="*/ 2454993 h 4255022"/>
              <a:gd name="connsiteX516" fmla="*/ 7785199 w 12192000"/>
              <a:gd name="connsiteY516" fmla="*/ 2497712 h 4255022"/>
              <a:gd name="connsiteX517" fmla="*/ 7963432 w 12192000"/>
              <a:gd name="connsiteY517" fmla="*/ 2454993 h 4255022"/>
              <a:gd name="connsiteX518" fmla="*/ 4019809 w 12192000"/>
              <a:gd name="connsiteY518" fmla="*/ 2452233 h 4255022"/>
              <a:gd name="connsiteX519" fmla="*/ 4006285 w 12192000"/>
              <a:gd name="connsiteY519" fmla="*/ 2454296 h 4255022"/>
              <a:gd name="connsiteX520" fmla="*/ 3988254 w 12192000"/>
              <a:gd name="connsiteY520" fmla="*/ 2462545 h 4255022"/>
              <a:gd name="connsiteX521" fmla="*/ 4019809 w 12192000"/>
              <a:gd name="connsiteY521" fmla="*/ 2452233 h 4255022"/>
              <a:gd name="connsiteX522" fmla="*/ 10680235 w 12192000"/>
              <a:gd name="connsiteY522" fmla="*/ 2450776 h 4255022"/>
              <a:gd name="connsiteX523" fmla="*/ 10683615 w 12192000"/>
              <a:gd name="connsiteY523" fmla="*/ 2453051 h 4255022"/>
              <a:gd name="connsiteX524" fmla="*/ 10658151 w 12192000"/>
              <a:gd name="connsiteY524" fmla="*/ 2464702 h 4255022"/>
              <a:gd name="connsiteX525" fmla="*/ 10680235 w 12192000"/>
              <a:gd name="connsiteY525" fmla="*/ 2450776 h 4255022"/>
              <a:gd name="connsiteX526" fmla="*/ 10781222 w 12192000"/>
              <a:gd name="connsiteY526" fmla="*/ 2423924 h 4255022"/>
              <a:gd name="connsiteX527" fmla="*/ 10734540 w 12192000"/>
              <a:gd name="connsiteY527" fmla="*/ 2451110 h 4255022"/>
              <a:gd name="connsiteX528" fmla="*/ 10781222 w 12192000"/>
              <a:gd name="connsiteY528" fmla="*/ 2423924 h 4255022"/>
              <a:gd name="connsiteX529" fmla="*/ 7700327 w 12192000"/>
              <a:gd name="connsiteY529" fmla="*/ 2421983 h 4255022"/>
              <a:gd name="connsiteX530" fmla="*/ 7657892 w 12192000"/>
              <a:gd name="connsiteY530" fmla="*/ 2441400 h 4255022"/>
              <a:gd name="connsiteX531" fmla="*/ 7679107 w 12192000"/>
              <a:gd name="connsiteY531" fmla="*/ 2449167 h 4255022"/>
              <a:gd name="connsiteX532" fmla="*/ 7700327 w 12192000"/>
              <a:gd name="connsiteY532" fmla="*/ 2421983 h 4255022"/>
              <a:gd name="connsiteX533" fmla="*/ 8642154 w 12192000"/>
              <a:gd name="connsiteY533" fmla="*/ 2405690 h 4255022"/>
              <a:gd name="connsiteX534" fmla="*/ 8549060 w 12192000"/>
              <a:gd name="connsiteY534" fmla="*/ 2427808 h 4255022"/>
              <a:gd name="connsiteX535" fmla="*/ 8409017 w 12192000"/>
              <a:gd name="connsiteY535" fmla="*/ 2451110 h 4255022"/>
              <a:gd name="connsiteX536" fmla="*/ 8667878 w 12192000"/>
              <a:gd name="connsiteY536" fmla="*/ 2414216 h 4255022"/>
              <a:gd name="connsiteX537" fmla="*/ 8642154 w 12192000"/>
              <a:gd name="connsiteY537" fmla="*/ 2405690 h 4255022"/>
              <a:gd name="connsiteX538" fmla="*/ 4443497 w 12192000"/>
              <a:gd name="connsiteY538" fmla="*/ 2394485 h 4255022"/>
              <a:gd name="connsiteX539" fmla="*/ 4429975 w 12192000"/>
              <a:gd name="connsiteY539" fmla="*/ 2396547 h 4255022"/>
              <a:gd name="connsiteX540" fmla="*/ 4155026 w 12192000"/>
              <a:gd name="connsiteY540" fmla="*/ 2437795 h 4255022"/>
              <a:gd name="connsiteX541" fmla="*/ 4164042 w 12192000"/>
              <a:gd name="connsiteY541" fmla="*/ 2452233 h 4255022"/>
              <a:gd name="connsiteX542" fmla="*/ 4443497 w 12192000"/>
              <a:gd name="connsiteY542" fmla="*/ 2394485 h 4255022"/>
              <a:gd name="connsiteX543" fmla="*/ 4475047 w 12192000"/>
              <a:gd name="connsiteY543" fmla="*/ 2371798 h 4255022"/>
              <a:gd name="connsiteX544" fmla="*/ 4448006 w 12192000"/>
              <a:gd name="connsiteY544" fmla="*/ 2394485 h 4255022"/>
              <a:gd name="connsiteX545" fmla="*/ 4515614 w 12192000"/>
              <a:gd name="connsiteY545" fmla="*/ 2380047 h 4255022"/>
              <a:gd name="connsiteX546" fmla="*/ 4488570 w 12192000"/>
              <a:gd name="connsiteY546" fmla="*/ 2373860 h 4255022"/>
              <a:gd name="connsiteX547" fmla="*/ 4475047 w 12192000"/>
              <a:gd name="connsiteY547" fmla="*/ 2371798 h 4255022"/>
              <a:gd name="connsiteX548" fmla="*/ 7963434 w 12192000"/>
              <a:gd name="connsiteY548" fmla="*/ 2361787 h 4255022"/>
              <a:gd name="connsiteX549" fmla="*/ 7942216 w 12192000"/>
              <a:gd name="connsiteY549" fmla="*/ 2365671 h 4255022"/>
              <a:gd name="connsiteX550" fmla="*/ 7933727 w 12192000"/>
              <a:gd name="connsiteY550" fmla="*/ 2394798 h 4255022"/>
              <a:gd name="connsiteX551" fmla="*/ 8010114 w 12192000"/>
              <a:gd name="connsiteY551" fmla="*/ 2373438 h 4255022"/>
              <a:gd name="connsiteX552" fmla="*/ 7980409 w 12192000"/>
              <a:gd name="connsiteY552" fmla="*/ 2363729 h 4255022"/>
              <a:gd name="connsiteX553" fmla="*/ 7963434 w 12192000"/>
              <a:gd name="connsiteY553" fmla="*/ 2361787 h 4255022"/>
              <a:gd name="connsiteX554" fmla="*/ 4727460 w 12192000"/>
              <a:gd name="connsiteY554" fmla="*/ 2361485 h 4255022"/>
              <a:gd name="connsiteX555" fmla="*/ 4637316 w 12192000"/>
              <a:gd name="connsiteY555" fmla="*/ 2367674 h 4255022"/>
              <a:gd name="connsiteX556" fmla="*/ 4632805 w 12192000"/>
              <a:gd name="connsiteY556" fmla="*/ 2371798 h 4255022"/>
              <a:gd name="connsiteX557" fmla="*/ 4551672 w 12192000"/>
              <a:gd name="connsiteY557" fmla="*/ 2384173 h 4255022"/>
              <a:gd name="connsiteX558" fmla="*/ 4466033 w 12192000"/>
              <a:gd name="connsiteY558" fmla="*/ 2415109 h 4255022"/>
              <a:gd name="connsiteX559" fmla="*/ 4037835 w 12192000"/>
              <a:gd name="connsiteY559" fmla="*/ 2503794 h 4255022"/>
              <a:gd name="connsiteX560" fmla="*/ 4146012 w 12192000"/>
              <a:gd name="connsiteY560" fmla="*/ 2466671 h 4255022"/>
              <a:gd name="connsiteX561" fmla="*/ 3988257 w 12192000"/>
              <a:gd name="connsiteY561" fmla="*/ 2470795 h 4255022"/>
              <a:gd name="connsiteX562" fmla="*/ 3979240 w 12192000"/>
              <a:gd name="connsiteY562" fmla="*/ 2476981 h 4255022"/>
              <a:gd name="connsiteX563" fmla="*/ 3753874 w 12192000"/>
              <a:gd name="connsiteY563" fmla="*/ 2493482 h 4255022"/>
              <a:gd name="connsiteX564" fmla="*/ 3587103 w 12192000"/>
              <a:gd name="connsiteY564" fmla="*/ 2534730 h 4255022"/>
              <a:gd name="connsiteX565" fmla="*/ 3510478 w 12192000"/>
              <a:gd name="connsiteY565" fmla="*/ 2549168 h 4255022"/>
              <a:gd name="connsiteX566" fmla="*/ 3420331 w 12192000"/>
              <a:gd name="connsiteY566" fmla="*/ 2563606 h 4255022"/>
              <a:gd name="connsiteX567" fmla="*/ 3203981 w 12192000"/>
              <a:gd name="connsiteY567" fmla="*/ 2606916 h 4255022"/>
              <a:gd name="connsiteX568" fmla="*/ 3564566 w 12192000"/>
              <a:gd name="connsiteY568" fmla="*/ 2578042 h 4255022"/>
              <a:gd name="connsiteX569" fmla="*/ 3510478 w 12192000"/>
              <a:gd name="connsiteY569" fmla="*/ 2604853 h 4255022"/>
              <a:gd name="connsiteX570" fmla="*/ 3582597 w 12192000"/>
              <a:gd name="connsiteY570" fmla="*/ 2613103 h 4255022"/>
              <a:gd name="connsiteX571" fmla="*/ 3560058 w 12192000"/>
              <a:gd name="connsiteY571" fmla="*/ 2639915 h 4255022"/>
              <a:gd name="connsiteX572" fmla="*/ 3127354 w 12192000"/>
              <a:gd name="connsiteY572" fmla="*/ 2743037 h 4255022"/>
              <a:gd name="connsiteX573" fmla="*/ 2999105 w 12192000"/>
              <a:gd name="connsiteY573" fmla="*/ 2762598 h 4255022"/>
              <a:gd name="connsiteX574" fmla="*/ 3019179 w 12192000"/>
              <a:gd name="connsiteY574" fmla="*/ 2765723 h 4255022"/>
              <a:gd name="connsiteX575" fmla="*/ 2874944 w 12192000"/>
              <a:gd name="connsiteY575" fmla="*/ 2802846 h 4255022"/>
              <a:gd name="connsiteX576" fmla="*/ 2897480 w 12192000"/>
              <a:gd name="connsiteY576" fmla="*/ 2790472 h 4255022"/>
              <a:gd name="connsiteX577" fmla="*/ 2936383 w 12192000"/>
              <a:gd name="connsiteY577" fmla="*/ 2775027 h 4255022"/>
              <a:gd name="connsiteX578" fmla="*/ 2950923 w 12192000"/>
              <a:gd name="connsiteY578" fmla="*/ 2769947 h 4255022"/>
              <a:gd name="connsiteX579" fmla="*/ 2912692 w 12192000"/>
              <a:gd name="connsiteY579" fmla="*/ 2775778 h 4255022"/>
              <a:gd name="connsiteX580" fmla="*/ 2681128 w 12192000"/>
              <a:gd name="connsiteY580" fmla="*/ 2819347 h 4255022"/>
              <a:gd name="connsiteX581" fmla="*/ 2460270 w 12192000"/>
              <a:gd name="connsiteY581" fmla="*/ 2920406 h 4255022"/>
              <a:gd name="connsiteX582" fmla="*/ 2487314 w 12192000"/>
              <a:gd name="connsiteY582" fmla="*/ 2928656 h 4255022"/>
              <a:gd name="connsiteX583" fmla="*/ 2658592 w 12192000"/>
              <a:gd name="connsiteY583" fmla="*/ 2885344 h 4255022"/>
              <a:gd name="connsiteX584" fmla="*/ 2640561 w 12192000"/>
              <a:gd name="connsiteY584" fmla="*/ 2908032 h 4255022"/>
              <a:gd name="connsiteX585" fmla="*/ 2685636 w 12192000"/>
              <a:gd name="connsiteY585" fmla="*/ 2903906 h 4255022"/>
              <a:gd name="connsiteX586" fmla="*/ 2690142 w 12192000"/>
              <a:gd name="connsiteY586" fmla="*/ 2903906 h 4255022"/>
              <a:gd name="connsiteX587" fmla="*/ 2676622 w 12192000"/>
              <a:gd name="connsiteY587" fmla="*/ 2908031 h 4255022"/>
              <a:gd name="connsiteX588" fmla="*/ 2379134 w 12192000"/>
              <a:gd name="connsiteY588" fmla="*/ 2980217 h 4255022"/>
              <a:gd name="connsiteX589" fmla="*/ 2239407 w 12192000"/>
              <a:gd name="connsiteY589" fmla="*/ 2996716 h 4255022"/>
              <a:gd name="connsiteX590" fmla="*/ 2234901 w 12192000"/>
              <a:gd name="connsiteY590" fmla="*/ 2998778 h 4255022"/>
              <a:gd name="connsiteX591" fmla="*/ 2338570 w 12192000"/>
              <a:gd name="connsiteY591" fmla="*/ 2990528 h 4255022"/>
              <a:gd name="connsiteX592" fmla="*/ 2442239 w 12192000"/>
              <a:gd name="connsiteY592" fmla="*/ 3013215 h 4255022"/>
              <a:gd name="connsiteX593" fmla="*/ 2316034 w 12192000"/>
              <a:gd name="connsiteY593" fmla="*/ 3046215 h 4255022"/>
              <a:gd name="connsiteX594" fmla="*/ 2320542 w 12192000"/>
              <a:gd name="connsiteY594" fmla="*/ 3050338 h 4255022"/>
              <a:gd name="connsiteX595" fmla="*/ 2478298 w 12192000"/>
              <a:gd name="connsiteY595" fmla="*/ 3019402 h 4255022"/>
              <a:gd name="connsiteX596" fmla="*/ 2482806 w 12192000"/>
              <a:gd name="connsiteY596" fmla="*/ 3017340 h 4255022"/>
              <a:gd name="connsiteX597" fmla="*/ 2523370 w 12192000"/>
              <a:gd name="connsiteY597" fmla="*/ 3023527 h 4255022"/>
              <a:gd name="connsiteX598" fmla="*/ 2536895 w 12192000"/>
              <a:gd name="connsiteY598" fmla="*/ 3017340 h 4255022"/>
              <a:gd name="connsiteX599" fmla="*/ 2545909 w 12192000"/>
              <a:gd name="connsiteY599" fmla="*/ 2990528 h 4255022"/>
              <a:gd name="connsiteX600" fmla="*/ 2473792 w 12192000"/>
              <a:gd name="connsiteY600" fmla="*/ 3004966 h 4255022"/>
              <a:gd name="connsiteX601" fmla="*/ 2446748 w 12192000"/>
              <a:gd name="connsiteY601" fmla="*/ 2994654 h 4255022"/>
              <a:gd name="connsiteX602" fmla="*/ 2554922 w 12192000"/>
              <a:gd name="connsiteY602" fmla="*/ 2957530 h 4255022"/>
              <a:gd name="connsiteX603" fmla="*/ 2559428 w 12192000"/>
              <a:gd name="connsiteY603" fmla="*/ 2978154 h 4255022"/>
              <a:gd name="connsiteX604" fmla="*/ 2572950 w 12192000"/>
              <a:gd name="connsiteY604" fmla="*/ 2976092 h 4255022"/>
              <a:gd name="connsiteX605" fmla="*/ 2622533 w 12192000"/>
              <a:gd name="connsiteY605" fmla="*/ 2945155 h 4255022"/>
              <a:gd name="connsiteX606" fmla="*/ 2599995 w 12192000"/>
              <a:gd name="connsiteY606" fmla="*/ 2957530 h 4255022"/>
              <a:gd name="connsiteX607" fmla="*/ 2640564 w 12192000"/>
              <a:gd name="connsiteY607" fmla="*/ 2963716 h 4255022"/>
              <a:gd name="connsiteX608" fmla="*/ 2631547 w 12192000"/>
              <a:gd name="connsiteY608" fmla="*/ 2967842 h 4255022"/>
              <a:gd name="connsiteX609" fmla="*/ 2843391 w 12192000"/>
              <a:gd name="connsiteY609" fmla="*/ 2924531 h 4255022"/>
              <a:gd name="connsiteX610" fmla="*/ 2730708 w 12192000"/>
              <a:gd name="connsiteY610" fmla="*/ 2910094 h 4255022"/>
              <a:gd name="connsiteX611" fmla="*/ 2694650 w 12192000"/>
              <a:gd name="connsiteY611" fmla="*/ 2887406 h 4255022"/>
              <a:gd name="connsiteX612" fmla="*/ 3366245 w 12192000"/>
              <a:gd name="connsiteY612" fmla="*/ 2749224 h 4255022"/>
              <a:gd name="connsiteX613" fmla="*/ 3298634 w 12192000"/>
              <a:gd name="connsiteY613" fmla="*/ 2747162 h 4255022"/>
              <a:gd name="connsiteX614" fmla="*/ 3438361 w 12192000"/>
              <a:gd name="connsiteY614" fmla="*/ 2710037 h 4255022"/>
              <a:gd name="connsiteX615" fmla="*/ 3321170 w 12192000"/>
              <a:gd name="connsiteY615" fmla="*/ 2720350 h 4255022"/>
              <a:gd name="connsiteX616" fmla="*/ 3528508 w 12192000"/>
              <a:gd name="connsiteY616" fmla="*/ 2685288 h 4255022"/>
              <a:gd name="connsiteX617" fmla="*/ 3424839 w 12192000"/>
              <a:gd name="connsiteY617" fmla="*/ 2728600 h 4255022"/>
              <a:gd name="connsiteX618" fmla="*/ 3569072 w 12192000"/>
              <a:gd name="connsiteY618" fmla="*/ 2728600 h 4255022"/>
              <a:gd name="connsiteX619" fmla="*/ 4141506 w 12192000"/>
              <a:gd name="connsiteY619" fmla="*/ 2571856 h 4255022"/>
              <a:gd name="connsiteX620" fmla="*/ 4213623 w 12192000"/>
              <a:gd name="connsiteY620" fmla="*/ 2580105 h 4255022"/>
              <a:gd name="connsiteX621" fmla="*/ 4389409 w 12192000"/>
              <a:gd name="connsiteY621" fmla="*/ 2514106 h 4255022"/>
              <a:gd name="connsiteX622" fmla="*/ 4249684 w 12192000"/>
              <a:gd name="connsiteY622" fmla="*/ 2534730 h 4255022"/>
              <a:gd name="connsiteX623" fmla="*/ 4028823 w 12192000"/>
              <a:gd name="connsiteY623" fmla="*/ 2557418 h 4255022"/>
              <a:gd name="connsiteX624" fmla="*/ 4339829 w 12192000"/>
              <a:gd name="connsiteY624" fmla="*/ 2481107 h 4255022"/>
              <a:gd name="connsiteX625" fmla="*/ 4420959 w 12192000"/>
              <a:gd name="connsiteY625" fmla="*/ 2462545 h 4255022"/>
              <a:gd name="connsiteX626" fmla="*/ 4389409 w 12192000"/>
              <a:gd name="connsiteY626" fmla="*/ 2491419 h 4255022"/>
              <a:gd name="connsiteX627" fmla="*/ 4411947 w 12192000"/>
              <a:gd name="connsiteY627" fmla="*/ 2505856 h 4255022"/>
              <a:gd name="connsiteX628" fmla="*/ 4542660 w 12192000"/>
              <a:gd name="connsiteY628" fmla="*/ 2427484 h 4255022"/>
              <a:gd name="connsiteX629" fmla="*/ 4668863 w 12192000"/>
              <a:gd name="connsiteY629" fmla="*/ 2388298 h 4255022"/>
              <a:gd name="connsiteX630" fmla="*/ 4655342 w 12192000"/>
              <a:gd name="connsiteY630" fmla="*/ 2377986 h 4255022"/>
              <a:gd name="connsiteX631" fmla="*/ 4727460 w 12192000"/>
              <a:gd name="connsiteY631" fmla="*/ 2361485 h 4255022"/>
              <a:gd name="connsiteX632" fmla="*/ 10603717 w 12192000"/>
              <a:gd name="connsiteY632" fmla="*/ 2353383 h 4255022"/>
              <a:gd name="connsiteX633" fmla="*/ 10615720 w 12192000"/>
              <a:gd name="connsiteY633" fmla="*/ 2359846 h 4255022"/>
              <a:gd name="connsiteX634" fmla="*/ 10535089 w 12192000"/>
              <a:gd name="connsiteY634" fmla="*/ 2365671 h 4255022"/>
              <a:gd name="connsiteX635" fmla="*/ 10603717 w 12192000"/>
              <a:gd name="connsiteY635" fmla="*/ 2353383 h 4255022"/>
              <a:gd name="connsiteX636" fmla="*/ 10971122 w 12192000"/>
              <a:gd name="connsiteY636" fmla="*/ 2351593 h 4255022"/>
              <a:gd name="connsiteX637" fmla="*/ 10942478 w 12192000"/>
              <a:gd name="connsiteY637" fmla="*/ 2361787 h 4255022"/>
              <a:gd name="connsiteX638" fmla="*/ 10971122 w 12192000"/>
              <a:gd name="connsiteY638" fmla="*/ 2351593 h 4255022"/>
              <a:gd name="connsiteX639" fmla="*/ 8154400 w 12192000"/>
              <a:gd name="connsiteY639" fmla="*/ 2344312 h 4255022"/>
              <a:gd name="connsiteX640" fmla="*/ 8078013 w 12192000"/>
              <a:gd name="connsiteY640" fmla="*/ 2365671 h 4255022"/>
              <a:gd name="connsiteX641" fmla="*/ 8154400 w 12192000"/>
              <a:gd name="connsiteY641" fmla="*/ 2344312 h 4255022"/>
              <a:gd name="connsiteX642" fmla="*/ 8184103 w 12192000"/>
              <a:gd name="connsiteY642" fmla="*/ 2338485 h 4255022"/>
              <a:gd name="connsiteX643" fmla="*/ 8162885 w 12192000"/>
              <a:gd name="connsiteY643" fmla="*/ 2342370 h 4255022"/>
              <a:gd name="connsiteX644" fmla="*/ 8171372 w 12192000"/>
              <a:gd name="connsiteY644" fmla="*/ 2352079 h 4255022"/>
              <a:gd name="connsiteX645" fmla="*/ 8192590 w 12192000"/>
              <a:gd name="connsiteY645" fmla="*/ 2348195 h 4255022"/>
              <a:gd name="connsiteX646" fmla="*/ 8184103 w 12192000"/>
              <a:gd name="connsiteY646" fmla="*/ 2338485 h 4255022"/>
              <a:gd name="connsiteX647" fmla="*/ 8535599 w 12192000"/>
              <a:gd name="connsiteY647" fmla="*/ 2332600 h 4255022"/>
              <a:gd name="connsiteX648" fmla="*/ 8489645 w 12192000"/>
              <a:gd name="connsiteY648" fmla="*/ 2346253 h 4255022"/>
              <a:gd name="connsiteX649" fmla="*/ 8396284 w 12192000"/>
              <a:gd name="connsiteY649" fmla="*/ 2365671 h 4255022"/>
              <a:gd name="connsiteX650" fmla="*/ 8506622 w 12192000"/>
              <a:gd name="connsiteY650" fmla="*/ 2336544 h 4255022"/>
              <a:gd name="connsiteX651" fmla="*/ 8535599 w 12192000"/>
              <a:gd name="connsiteY651" fmla="*/ 2332600 h 4255022"/>
              <a:gd name="connsiteX652" fmla="*/ 10696345 w 12192000"/>
              <a:gd name="connsiteY652" fmla="*/ 2326836 h 4255022"/>
              <a:gd name="connsiteX653" fmla="*/ 10696345 w 12192000"/>
              <a:gd name="connsiteY653" fmla="*/ 2350138 h 4255022"/>
              <a:gd name="connsiteX654" fmla="*/ 10636935 w 12192000"/>
              <a:gd name="connsiteY654" fmla="*/ 2355963 h 4255022"/>
              <a:gd name="connsiteX655" fmla="*/ 10696345 w 12192000"/>
              <a:gd name="connsiteY655" fmla="*/ 2326836 h 4255022"/>
              <a:gd name="connsiteX656" fmla="*/ 8786703 w 12192000"/>
              <a:gd name="connsiteY656" fmla="*/ 2301592 h 4255022"/>
              <a:gd name="connsiteX657" fmla="*/ 8731537 w 12192000"/>
              <a:gd name="connsiteY657" fmla="*/ 2303535 h 4255022"/>
              <a:gd name="connsiteX658" fmla="*/ 8723047 w 12192000"/>
              <a:gd name="connsiteY658" fmla="*/ 2313243 h 4255022"/>
              <a:gd name="connsiteX659" fmla="*/ 8786703 w 12192000"/>
              <a:gd name="connsiteY659" fmla="*/ 2301592 h 4255022"/>
              <a:gd name="connsiteX660" fmla="*/ 8366579 w 12192000"/>
              <a:gd name="connsiteY660" fmla="*/ 2274408 h 4255022"/>
              <a:gd name="connsiteX661" fmla="*/ 8315659 w 12192000"/>
              <a:gd name="connsiteY661" fmla="*/ 2284117 h 4255022"/>
              <a:gd name="connsiteX662" fmla="*/ 8341118 w 12192000"/>
              <a:gd name="connsiteY662" fmla="*/ 2295767 h 4255022"/>
              <a:gd name="connsiteX663" fmla="*/ 8324146 w 12192000"/>
              <a:gd name="connsiteY663" fmla="*/ 2305476 h 4255022"/>
              <a:gd name="connsiteX664" fmla="*/ 8430235 w 12192000"/>
              <a:gd name="connsiteY664" fmla="*/ 2288000 h 4255022"/>
              <a:gd name="connsiteX665" fmla="*/ 8421750 w 12192000"/>
              <a:gd name="connsiteY665" fmla="*/ 2278291 h 4255022"/>
              <a:gd name="connsiteX666" fmla="*/ 8366579 w 12192000"/>
              <a:gd name="connsiteY666" fmla="*/ 2274408 h 4255022"/>
              <a:gd name="connsiteX667" fmla="*/ 10730299 w 12192000"/>
              <a:gd name="connsiteY667" fmla="*/ 2264699 h 4255022"/>
              <a:gd name="connsiteX668" fmla="*/ 10467190 w 12192000"/>
              <a:gd name="connsiteY668" fmla="*/ 2336545 h 4255022"/>
              <a:gd name="connsiteX669" fmla="*/ 10730299 w 12192000"/>
              <a:gd name="connsiteY669" fmla="*/ 2264699 h 4255022"/>
              <a:gd name="connsiteX670" fmla="*/ 10997647 w 12192000"/>
              <a:gd name="connsiteY670" fmla="*/ 2243340 h 4255022"/>
              <a:gd name="connsiteX671" fmla="*/ 10955209 w 12192000"/>
              <a:gd name="connsiteY671" fmla="*/ 2262757 h 4255022"/>
              <a:gd name="connsiteX672" fmla="*/ 10997647 w 12192000"/>
              <a:gd name="connsiteY672" fmla="*/ 2243340 h 4255022"/>
              <a:gd name="connsiteX673" fmla="*/ 11162304 w 12192000"/>
              <a:gd name="connsiteY673" fmla="*/ 2241656 h 4255022"/>
              <a:gd name="connsiteX674" fmla="*/ 11116467 w 12192000"/>
              <a:gd name="connsiteY674" fmla="*/ 2264698 h 4255022"/>
              <a:gd name="connsiteX675" fmla="*/ 11158908 w 12192000"/>
              <a:gd name="connsiteY675" fmla="*/ 2245281 h 4255022"/>
              <a:gd name="connsiteX676" fmla="*/ 11162304 w 12192000"/>
              <a:gd name="connsiteY676" fmla="*/ 2241656 h 4255022"/>
              <a:gd name="connsiteX677" fmla="*/ 8621201 w 12192000"/>
              <a:gd name="connsiteY677" fmla="*/ 2229747 h 4255022"/>
              <a:gd name="connsiteX678" fmla="*/ 8578765 w 12192000"/>
              <a:gd name="connsiteY678" fmla="*/ 2249165 h 4255022"/>
              <a:gd name="connsiteX679" fmla="*/ 8621201 w 12192000"/>
              <a:gd name="connsiteY679" fmla="*/ 2229747 h 4255022"/>
              <a:gd name="connsiteX680" fmla="*/ 11197097 w 12192000"/>
              <a:gd name="connsiteY680" fmla="*/ 2200620 h 4255022"/>
              <a:gd name="connsiteX681" fmla="*/ 11018865 w 12192000"/>
              <a:gd name="connsiteY681" fmla="*/ 2282175 h 4255022"/>
              <a:gd name="connsiteX682" fmla="*/ 11040083 w 12192000"/>
              <a:gd name="connsiteY682" fmla="*/ 2289942 h 4255022"/>
              <a:gd name="connsiteX683" fmla="*/ 11180123 w 12192000"/>
              <a:gd name="connsiteY683" fmla="*/ 2266641 h 4255022"/>
              <a:gd name="connsiteX684" fmla="*/ 11001890 w 12192000"/>
              <a:gd name="connsiteY684" fmla="*/ 2336545 h 4255022"/>
              <a:gd name="connsiteX685" fmla="*/ 11035837 w 12192000"/>
              <a:gd name="connsiteY685" fmla="*/ 2346253 h 4255022"/>
              <a:gd name="connsiteX686" fmla="*/ 10917014 w 12192000"/>
              <a:gd name="connsiteY686" fmla="*/ 2387031 h 4255022"/>
              <a:gd name="connsiteX687" fmla="*/ 10912773 w 12192000"/>
              <a:gd name="connsiteY687" fmla="*/ 2371497 h 4255022"/>
              <a:gd name="connsiteX688" fmla="*/ 10806681 w 12192000"/>
              <a:gd name="connsiteY688" fmla="*/ 2416157 h 4255022"/>
              <a:gd name="connsiteX689" fmla="*/ 10776976 w 12192000"/>
              <a:gd name="connsiteY689" fmla="*/ 2410332 h 4255022"/>
              <a:gd name="connsiteX690" fmla="*/ 10785463 w 12192000"/>
              <a:gd name="connsiteY690" fmla="*/ 2392856 h 4255022"/>
              <a:gd name="connsiteX691" fmla="*/ 10645422 w 12192000"/>
              <a:gd name="connsiteY691" fmla="*/ 2416159 h 4255022"/>
              <a:gd name="connsiteX692" fmla="*/ 10815168 w 12192000"/>
              <a:gd name="connsiteY692" fmla="*/ 2363730 h 4255022"/>
              <a:gd name="connsiteX693" fmla="*/ 10849117 w 12192000"/>
              <a:gd name="connsiteY693" fmla="*/ 2322951 h 4255022"/>
              <a:gd name="connsiteX694" fmla="*/ 10802437 w 12192000"/>
              <a:gd name="connsiteY694" fmla="*/ 2299652 h 4255022"/>
              <a:gd name="connsiteX695" fmla="*/ 10857604 w 12192000"/>
              <a:gd name="connsiteY695" fmla="*/ 2293825 h 4255022"/>
              <a:gd name="connsiteX696" fmla="*/ 10878822 w 12192000"/>
              <a:gd name="connsiteY696" fmla="*/ 2301592 h 4255022"/>
              <a:gd name="connsiteX697" fmla="*/ 10853360 w 12192000"/>
              <a:gd name="connsiteY697" fmla="*/ 2317126 h 4255022"/>
              <a:gd name="connsiteX698" fmla="*/ 11197097 w 12192000"/>
              <a:gd name="connsiteY698" fmla="*/ 2200620 h 4255022"/>
              <a:gd name="connsiteX699" fmla="*/ 9321401 w 12192000"/>
              <a:gd name="connsiteY699" fmla="*/ 2198678 h 4255022"/>
              <a:gd name="connsiteX700" fmla="*/ 9321401 w 12192000"/>
              <a:gd name="connsiteY700" fmla="*/ 2198678 h 4255022"/>
              <a:gd name="connsiteX701" fmla="*/ 9533585 w 12192000"/>
              <a:gd name="connsiteY701" fmla="*/ 2188970 h 4255022"/>
              <a:gd name="connsiteX702" fmla="*/ 9283212 w 12192000"/>
              <a:gd name="connsiteY702" fmla="*/ 2247222 h 4255022"/>
              <a:gd name="connsiteX703" fmla="*/ 9342622 w 12192000"/>
              <a:gd name="connsiteY703" fmla="*/ 2245281 h 4255022"/>
              <a:gd name="connsiteX704" fmla="*/ 9533585 w 12192000"/>
              <a:gd name="connsiteY704" fmla="*/ 2188970 h 4255022"/>
              <a:gd name="connsiteX705" fmla="*/ 314776 w 12192000"/>
              <a:gd name="connsiteY705" fmla="*/ 2188241 h 4255022"/>
              <a:gd name="connsiteX706" fmla="*/ 161527 w 12192000"/>
              <a:gd name="connsiteY706" fmla="*/ 2227427 h 4255022"/>
              <a:gd name="connsiteX707" fmla="*/ 314776 w 12192000"/>
              <a:gd name="connsiteY707" fmla="*/ 2188241 h 4255022"/>
              <a:gd name="connsiteX708" fmla="*/ 10627322 w 12192000"/>
              <a:gd name="connsiteY708" fmla="*/ 2184267 h 4255022"/>
              <a:gd name="connsiteX709" fmla="*/ 10594499 w 12192000"/>
              <a:gd name="connsiteY709" fmla="*/ 2202562 h 4255022"/>
              <a:gd name="connsiteX710" fmla="*/ 10649666 w 12192000"/>
              <a:gd name="connsiteY710" fmla="*/ 2185086 h 4255022"/>
              <a:gd name="connsiteX711" fmla="*/ 10627322 w 12192000"/>
              <a:gd name="connsiteY711" fmla="*/ 2184267 h 4255022"/>
              <a:gd name="connsiteX712" fmla="*/ 11017272 w 12192000"/>
              <a:gd name="connsiteY712" fmla="*/ 2170280 h 4255022"/>
              <a:gd name="connsiteX713" fmla="*/ 11027352 w 12192000"/>
              <a:gd name="connsiteY713" fmla="*/ 2173436 h 4255022"/>
              <a:gd name="connsiteX714" fmla="*/ 11010377 w 12192000"/>
              <a:gd name="connsiteY714" fmla="*/ 2171493 h 4255022"/>
              <a:gd name="connsiteX715" fmla="*/ 11017272 w 12192000"/>
              <a:gd name="connsiteY715" fmla="*/ 2170280 h 4255022"/>
              <a:gd name="connsiteX716" fmla="*/ 10535089 w 12192000"/>
              <a:gd name="connsiteY716" fmla="*/ 2163726 h 4255022"/>
              <a:gd name="connsiteX717" fmla="*/ 10471433 w 12192000"/>
              <a:gd name="connsiteY717" fmla="*/ 2177318 h 4255022"/>
              <a:gd name="connsiteX718" fmla="*/ 10522359 w 12192000"/>
              <a:gd name="connsiteY718" fmla="*/ 2188969 h 4255022"/>
              <a:gd name="connsiteX719" fmla="*/ 10535089 w 12192000"/>
              <a:gd name="connsiteY719" fmla="*/ 2163726 h 4255022"/>
              <a:gd name="connsiteX720" fmla="*/ 10155279 w 12192000"/>
              <a:gd name="connsiteY720" fmla="*/ 2157415 h 4255022"/>
              <a:gd name="connsiteX721" fmla="*/ 10182865 w 12192000"/>
              <a:gd name="connsiteY721" fmla="*/ 2157901 h 4255022"/>
              <a:gd name="connsiteX722" fmla="*/ 10140427 w 12192000"/>
              <a:gd name="connsiteY722" fmla="*/ 2165668 h 4255022"/>
              <a:gd name="connsiteX723" fmla="*/ 10155279 w 12192000"/>
              <a:gd name="connsiteY723" fmla="*/ 2157415 h 4255022"/>
              <a:gd name="connsiteX724" fmla="*/ 8926744 w 12192000"/>
              <a:gd name="connsiteY724" fmla="*/ 2150134 h 4255022"/>
              <a:gd name="connsiteX725" fmla="*/ 8807921 w 12192000"/>
              <a:gd name="connsiteY725" fmla="*/ 2173435 h 4255022"/>
              <a:gd name="connsiteX726" fmla="*/ 8803677 w 12192000"/>
              <a:gd name="connsiteY726" fmla="*/ 2175377 h 4255022"/>
              <a:gd name="connsiteX727" fmla="*/ 8773972 w 12192000"/>
              <a:gd name="connsiteY727" fmla="*/ 2169551 h 4255022"/>
              <a:gd name="connsiteX728" fmla="*/ 8765485 w 12192000"/>
              <a:gd name="connsiteY728" fmla="*/ 2175377 h 4255022"/>
              <a:gd name="connsiteX729" fmla="*/ 8756998 w 12192000"/>
              <a:gd name="connsiteY729" fmla="*/ 2196737 h 4255022"/>
              <a:gd name="connsiteX730" fmla="*/ 8812167 w 12192000"/>
              <a:gd name="connsiteY730" fmla="*/ 2185086 h 4255022"/>
              <a:gd name="connsiteX731" fmla="*/ 8833382 w 12192000"/>
              <a:gd name="connsiteY731" fmla="*/ 2192853 h 4255022"/>
              <a:gd name="connsiteX732" fmla="*/ 8748508 w 12192000"/>
              <a:gd name="connsiteY732" fmla="*/ 2221980 h 4255022"/>
              <a:gd name="connsiteX733" fmla="*/ 8744265 w 12192000"/>
              <a:gd name="connsiteY733" fmla="*/ 2206446 h 4255022"/>
              <a:gd name="connsiteX734" fmla="*/ 8735778 w 12192000"/>
              <a:gd name="connsiteY734" fmla="*/ 2208387 h 4255022"/>
              <a:gd name="connsiteX735" fmla="*/ 8697586 w 12192000"/>
              <a:gd name="connsiteY735" fmla="*/ 2231688 h 4255022"/>
              <a:gd name="connsiteX736" fmla="*/ 8714560 w 12192000"/>
              <a:gd name="connsiteY736" fmla="*/ 2221980 h 4255022"/>
              <a:gd name="connsiteX737" fmla="*/ 8684855 w 12192000"/>
              <a:gd name="connsiteY737" fmla="*/ 2216154 h 4255022"/>
              <a:gd name="connsiteX738" fmla="*/ 8689098 w 12192000"/>
              <a:gd name="connsiteY738" fmla="*/ 2212271 h 4255022"/>
              <a:gd name="connsiteX739" fmla="*/ 8527840 w 12192000"/>
              <a:gd name="connsiteY739" fmla="*/ 2245281 h 4255022"/>
              <a:gd name="connsiteX740" fmla="*/ 8612712 w 12192000"/>
              <a:gd name="connsiteY740" fmla="*/ 2256931 h 4255022"/>
              <a:gd name="connsiteX741" fmla="*/ 8642419 w 12192000"/>
              <a:gd name="connsiteY741" fmla="*/ 2274408 h 4255022"/>
              <a:gd name="connsiteX742" fmla="*/ 8128936 w 12192000"/>
              <a:gd name="connsiteY742" fmla="*/ 2381205 h 4255022"/>
              <a:gd name="connsiteX743" fmla="*/ 8179859 w 12192000"/>
              <a:gd name="connsiteY743" fmla="*/ 2381205 h 4255022"/>
              <a:gd name="connsiteX744" fmla="*/ 8073770 w 12192000"/>
              <a:gd name="connsiteY744" fmla="*/ 2408390 h 4255022"/>
              <a:gd name="connsiteX745" fmla="*/ 8167128 w 12192000"/>
              <a:gd name="connsiteY745" fmla="*/ 2400623 h 4255022"/>
              <a:gd name="connsiteX746" fmla="*/ 8010114 w 12192000"/>
              <a:gd name="connsiteY746" fmla="*/ 2427808 h 4255022"/>
              <a:gd name="connsiteX747" fmla="*/ 8086500 w 12192000"/>
              <a:gd name="connsiteY747" fmla="*/ 2394798 h 4255022"/>
              <a:gd name="connsiteX748" fmla="*/ 7976165 w 12192000"/>
              <a:gd name="connsiteY748" fmla="*/ 2394798 h 4255022"/>
              <a:gd name="connsiteX749" fmla="*/ 7539067 w 12192000"/>
              <a:gd name="connsiteY749" fmla="*/ 2513247 h 4255022"/>
              <a:gd name="connsiteX750" fmla="*/ 7483900 w 12192000"/>
              <a:gd name="connsiteY750" fmla="*/ 2507422 h 4255022"/>
              <a:gd name="connsiteX751" fmla="*/ 7348103 w 12192000"/>
              <a:gd name="connsiteY751" fmla="*/ 2557908 h 4255022"/>
              <a:gd name="connsiteX752" fmla="*/ 7454195 w 12192000"/>
              <a:gd name="connsiteY752" fmla="*/ 2540431 h 4255022"/>
              <a:gd name="connsiteX753" fmla="*/ 7623938 w 12192000"/>
              <a:gd name="connsiteY753" fmla="*/ 2522956 h 4255022"/>
              <a:gd name="connsiteX754" fmla="*/ 7386295 w 12192000"/>
              <a:gd name="connsiteY754" fmla="*/ 2581209 h 4255022"/>
              <a:gd name="connsiteX755" fmla="*/ 7322642 w 12192000"/>
              <a:gd name="connsiteY755" fmla="*/ 2594801 h 4255022"/>
              <a:gd name="connsiteX756" fmla="*/ 7343859 w 12192000"/>
              <a:gd name="connsiteY756" fmla="*/ 2571500 h 4255022"/>
              <a:gd name="connsiteX757" fmla="*/ 7326883 w 12192000"/>
              <a:gd name="connsiteY757" fmla="*/ 2561792 h 4255022"/>
              <a:gd name="connsiteX758" fmla="*/ 7225037 w 12192000"/>
              <a:gd name="connsiteY758" fmla="*/ 2621987 h 4255022"/>
              <a:gd name="connsiteX759" fmla="*/ 7127432 w 12192000"/>
              <a:gd name="connsiteY759" fmla="*/ 2653055 h 4255022"/>
              <a:gd name="connsiteX760" fmla="*/ 7140163 w 12192000"/>
              <a:gd name="connsiteY760" fmla="*/ 2660822 h 4255022"/>
              <a:gd name="connsiteX761" fmla="*/ 7084996 w 12192000"/>
              <a:gd name="connsiteY761" fmla="*/ 2672473 h 4255022"/>
              <a:gd name="connsiteX762" fmla="*/ 7152896 w 12192000"/>
              <a:gd name="connsiteY762" fmla="*/ 2668590 h 4255022"/>
              <a:gd name="connsiteX763" fmla="*/ 7157137 w 12192000"/>
              <a:gd name="connsiteY763" fmla="*/ 2666647 h 4255022"/>
              <a:gd name="connsiteX764" fmla="*/ 7220793 w 12192000"/>
              <a:gd name="connsiteY764" fmla="*/ 2656938 h 4255022"/>
              <a:gd name="connsiteX765" fmla="*/ 7288693 w 12192000"/>
              <a:gd name="connsiteY765" fmla="*/ 2633637 h 4255022"/>
              <a:gd name="connsiteX766" fmla="*/ 7615453 w 12192000"/>
              <a:gd name="connsiteY766" fmla="*/ 2565675 h 4255022"/>
              <a:gd name="connsiteX767" fmla="*/ 7530579 w 12192000"/>
              <a:gd name="connsiteY767" fmla="*/ 2594801 h 4255022"/>
              <a:gd name="connsiteX768" fmla="*/ 7653643 w 12192000"/>
              <a:gd name="connsiteY768" fmla="*/ 2590918 h 4255022"/>
              <a:gd name="connsiteX769" fmla="*/ 7662133 w 12192000"/>
              <a:gd name="connsiteY769" fmla="*/ 2587034 h 4255022"/>
              <a:gd name="connsiteX770" fmla="*/ 7836122 w 12192000"/>
              <a:gd name="connsiteY770" fmla="*/ 2573442 h 4255022"/>
              <a:gd name="connsiteX771" fmla="*/ 7963434 w 12192000"/>
              <a:gd name="connsiteY771" fmla="*/ 2542373 h 4255022"/>
              <a:gd name="connsiteX772" fmla="*/ 8022844 w 12192000"/>
              <a:gd name="connsiteY772" fmla="*/ 2532664 h 4255022"/>
              <a:gd name="connsiteX773" fmla="*/ 8090744 w 12192000"/>
              <a:gd name="connsiteY773" fmla="*/ 2521014 h 4255022"/>
              <a:gd name="connsiteX774" fmla="*/ 8256246 w 12192000"/>
              <a:gd name="connsiteY774" fmla="*/ 2488003 h 4255022"/>
              <a:gd name="connsiteX775" fmla="*/ 7980409 w 12192000"/>
              <a:gd name="connsiteY775" fmla="*/ 2511305 h 4255022"/>
              <a:gd name="connsiteX776" fmla="*/ 8022844 w 12192000"/>
              <a:gd name="connsiteY776" fmla="*/ 2491887 h 4255022"/>
              <a:gd name="connsiteX777" fmla="*/ 7967678 w 12192000"/>
              <a:gd name="connsiteY777" fmla="*/ 2486061 h 4255022"/>
              <a:gd name="connsiteX778" fmla="*/ 7984652 w 12192000"/>
              <a:gd name="connsiteY778" fmla="*/ 2464701 h 4255022"/>
              <a:gd name="connsiteX779" fmla="*/ 8315659 w 12192000"/>
              <a:gd name="connsiteY779" fmla="*/ 2385088 h 4255022"/>
              <a:gd name="connsiteX780" fmla="*/ 8655150 w 12192000"/>
              <a:gd name="connsiteY780" fmla="*/ 2326836 h 4255022"/>
              <a:gd name="connsiteX781" fmla="*/ 8824895 w 12192000"/>
              <a:gd name="connsiteY781" fmla="*/ 2249165 h 4255022"/>
              <a:gd name="connsiteX782" fmla="*/ 8803677 w 12192000"/>
              <a:gd name="connsiteY782" fmla="*/ 2247222 h 4255022"/>
              <a:gd name="connsiteX783" fmla="*/ 8672124 w 12192000"/>
              <a:gd name="connsiteY783" fmla="*/ 2280233 h 4255022"/>
              <a:gd name="connsiteX784" fmla="*/ 8684855 w 12192000"/>
              <a:gd name="connsiteY784" fmla="*/ 2262756 h 4255022"/>
              <a:gd name="connsiteX785" fmla="*/ 8650906 w 12192000"/>
              <a:gd name="connsiteY785" fmla="*/ 2266640 h 4255022"/>
              <a:gd name="connsiteX786" fmla="*/ 8646663 w 12192000"/>
              <a:gd name="connsiteY786" fmla="*/ 2266640 h 4255022"/>
              <a:gd name="connsiteX787" fmla="*/ 8655150 w 12192000"/>
              <a:gd name="connsiteY787" fmla="*/ 2262756 h 4255022"/>
              <a:gd name="connsiteX788" fmla="*/ 8884305 w 12192000"/>
              <a:gd name="connsiteY788" fmla="*/ 2206446 h 4255022"/>
              <a:gd name="connsiteX789" fmla="*/ 8990397 w 12192000"/>
              <a:gd name="connsiteY789" fmla="*/ 2192853 h 4255022"/>
              <a:gd name="connsiteX790" fmla="*/ 8994643 w 12192000"/>
              <a:gd name="connsiteY790" fmla="*/ 2190911 h 4255022"/>
              <a:gd name="connsiteX791" fmla="*/ 8914013 w 12192000"/>
              <a:gd name="connsiteY791" fmla="*/ 2196737 h 4255022"/>
              <a:gd name="connsiteX792" fmla="*/ 8833382 w 12192000"/>
              <a:gd name="connsiteY792" fmla="*/ 2179260 h 4255022"/>
              <a:gd name="connsiteX793" fmla="*/ 8930987 w 12192000"/>
              <a:gd name="connsiteY793" fmla="*/ 2154017 h 4255022"/>
              <a:gd name="connsiteX794" fmla="*/ 8926744 w 12192000"/>
              <a:gd name="connsiteY794" fmla="*/ 2150134 h 4255022"/>
              <a:gd name="connsiteX795" fmla="*/ 107438 w 12192000"/>
              <a:gd name="connsiteY795" fmla="*/ 2142868 h 4255022"/>
              <a:gd name="connsiteX796" fmla="*/ 17291 w 12192000"/>
              <a:gd name="connsiteY796" fmla="*/ 2184117 h 4255022"/>
              <a:gd name="connsiteX797" fmla="*/ 107438 w 12192000"/>
              <a:gd name="connsiteY797" fmla="*/ 2142868 h 4255022"/>
              <a:gd name="connsiteX798" fmla="*/ 10600535 w 12192000"/>
              <a:gd name="connsiteY798" fmla="*/ 2138543 h 4255022"/>
              <a:gd name="connsiteX799" fmla="*/ 10586012 w 12192000"/>
              <a:gd name="connsiteY799" fmla="*/ 2142367 h 4255022"/>
              <a:gd name="connsiteX800" fmla="*/ 10594499 w 12192000"/>
              <a:gd name="connsiteY800" fmla="*/ 2161784 h 4255022"/>
              <a:gd name="connsiteX801" fmla="*/ 10636935 w 12192000"/>
              <a:gd name="connsiteY801" fmla="*/ 2142367 h 4255022"/>
              <a:gd name="connsiteX802" fmla="*/ 10600535 w 12192000"/>
              <a:gd name="connsiteY802" fmla="*/ 2138543 h 4255022"/>
              <a:gd name="connsiteX803" fmla="*/ 10369587 w 12192000"/>
              <a:gd name="connsiteY803" fmla="*/ 2136542 h 4255022"/>
              <a:gd name="connsiteX804" fmla="*/ 10263495 w 12192000"/>
              <a:gd name="connsiteY804" fmla="*/ 2163727 h 4255022"/>
              <a:gd name="connsiteX805" fmla="*/ 10250762 w 12192000"/>
              <a:gd name="connsiteY805" fmla="*/ 2155960 h 4255022"/>
              <a:gd name="connsiteX806" fmla="*/ 10369587 w 12192000"/>
              <a:gd name="connsiteY806" fmla="*/ 2136542 h 4255022"/>
              <a:gd name="connsiteX807" fmla="*/ 10587935 w 12192000"/>
              <a:gd name="connsiteY807" fmla="*/ 2113604 h 4255022"/>
              <a:gd name="connsiteX808" fmla="*/ 10556307 w 12192000"/>
              <a:gd name="connsiteY808" fmla="*/ 2136542 h 4255022"/>
              <a:gd name="connsiteX809" fmla="*/ 10602987 w 12192000"/>
              <a:gd name="connsiteY809" fmla="*/ 2121008 h 4255022"/>
              <a:gd name="connsiteX810" fmla="*/ 10587935 w 12192000"/>
              <a:gd name="connsiteY810" fmla="*/ 2113604 h 4255022"/>
              <a:gd name="connsiteX811" fmla="*/ 10552064 w 12192000"/>
              <a:gd name="connsiteY811" fmla="*/ 2103531 h 4255022"/>
              <a:gd name="connsiteX812" fmla="*/ 10505384 w 12192000"/>
              <a:gd name="connsiteY812" fmla="*/ 2107414 h 4255022"/>
              <a:gd name="connsiteX813" fmla="*/ 10501141 w 12192000"/>
              <a:gd name="connsiteY813" fmla="*/ 2124891 h 4255022"/>
              <a:gd name="connsiteX814" fmla="*/ 10552064 w 12192000"/>
              <a:gd name="connsiteY814" fmla="*/ 2103531 h 4255022"/>
              <a:gd name="connsiteX815" fmla="*/ 10378072 w 12192000"/>
              <a:gd name="connsiteY815" fmla="*/ 2089939 h 4255022"/>
              <a:gd name="connsiteX816" fmla="*/ 10369585 w 12192000"/>
              <a:gd name="connsiteY816" fmla="*/ 2101589 h 4255022"/>
              <a:gd name="connsiteX817" fmla="*/ 10403533 w 12192000"/>
              <a:gd name="connsiteY817" fmla="*/ 2093822 h 4255022"/>
              <a:gd name="connsiteX818" fmla="*/ 10365344 w 12192000"/>
              <a:gd name="connsiteY818" fmla="*/ 2107414 h 4255022"/>
              <a:gd name="connsiteX819" fmla="*/ 10416267 w 12192000"/>
              <a:gd name="connsiteY819" fmla="*/ 2117124 h 4255022"/>
              <a:gd name="connsiteX820" fmla="*/ 10403533 w 12192000"/>
              <a:gd name="connsiteY820" fmla="*/ 2130716 h 4255022"/>
              <a:gd name="connsiteX821" fmla="*/ 10318659 w 12192000"/>
              <a:gd name="connsiteY821" fmla="*/ 2130716 h 4255022"/>
              <a:gd name="connsiteX822" fmla="*/ 10314418 w 12192000"/>
              <a:gd name="connsiteY822" fmla="*/ 2103531 h 4255022"/>
              <a:gd name="connsiteX823" fmla="*/ 10378072 w 12192000"/>
              <a:gd name="connsiteY823" fmla="*/ 2089939 h 4255022"/>
              <a:gd name="connsiteX824" fmla="*/ 9486906 w 12192000"/>
              <a:gd name="connsiteY824" fmla="*/ 2066638 h 4255022"/>
              <a:gd name="connsiteX825" fmla="*/ 9393547 w 12192000"/>
              <a:gd name="connsiteY825" fmla="*/ 2080230 h 4255022"/>
              <a:gd name="connsiteX826" fmla="*/ 9372327 w 12192000"/>
              <a:gd name="connsiteY826" fmla="*/ 2097706 h 4255022"/>
              <a:gd name="connsiteX827" fmla="*/ 9486906 w 12192000"/>
              <a:gd name="connsiteY827" fmla="*/ 2066638 h 4255022"/>
              <a:gd name="connsiteX828" fmla="*/ 10072529 w 12192000"/>
              <a:gd name="connsiteY828" fmla="*/ 2058870 h 4255022"/>
              <a:gd name="connsiteX829" fmla="*/ 10025850 w 12192000"/>
              <a:gd name="connsiteY829" fmla="*/ 2074405 h 4255022"/>
              <a:gd name="connsiteX830" fmla="*/ 10072529 w 12192000"/>
              <a:gd name="connsiteY830" fmla="*/ 2058870 h 4255022"/>
              <a:gd name="connsiteX831" fmla="*/ 10696345 w 12192000"/>
              <a:gd name="connsiteY831" fmla="*/ 2054986 h 4255022"/>
              <a:gd name="connsiteX832" fmla="*/ 10624204 w 12192000"/>
              <a:gd name="connsiteY832" fmla="*/ 2093822 h 4255022"/>
              <a:gd name="connsiteX833" fmla="*/ 10696345 w 12192000"/>
              <a:gd name="connsiteY833" fmla="*/ 2054986 h 4255022"/>
              <a:gd name="connsiteX834" fmla="*/ 9894297 w 12192000"/>
              <a:gd name="connsiteY834" fmla="*/ 2053046 h 4255022"/>
              <a:gd name="connsiteX835" fmla="*/ 9894297 w 12192000"/>
              <a:gd name="connsiteY835" fmla="*/ 2053046 h 4255022"/>
              <a:gd name="connsiteX836" fmla="*/ 1791141 w 12192000"/>
              <a:gd name="connsiteY836" fmla="*/ 2039940 h 4255022"/>
              <a:gd name="connsiteX837" fmla="*/ 1703038 w 12192000"/>
              <a:gd name="connsiteY837" fmla="*/ 2070682 h 4255022"/>
              <a:gd name="connsiteX838" fmla="*/ 1824735 w 12192000"/>
              <a:gd name="connsiteY838" fmla="*/ 2045933 h 4255022"/>
              <a:gd name="connsiteX839" fmla="*/ 1791141 w 12192000"/>
              <a:gd name="connsiteY839" fmla="*/ 2039940 h 4255022"/>
              <a:gd name="connsiteX840" fmla="*/ 10386559 w 12192000"/>
              <a:gd name="connsiteY840" fmla="*/ 2039452 h 4255022"/>
              <a:gd name="connsiteX841" fmla="*/ 10208326 w 12192000"/>
              <a:gd name="connsiteY841" fmla="*/ 2099649 h 4255022"/>
              <a:gd name="connsiteX842" fmla="*/ 10284713 w 12192000"/>
              <a:gd name="connsiteY842" fmla="*/ 2064695 h 4255022"/>
              <a:gd name="connsiteX843" fmla="*/ 10331393 w 12192000"/>
              <a:gd name="connsiteY843" fmla="*/ 2047219 h 4255022"/>
              <a:gd name="connsiteX844" fmla="*/ 10335634 w 12192000"/>
              <a:gd name="connsiteY844" fmla="*/ 2053044 h 4255022"/>
              <a:gd name="connsiteX845" fmla="*/ 10386559 w 12192000"/>
              <a:gd name="connsiteY845" fmla="*/ 2039452 h 4255022"/>
              <a:gd name="connsiteX846" fmla="*/ 11099495 w 12192000"/>
              <a:gd name="connsiteY846" fmla="*/ 2035569 h 4255022"/>
              <a:gd name="connsiteX847" fmla="*/ 11082518 w 12192000"/>
              <a:gd name="connsiteY847" fmla="*/ 2045278 h 4255022"/>
              <a:gd name="connsiteX848" fmla="*/ 11133441 w 12192000"/>
              <a:gd name="connsiteY848" fmla="*/ 2056929 h 4255022"/>
              <a:gd name="connsiteX849" fmla="*/ 11078275 w 12192000"/>
              <a:gd name="connsiteY849" fmla="*/ 2062753 h 4255022"/>
              <a:gd name="connsiteX850" fmla="*/ 11099495 w 12192000"/>
              <a:gd name="connsiteY850" fmla="*/ 2035569 h 4255022"/>
              <a:gd name="connsiteX851" fmla="*/ 10666640 w 12192000"/>
              <a:gd name="connsiteY851" fmla="*/ 2035569 h 4255022"/>
              <a:gd name="connsiteX852" fmla="*/ 10556307 w 12192000"/>
              <a:gd name="connsiteY852" fmla="*/ 2074405 h 4255022"/>
              <a:gd name="connsiteX853" fmla="*/ 10501138 w 12192000"/>
              <a:gd name="connsiteY853" fmla="*/ 2091881 h 4255022"/>
              <a:gd name="connsiteX854" fmla="*/ 10666640 w 12192000"/>
              <a:gd name="connsiteY854" fmla="*/ 2035569 h 4255022"/>
              <a:gd name="connsiteX855" fmla="*/ 9765462 w 12192000"/>
              <a:gd name="connsiteY855" fmla="*/ 2032414 h 4255022"/>
              <a:gd name="connsiteX856" fmla="*/ 9745767 w 12192000"/>
              <a:gd name="connsiteY856" fmla="*/ 2043336 h 4255022"/>
              <a:gd name="connsiteX857" fmla="*/ 9765462 w 12192000"/>
              <a:gd name="connsiteY857" fmla="*/ 2032414 h 4255022"/>
              <a:gd name="connsiteX858" fmla="*/ 9970684 w 12192000"/>
              <a:gd name="connsiteY858" fmla="*/ 2029745 h 4255022"/>
              <a:gd name="connsiteX859" fmla="*/ 9923999 w 12192000"/>
              <a:gd name="connsiteY859" fmla="*/ 2045279 h 4255022"/>
              <a:gd name="connsiteX860" fmla="*/ 9970684 w 12192000"/>
              <a:gd name="connsiteY860" fmla="*/ 2029745 h 4255022"/>
              <a:gd name="connsiteX861" fmla="*/ 9460167 w 12192000"/>
              <a:gd name="connsiteY861" fmla="*/ 2016828 h 4255022"/>
              <a:gd name="connsiteX862" fmla="*/ 9284224 w 12192000"/>
              <a:gd name="connsiteY862" fmla="*/ 2053956 h 4255022"/>
              <a:gd name="connsiteX863" fmla="*/ 9308673 w 12192000"/>
              <a:gd name="connsiteY863" fmla="*/ 2049162 h 4255022"/>
              <a:gd name="connsiteX864" fmla="*/ 9329891 w 12192000"/>
              <a:gd name="connsiteY864" fmla="*/ 2058870 h 4255022"/>
              <a:gd name="connsiteX865" fmla="*/ 9402032 w 12192000"/>
              <a:gd name="connsiteY865" fmla="*/ 2051103 h 4255022"/>
              <a:gd name="connsiteX866" fmla="*/ 9329891 w 12192000"/>
              <a:gd name="connsiteY866" fmla="*/ 2058870 h 4255022"/>
              <a:gd name="connsiteX867" fmla="*/ 9423250 w 12192000"/>
              <a:gd name="connsiteY867" fmla="*/ 2039452 h 4255022"/>
              <a:gd name="connsiteX868" fmla="*/ 9423252 w 12192000"/>
              <a:gd name="connsiteY868" fmla="*/ 2041395 h 4255022"/>
              <a:gd name="connsiteX869" fmla="*/ 10581769 w 12192000"/>
              <a:gd name="connsiteY869" fmla="*/ 2012271 h 4255022"/>
              <a:gd name="connsiteX870" fmla="*/ 10399290 w 12192000"/>
              <a:gd name="connsiteY870" fmla="*/ 2066638 h 4255022"/>
              <a:gd name="connsiteX871" fmla="*/ 10581769 w 12192000"/>
              <a:gd name="connsiteY871" fmla="*/ 2012271 h 4255022"/>
              <a:gd name="connsiteX872" fmla="*/ 10505382 w 12192000"/>
              <a:gd name="connsiteY872" fmla="*/ 2010326 h 4255022"/>
              <a:gd name="connsiteX873" fmla="*/ 10403533 w 12192000"/>
              <a:gd name="connsiteY873" fmla="*/ 2043337 h 4255022"/>
              <a:gd name="connsiteX874" fmla="*/ 10505382 w 12192000"/>
              <a:gd name="connsiteY874" fmla="*/ 2010326 h 4255022"/>
              <a:gd name="connsiteX875" fmla="*/ 10271075 w 12192000"/>
              <a:gd name="connsiteY875" fmla="*/ 2009081 h 4255022"/>
              <a:gd name="connsiteX876" fmla="*/ 10259973 w 12192000"/>
              <a:gd name="connsiteY876" fmla="*/ 2013414 h 4255022"/>
              <a:gd name="connsiteX877" fmla="*/ 10264554 w 12192000"/>
              <a:gd name="connsiteY877" fmla="*/ 2010815 h 4255022"/>
              <a:gd name="connsiteX878" fmla="*/ 9643921 w 12192000"/>
              <a:gd name="connsiteY878" fmla="*/ 2002562 h 4255022"/>
              <a:gd name="connsiteX879" fmla="*/ 9533588 w 12192000"/>
              <a:gd name="connsiteY879" fmla="*/ 2041394 h 4255022"/>
              <a:gd name="connsiteX880" fmla="*/ 9643921 w 12192000"/>
              <a:gd name="connsiteY880" fmla="*/ 2002562 h 4255022"/>
              <a:gd name="connsiteX881" fmla="*/ 1081024 w 12192000"/>
              <a:gd name="connsiteY881" fmla="*/ 2000561 h 4255022"/>
              <a:gd name="connsiteX882" fmla="*/ 1013413 w 12192000"/>
              <a:gd name="connsiteY882" fmla="*/ 2014997 h 4255022"/>
              <a:gd name="connsiteX883" fmla="*/ 1031441 w 12192000"/>
              <a:gd name="connsiteY883" fmla="*/ 2033559 h 4255022"/>
              <a:gd name="connsiteX884" fmla="*/ 995385 w 12192000"/>
              <a:gd name="connsiteY884" fmla="*/ 2047996 h 4255022"/>
              <a:gd name="connsiteX885" fmla="*/ 1076516 w 12192000"/>
              <a:gd name="connsiteY885" fmla="*/ 2031498 h 4255022"/>
              <a:gd name="connsiteX886" fmla="*/ 1081024 w 12192000"/>
              <a:gd name="connsiteY886" fmla="*/ 2000561 h 4255022"/>
              <a:gd name="connsiteX887" fmla="*/ 10148916 w 12192000"/>
              <a:gd name="connsiteY887" fmla="*/ 1987025 h 4255022"/>
              <a:gd name="connsiteX888" fmla="*/ 10157403 w 12192000"/>
              <a:gd name="connsiteY888" fmla="*/ 1996734 h 4255022"/>
              <a:gd name="connsiteX889" fmla="*/ 10102235 w 12192000"/>
              <a:gd name="connsiteY889" fmla="*/ 1990909 h 4255022"/>
              <a:gd name="connsiteX890" fmla="*/ 10148916 w 12192000"/>
              <a:gd name="connsiteY890" fmla="*/ 1987025 h 4255022"/>
              <a:gd name="connsiteX891" fmla="*/ 10959455 w 12192000"/>
              <a:gd name="connsiteY891" fmla="*/ 1979260 h 4255022"/>
              <a:gd name="connsiteX892" fmla="*/ 10866091 w 12192000"/>
              <a:gd name="connsiteY892" fmla="*/ 2010329 h 4255022"/>
              <a:gd name="connsiteX893" fmla="*/ 10959455 w 12192000"/>
              <a:gd name="connsiteY893" fmla="*/ 1979260 h 4255022"/>
              <a:gd name="connsiteX894" fmla="*/ 10754165 w 12192000"/>
              <a:gd name="connsiteY894" fmla="*/ 1977804 h 4255022"/>
              <a:gd name="connsiteX895" fmla="*/ 10758178 w 12192000"/>
              <a:gd name="connsiteY895" fmla="*/ 1977906 h 4255022"/>
              <a:gd name="connsiteX896" fmla="*/ 10737684 w 12192000"/>
              <a:gd name="connsiteY896" fmla="*/ 1982074 h 4255022"/>
              <a:gd name="connsiteX897" fmla="*/ 9851858 w 12192000"/>
              <a:gd name="connsiteY897" fmla="*/ 1975377 h 4255022"/>
              <a:gd name="connsiteX898" fmla="*/ 9851858 w 12192000"/>
              <a:gd name="connsiteY898" fmla="*/ 1975377 h 4255022"/>
              <a:gd name="connsiteX899" fmla="*/ 1180185 w 12192000"/>
              <a:gd name="connsiteY899" fmla="*/ 1971686 h 4255022"/>
              <a:gd name="connsiteX900" fmla="*/ 1126096 w 12192000"/>
              <a:gd name="connsiteY900" fmla="*/ 1998498 h 4255022"/>
              <a:gd name="connsiteX901" fmla="*/ 1180185 w 12192000"/>
              <a:gd name="connsiteY901" fmla="*/ 1971686 h 4255022"/>
              <a:gd name="connsiteX902" fmla="*/ 9686276 w 12192000"/>
              <a:gd name="connsiteY902" fmla="*/ 1969436 h 4255022"/>
              <a:gd name="connsiteX903" fmla="*/ 9677415 w 12192000"/>
              <a:gd name="connsiteY903" fmla="*/ 1971188 h 4255022"/>
              <a:gd name="connsiteX904" fmla="*/ 9686359 w 12192000"/>
              <a:gd name="connsiteY904" fmla="*/ 1969552 h 4255022"/>
              <a:gd name="connsiteX905" fmla="*/ 9834884 w 12192000"/>
              <a:gd name="connsiteY905" fmla="*/ 1955959 h 4255022"/>
              <a:gd name="connsiteX906" fmla="*/ 9788205 w 12192000"/>
              <a:gd name="connsiteY906" fmla="*/ 1959843 h 4255022"/>
              <a:gd name="connsiteX907" fmla="*/ 9834884 w 12192000"/>
              <a:gd name="connsiteY907" fmla="*/ 1955959 h 4255022"/>
              <a:gd name="connsiteX908" fmla="*/ 10598743 w 12192000"/>
              <a:gd name="connsiteY908" fmla="*/ 1955956 h 4255022"/>
              <a:gd name="connsiteX909" fmla="*/ 10598743 w 12192000"/>
              <a:gd name="connsiteY909" fmla="*/ 1955956 h 4255022"/>
              <a:gd name="connsiteX910" fmla="*/ 10042822 w 12192000"/>
              <a:gd name="connsiteY910" fmla="*/ 1954018 h 4255022"/>
              <a:gd name="connsiteX911" fmla="*/ 9979171 w 12192000"/>
              <a:gd name="connsiteY911" fmla="*/ 1977319 h 4255022"/>
              <a:gd name="connsiteX912" fmla="*/ 10042822 w 12192000"/>
              <a:gd name="connsiteY912" fmla="*/ 1954018 h 4255022"/>
              <a:gd name="connsiteX913" fmla="*/ 1364987 w 12192000"/>
              <a:gd name="connsiteY913" fmla="*/ 1940750 h 4255022"/>
              <a:gd name="connsiteX914" fmla="*/ 1270332 w 12192000"/>
              <a:gd name="connsiteY914" fmla="*/ 1975811 h 4255022"/>
              <a:gd name="connsiteX915" fmla="*/ 1171168 w 12192000"/>
              <a:gd name="connsiteY915" fmla="*/ 2008810 h 4255022"/>
              <a:gd name="connsiteX916" fmla="*/ 1414565 w 12192000"/>
              <a:gd name="connsiteY916" fmla="*/ 1959311 h 4255022"/>
              <a:gd name="connsiteX917" fmla="*/ 1364987 w 12192000"/>
              <a:gd name="connsiteY917" fmla="*/ 1940750 h 4255022"/>
              <a:gd name="connsiteX918" fmla="*/ 10713320 w 12192000"/>
              <a:gd name="connsiteY918" fmla="*/ 1934600 h 4255022"/>
              <a:gd name="connsiteX919" fmla="*/ 10713320 w 12192000"/>
              <a:gd name="connsiteY919" fmla="*/ 1940426 h 4255022"/>
              <a:gd name="connsiteX920" fmla="*/ 10704832 w 12192000"/>
              <a:gd name="connsiteY920" fmla="*/ 1948192 h 4255022"/>
              <a:gd name="connsiteX921" fmla="*/ 10526600 w 12192000"/>
              <a:gd name="connsiteY921" fmla="*/ 2006446 h 4255022"/>
              <a:gd name="connsiteX922" fmla="*/ 10687856 w 12192000"/>
              <a:gd name="connsiteY922" fmla="*/ 1952075 h 4255022"/>
              <a:gd name="connsiteX923" fmla="*/ 10636935 w 12192000"/>
              <a:gd name="connsiteY923" fmla="*/ 1955959 h 4255022"/>
              <a:gd name="connsiteX924" fmla="*/ 10713320 w 12192000"/>
              <a:gd name="connsiteY924" fmla="*/ 1934600 h 4255022"/>
              <a:gd name="connsiteX925" fmla="*/ 10136186 w 12192000"/>
              <a:gd name="connsiteY925" fmla="*/ 1934600 h 4255022"/>
              <a:gd name="connsiteX926" fmla="*/ 10114965 w 12192000"/>
              <a:gd name="connsiteY926" fmla="*/ 1938484 h 4255022"/>
              <a:gd name="connsiteX927" fmla="*/ 10123452 w 12192000"/>
              <a:gd name="connsiteY927" fmla="*/ 1948192 h 4255022"/>
              <a:gd name="connsiteX928" fmla="*/ 10144673 w 12192000"/>
              <a:gd name="connsiteY928" fmla="*/ 1944309 h 4255022"/>
              <a:gd name="connsiteX929" fmla="*/ 10136186 w 12192000"/>
              <a:gd name="connsiteY929" fmla="*/ 1934600 h 4255022"/>
              <a:gd name="connsiteX930" fmla="*/ 10509625 w 12192000"/>
              <a:gd name="connsiteY930" fmla="*/ 1913238 h 4255022"/>
              <a:gd name="connsiteX931" fmla="*/ 10543576 w 12192000"/>
              <a:gd name="connsiteY931" fmla="*/ 1922946 h 4255022"/>
              <a:gd name="connsiteX932" fmla="*/ 10412023 w 12192000"/>
              <a:gd name="connsiteY932" fmla="*/ 1967608 h 4255022"/>
              <a:gd name="connsiteX933" fmla="*/ 10233788 w 12192000"/>
              <a:gd name="connsiteY933" fmla="*/ 1975375 h 4255022"/>
              <a:gd name="connsiteX934" fmla="*/ 10216814 w 12192000"/>
              <a:gd name="connsiteY934" fmla="*/ 1955956 h 4255022"/>
              <a:gd name="connsiteX935" fmla="*/ 10331393 w 12192000"/>
              <a:gd name="connsiteY935" fmla="*/ 1932656 h 4255022"/>
              <a:gd name="connsiteX936" fmla="*/ 10255006 w 12192000"/>
              <a:gd name="connsiteY936" fmla="*/ 1959840 h 4255022"/>
              <a:gd name="connsiteX937" fmla="*/ 10479923 w 12192000"/>
              <a:gd name="connsiteY937" fmla="*/ 1936540 h 4255022"/>
              <a:gd name="connsiteX938" fmla="*/ 10441726 w 12192000"/>
              <a:gd name="connsiteY938" fmla="*/ 1932655 h 4255022"/>
              <a:gd name="connsiteX939" fmla="*/ 10509625 w 12192000"/>
              <a:gd name="connsiteY939" fmla="*/ 1913238 h 4255022"/>
              <a:gd name="connsiteX940" fmla="*/ 10997647 w 12192000"/>
              <a:gd name="connsiteY940" fmla="*/ 1909356 h 4255022"/>
              <a:gd name="connsiteX941" fmla="*/ 10815170 w 12192000"/>
              <a:gd name="connsiteY941" fmla="*/ 1963726 h 4255022"/>
              <a:gd name="connsiteX942" fmla="*/ 10997647 w 12192000"/>
              <a:gd name="connsiteY942" fmla="*/ 1909356 h 4255022"/>
              <a:gd name="connsiteX943" fmla="*/ 10594966 w 12192000"/>
              <a:gd name="connsiteY943" fmla="*/ 1886357 h 4255022"/>
              <a:gd name="connsiteX944" fmla="*/ 10602987 w 12192000"/>
              <a:gd name="connsiteY944" fmla="*/ 1893820 h 4255022"/>
              <a:gd name="connsiteX945" fmla="*/ 10547818 w 12192000"/>
              <a:gd name="connsiteY945" fmla="*/ 1887995 h 4255022"/>
              <a:gd name="connsiteX946" fmla="*/ 10594966 w 12192000"/>
              <a:gd name="connsiteY946" fmla="*/ 1886357 h 4255022"/>
              <a:gd name="connsiteX947" fmla="*/ 2478298 w 12192000"/>
              <a:gd name="connsiteY947" fmla="*/ 1874752 h 4255022"/>
              <a:gd name="connsiteX948" fmla="*/ 2099685 w 12192000"/>
              <a:gd name="connsiteY948" fmla="*/ 1981999 h 4255022"/>
              <a:gd name="connsiteX949" fmla="*/ 2478298 w 12192000"/>
              <a:gd name="connsiteY949" fmla="*/ 1874752 h 4255022"/>
              <a:gd name="connsiteX950" fmla="*/ 10658156 w 12192000"/>
              <a:gd name="connsiteY950" fmla="*/ 1866635 h 4255022"/>
              <a:gd name="connsiteX951" fmla="*/ 10615717 w 12192000"/>
              <a:gd name="connsiteY951" fmla="*/ 1886053 h 4255022"/>
              <a:gd name="connsiteX952" fmla="*/ 10658156 w 12192000"/>
              <a:gd name="connsiteY952" fmla="*/ 1866635 h 4255022"/>
              <a:gd name="connsiteX953" fmla="*/ 10594499 w 12192000"/>
              <a:gd name="connsiteY953" fmla="*/ 1851102 h 4255022"/>
              <a:gd name="connsiteX954" fmla="*/ 10488405 w 12192000"/>
              <a:gd name="connsiteY954" fmla="*/ 1878286 h 4255022"/>
              <a:gd name="connsiteX955" fmla="*/ 10594499 w 12192000"/>
              <a:gd name="connsiteY955" fmla="*/ 1851102 h 4255022"/>
              <a:gd name="connsiteX956" fmla="*/ 10704837 w 12192000"/>
              <a:gd name="connsiteY956" fmla="*/ 1849159 h 4255022"/>
              <a:gd name="connsiteX957" fmla="*/ 10683615 w 12192000"/>
              <a:gd name="connsiteY957" fmla="*/ 1864693 h 4255022"/>
              <a:gd name="connsiteX958" fmla="*/ 10683617 w 12192000"/>
              <a:gd name="connsiteY958" fmla="*/ 1853043 h 4255022"/>
              <a:gd name="connsiteX959" fmla="*/ 10704837 w 12192000"/>
              <a:gd name="connsiteY959" fmla="*/ 1849159 h 4255022"/>
              <a:gd name="connsiteX960" fmla="*/ 684378 w 12192000"/>
              <a:gd name="connsiteY960" fmla="*/ 1845878 h 4255022"/>
              <a:gd name="connsiteX961" fmla="*/ 576203 w 12192000"/>
              <a:gd name="connsiteY961" fmla="*/ 1868564 h 4255022"/>
              <a:gd name="connsiteX962" fmla="*/ 684378 w 12192000"/>
              <a:gd name="connsiteY962" fmla="*/ 1845878 h 4255022"/>
              <a:gd name="connsiteX963" fmla="*/ 10675127 w 12192000"/>
              <a:gd name="connsiteY963" fmla="*/ 1845276 h 4255022"/>
              <a:gd name="connsiteX964" fmla="*/ 10628448 w 12192000"/>
              <a:gd name="connsiteY964" fmla="*/ 1860810 h 4255022"/>
              <a:gd name="connsiteX965" fmla="*/ 10675127 w 12192000"/>
              <a:gd name="connsiteY965" fmla="*/ 1845276 h 4255022"/>
              <a:gd name="connsiteX966" fmla="*/ 10664247 w 12192000"/>
              <a:gd name="connsiteY966" fmla="*/ 1836233 h 4255022"/>
              <a:gd name="connsiteX967" fmla="*/ 10658153 w 12192000"/>
              <a:gd name="connsiteY967" fmla="*/ 1837507 h 4255022"/>
              <a:gd name="connsiteX968" fmla="*/ 10664247 w 12192000"/>
              <a:gd name="connsiteY968" fmla="*/ 1836233 h 4255022"/>
              <a:gd name="connsiteX969" fmla="*/ 1202721 w 12192000"/>
              <a:gd name="connsiteY969" fmla="*/ 1827316 h 4255022"/>
              <a:gd name="connsiteX970" fmla="*/ 815089 w 12192000"/>
              <a:gd name="connsiteY970" fmla="*/ 1893314 h 4255022"/>
              <a:gd name="connsiteX971" fmla="*/ 639303 w 12192000"/>
              <a:gd name="connsiteY971" fmla="*/ 1959311 h 4255022"/>
              <a:gd name="connsiteX972" fmla="*/ 1202721 w 12192000"/>
              <a:gd name="connsiteY972" fmla="*/ 1827316 h 4255022"/>
              <a:gd name="connsiteX973" fmla="*/ 846642 w 12192000"/>
              <a:gd name="connsiteY973" fmla="*/ 1827316 h 4255022"/>
              <a:gd name="connsiteX974" fmla="*/ 720436 w 12192000"/>
              <a:gd name="connsiteY974" fmla="*/ 1860315 h 4255022"/>
              <a:gd name="connsiteX975" fmla="*/ 846642 w 12192000"/>
              <a:gd name="connsiteY975" fmla="*/ 1827316 h 4255022"/>
              <a:gd name="connsiteX976" fmla="*/ 10503712 w 12192000"/>
              <a:gd name="connsiteY976" fmla="*/ 1808355 h 4255022"/>
              <a:gd name="connsiteX977" fmla="*/ 10450934 w 12192000"/>
              <a:gd name="connsiteY977" fmla="*/ 1818163 h 4255022"/>
              <a:gd name="connsiteX978" fmla="*/ 10450247 w 12192000"/>
              <a:gd name="connsiteY978" fmla="*/ 1818300 h 4255022"/>
              <a:gd name="connsiteX979" fmla="*/ 10465597 w 12192000"/>
              <a:gd name="connsiteY979" fmla="*/ 1816092 h 4255022"/>
              <a:gd name="connsiteX980" fmla="*/ 3014671 w 12192000"/>
              <a:gd name="connsiteY980" fmla="*/ 1763380 h 4255022"/>
              <a:gd name="connsiteX981" fmla="*/ 2938046 w 12192000"/>
              <a:gd name="connsiteY981" fmla="*/ 1786067 h 4255022"/>
              <a:gd name="connsiteX982" fmla="*/ 3014671 w 12192000"/>
              <a:gd name="connsiteY982" fmla="*/ 1763380 h 4255022"/>
              <a:gd name="connsiteX983" fmla="*/ 10953361 w 12192000"/>
              <a:gd name="connsiteY983" fmla="*/ 1724786 h 4255022"/>
              <a:gd name="connsiteX984" fmla="*/ 10863950 w 12192000"/>
              <a:gd name="connsiteY984" fmla="*/ 1741403 h 4255022"/>
              <a:gd name="connsiteX985" fmla="*/ 10857606 w 12192000"/>
              <a:gd name="connsiteY985" fmla="*/ 1744306 h 4255022"/>
              <a:gd name="connsiteX986" fmla="*/ 10950967 w 12192000"/>
              <a:gd name="connsiteY986" fmla="*/ 1736539 h 4255022"/>
              <a:gd name="connsiteX987" fmla="*/ 10955541 w 12192000"/>
              <a:gd name="connsiteY987" fmla="*/ 1730440 h 4255022"/>
              <a:gd name="connsiteX988" fmla="*/ 3276095 w 12192000"/>
              <a:gd name="connsiteY988" fmla="*/ 1701508 h 4255022"/>
              <a:gd name="connsiteX989" fmla="*/ 3249053 w 12192000"/>
              <a:gd name="connsiteY989" fmla="*/ 1722131 h 4255022"/>
              <a:gd name="connsiteX990" fmla="*/ 3276095 w 12192000"/>
              <a:gd name="connsiteY990" fmla="*/ 1701508 h 4255022"/>
              <a:gd name="connsiteX991" fmla="*/ 2005029 w 12192000"/>
              <a:gd name="connsiteY991" fmla="*/ 1542700 h 4255022"/>
              <a:gd name="connsiteX992" fmla="*/ 1838258 w 12192000"/>
              <a:gd name="connsiteY992" fmla="*/ 1569511 h 4255022"/>
              <a:gd name="connsiteX993" fmla="*/ 1950941 w 12192000"/>
              <a:gd name="connsiteY993" fmla="*/ 1583949 h 4255022"/>
              <a:gd name="connsiteX994" fmla="*/ 2005029 w 12192000"/>
              <a:gd name="connsiteY994" fmla="*/ 1542700 h 4255022"/>
              <a:gd name="connsiteX995" fmla="*/ 2319202 w 12192000"/>
              <a:gd name="connsiteY995" fmla="*/ 1461524 h 4255022"/>
              <a:gd name="connsiteX996" fmla="*/ 2194335 w 12192000"/>
              <a:gd name="connsiteY996" fmla="*/ 1489078 h 4255022"/>
              <a:gd name="connsiteX997" fmla="*/ 2266451 w 12192000"/>
              <a:gd name="connsiteY997" fmla="*/ 1495264 h 4255022"/>
              <a:gd name="connsiteX998" fmla="*/ 2352090 w 12192000"/>
              <a:gd name="connsiteY998" fmla="*/ 1470514 h 4255022"/>
              <a:gd name="connsiteX999" fmla="*/ 2319202 w 12192000"/>
              <a:gd name="connsiteY999" fmla="*/ 1461524 h 4255022"/>
              <a:gd name="connsiteX1000" fmla="*/ 2484212 w 12192000"/>
              <a:gd name="connsiteY1000" fmla="*/ 1443220 h 4255022"/>
              <a:gd name="connsiteX1001" fmla="*/ 2370123 w 12192000"/>
              <a:gd name="connsiteY1001" fmla="*/ 1468453 h 4255022"/>
              <a:gd name="connsiteX1002" fmla="*/ 2514356 w 12192000"/>
              <a:gd name="connsiteY1002" fmla="*/ 1451953 h 4255022"/>
              <a:gd name="connsiteX1003" fmla="*/ 2484212 w 12192000"/>
              <a:gd name="connsiteY1003" fmla="*/ 1443220 h 4255022"/>
              <a:gd name="connsiteX1004" fmla="*/ 5101570 w 12192000"/>
              <a:gd name="connsiteY1004" fmla="*/ 1278708 h 4255022"/>
              <a:gd name="connsiteX1005" fmla="*/ 5029451 w 12192000"/>
              <a:gd name="connsiteY1005" fmla="*/ 1286958 h 4255022"/>
              <a:gd name="connsiteX1006" fmla="*/ 5101570 w 12192000"/>
              <a:gd name="connsiteY1006" fmla="*/ 1278708 h 4255022"/>
              <a:gd name="connsiteX1007" fmla="*/ 3307648 w 12192000"/>
              <a:gd name="connsiteY1007" fmla="*/ 1258084 h 4255022"/>
              <a:gd name="connsiteX1008" fmla="*/ 3158907 w 12192000"/>
              <a:gd name="connsiteY1008" fmla="*/ 1289021 h 4255022"/>
              <a:gd name="connsiteX1009" fmla="*/ 3307648 w 12192000"/>
              <a:gd name="connsiteY1009" fmla="*/ 1258084 h 4255022"/>
              <a:gd name="connsiteX1010" fmla="*/ 8414463 w 12192000"/>
              <a:gd name="connsiteY1010" fmla="*/ 1208585 h 4255022"/>
              <a:gd name="connsiteX1011" fmla="*/ 8270227 w 12192000"/>
              <a:gd name="connsiteY1011" fmla="*/ 1247772 h 4255022"/>
              <a:gd name="connsiteX1012" fmla="*/ 8265719 w 12192000"/>
              <a:gd name="connsiteY1012" fmla="*/ 1253959 h 4255022"/>
              <a:gd name="connsiteX1013" fmla="*/ 8414463 w 12192000"/>
              <a:gd name="connsiteY1013" fmla="*/ 1208585 h 4255022"/>
              <a:gd name="connsiteX1014" fmla="*/ 3560061 w 12192000"/>
              <a:gd name="connsiteY1014" fmla="*/ 1204461 h 4255022"/>
              <a:gd name="connsiteX1015" fmla="*/ 3433853 w 12192000"/>
              <a:gd name="connsiteY1015" fmla="*/ 1208586 h 4255022"/>
              <a:gd name="connsiteX1016" fmla="*/ 3361736 w 12192000"/>
              <a:gd name="connsiteY1016" fmla="*/ 1266333 h 4255022"/>
              <a:gd name="connsiteX1017" fmla="*/ 3560061 w 12192000"/>
              <a:gd name="connsiteY1017" fmla="*/ 1204461 h 4255022"/>
              <a:gd name="connsiteX1018" fmla="*/ 8629688 w 12192000"/>
              <a:gd name="connsiteY1018" fmla="*/ 1185384 h 4255022"/>
              <a:gd name="connsiteX1019" fmla="*/ 8585740 w 12192000"/>
              <a:gd name="connsiteY1019" fmla="*/ 1202399 h 4255022"/>
              <a:gd name="connsiteX1020" fmla="*/ 8629688 w 12192000"/>
              <a:gd name="connsiteY1020" fmla="*/ 1185384 h 4255022"/>
              <a:gd name="connsiteX1021" fmla="*/ 5538781 w 12192000"/>
              <a:gd name="connsiteY1021" fmla="*/ 1179711 h 4255022"/>
              <a:gd name="connsiteX1022" fmla="*/ 5362995 w 12192000"/>
              <a:gd name="connsiteY1022" fmla="*/ 1216836 h 4255022"/>
              <a:gd name="connsiteX1023" fmla="*/ 5538781 w 12192000"/>
              <a:gd name="connsiteY1023" fmla="*/ 1179711 h 4255022"/>
              <a:gd name="connsiteX1024" fmla="*/ 3789933 w 12192000"/>
              <a:gd name="connsiteY1024" fmla="*/ 1159088 h 4255022"/>
              <a:gd name="connsiteX1025" fmla="*/ 3668236 w 12192000"/>
              <a:gd name="connsiteY1025" fmla="*/ 1200336 h 4255022"/>
              <a:gd name="connsiteX1026" fmla="*/ 3794441 w 12192000"/>
              <a:gd name="connsiteY1026" fmla="*/ 1181774 h 4255022"/>
              <a:gd name="connsiteX1027" fmla="*/ 3776413 w 12192000"/>
              <a:gd name="connsiteY1027" fmla="*/ 1177650 h 4255022"/>
              <a:gd name="connsiteX1028" fmla="*/ 3789933 w 12192000"/>
              <a:gd name="connsiteY1028" fmla="*/ 1159088 h 4255022"/>
              <a:gd name="connsiteX1029" fmla="*/ 5570333 w 12192000"/>
              <a:gd name="connsiteY1029" fmla="*/ 1128151 h 4255022"/>
              <a:gd name="connsiteX1030" fmla="*/ 5349473 w 12192000"/>
              <a:gd name="connsiteY1030" fmla="*/ 1167337 h 4255022"/>
              <a:gd name="connsiteX1031" fmla="*/ 5570333 w 12192000"/>
              <a:gd name="connsiteY1031" fmla="*/ 1128151 h 4255022"/>
              <a:gd name="connsiteX1032" fmla="*/ 5818235 w 12192000"/>
              <a:gd name="connsiteY1032" fmla="*/ 1101340 h 4255022"/>
              <a:gd name="connsiteX1033" fmla="*/ 5723580 w 12192000"/>
              <a:gd name="connsiteY1033" fmla="*/ 1136400 h 4255022"/>
              <a:gd name="connsiteX1034" fmla="*/ 5705552 w 12192000"/>
              <a:gd name="connsiteY1034" fmla="*/ 1117839 h 4255022"/>
              <a:gd name="connsiteX1035" fmla="*/ 5818235 w 12192000"/>
              <a:gd name="connsiteY1035" fmla="*/ 1101340 h 4255022"/>
              <a:gd name="connsiteX1036" fmla="*/ 8959850 w 12192000"/>
              <a:gd name="connsiteY1036" fmla="*/ 1095152 h 4255022"/>
              <a:gd name="connsiteX1037" fmla="*/ 8617290 w 12192000"/>
              <a:gd name="connsiteY1037" fmla="*/ 1173525 h 4255022"/>
              <a:gd name="connsiteX1038" fmla="*/ 8662367 w 12192000"/>
              <a:gd name="connsiteY1038" fmla="*/ 1185900 h 4255022"/>
              <a:gd name="connsiteX1039" fmla="*/ 8743498 w 12192000"/>
              <a:gd name="connsiteY1039" fmla="*/ 1169399 h 4255022"/>
              <a:gd name="connsiteX1040" fmla="*/ 8585740 w 12192000"/>
              <a:gd name="connsiteY1040" fmla="*/ 1239523 h 4255022"/>
              <a:gd name="connsiteX1041" fmla="*/ 8977878 w 12192000"/>
              <a:gd name="connsiteY1041" fmla="*/ 1128151 h 4255022"/>
              <a:gd name="connsiteX1042" fmla="*/ 8824631 w 12192000"/>
              <a:gd name="connsiteY1042" fmla="*/ 1152901 h 4255022"/>
              <a:gd name="connsiteX1043" fmla="*/ 8874211 w 12192000"/>
              <a:gd name="connsiteY1043" fmla="*/ 1119902 h 4255022"/>
              <a:gd name="connsiteX1044" fmla="*/ 8959850 w 12192000"/>
              <a:gd name="connsiteY1044" fmla="*/ 1095152 h 4255022"/>
              <a:gd name="connsiteX1045" fmla="*/ 4840143 w 12192000"/>
              <a:gd name="connsiteY1045" fmla="*/ 1080715 h 4255022"/>
              <a:gd name="connsiteX1046" fmla="*/ 4718446 w 12192000"/>
              <a:gd name="connsiteY1046" fmla="*/ 1136401 h 4255022"/>
              <a:gd name="connsiteX1047" fmla="*/ 4840143 w 12192000"/>
              <a:gd name="connsiteY1047" fmla="*/ 1080715 h 4255022"/>
              <a:gd name="connsiteX1048" fmla="*/ 5997965 w 12192000"/>
              <a:gd name="connsiteY1048" fmla="*/ 1039982 h 4255022"/>
              <a:gd name="connsiteX1049" fmla="*/ 6017900 w 12192000"/>
              <a:gd name="connsiteY1049" fmla="*/ 1040820 h 4255022"/>
              <a:gd name="connsiteX1050" fmla="*/ 6025573 w 12192000"/>
              <a:gd name="connsiteY1050" fmla="*/ 1049778 h 4255022"/>
              <a:gd name="connsiteX1051" fmla="*/ 5998531 w 12192000"/>
              <a:gd name="connsiteY1051" fmla="*/ 1055966 h 4255022"/>
              <a:gd name="connsiteX1052" fmla="*/ 5980503 w 12192000"/>
              <a:gd name="connsiteY1052" fmla="*/ 1051842 h 4255022"/>
              <a:gd name="connsiteX1053" fmla="*/ 5997965 w 12192000"/>
              <a:gd name="connsiteY1053" fmla="*/ 1039982 h 4255022"/>
              <a:gd name="connsiteX1054" fmla="*/ 9081547 w 12192000"/>
              <a:gd name="connsiteY1054" fmla="*/ 1037404 h 4255022"/>
              <a:gd name="connsiteX1055" fmla="*/ 8838153 w 12192000"/>
              <a:gd name="connsiteY1055" fmla="*/ 1099278 h 4255022"/>
              <a:gd name="connsiteX1056" fmla="*/ 9081547 w 12192000"/>
              <a:gd name="connsiteY1056" fmla="*/ 1037404 h 4255022"/>
              <a:gd name="connsiteX1057" fmla="*/ 6106706 w 12192000"/>
              <a:gd name="connsiteY1057" fmla="*/ 1033280 h 4255022"/>
              <a:gd name="connsiteX1058" fmla="*/ 6043603 w 12192000"/>
              <a:gd name="connsiteY1058" fmla="*/ 1053904 h 4255022"/>
              <a:gd name="connsiteX1059" fmla="*/ 6106706 w 12192000"/>
              <a:gd name="connsiteY1059" fmla="*/ 1033280 h 4255022"/>
              <a:gd name="connsiteX1060" fmla="*/ 6271084 w 12192000"/>
              <a:gd name="connsiteY1060" fmla="*/ 982975 h 4255022"/>
              <a:gd name="connsiteX1061" fmla="*/ 6305028 w 12192000"/>
              <a:gd name="connsiteY1061" fmla="*/ 985843 h 4255022"/>
              <a:gd name="connsiteX1062" fmla="*/ 6241925 w 12192000"/>
              <a:gd name="connsiteY1062" fmla="*/ 1006468 h 4255022"/>
              <a:gd name="connsiteX1063" fmla="*/ 6271084 w 12192000"/>
              <a:gd name="connsiteY1063" fmla="*/ 982975 h 4255022"/>
              <a:gd name="connsiteX1064" fmla="*/ 4876204 w 12192000"/>
              <a:gd name="connsiteY1064" fmla="*/ 946657 h 4255022"/>
              <a:gd name="connsiteX1065" fmla="*/ 4425467 w 12192000"/>
              <a:gd name="connsiteY1065" fmla="*/ 1047716 h 4255022"/>
              <a:gd name="connsiteX1066" fmla="*/ 4344336 w 12192000"/>
              <a:gd name="connsiteY1066" fmla="*/ 1049779 h 4255022"/>
              <a:gd name="connsiteX1067" fmla="*/ 4146012 w 12192000"/>
              <a:gd name="connsiteY1067" fmla="*/ 1076591 h 4255022"/>
              <a:gd name="connsiteX1068" fmla="*/ 3848529 w 12192000"/>
              <a:gd name="connsiteY1068" fmla="*/ 1165275 h 4255022"/>
              <a:gd name="connsiteX1069" fmla="*/ 4168551 w 12192000"/>
              <a:gd name="connsiteY1069" fmla="*/ 1099278 h 4255022"/>
              <a:gd name="connsiteX1070" fmla="*/ 4195595 w 12192000"/>
              <a:gd name="connsiteY1070" fmla="*/ 1109590 h 4255022"/>
              <a:gd name="connsiteX1071" fmla="*/ 4429975 w 12192000"/>
              <a:gd name="connsiteY1071" fmla="*/ 1053904 h 4255022"/>
              <a:gd name="connsiteX1072" fmla="*/ 4686894 w 12192000"/>
              <a:gd name="connsiteY1072" fmla="*/ 1000281 h 4255022"/>
              <a:gd name="connsiteX1073" fmla="*/ 4772535 w 12192000"/>
              <a:gd name="connsiteY1073" fmla="*/ 1004404 h 4255022"/>
              <a:gd name="connsiteX1074" fmla="*/ 4876204 w 12192000"/>
              <a:gd name="connsiteY1074" fmla="*/ 946657 h 4255022"/>
              <a:gd name="connsiteX1075" fmla="*/ 6264461 w 12192000"/>
              <a:gd name="connsiteY1075" fmla="*/ 934283 h 4255022"/>
              <a:gd name="connsiteX1076" fmla="*/ 6201359 w 12192000"/>
              <a:gd name="connsiteY1076" fmla="*/ 954908 h 4255022"/>
              <a:gd name="connsiteX1077" fmla="*/ 6264461 w 12192000"/>
              <a:gd name="connsiteY1077" fmla="*/ 934283 h 4255022"/>
              <a:gd name="connsiteX1078" fmla="*/ 5872323 w 12192000"/>
              <a:gd name="connsiteY1078" fmla="*/ 911595 h 4255022"/>
              <a:gd name="connsiteX1079" fmla="*/ 5872323 w 12192000"/>
              <a:gd name="connsiteY1079" fmla="*/ 911595 h 4255022"/>
              <a:gd name="connsiteX1080" fmla="*/ 6201359 w 12192000"/>
              <a:gd name="connsiteY1080" fmla="*/ 903346 h 4255022"/>
              <a:gd name="connsiteX1081" fmla="*/ 6147272 w 12192000"/>
              <a:gd name="connsiteY1081" fmla="*/ 930158 h 4255022"/>
              <a:gd name="connsiteX1082" fmla="*/ 6201359 w 12192000"/>
              <a:gd name="connsiteY1082" fmla="*/ 903346 h 4255022"/>
              <a:gd name="connsiteX1083" fmla="*/ 6484972 w 12192000"/>
              <a:gd name="connsiteY1083" fmla="*/ 859293 h 4255022"/>
              <a:gd name="connsiteX1084" fmla="*/ 6507860 w 12192000"/>
              <a:gd name="connsiteY1084" fmla="*/ 866222 h 4255022"/>
              <a:gd name="connsiteX1085" fmla="*/ 6480816 w 12192000"/>
              <a:gd name="connsiteY1085" fmla="*/ 872409 h 4255022"/>
              <a:gd name="connsiteX1086" fmla="*/ 6458277 w 12192000"/>
              <a:gd name="connsiteY1086" fmla="*/ 899221 h 4255022"/>
              <a:gd name="connsiteX1087" fmla="*/ 6350100 w 12192000"/>
              <a:gd name="connsiteY1087" fmla="*/ 921908 h 4255022"/>
              <a:gd name="connsiteX1088" fmla="*/ 6381652 w 12192000"/>
              <a:gd name="connsiteY1088" fmla="*/ 886847 h 4255022"/>
              <a:gd name="connsiteX1089" fmla="*/ 6484972 w 12192000"/>
              <a:gd name="connsiteY1089" fmla="*/ 859293 h 4255022"/>
              <a:gd name="connsiteX1090" fmla="*/ 6273478 w 12192000"/>
              <a:gd name="connsiteY1090" fmla="*/ 857973 h 4255022"/>
              <a:gd name="connsiteX1091" fmla="*/ 6336583 w 12192000"/>
              <a:gd name="connsiteY1091" fmla="*/ 874472 h 4255022"/>
              <a:gd name="connsiteX1092" fmla="*/ 6237419 w 12192000"/>
              <a:gd name="connsiteY1092" fmla="*/ 903346 h 4255022"/>
              <a:gd name="connsiteX1093" fmla="*/ 6219389 w 12192000"/>
              <a:gd name="connsiteY1093" fmla="*/ 884784 h 4255022"/>
              <a:gd name="connsiteX1094" fmla="*/ 6079662 w 12192000"/>
              <a:gd name="connsiteY1094" fmla="*/ 905408 h 4255022"/>
              <a:gd name="connsiteX1095" fmla="*/ 6273478 w 12192000"/>
              <a:gd name="connsiteY1095" fmla="*/ 857973 h 4255022"/>
              <a:gd name="connsiteX1096" fmla="*/ 5750624 w 12192000"/>
              <a:gd name="connsiteY1096" fmla="*/ 855910 h 4255022"/>
              <a:gd name="connsiteX1097" fmla="*/ 5480184 w 12192000"/>
              <a:gd name="connsiteY1097" fmla="*/ 926033 h 4255022"/>
              <a:gd name="connsiteX1098" fmla="*/ 5750624 w 12192000"/>
              <a:gd name="connsiteY1098" fmla="*/ 855910 h 4255022"/>
              <a:gd name="connsiteX1099" fmla="*/ 6593499 w 12192000"/>
              <a:gd name="connsiteY1099" fmla="*/ 789912 h 4255022"/>
              <a:gd name="connsiteX1100" fmla="*/ 6084167 w 12192000"/>
              <a:gd name="connsiteY1100" fmla="*/ 866222 h 4255022"/>
              <a:gd name="connsiteX1101" fmla="*/ 6192345 w 12192000"/>
              <a:gd name="connsiteY1101" fmla="*/ 829099 h 4255022"/>
              <a:gd name="connsiteX1102" fmla="*/ 5628930 w 12192000"/>
              <a:gd name="connsiteY1102" fmla="*/ 961094 h 4255022"/>
              <a:gd name="connsiteX1103" fmla="*/ 5764149 w 12192000"/>
              <a:gd name="connsiteY1103" fmla="*/ 934283 h 4255022"/>
              <a:gd name="connsiteX1104" fmla="*/ 5683016 w 12192000"/>
              <a:gd name="connsiteY1104" fmla="*/ 981718 h 4255022"/>
              <a:gd name="connsiteX1105" fmla="*/ 5678510 w 12192000"/>
              <a:gd name="connsiteY1105" fmla="*/ 961094 h 4255022"/>
              <a:gd name="connsiteX1106" fmla="*/ 5453141 w 12192000"/>
              <a:gd name="connsiteY1106" fmla="*/ 1043592 h 4255022"/>
              <a:gd name="connsiteX1107" fmla="*/ 5430606 w 12192000"/>
              <a:gd name="connsiteY1107" fmla="*/ 1018842 h 4255022"/>
              <a:gd name="connsiteX1108" fmla="*/ 5317920 w 12192000"/>
              <a:gd name="connsiteY1108" fmla="*/ 1043592 h 4255022"/>
              <a:gd name="connsiteX1109" fmla="*/ 5254817 w 12192000"/>
              <a:gd name="connsiteY1109" fmla="*/ 1078653 h 4255022"/>
              <a:gd name="connsiteX1110" fmla="*/ 5619913 w 12192000"/>
              <a:gd name="connsiteY1110" fmla="*/ 1025029 h 4255022"/>
              <a:gd name="connsiteX1111" fmla="*/ 5480186 w 12192000"/>
              <a:gd name="connsiteY1111" fmla="*/ 1062154 h 4255022"/>
              <a:gd name="connsiteX1112" fmla="*/ 5439620 w 12192000"/>
              <a:gd name="connsiteY1112" fmla="*/ 1101340 h 4255022"/>
              <a:gd name="connsiteX1113" fmla="*/ 5637941 w 12192000"/>
              <a:gd name="connsiteY1113" fmla="*/ 1039467 h 4255022"/>
              <a:gd name="connsiteX1114" fmla="*/ 5710060 w 12192000"/>
              <a:gd name="connsiteY1114" fmla="*/ 1062154 h 4255022"/>
              <a:gd name="connsiteX1115" fmla="*/ 5277353 w 12192000"/>
              <a:gd name="connsiteY1115" fmla="*/ 1165275 h 4255022"/>
              <a:gd name="connsiteX1116" fmla="*/ 5664985 w 12192000"/>
              <a:gd name="connsiteY1116" fmla="*/ 1099277 h 4255022"/>
              <a:gd name="connsiteX1117" fmla="*/ 5719074 w 12192000"/>
              <a:gd name="connsiteY1117" fmla="*/ 1138464 h 4255022"/>
              <a:gd name="connsiteX1118" fmla="*/ 5831757 w 12192000"/>
              <a:gd name="connsiteY1118" fmla="*/ 1121963 h 4255022"/>
              <a:gd name="connsiteX1119" fmla="*/ 5777671 w 12192000"/>
              <a:gd name="connsiteY1119" fmla="*/ 1148776 h 4255022"/>
              <a:gd name="connsiteX1120" fmla="*/ 5939932 w 12192000"/>
              <a:gd name="connsiteY1120" fmla="*/ 1101340 h 4255022"/>
              <a:gd name="connsiteX1121" fmla="*/ 5903873 w 12192000"/>
              <a:gd name="connsiteY1121" fmla="*/ 1115776 h 4255022"/>
              <a:gd name="connsiteX1122" fmla="*/ 6818862 w 12192000"/>
              <a:gd name="connsiteY1122" fmla="*/ 911596 h 4255022"/>
              <a:gd name="connsiteX1123" fmla="*/ 6724212 w 12192000"/>
              <a:gd name="connsiteY1123" fmla="*/ 915721 h 4255022"/>
              <a:gd name="connsiteX1124" fmla="*/ 6404189 w 12192000"/>
              <a:gd name="connsiteY1124" fmla="*/ 952844 h 4255022"/>
              <a:gd name="connsiteX1125" fmla="*/ 6737732 w 12192000"/>
              <a:gd name="connsiteY1125" fmla="*/ 847661 h 4255022"/>
              <a:gd name="connsiteX1126" fmla="*/ 6647585 w 12192000"/>
              <a:gd name="connsiteY1126" fmla="*/ 888909 h 4255022"/>
              <a:gd name="connsiteX1127" fmla="*/ 6832387 w 12192000"/>
              <a:gd name="connsiteY1127" fmla="*/ 829099 h 4255022"/>
              <a:gd name="connsiteX1128" fmla="*/ 6579974 w 12192000"/>
              <a:gd name="connsiteY1128" fmla="*/ 837349 h 4255022"/>
              <a:gd name="connsiteX1129" fmla="*/ 6706182 w 12192000"/>
              <a:gd name="connsiteY1129" fmla="*/ 804349 h 4255022"/>
              <a:gd name="connsiteX1130" fmla="*/ 6539410 w 12192000"/>
              <a:gd name="connsiteY1130" fmla="*/ 816724 h 4255022"/>
              <a:gd name="connsiteX1131" fmla="*/ 6593499 w 12192000"/>
              <a:gd name="connsiteY1131" fmla="*/ 789912 h 4255022"/>
              <a:gd name="connsiteX1132" fmla="*/ 5749782 w 12192000"/>
              <a:gd name="connsiteY1132" fmla="*/ 787689 h 4255022"/>
              <a:gd name="connsiteX1133" fmla="*/ 5791190 w 12192000"/>
              <a:gd name="connsiteY1133" fmla="*/ 796099 h 4255022"/>
              <a:gd name="connsiteX1134" fmla="*/ 5615402 w 12192000"/>
              <a:gd name="connsiteY1134" fmla="*/ 833223 h 4255022"/>
              <a:gd name="connsiteX1135" fmla="*/ 5749782 w 12192000"/>
              <a:gd name="connsiteY1135" fmla="*/ 787689 h 4255022"/>
              <a:gd name="connsiteX1136" fmla="*/ 6012053 w 12192000"/>
              <a:gd name="connsiteY1136" fmla="*/ 742478 h 4255022"/>
              <a:gd name="connsiteX1137" fmla="*/ 5818233 w 12192000"/>
              <a:gd name="connsiteY1137" fmla="*/ 789912 h 4255022"/>
              <a:gd name="connsiteX1138" fmla="*/ 6012053 w 12192000"/>
              <a:gd name="connsiteY1138" fmla="*/ 742478 h 4255022"/>
              <a:gd name="connsiteX1139" fmla="*/ 5655971 w 12192000"/>
              <a:gd name="connsiteY1139" fmla="*/ 728040 h 4255022"/>
              <a:gd name="connsiteX1140" fmla="*/ 5592866 w 12192000"/>
              <a:gd name="connsiteY1140" fmla="*/ 748666 h 4255022"/>
              <a:gd name="connsiteX1141" fmla="*/ 5655971 w 12192000"/>
              <a:gd name="connsiteY1141" fmla="*/ 728040 h 4255022"/>
              <a:gd name="connsiteX1142" fmla="*/ 5921904 w 12192000"/>
              <a:gd name="connsiteY1142" fmla="*/ 666168 h 4255022"/>
              <a:gd name="connsiteX1143" fmla="*/ 5795696 w 12192000"/>
              <a:gd name="connsiteY1143" fmla="*/ 699166 h 4255022"/>
              <a:gd name="connsiteX1144" fmla="*/ 5921904 w 12192000"/>
              <a:gd name="connsiteY1144" fmla="*/ 666168 h 4255022"/>
              <a:gd name="connsiteX1145" fmla="*/ 6147272 w 12192000"/>
              <a:gd name="connsiteY1145" fmla="*/ 618731 h 4255022"/>
              <a:gd name="connsiteX1146" fmla="*/ 6093184 w 12192000"/>
              <a:gd name="connsiteY1146" fmla="*/ 645545 h 4255022"/>
              <a:gd name="connsiteX1147" fmla="*/ 6147272 w 12192000"/>
              <a:gd name="connsiteY1147" fmla="*/ 618731 h 4255022"/>
              <a:gd name="connsiteX1148" fmla="*/ 5854293 w 12192000"/>
              <a:gd name="connsiteY1148" fmla="*/ 598106 h 4255022"/>
              <a:gd name="connsiteX1149" fmla="*/ 5728088 w 12192000"/>
              <a:gd name="connsiteY1149" fmla="*/ 631106 h 4255022"/>
              <a:gd name="connsiteX1150" fmla="*/ 5854293 w 12192000"/>
              <a:gd name="connsiteY1150" fmla="*/ 598106 h 4255022"/>
              <a:gd name="connsiteX1151" fmla="*/ 6079657 w 12192000"/>
              <a:gd name="connsiteY1151" fmla="*/ 550671 h 4255022"/>
              <a:gd name="connsiteX1152" fmla="*/ 5980498 w 12192000"/>
              <a:gd name="connsiteY1152" fmla="*/ 579547 h 4255022"/>
              <a:gd name="connsiteX1153" fmla="*/ 6079657 w 12192000"/>
              <a:gd name="connsiteY1153" fmla="*/ 550671 h 4255022"/>
              <a:gd name="connsiteX1154" fmla="*/ 6386163 w 12192000"/>
              <a:gd name="connsiteY1154" fmla="*/ 506844 h 4255022"/>
              <a:gd name="connsiteX1155" fmla="*/ 6350102 w 12192000"/>
              <a:gd name="connsiteY1155" fmla="*/ 509422 h 4255022"/>
              <a:gd name="connsiteX1156" fmla="*/ 6408699 w 12192000"/>
              <a:gd name="connsiteY1156" fmla="*/ 519734 h 4255022"/>
              <a:gd name="connsiteX1157" fmla="*/ 6386163 w 12192000"/>
              <a:gd name="connsiteY1157" fmla="*/ 506844 h 4255022"/>
              <a:gd name="connsiteX1158" fmla="*/ 6268969 w 12192000"/>
              <a:gd name="connsiteY1158" fmla="*/ 459924 h 4255022"/>
              <a:gd name="connsiteX1159" fmla="*/ 6192342 w 12192000"/>
              <a:gd name="connsiteY1159" fmla="*/ 482612 h 4255022"/>
              <a:gd name="connsiteX1160" fmla="*/ 6268969 w 12192000"/>
              <a:gd name="connsiteY1160" fmla="*/ 459924 h 4255022"/>
              <a:gd name="connsiteX1161" fmla="*/ 8018380 w 12192000"/>
              <a:gd name="connsiteY1161" fmla="*/ 366694 h 4255022"/>
              <a:gd name="connsiteX1162" fmla="*/ 7851045 w 12192000"/>
              <a:gd name="connsiteY1162" fmla="*/ 377425 h 4255022"/>
              <a:gd name="connsiteX1163" fmla="*/ 8062889 w 12192000"/>
              <a:gd name="connsiteY1163" fmla="*/ 377425 h 4255022"/>
              <a:gd name="connsiteX1164" fmla="*/ 8018380 w 12192000"/>
              <a:gd name="connsiteY1164" fmla="*/ 366694 h 4255022"/>
              <a:gd name="connsiteX1165" fmla="*/ 8337835 w 12192000"/>
              <a:gd name="connsiteY1165" fmla="*/ 270179 h 4255022"/>
              <a:gd name="connsiteX1166" fmla="*/ 8202619 w 12192000"/>
              <a:gd name="connsiteY1166" fmla="*/ 296991 h 4255022"/>
              <a:gd name="connsiteX1167" fmla="*/ 7968236 w 12192000"/>
              <a:gd name="connsiteY1167" fmla="*/ 352677 h 4255022"/>
              <a:gd name="connsiteX1168" fmla="*/ 8369388 w 12192000"/>
              <a:gd name="connsiteY1168" fmla="*/ 286679 h 4255022"/>
              <a:gd name="connsiteX1169" fmla="*/ 8324316 w 12192000"/>
              <a:gd name="connsiteY1169" fmla="*/ 288740 h 4255022"/>
              <a:gd name="connsiteX1170" fmla="*/ 8337835 w 12192000"/>
              <a:gd name="connsiteY1170" fmla="*/ 270179 h 4255022"/>
              <a:gd name="connsiteX1171" fmla="*/ 8838150 w 12192000"/>
              <a:gd name="connsiteY1171" fmla="*/ 230992 h 4255022"/>
              <a:gd name="connsiteX1172" fmla="*/ 8838150 w 12192000"/>
              <a:gd name="connsiteY1172" fmla="*/ 230992 h 4255022"/>
              <a:gd name="connsiteX1173" fmla="*/ 9538479 w 12192000"/>
              <a:gd name="connsiteY1173" fmla="*/ 207019 h 4255022"/>
              <a:gd name="connsiteX1174" fmla="*/ 9482701 w 12192000"/>
              <a:gd name="connsiteY1174" fmla="*/ 230995 h 4255022"/>
              <a:gd name="connsiteX1175" fmla="*/ 9538479 w 12192000"/>
              <a:gd name="connsiteY1175" fmla="*/ 207019 h 4255022"/>
              <a:gd name="connsiteX1176" fmla="*/ 9460165 w 12192000"/>
              <a:gd name="connsiteY1176" fmla="*/ 140247 h 4255022"/>
              <a:gd name="connsiteX1177" fmla="*/ 9424104 w 12192000"/>
              <a:gd name="connsiteY1177" fmla="*/ 154683 h 4255022"/>
              <a:gd name="connsiteX1178" fmla="*/ 9221272 w 12192000"/>
              <a:gd name="connsiteY1178" fmla="*/ 195933 h 4255022"/>
              <a:gd name="connsiteX1179" fmla="*/ 9460165 w 12192000"/>
              <a:gd name="connsiteY1179" fmla="*/ 140247 h 4255022"/>
              <a:gd name="connsiteX1180" fmla="*/ 9108591 w 12192000"/>
              <a:gd name="connsiteY1180" fmla="*/ 0 h 4255022"/>
              <a:gd name="connsiteX1181" fmla="*/ 8991400 w 12192000"/>
              <a:gd name="connsiteY1181" fmla="*/ 61873 h 4255022"/>
              <a:gd name="connsiteX1182" fmla="*/ 8626307 w 12192000"/>
              <a:gd name="connsiteY1182" fmla="*/ 152620 h 4255022"/>
              <a:gd name="connsiteX1183" fmla="*/ 8878717 w 12192000"/>
              <a:gd name="connsiteY1183" fmla="*/ 115496 h 4255022"/>
              <a:gd name="connsiteX1184" fmla="*/ 8599262 w 12192000"/>
              <a:gd name="connsiteY1184" fmla="*/ 210368 h 4255022"/>
              <a:gd name="connsiteX1185" fmla="*/ 8491087 w 12192000"/>
              <a:gd name="connsiteY1185" fmla="*/ 233055 h 4255022"/>
              <a:gd name="connsiteX1186" fmla="*/ 8711945 w 12192000"/>
              <a:gd name="connsiteY1186" fmla="*/ 193869 h 4255022"/>
              <a:gd name="connsiteX1187" fmla="*/ 8563204 w 12192000"/>
              <a:gd name="connsiteY1187" fmla="*/ 239242 h 4255022"/>
              <a:gd name="connsiteX1188" fmla="*/ 8856181 w 12192000"/>
              <a:gd name="connsiteY1188" fmla="*/ 208307 h 4255022"/>
              <a:gd name="connsiteX1189" fmla="*/ 8847167 w 12192000"/>
              <a:gd name="connsiteY1189" fmla="*/ 233055 h 4255022"/>
              <a:gd name="connsiteX1190" fmla="*/ 8914775 w 12192000"/>
              <a:gd name="connsiteY1190" fmla="*/ 204181 h 4255022"/>
              <a:gd name="connsiteX1191" fmla="*/ 9135636 w 12192000"/>
              <a:gd name="connsiteY1191" fmla="*/ 181494 h 4255022"/>
              <a:gd name="connsiteX1192" fmla="*/ 8576726 w 12192000"/>
              <a:gd name="connsiteY1192" fmla="*/ 334115 h 4255022"/>
              <a:gd name="connsiteX1193" fmla="*/ 9000416 w 12192000"/>
              <a:gd name="connsiteY1193" fmla="*/ 253680 h 4255022"/>
              <a:gd name="connsiteX1194" fmla="*/ 9176202 w 12192000"/>
              <a:gd name="connsiteY1194" fmla="*/ 202119 h 4255022"/>
              <a:gd name="connsiteX1195" fmla="*/ 9113099 w 12192000"/>
              <a:gd name="connsiteY1195" fmla="*/ 226868 h 4255022"/>
              <a:gd name="connsiteX1196" fmla="*/ 9104083 w 12192000"/>
              <a:gd name="connsiteY1196" fmla="*/ 224805 h 4255022"/>
              <a:gd name="connsiteX1197" fmla="*/ 9113099 w 12192000"/>
              <a:gd name="connsiteY1197" fmla="*/ 226868 h 4255022"/>
              <a:gd name="connsiteX1198" fmla="*/ 9167188 w 12192000"/>
              <a:gd name="connsiteY1198" fmla="*/ 241305 h 4255022"/>
              <a:gd name="connsiteX1199" fmla="*/ 9482701 w 12192000"/>
              <a:gd name="connsiteY1199" fmla="*/ 169120 h 4255022"/>
              <a:gd name="connsiteX1200" fmla="*/ 9302405 w 12192000"/>
              <a:gd name="connsiteY1200" fmla="*/ 214493 h 4255022"/>
              <a:gd name="connsiteX1201" fmla="*/ 9374526 w 12192000"/>
              <a:gd name="connsiteY1201" fmla="*/ 237180 h 4255022"/>
              <a:gd name="connsiteX1202" fmla="*/ 8977878 w 12192000"/>
              <a:gd name="connsiteY1202" fmla="*/ 342364 h 4255022"/>
              <a:gd name="connsiteX1203" fmla="*/ 9261843 w 12192000"/>
              <a:gd name="connsiteY1203" fmla="*/ 284617 h 4255022"/>
              <a:gd name="connsiteX1204" fmla="*/ 9185218 w 12192000"/>
              <a:gd name="connsiteY1204" fmla="*/ 321740 h 4255022"/>
              <a:gd name="connsiteX1205" fmla="*/ 9500729 w 12192000"/>
              <a:gd name="connsiteY1205" fmla="*/ 263992 h 4255022"/>
              <a:gd name="connsiteX1206" fmla="*/ 9532282 w 12192000"/>
              <a:gd name="connsiteY1206" fmla="*/ 249556 h 4255022"/>
              <a:gd name="connsiteX1207" fmla="*/ 9524957 w 12192000"/>
              <a:gd name="connsiteY1207" fmla="*/ 258321 h 4255022"/>
              <a:gd name="connsiteX1208" fmla="*/ 9500731 w 12192000"/>
              <a:gd name="connsiteY1208" fmla="*/ 263992 h 4255022"/>
              <a:gd name="connsiteX1209" fmla="*/ 9509816 w 12192000"/>
              <a:gd name="connsiteY1209" fmla="*/ 271307 h 4255022"/>
              <a:gd name="connsiteX1210" fmla="*/ 9554818 w 12192000"/>
              <a:gd name="connsiteY1210" fmla="*/ 268116 h 4255022"/>
              <a:gd name="connsiteX1211" fmla="*/ 9397062 w 12192000"/>
              <a:gd name="connsiteY1211" fmla="*/ 352677 h 4255022"/>
              <a:gd name="connsiteX1212" fmla="*/ 9649473 w 12192000"/>
              <a:gd name="connsiteY1212" fmla="*/ 263992 h 4255022"/>
              <a:gd name="connsiteX1213" fmla="*/ 9572850 w 12192000"/>
              <a:gd name="connsiteY1213" fmla="*/ 332053 h 4255022"/>
              <a:gd name="connsiteX1214" fmla="*/ 10059641 w 12192000"/>
              <a:gd name="connsiteY1214" fmla="*/ 400112 h 4255022"/>
              <a:gd name="connsiteX1215" fmla="*/ 10244441 w 12192000"/>
              <a:gd name="connsiteY1215" fmla="*/ 484672 h 4255022"/>
              <a:gd name="connsiteX1216" fmla="*/ 10605028 w 12192000"/>
              <a:gd name="connsiteY1216" fmla="*/ 400112 h 4255022"/>
              <a:gd name="connsiteX1217" fmla="*/ 11389306 w 12192000"/>
              <a:gd name="connsiteY1217" fmla="*/ 296991 h 4255022"/>
              <a:gd name="connsiteX1218" fmla="*/ 11722847 w 12192000"/>
              <a:gd name="connsiteY1218" fmla="*/ 420737 h 4255022"/>
              <a:gd name="connsiteX1219" fmla="*/ 11871591 w 12192000"/>
              <a:gd name="connsiteY1219" fmla="*/ 507359 h 4255022"/>
              <a:gd name="connsiteX1220" fmla="*/ 11831025 w 12192000"/>
              <a:gd name="connsiteY1220" fmla="*/ 775475 h 4255022"/>
              <a:gd name="connsiteX1221" fmla="*/ 11623686 w 12192000"/>
              <a:gd name="connsiteY1221" fmla="*/ 866222 h 4255022"/>
              <a:gd name="connsiteX1222" fmla="*/ 12137524 w 12192000"/>
              <a:gd name="connsiteY1222" fmla="*/ 789912 h 4255022"/>
              <a:gd name="connsiteX1223" fmla="*/ 12051882 w 12192000"/>
              <a:gd name="connsiteY1223" fmla="*/ 785788 h 4255022"/>
              <a:gd name="connsiteX1224" fmla="*/ 12173678 w 12192000"/>
              <a:gd name="connsiteY1224" fmla="*/ 767081 h 4255022"/>
              <a:gd name="connsiteX1225" fmla="*/ 12192000 w 12192000"/>
              <a:gd name="connsiteY1225" fmla="*/ 763893 h 4255022"/>
              <a:gd name="connsiteX1226" fmla="*/ 12192000 w 12192000"/>
              <a:gd name="connsiteY1226" fmla="*/ 1526559 h 4255022"/>
              <a:gd name="connsiteX1227" fmla="*/ 12065900 w 12192000"/>
              <a:gd name="connsiteY1227" fmla="*/ 1546148 h 4255022"/>
              <a:gd name="connsiteX1228" fmla="*/ 11245071 w 12192000"/>
              <a:gd name="connsiteY1228" fmla="*/ 1670571 h 4255022"/>
              <a:gd name="connsiteX1229" fmla="*/ 10975278 w 12192000"/>
              <a:gd name="connsiteY1229" fmla="*/ 1720713 h 4255022"/>
              <a:gd name="connsiteX1230" fmla="*/ 10974637 w 12192000"/>
              <a:gd name="connsiteY1230" fmla="*/ 1724857 h 4255022"/>
              <a:gd name="connsiteX1231" fmla="*/ 11091005 w 12192000"/>
              <a:gd name="connsiteY1231" fmla="*/ 1705471 h 4255022"/>
              <a:gd name="connsiteX1232" fmla="*/ 10989160 w 12192000"/>
              <a:gd name="connsiteY1232" fmla="*/ 1754015 h 4255022"/>
              <a:gd name="connsiteX1233" fmla="*/ 10950965 w 12192000"/>
              <a:gd name="connsiteY1233" fmla="*/ 1740422 h 4255022"/>
              <a:gd name="connsiteX1234" fmla="*/ 10789706 w 12192000"/>
              <a:gd name="connsiteY1234" fmla="*/ 1779258 h 4255022"/>
              <a:gd name="connsiteX1235" fmla="*/ 10836388 w 12192000"/>
              <a:gd name="connsiteY1235" fmla="*/ 1787024 h 4255022"/>
              <a:gd name="connsiteX1236" fmla="*/ 10331395 w 12192000"/>
              <a:gd name="connsiteY1236" fmla="*/ 1903531 h 4255022"/>
              <a:gd name="connsiteX1237" fmla="*/ 10382316 w 12192000"/>
              <a:gd name="connsiteY1237" fmla="*/ 1903531 h 4255022"/>
              <a:gd name="connsiteX1238" fmla="*/ 10255008 w 12192000"/>
              <a:gd name="connsiteY1238" fmla="*/ 1924890 h 4255022"/>
              <a:gd name="connsiteX1239" fmla="*/ 10259252 w 12192000"/>
              <a:gd name="connsiteY1239" fmla="*/ 1940426 h 4255022"/>
              <a:gd name="connsiteX1240" fmla="*/ 9940979 w 12192000"/>
              <a:gd name="connsiteY1240" fmla="*/ 2018096 h 4255022"/>
              <a:gd name="connsiteX1241" fmla="*/ 9949463 w 12192000"/>
              <a:gd name="connsiteY1241" fmla="*/ 1988969 h 4255022"/>
              <a:gd name="connsiteX1242" fmla="*/ 9771230 w 12192000"/>
              <a:gd name="connsiteY1242" fmla="*/ 2020038 h 4255022"/>
              <a:gd name="connsiteX1243" fmla="*/ 9851861 w 12192000"/>
              <a:gd name="connsiteY1243" fmla="*/ 2014213 h 4255022"/>
              <a:gd name="connsiteX1244" fmla="*/ 9788205 w 12192000"/>
              <a:gd name="connsiteY1244" fmla="*/ 2060811 h 4255022"/>
              <a:gd name="connsiteX1245" fmla="*/ 9707577 w 12192000"/>
              <a:gd name="connsiteY1245" fmla="*/ 2054986 h 4255022"/>
              <a:gd name="connsiteX1246" fmla="*/ 9525100 w 12192000"/>
              <a:gd name="connsiteY1246" fmla="*/ 2109356 h 4255022"/>
              <a:gd name="connsiteX1247" fmla="*/ 9533585 w 12192000"/>
              <a:gd name="connsiteY1247" fmla="*/ 2111298 h 4255022"/>
              <a:gd name="connsiteX1248" fmla="*/ 9643921 w 12192000"/>
              <a:gd name="connsiteY1248" fmla="*/ 2087997 h 4255022"/>
              <a:gd name="connsiteX1249" fmla="*/ 9550560 w 12192000"/>
              <a:gd name="connsiteY1249" fmla="*/ 2130716 h 4255022"/>
              <a:gd name="connsiteX1250" fmla="*/ 9533585 w 12192000"/>
              <a:gd name="connsiteY1250" fmla="*/ 2124891 h 4255022"/>
              <a:gd name="connsiteX1251" fmla="*/ 9486906 w 12192000"/>
              <a:gd name="connsiteY1251" fmla="*/ 2134600 h 4255022"/>
              <a:gd name="connsiteX1252" fmla="*/ 9431737 w 12192000"/>
              <a:gd name="connsiteY1252" fmla="*/ 2150134 h 4255022"/>
              <a:gd name="connsiteX1253" fmla="*/ 9427496 w 12192000"/>
              <a:gd name="connsiteY1253" fmla="*/ 2146250 h 4255022"/>
              <a:gd name="connsiteX1254" fmla="*/ 9419009 w 12192000"/>
              <a:gd name="connsiteY1254" fmla="*/ 2148192 h 4255022"/>
              <a:gd name="connsiteX1255" fmla="*/ 9414763 w 12192000"/>
              <a:gd name="connsiteY1255" fmla="*/ 2132658 h 4255022"/>
              <a:gd name="connsiteX1256" fmla="*/ 9363840 w 12192000"/>
              <a:gd name="connsiteY1256" fmla="*/ 2142367 h 4255022"/>
              <a:gd name="connsiteX1257" fmla="*/ 9325647 w 12192000"/>
              <a:gd name="connsiteY1257" fmla="*/ 2155959 h 4255022"/>
              <a:gd name="connsiteX1258" fmla="*/ 9397788 w 12192000"/>
              <a:gd name="connsiteY1258" fmla="*/ 2152076 h 4255022"/>
              <a:gd name="connsiteX1259" fmla="*/ 8969179 w 12192000"/>
              <a:gd name="connsiteY1259" fmla="*/ 2256931 h 4255022"/>
              <a:gd name="connsiteX1260" fmla="*/ 8914013 w 12192000"/>
              <a:gd name="connsiteY1260" fmla="*/ 2251106 h 4255022"/>
              <a:gd name="connsiteX1261" fmla="*/ 8841870 w 12192000"/>
              <a:gd name="connsiteY1261" fmla="*/ 2291884 h 4255022"/>
              <a:gd name="connsiteX1262" fmla="*/ 9270478 w 12192000"/>
              <a:gd name="connsiteY1262" fmla="*/ 2212271 h 4255022"/>
              <a:gd name="connsiteX1263" fmla="*/ 9045566 w 12192000"/>
              <a:gd name="connsiteY1263" fmla="*/ 2297709 h 4255022"/>
              <a:gd name="connsiteX1264" fmla="*/ 9155902 w 12192000"/>
              <a:gd name="connsiteY1264" fmla="*/ 2258873 h 4255022"/>
              <a:gd name="connsiteX1265" fmla="*/ 9546316 w 12192000"/>
              <a:gd name="connsiteY1265" fmla="*/ 2171493 h 4255022"/>
              <a:gd name="connsiteX1266" fmla="*/ 9410519 w 12192000"/>
              <a:gd name="connsiteY1266" fmla="*/ 2188969 h 4255022"/>
              <a:gd name="connsiteX1267" fmla="*/ 9542075 w 12192000"/>
              <a:gd name="connsiteY1267" fmla="*/ 2132658 h 4255022"/>
              <a:gd name="connsiteX1268" fmla="*/ 9571777 w 12192000"/>
              <a:gd name="connsiteY1268" fmla="*/ 2138483 h 4255022"/>
              <a:gd name="connsiteX1269" fmla="*/ 9516611 w 12192000"/>
              <a:gd name="connsiteY1269" fmla="*/ 2155959 h 4255022"/>
              <a:gd name="connsiteX1270" fmla="*/ 9609972 w 12192000"/>
              <a:gd name="connsiteY1270" fmla="*/ 2148191 h 4255022"/>
              <a:gd name="connsiteX1271" fmla="*/ 9554803 w 12192000"/>
              <a:gd name="connsiteY1271" fmla="*/ 2165668 h 4255022"/>
              <a:gd name="connsiteX1272" fmla="*/ 9571777 w 12192000"/>
              <a:gd name="connsiteY1272" fmla="*/ 2167610 h 4255022"/>
              <a:gd name="connsiteX1273" fmla="*/ 9639677 w 12192000"/>
              <a:gd name="connsiteY1273" fmla="*/ 2152076 h 4255022"/>
              <a:gd name="connsiteX1274" fmla="*/ 9635434 w 12192000"/>
              <a:gd name="connsiteY1274" fmla="*/ 2144308 h 4255022"/>
              <a:gd name="connsiteX1275" fmla="*/ 9711818 w 12192000"/>
              <a:gd name="connsiteY1275" fmla="*/ 2136542 h 4255022"/>
              <a:gd name="connsiteX1276" fmla="*/ 9822156 w 12192000"/>
              <a:gd name="connsiteY1276" fmla="*/ 2119065 h 4255022"/>
              <a:gd name="connsiteX1277" fmla="*/ 10165888 w 12192000"/>
              <a:gd name="connsiteY1277" fmla="*/ 2054986 h 4255022"/>
              <a:gd name="connsiteX1278" fmla="*/ 10153160 w 12192000"/>
              <a:gd name="connsiteY1278" fmla="*/ 2051103 h 4255022"/>
              <a:gd name="connsiteX1279" fmla="*/ 10182867 w 12192000"/>
              <a:gd name="connsiteY1279" fmla="*/ 2051104 h 4255022"/>
              <a:gd name="connsiteX1280" fmla="*/ 10229547 w 12192000"/>
              <a:gd name="connsiteY1280" fmla="*/ 2041394 h 4255022"/>
              <a:gd name="connsiteX1281" fmla="*/ 10242275 w 12192000"/>
              <a:gd name="connsiteY1281" fmla="*/ 2037511 h 4255022"/>
              <a:gd name="connsiteX1282" fmla="*/ 10093747 w 12192000"/>
              <a:gd name="connsiteY1282" fmla="*/ 2051103 h 4255022"/>
              <a:gd name="connsiteX1283" fmla="*/ 10089506 w 12192000"/>
              <a:gd name="connsiteY1283" fmla="*/ 2035569 h 4255022"/>
              <a:gd name="connsiteX1284" fmla="*/ 10021607 w 12192000"/>
              <a:gd name="connsiteY1284" fmla="*/ 2043336 h 4255022"/>
              <a:gd name="connsiteX1285" fmla="*/ 10068286 w 12192000"/>
              <a:gd name="connsiteY1285" fmla="*/ 2051103 h 4255022"/>
              <a:gd name="connsiteX1286" fmla="*/ 10021607 w 12192000"/>
              <a:gd name="connsiteY1286" fmla="*/ 2066638 h 4255022"/>
              <a:gd name="connsiteX1287" fmla="*/ 9962194 w 12192000"/>
              <a:gd name="connsiteY1287" fmla="*/ 2056928 h 4255022"/>
              <a:gd name="connsiteX1288" fmla="*/ 10097993 w 12192000"/>
              <a:gd name="connsiteY1288" fmla="*/ 2018096 h 4255022"/>
              <a:gd name="connsiteX1289" fmla="*/ 10233788 w 12192000"/>
              <a:gd name="connsiteY1289" fmla="*/ 2006446 h 4255022"/>
              <a:gd name="connsiteX1290" fmla="*/ 10238031 w 12192000"/>
              <a:gd name="connsiteY1290" fmla="*/ 2021980 h 4255022"/>
              <a:gd name="connsiteX1291" fmla="*/ 10259973 w 12192000"/>
              <a:gd name="connsiteY1291" fmla="*/ 2013414 h 4255022"/>
              <a:gd name="connsiteX1292" fmla="*/ 10238034 w 12192000"/>
              <a:gd name="connsiteY1292" fmla="*/ 2025863 h 4255022"/>
              <a:gd name="connsiteX1293" fmla="*/ 10259252 w 12192000"/>
              <a:gd name="connsiteY1293" fmla="*/ 2027805 h 4255022"/>
              <a:gd name="connsiteX1294" fmla="*/ 10314418 w 12192000"/>
              <a:gd name="connsiteY1294" fmla="*/ 2016155 h 4255022"/>
              <a:gd name="connsiteX1295" fmla="*/ 10310175 w 12192000"/>
              <a:gd name="connsiteY1295" fmla="*/ 1998679 h 4255022"/>
              <a:gd name="connsiteX1296" fmla="*/ 10271075 w 12192000"/>
              <a:gd name="connsiteY1296" fmla="*/ 2009081 h 4255022"/>
              <a:gd name="connsiteX1297" fmla="*/ 10295851 w 12192000"/>
              <a:gd name="connsiteY1297" fmla="*/ 1999407 h 4255022"/>
              <a:gd name="connsiteX1298" fmla="*/ 10382318 w 12192000"/>
              <a:gd name="connsiteY1298" fmla="*/ 1981202 h 4255022"/>
              <a:gd name="connsiteX1299" fmla="*/ 10361098 w 12192000"/>
              <a:gd name="connsiteY1299" fmla="*/ 2008388 h 4255022"/>
              <a:gd name="connsiteX1300" fmla="*/ 10560551 w 12192000"/>
              <a:gd name="connsiteY1300" fmla="*/ 1950134 h 4255022"/>
              <a:gd name="connsiteX1301" fmla="*/ 10416267 w 12192000"/>
              <a:gd name="connsiteY1301" fmla="*/ 2000620 h 4255022"/>
              <a:gd name="connsiteX1302" fmla="*/ 10467190 w 12192000"/>
              <a:gd name="connsiteY1302" fmla="*/ 2004504 h 4255022"/>
              <a:gd name="connsiteX1303" fmla="*/ 10471433 w 12192000"/>
              <a:gd name="connsiteY1303" fmla="*/ 2008388 h 4255022"/>
              <a:gd name="connsiteX1304" fmla="*/ 10216816 w 12192000"/>
              <a:gd name="connsiteY1304" fmla="*/ 2089939 h 4255022"/>
              <a:gd name="connsiteX1305" fmla="*/ 10140429 w 12192000"/>
              <a:gd name="connsiteY1305" fmla="*/ 2076345 h 4255022"/>
              <a:gd name="connsiteX1306" fmla="*/ 9932489 w 12192000"/>
              <a:gd name="connsiteY1306" fmla="*/ 2142367 h 4255022"/>
              <a:gd name="connsiteX1307" fmla="*/ 10042824 w 12192000"/>
              <a:gd name="connsiteY1307" fmla="*/ 2130715 h 4255022"/>
              <a:gd name="connsiteX1308" fmla="*/ 10055555 w 12192000"/>
              <a:gd name="connsiteY1308" fmla="*/ 2146250 h 4255022"/>
              <a:gd name="connsiteX1309" fmla="*/ 10199839 w 12192000"/>
              <a:gd name="connsiteY1309" fmla="*/ 2101589 h 4255022"/>
              <a:gd name="connsiteX1310" fmla="*/ 10059796 w 12192000"/>
              <a:gd name="connsiteY1310" fmla="*/ 2146250 h 4255022"/>
              <a:gd name="connsiteX1311" fmla="*/ 10127698 w 12192000"/>
              <a:gd name="connsiteY1311" fmla="*/ 2140425 h 4255022"/>
              <a:gd name="connsiteX1312" fmla="*/ 10051312 w 12192000"/>
              <a:gd name="connsiteY1312" fmla="*/ 2161784 h 4255022"/>
              <a:gd name="connsiteX1313" fmla="*/ 10136186 w 12192000"/>
              <a:gd name="connsiteY1313" fmla="*/ 2173435 h 4255022"/>
              <a:gd name="connsiteX1314" fmla="*/ 10093747 w 12192000"/>
              <a:gd name="connsiteY1314" fmla="*/ 2181202 h 4255022"/>
              <a:gd name="connsiteX1315" fmla="*/ 10246521 w 12192000"/>
              <a:gd name="connsiteY1315" fmla="*/ 2161784 h 4255022"/>
              <a:gd name="connsiteX1316" fmla="*/ 10233788 w 12192000"/>
              <a:gd name="connsiteY1316" fmla="*/ 2175377 h 4255022"/>
              <a:gd name="connsiteX1317" fmla="*/ 10479920 w 12192000"/>
              <a:gd name="connsiteY1317" fmla="*/ 2148192 h 4255022"/>
              <a:gd name="connsiteX1318" fmla="*/ 10445972 w 12192000"/>
              <a:gd name="connsiteY1318" fmla="*/ 2150134 h 4255022"/>
              <a:gd name="connsiteX1319" fmla="*/ 10475679 w 12192000"/>
              <a:gd name="connsiteY1319" fmla="*/ 2132658 h 4255022"/>
              <a:gd name="connsiteX1320" fmla="*/ 10428995 w 12192000"/>
              <a:gd name="connsiteY1320" fmla="*/ 2136542 h 4255022"/>
              <a:gd name="connsiteX1321" fmla="*/ 10488408 w 12192000"/>
              <a:gd name="connsiteY1321" fmla="*/ 2084114 h 4255022"/>
              <a:gd name="connsiteX1322" fmla="*/ 10412023 w 12192000"/>
              <a:gd name="connsiteY1322" fmla="*/ 2093822 h 4255022"/>
              <a:gd name="connsiteX1323" fmla="*/ 10530846 w 12192000"/>
              <a:gd name="connsiteY1323" fmla="*/ 2060811 h 4255022"/>
              <a:gd name="connsiteX1324" fmla="*/ 10577525 w 12192000"/>
              <a:gd name="connsiteY1324" fmla="*/ 2047219 h 4255022"/>
              <a:gd name="connsiteX1325" fmla="*/ 10641179 w 12192000"/>
              <a:gd name="connsiteY1325" fmla="*/ 2023922 h 4255022"/>
              <a:gd name="connsiteX1326" fmla="*/ 10675127 w 12192000"/>
              <a:gd name="connsiteY1326" fmla="*/ 1994795 h 4255022"/>
              <a:gd name="connsiteX1327" fmla="*/ 10732418 w 12192000"/>
              <a:gd name="connsiteY1327" fmla="*/ 1983144 h 4255022"/>
              <a:gd name="connsiteX1328" fmla="*/ 10737684 w 12192000"/>
              <a:gd name="connsiteY1328" fmla="*/ 1982074 h 4255022"/>
              <a:gd name="connsiteX1329" fmla="*/ 10736594 w 12192000"/>
              <a:gd name="connsiteY1329" fmla="*/ 1982355 h 4255022"/>
              <a:gd name="connsiteX1330" fmla="*/ 10734540 w 12192000"/>
              <a:gd name="connsiteY1330" fmla="*/ 1990912 h 4255022"/>
              <a:gd name="connsiteX1331" fmla="*/ 10789709 w 12192000"/>
              <a:gd name="connsiteY1331" fmla="*/ 1985086 h 4255022"/>
              <a:gd name="connsiteX1332" fmla="*/ 10775718 w 12192000"/>
              <a:gd name="connsiteY1332" fmla="*/ 1978351 h 4255022"/>
              <a:gd name="connsiteX1333" fmla="*/ 10758178 w 12192000"/>
              <a:gd name="connsiteY1333" fmla="*/ 1977906 h 4255022"/>
              <a:gd name="connsiteX1334" fmla="*/ 10789709 w 12192000"/>
              <a:gd name="connsiteY1334" fmla="*/ 1971493 h 4255022"/>
              <a:gd name="connsiteX1335" fmla="*/ 11137687 w 12192000"/>
              <a:gd name="connsiteY1335" fmla="*/ 1911299 h 4255022"/>
              <a:gd name="connsiteX1336" fmla="*/ 10904286 w 12192000"/>
              <a:gd name="connsiteY1336" fmla="*/ 1987027 h 4255022"/>
              <a:gd name="connsiteX1337" fmla="*/ 10785463 w 12192000"/>
              <a:gd name="connsiteY1337" fmla="*/ 2006446 h 4255022"/>
              <a:gd name="connsiteX1338" fmla="*/ 10730296 w 12192000"/>
              <a:gd name="connsiteY1338" fmla="*/ 2074405 h 4255022"/>
              <a:gd name="connsiteX1339" fmla="*/ 10967939 w 12192000"/>
              <a:gd name="connsiteY1339" fmla="*/ 2025863 h 4255022"/>
              <a:gd name="connsiteX1340" fmla="*/ 11120713 w 12192000"/>
              <a:gd name="connsiteY1340" fmla="*/ 2016155 h 4255022"/>
              <a:gd name="connsiteX1341" fmla="*/ 11057057 w 12192000"/>
              <a:gd name="connsiteY1341" fmla="*/ 2039452 h 4255022"/>
              <a:gd name="connsiteX1342" fmla="*/ 10984916 w 12192000"/>
              <a:gd name="connsiteY1342" fmla="*/ 2105474 h 4255022"/>
              <a:gd name="connsiteX1343" fmla="*/ 11167392 w 12192000"/>
              <a:gd name="connsiteY1343" fmla="*/ 2078288 h 4255022"/>
              <a:gd name="connsiteX1344" fmla="*/ 11014621 w 12192000"/>
              <a:gd name="connsiteY1344" fmla="*/ 2138483 h 4255022"/>
              <a:gd name="connsiteX1345" fmla="*/ 10870337 w 12192000"/>
              <a:gd name="connsiteY1345" fmla="*/ 2179260 h 4255022"/>
              <a:gd name="connsiteX1346" fmla="*/ 10891555 w 12192000"/>
              <a:gd name="connsiteY1346" fmla="*/ 2163726 h 4255022"/>
              <a:gd name="connsiteX1347" fmla="*/ 10645422 w 12192000"/>
              <a:gd name="connsiteY1347" fmla="*/ 2214213 h 4255022"/>
              <a:gd name="connsiteX1348" fmla="*/ 10900042 w 12192000"/>
              <a:gd name="connsiteY1348" fmla="*/ 2185086 h 4255022"/>
              <a:gd name="connsiteX1349" fmla="*/ 11014619 w 12192000"/>
              <a:gd name="connsiteY1349" fmla="*/ 2177318 h 4255022"/>
              <a:gd name="connsiteX1350" fmla="*/ 11023111 w 12192000"/>
              <a:gd name="connsiteY1350" fmla="*/ 2188970 h 4255022"/>
              <a:gd name="connsiteX1351" fmla="*/ 10921262 w 12192000"/>
              <a:gd name="connsiteY1351" fmla="*/ 2229747 h 4255022"/>
              <a:gd name="connsiteX1352" fmla="*/ 10955211 w 12192000"/>
              <a:gd name="connsiteY1352" fmla="*/ 2239456 h 4255022"/>
              <a:gd name="connsiteX1353" fmla="*/ 10878824 w 12192000"/>
              <a:gd name="connsiteY1353" fmla="*/ 2260816 h 4255022"/>
              <a:gd name="connsiteX1354" fmla="*/ 10900042 w 12192000"/>
              <a:gd name="connsiteY1354" fmla="*/ 2233630 h 4255022"/>
              <a:gd name="connsiteX1355" fmla="*/ 10322905 w 12192000"/>
              <a:gd name="connsiteY1355" fmla="*/ 2398682 h 4255022"/>
              <a:gd name="connsiteX1356" fmla="*/ 10445972 w 12192000"/>
              <a:gd name="connsiteY1356" fmla="*/ 2361787 h 4255022"/>
              <a:gd name="connsiteX1357" fmla="*/ 10301688 w 12192000"/>
              <a:gd name="connsiteY1357" fmla="*/ 2402565 h 4255022"/>
              <a:gd name="connsiteX1358" fmla="*/ 10250762 w 12192000"/>
              <a:gd name="connsiteY1358" fmla="*/ 2402565 h 4255022"/>
              <a:gd name="connsiteX1359" fmla="*/ 9542072 w 12192000"/>
              <a:gd name="connsiteY1359" fmla="*/ 2571500 h 4255022"/>
              <a:gd name="connsiteX1360" fmla="*/ 9440224 w 12192000"/>
              <a:gd name="connsiteY1360" fmla="*/ 2604510 h 4255022"/>
              <a:gd name="connsiteX1361" fmla="*/ 8833382 w 12192000"/>
              <a:gd name="connsiteY1361" fmla="*/ 2740435 h 4255022"/>
              <a:gd name="connsiteX1362" fmla="*/ 8986154 w 12192000"/>
              <a:gd name="connsiteY1362" fmla="*/ 2759853 h 4255022"/>
              <a:gd name="connsiteX1363" fmla="*/ 8752754 w 12192000"/>
              <a:gd name="connsiteY1363" fmla="*/ 2761795 h 4255022"/>
              <a:gd name="connsiteX1364" fmla="*/ 8807921 w 12192000"/>
              <a:gd name="connsiteY1364" fmla="*/ 2744319 h 4255022"/>
              <a:gd name="connsiteX1365" fmla="*/ 8638175 w 12192000"/>
              <a:gd name="connsiteY1365" fmla="*/ 2773445 h 4255022"/>
              <a:gd name="connsiteX1366" fmla="*/ 8756998 w 12192000"/>
              <a:gd name="connsiteY1366" fmla="*/ 2806455 h 4255022"/>
              <a:gd name="connsiteX1367" fmla="*/ 8706073 w 12192000"/>
              <a:gd name="connsiteY1367" fmla="*/ 2827815 h 4255022"/>
              <a:gd name="connsiteX1368" fmla="*/ 8587252 w 12192000"/>
              <a:gd name="connsiteY1368" fmla="*/ 2818105 h 4255022"/>
              <a:gd name="connsiteX1369" fmla="*/ 8574519 w 12192000"/>
              <a:gd name="connsiteY1369" fmla="*/ 2792864 h 4255022"/>
              <a:gd name="connsiteX1370" fmla="*/ 8459943 w 12192000"/>
              <a:gd name="connsiteY1370" fmla="*/ 2827815 h 4255022"/>
              <a:gd name="connsiteX1371" fmla="*/ 8536327 w 12192000"/>
              <a:gd name="connsiteY1371" fmla="*/ 2829757 h 4255022"/>
              <a:gd name="connsiteX1372" fmla="*/ 8307171 w 12192000"/>
              <a:gd name="connsiteY1372" fmla="*/ 2849174 h 4255022"/>
              <a:gd name="connsiteX1373" fmla="*/ 8375066 w 12192000"/>
              <a:gd name="connsiteY1373" fmla="*/ 2868592 h 4255022"/>
              <a:gd name="connsiteX1374" fmla="*/ 8171374 w 12192000"/>
              <a:gd name="connsiteY1374" fmla="*/ 2899661 h 4255022"/>
              <a:gd name="connsiteX1375" fmla="*/ 8247759 w 12192000"/>
              <a:gd name="connsiteY1375" fmla="*/ 2866651 h 4255022"/>
              <a:gd name="connsiteX1376" fmla="*/ 6715800 w 12192000"/>
              <a:gd name="connsiteY1376" fmla="*/ 3155976 h 4255022"/>
              <a:gd name="connsiteX1377" fmla="*/ 6516347 w 12192000"/>
              <a:gd name="connsiteY1377" fmla="*/ 3190927 h 4255022"/>
              <a:gd name="connsiteX1378" fmla="*/ 6401768 w 12192000"/>
              <a:gd name="connsiteY1378" fmla="*/ 3198695 h 4255022"/>
              <a:gd name="connsiteX1379" fmla="*/ 5990134 w 12192000"/>
              <a:gd name="connsiteY1379" fmla="*/ 3295783 h 4255022"/>
              <a:gd name="connsiteX1380" fmla="*/ 5086237 w 12192000"/>
              <a:gd name="connsiteY1380" fmla="*/ 3482194 h 4255022"/>
              <a:gd name="connsiteX1381" fmla="*/ 4717036 w 12192000"/>
              <a:gd name="connsiteY1381" fmla="*/ 3557923 h 4255022"/>
              <a:gd name="connsiteX1382" fmla="*/ 4687331 w 12192000"/>
              <a:gd name="connsiteY1382" fmla="*/ 3575399 h 4255022"/>
              <a:gd name="connsiteX1383" fmla="*/ 4386032 w 12192000"/>
              <a:gd name="connsiteY1383" fmla="*/ 3631711 h 4255022"/>
              <a:gd name="connsiteX1384" fmla="*/ 4462418 w 12192000"/>
              <a:gd name="connsiteY1384" fmla="*/ 3610352 h 4255022"/>
              <a:gd name="connsiteX1385" fmla="*/ 4398765 w 12192000"/>
              <a:gd name="connsiteY1385" fmla="*/ 3594817 h 4255022"/>
              <a:gd name="connsiteX1386" fmla="*/ 4526072 w 12192000"/>
              <a:gd name="connsiteY1386" fmla="*/ 3561807 h 4255022"/>
              <a:gd name="connsiteX1387" fmla="*/ 4088976 w 12192000"/>
              <a:gd name="connsiteY1387" fmla="*/ 3656955 h 4255022"/>
              <a:gd name="connsiteX1388" fmla="*/ 3804652 w 12192000"/>
              <a:gd name="connsiteY1388" fmla="*/ 3732684 h 4255022"/>
              <a:gd name="connsiteX1389" fmla="*/ 3605198 w 12192000"/>
              <a:gd name="connsiteY1389" fmla="*/ 3779286 h 4255022"/>
              <a:gd name="connsiteX1390" fmla="*/ 4101705 w 12192000"/>
              <a:gd name="connsiteY1390" fmla="*/ 3682197 h 4255022"/>
              <a:gd name="connsiteX1391" fmla="*/ 4012589 w 12192000"/>
              <a:gd name="connsiteY1391" fmla="*/ 3717150 h 4255022"/>
              <a:gd name="connsiteX1392" fmla="*/ 3749485 w 12192000"/>
              <a:gd name="connsiteY1392" fmla="*/ 3777345 h 4255022"/>
              <a:gd name="connsiteX1393" fmla="*/ 3779188 w 12192000"/>
              <a:gd name="connsiteY1393" fmla="*/ 3794820 h 4255022"/>
              <a:gd name="connsiteX1394" fmla="*/ 3443940 w 12192000"/>
              <a:gd name="connsiteY1394" fmla="*/ 3880259 h 4255022"/>
              <a:gd name="connsiteX1395" fmla="*/ 3562763 w 12192000"/>
              <a:gd name="connsiteY1395" fmla="*/ 3860841 h 4255022"/>
              <a:gd name="connsiteX1396" fmla="*/ 3185089 w 12192000"/>
              <a:gd name="connsiteY1396" fmla="*/ 3967638 h 4255022"/>
              <a:gd name="connsiteX1397" fmla="*/ 3325127 w 12192000"/>
              <a:gd name="connsiteY1397" fmla="*/ 3944337 h 4255022"/>
              <a:gd name="connsiteX1398" fmla="*/ 3418479 w 12192000"/>
              <a:gd name="connsiteY1398" fmla="*/ 3936570 h 4255022"/>
              <a:gd name="connsiteX1399" fmla="*/ 3371797 w 12192000"/>
              <a:gd name="connsiteY1399" fmla="*/ 3940454 h 4255022"/>
              <a:gd name="connsiteX1400" fmla="*/ 3448186 w 12192000"/>
              <a:gd name="connsiteY1400" fmla="*/ 3930745 h 4255022"/>
              <a:gd name="connsiteX1401" fmla="*/ 3804649 w 12192000"/>
              <a:gd name="connsiteY1401" fmla="*/ 3868608 h 4255022"/>
              <a:gd name="connsiteX1402" fmla="*/ 3477891 w 12192000"/>
              <a:gd name="connsiteY1402" fmla="*/ 3975405 h 4255022"/>
              <a:gd name="connsiteX1403" fmla="*/ 3091725 w 12192000"/>
              <a:gd name="connsiteY1403" fmla="*/ 4072495 h 4255022"/>
              <a:gd name="connsiteX1404" fmla="*/ 3040802 w 12192000"/>
              <a:gd name="connsiteY1404" fmla="*/ 4072495 h 4255022"/>
              <a:gd name="connsiteX1405" fmla="*/ 2599463 w 12192000"/>
              <a:gd name="connsiteY1405" fmla="*/ 4175408 h 4255022"/>
              <a:gd name="connsiteX1406" fmla="*/ 1996863 w 12192000"/>
              <a:gd name="connsiteY1406" fmla="*/ 4255022 h 4255022"/>
              <a:gd name="connsiteX1407" fmla="*/ 1742245 w 12192000"/>
              <a:gd name="connsiteY1407" fmla="*/ 4159874 h 4255022"/>
              <a:gd name="connsiteX1408" fmla="*/ 1627669 w 12192000"/>
              <a:gd name="connsiteY1408" fmla="*/ 4093854 h 4255022"/>
              <a:gd name="connsiteX1409" fmla="*/ 1661615 w 12192000"/>
              <a:gd name="connsiteY1409" fmla="*/ 3891909 h 4255022"/>
              <a:gd name="connsiteX1410" fmla="*/ 1818630 w 12192000"/>
              <a:gd name="connsiteY1410" fmla="*/ 3822005 h 4255022"/>
              <a:gd name="connsiteX1411" fmla="*/ 1428213 w 12192000"/>
              <a:gd name="connsiteY1411" fmla="*/ 3880259 h 4255022"/>
              <a:gd name="connsiteX1412" fmla="*/ 1491869 w 12192000"/>
              <a:gd name="connsiteY1412" fmla="*/ 3884142 h 4255022"/>
              <a:gd name="connsiteX1413" fmla="*/ 711036 w 12192000"/>
              <a:gd name="connsiteY1413" fmla="*/ 3955988 h 4255022"/>
              <a:gd name="connsiteX1414" fmla="*/ 579483 w 12192000"/>
              <a:gd name="connsiteY1414" fmla="*/ 3897734 h 4255022"/>
              <a:gd name="connsiteX1415" fmla="*/ 609188 w 12192000"/>
              <a:gd name="connsiteY1415" fmla="*/ 3841423 h 4255022"/>
              <a:gd name="connsiteX1416" fmla="*/ 664357 w 12192000"/>
              <a:gd name="connsiteY1416" fmla="*/ 3823947 h 4255022"/>
              <a:gd name="connsiteX1417" fmla="*/ 511585 w 12192000"/>
              <a:gd name="connsiteY1417" fmla="*/ 3855016 h 4255022"/>
              <a:gd name="connsiteX1418" fmla="*/ 490831 w 12192000"/>
              <a:gd name="connsiteY1418" fmla="*/ 3843273 h 4255022"/>
              <a:gd name="connsiteX1419" fmla="*/ 491147 w 12192000"/>
              <a:gd name="connsiteY1419" fmla="*/ 3842262 h 4255022"/>
              <a:gd name="connsiteX1420" fmla="*/ 459009 w 12192000"/>
              <a:gd name="connsiteY1420" fmla="*/ 3848501 h 4255022"/>
              <a:gd name="connsiteX1421" fmla="*/ 111946 w 12192000"/>
              <a:gd name="connsiteY1421" fmla="*/ 3920685 h 4255022"/>
              <a:gd name="connsiteX1422" fmla="*/ 44335 w 12192000"/>
              <a:gd name="connsiteY1422" fmla="*/ 3918623 h 4255022"/>
              <a:gd name="connsiteX1423" fmla="*/ 0 w 12192000"/>
              <a:gd name="connsiteY1423" fmla="*/ 3930819 h 4255022"/>
              <a:gd name="connsiteX1424" fmla="*/ 0 w 12192000"/>
              <a:gd name="connsiteY1424" fmla="*/ 3872129 h 4255022"/>
              <a:gd name="connsiteX1425" fmla="*/ 211107 w 12192000"/>
              <a:gd name="connsiteY1425" fmla="*/ 3825814 h 4255022"/>
              <a:gd name="connsiteX1426" fmla="*/ 30813 w 12192000"/>
              <a:gd name="connsiteY1426" fmla="*/ 3846181 h 4255022"/>
              <a:gd name="connsiteX1427" fmla="*/ 0 w 12192000"/>
              <a:gd name="connsiteY1427" fmla="*/ 3852765 h 4255022"/>
              <a:gd name="connsiteX1428" fmla="*/ 0 w 12192000"/>
              <a:gd name="connsiteY1428" fmla="*/ 3822738 h 4255022"/>
              <a:gd name="connsiteX1429" fmla="*/ 43420 w 12192000"/>
              <a:gd name="connsiteY1429" fmla="*/ 3811345 h 4255022"/>
              <a:gd name="connsiteX1430" fmla="*/ 129974 w 12192000"/>
              <a:gd name="connsiteY1430" fmla="*/ 3790753 h 4255022"/>
              <a:gd name="connsiteX1431" fmla="*/ 319282 w 12192000"/>
              <a:gd name="connsiteY1431" fmla="*/ 3751567 h 4255022"/>
              <a:gd name="connsiteX1432" fmla="*/ 188569 w 12192000"/>
              <a:gd name="connsiteY1432" fmla="*/ 3735067 h 4255022"/>
              <a:gd name="connsiteX1433" fmla="*/ 107438 w 12192000"/>
              <a:gd name="connsiteY1433" fmla="*/ 3766002 h 4255022"/>
              <a:gd name="connsiteX1434" fmla="*/ 129974 w 12192000"/>
              <a:gd name="connsiteY1434" fmla="*/ 3753629 h 4255022"/>
              <a:gd name="connsiteX1435" fmla="*/ 0 w 12192000"/>
              <a:gd name="connsiteY1435" fmla="*/ 3776604 h 4255022"/>
              <a:gd name="connsiteX1436" fmla="*/ 0 w 12192000"/>
              <a:gd name="connsiteY1436" fmla="*/ 3747579 h 4255022"/>
              <a:gd name="connsiteX1437" fmla="*/ 80394 w 12192000"/>
              <a:gd name="connsiteY1437" fmla="*/ 3730942 h 4255022"/>
              <a:gd name="connsiteX1438" fmla="*/ 30813 w 12192000"/>
              <a:gd name="connsiteY1438" fmla="*/ 3712380 h 4255022"/>
              <a:gd name="connsiteX1439" fmla="*/ 0 w 12192000"/>
              <a:gd name="connsiteY1439" fmla="*/ 3726352 h 4255022"/>
              <a:gd name="connsiteX1440" fmla="*/ 0 w 12192000"/>
              <a:gd name="connsiteY1440" fmla="*/ 3704742 h 4255022"/>
              <a:gd name="connsiteX1441" fmla="*/ 12079 w 12192000"/>
              <a:gd name="connsiteY1441" fmla="*/ 3701488 h 4255022"/>
              <a:gd name="connsiteX1442" fmla="*/ 71380 w 12192000"/>
              <a:gd name="connsiteY1442" fmla="*/ 3687632 h 4255022"/>
              <a:gd name="connsiteX1443" fmla="*/ 6093 w 12192000"/>
              <a:gd name="connsiteY1443" fmla="*/ 3686761 h 4255022"/>
              <a:gd name="connsiteX1444" fmla="*/ 0 w 12192000"/>
              <a:gd name="connsiteY1444" fmla="*/ 3694893 h 4255022"/>
              <a:gd name="connsiteX1445" fmla="*/ 0 w 12192000"/>
              <a:gd name="connsiteY1445" fmla="*/ 3683307 h 4255022"/>
              <a:gd name="connsiteX1446" fmla="*/ 8277 w 12192000"/>
              <a:gd name="connsiteY1446" fmla="*/ 3678092 h 4255022"/>
              <a:gd name="connsiteX1447" fmla="*/ 5426 w 12192000"/>
              <a:gd name="connsiteY1447" fmla="*/ 3668050 h 4255022"/>
              <a:gd name="connsiteX1448" fmla="*/ 0 w 12192000"/>
              <a:gd name="connsiteY1448" fmla="*/ 3668632 h 4255022"/>
              <a:gd name="connsiteX1449" fmla="*/ 0 w 12192000"/>
              <a:gd name="connsiteY1449" fmla="*/ 3664151 h 4255022"/>
              <a:gd name="connsiteX1450" fmla="*/ 85676 w 12192000"/>
              <a:gd name="connsiteY1450" fmla="*/ 3638455 h 4255022"/>
              <a:gd name="connsiteX1451" fmla="*/ 418445 w 12192000"/>
              <a:gd name="connsiteY1451" fmla="*/ 3528824 h 4255022"/>
              <a:gd name="connsiteX1452" fmla="*/ 62364 w 12192000"/>
              <a:gd name="connsiteY1452" fmla="*/ 3608227 h 4255022"/>
              <a:gd name="connsiteX1453" fmla="*/ 0 w 12192000"/>
              <a:gd name="connsiteY1453" fmla="*/ 3622669 h 4255022"/>
              <a:gd name="connsiteX1454" fmla="*/ 0 w 12192000"/>
              <a:gd name="connsiteY1454" fmla="*/ 3602868 h 4255022"/>
              <a:gd name="connsiteX1455" fmla="*/ 26306 w 12192000"/>
              <a:gd name="connsiteY1455" fmla="*/ 3596110 h 4255022"/>
              <a:gd name="connsiteX1456" fmla="*/ 373371 w 12192000"/>
              <a:gd name="connsiteY1456" fmla="*/ 3499950 h 4255022"/>
              <a:gd name="connsiteX1457" fmla="*/ 468026 w 12192000"/>
              <a:gd name="connsiteY1457" fmla="*/ 3495825 h 4255022"/>
              <a:gd name="connsiteX1458" fmla="*/ 427459 w 12192000"/>
              <a:gd name="connsiteY1458" fmla="*/ 3518511 h 4255022"/>
              <a:gd name="connsiteX1459" fmla="*/ 549156 w 12192000"/>
              <a:gd name="connsiteY1459" fmla="*/ 3493763 h 4255022"/>
              <a:gd name="connsiteX1460" fmla="*/ 558173 w 12192000"/>
              <a:gd name="connsiteY1460" fmla="*/ 3469013 h 4255022"/>
              <a:gd name="connsiteX1461" fmla="*/ 55870 w 12192000"/>
              <a:gd name="connsiteY1461" fmla="*/ 3556974 h 4255022"/>
              <a:gd name="connsiteX1462" fmla="*/ 0 w 12192000"/>
              <a:gd name="connsiteY1462" fmla="*/ 3569751 h 4255022"/>
              <a:gd name="connsiteX1463" fmla="*/ 0 w 12192000"/>
              <a:gd name="connsiteY1463" fmla="*/ 3495292 h 4255022"/>
              <a:gd name="connsiteX1464" fmla="*/ 142934 w 12192000"/>
              <a:gd name="connsiteY1464" fmla="*/ 3465404 h 4255022"/>
              <a:gd name="connsiteX1465" fmla="*/ 477040 w 12192000"/>
              <a:gd name="connsiteY1465" fmla="*/ 3388578 h 4255022"/>
              <a:gd name="connsiteX1466" fmla="*/ 409429 w 12192000"/>
              <a:gd name="connsiteY1466" fmla="*/ 3386516 h 4255022"/>
              <a:gd name="connsiteX1467" fmla="*/ 576203 w 12192000"/>
              <a:gd name="connsiteY1467" fmla="*/ 3359704 h 4255022"/>
              <a:gd name="connsiteX1468" fmla="*/ 571695 w 12192000"/>
              <a:gd name="connsiteY1468" fmla="*/ 3339079 h 4255022"/>
              <a:gd name="connsiteX1469" fmla="*/ 990877 w 12192000"/>
              <a:gd name="connsiteY1469" fmla="*/ 3238021 h 4255022"/>
              <a:gd name="connsiteX1470" fmla="*/ 981860 w 12192000"/>
              <a:gd name="connsiteY1470" fmla="*/ 3277207 h 4255022"/>
              <a:gd name="connsiteX1471" fmla="*/ 1100742 w 12192000"/>
              <a:gd name="connsiteY1471" fmla="*/ 3268957 h 4255022"/>
              <a:gd name="connsiteX1472" fmla="*/ 1150009 w 12192000"/>
              <a:gd name="connsiteY1472" fmla="*/ 3256415 h 4255022"/>
              <a:gd name="connsiteX1473" fmla="*/ 1137603 w 12192000"/>
              <a:gd name="connsiteY1473" fmla="*/ 3261811 h 4255022"/>
              <a:gd name="connsiteX1474" fmla="*/ 1117082 w 12192000"/>
              <a:gd name="connsiteY1474" fmla="*/ 3277207 h 4255022"/>
              <a:gd name="connsiteX1475" fmla="*/ 1193144 w 12192000"/>
              <a:gd name="connsiteY1475" fmla="*/ 3247817 h 4255022"/>
              <a:gd name="connsiteX1476" fmla="*/ 1170921 w 12192000"/>
              <a:gd name="connsiteY1476" fmla="*/ 3250759 h 4255022"/>
              <a:gd name="connsiteX1477" fmla="*/ 1216245 w 12192000"/>
              <a:gd name="connsiteY1477" fmla="*/ 3235958 h 4255022"/>
              <a:gd name="connsiteX1478" fmla="*/ 1108068 w 12192000"/>
              <a:gd name="connsiteY1478" fmla="*/ 3242146 h 4255022"/>
              <a:gd name="connsiteX1479" fmla="*/ 1193707 w 12192000"/>
              <a:gd name="connsiteY1479" fmla="*/ 3180273 h 4255022"/>
              <a:gd name="connsiteX1480" fmla="*/ 1297376 w 12192000"/>
              <a:gd name="connsiteY1480" fmla="*/ 3188522 h 4255022"/>
              <a:gd name="connsiteX1481" fmla="*/ 1536267 w 12192000"/>
              <a:gd name="connsiteY1481" fmla="*/ 3116336 h 4255022"/>
              <a:gd name="connsiteX1482" fmla="*/ 1527248 w 12192000"/>
              <a:gd name="connsiteY1482" fmla="*/ 3112212 h 4255022"/>
              <a:gd name="connsiteX1483" fmla="*/ 1383017 w 12192000"/>
              <a:gd name="connsiteY1483" fmla="*/ 3141086 h 4255022"/>
              <a:gd name="connsiteX1484" fmla="*/ 1504712 w 12192000"/>
              <a:gd name="connsiteY1484" fmla="*/ 3085400 h 4255022"/>
              <a:gd name="connsiteX1485" fmla="*/ 1527248 w 12192000"/>
              <a:gd name="connsiteY1485" fmla="*/ 3093650 h 4255022"/>
              <a:gd name="connsiteX1486" fmla="*/ 1590353 w 12192000"/>
              <a:gd name="connsiteY1486" fmla="*/ 3081276 h 4255022"/>
              <a:gd name="connsiteX1487" fmla="*/ 1657964 w 12192000"/>
              <a:gd name="connsiteY1487" fmla="*/ 3060652 h 4255022"/>
              <a:gd name="connsiteX1488" fmla="*/ 1662472 w 12192000"/>
              <a:gd name="connsiteY1488" fmla="*/ 3064776 h 4255022"/>
              <a:gd name="connsiteX1489" fmla="*/ 1675992 w 12192000"/>
              <a:gd name="connsiteY1489" fmla="*/ 3060652 h 4255022"/>
              <a:gd name="connsiteX1490" fmla="*/ 1680500 w 12192000"/>
              <a:gd name="connsiteY1490" fmla="*/ 3081275 h 4255022"/>
              <a:gd name="connsiteX1491" fmla="*/ 1748108 w 12192000"/>
              <a:gd name="connsiteY1491" fmla="*/ 3068901 h 4255022"/>
              <a:gd name="connsiteX1492" fmla="*/ 1797691 w 12192000"/>
              <a:gd name="connsiteY1492" fmla="*/ 3052401 h 4255022"/>
              <a:gd name="connsiteX1493" fmla="*/ 1703038 w 12192000"/>
              <a:gd name="connsiteY1493" fmla="*/ 3056527 h 4255022"/>
              <a:gd name="connsiteX1494" fmla="*/ 2261945 w 12192000"/>
              <a:gd name="connsiteY1494" fmla="*/ 2918344 h 4255022"/>
              <a:gd name="connsiteX1495" fmla="*/ 2334062 w 12192000"/>
              <a:gd name="connsiteY1495" fmla="*/ 2926593 h 4255022"/>
              <a:gd name="connsiteX1496" fmla="*/ 2428717 w 12192000"/>
              <a:gd name="connsiteY1496" fmla="*/ 2872971 h 4255022"/>
              <a:gd name="connsiteX1497" fmla="*/ 1865299 w 12192000"/>
              <a:gd name="connsiteY1497" fmla="*/ 2976092 h 4255022"/>
              <a:gd name="connsiteX1498" fmla="*/ 2158281 w 12192000"/>
              <a:gd name="connsiteY1498" fmla="*/ 2862658 h 4255022"/>
              <a:gd name="connsiteX1499" fmla="*/ 2014043 w 12192000"/>
              <a:gd name="connsiteY1499" fmla="*/ 2914218 h 4255022"/>
              <a:gd name="connsiteX1500" fmla="*/ 1504712 w 12192000"/>
              <a:gd name="connsiteY1500" fmla="*/ 3029715 h 4255022"/>
              <a:gd name="connsiteX1501" fmla="*/ 1685008 w 12192000"/>
              <a:gd name="connsiteY1501" fmla="*/ 3007029 h 4255022"/>
              <a:gd name="connsiteX1502" fmla="*/ 1513731 w 12192000"/>
              <a:gd name="connsiteY1502" fmla="*/ 3079213 h 4255022"/>
              <a:gd name="connsiteX1503" fmla="*/ 1473162 w 12192000"/>
              <a:gd name="connsiteY1503" fmla="*/ 3073027 h 4255022"/>
              <a:gd name="connsiteX1504" fmla="*/ 1545281 w 12192000"/>
              <a:gd name="connsiteY1504" fmla="*/ 3050339 h 4255022"/>
              <a:gd name="connsiteX1505" fmla="*/ 1423584 w 12192000"/>
              <a:gd name="connsiteY1505" fmla="*/ 3060652 h 4255022"/>
              <a:gd name="connsiteX1506" fmla="*/ 1500206 w 12192000"/>
              <a:gd name="connsiteY1506" fmla="*/ 3037965 h 4255022"/>
              <a:gd name="connsiteX1507" fmla="*/ 1482176 w 12192000"/>
              <a:gd name="connsiteY1507" fmla="*/ 3035903 h 4255022"/>
              <a:gd name="connsiteX1508" fmla="*/ 1396537 w 12192000"/>
              <a:gd name="connsiteY1508" fmla="*/ 3056527 h 4255022"/>
              <a:gd name="connsiteX1509" fmla="*/ 1401045 w 12192000"/>
              <a:gd name="connsiteY1509" fmla="*/ 3066839 h 4255022"/>
              <a:gd name="connsiteX1510" fmla="*/ 1301882 w 12192000"/>
              <a:gd name="connsiteY1510" fmla="*/ 3077151 h 4255022"/>
              <a:gd name="connsiteX1511" fmla="*/ 1157649 w 12192000"/>
              <a:gd name="connsiteY1511" fmla="*/ 3099838 h 4255022"/>
              <a:gd name="connsiteX1512" fmla="*/ 946365 w 12192000"/>
              <a:gd name="connsiteY1512" fmla="*/ 3135931 h 4255022"/>
              <a:gd name="connsiteX1513" fmla="*/ 888621 w 12192000"/>
              <a:gd name="connsiteY1513" fmla="*/ 3147843 h 4255022"/>
              <a:gd name="connsiteX1514" fmla="*/ 891719 w 12192000"/>
              <a:gd name="connsiteY1514" fmla="*/ 3147273 h 4255022"/>
              <a:gd name="connsiteX1515" fmla="*/ 828613 w 12192000"/>
              <a:gd name="connsiteY1515" fmla="*/ 3167898 h 4255022"/>
              <a:gd name="connsiteX1516" fmla="*/ 830206 w 12192000"/>
              <a:gd name="connsiteY1516" fmla="*/ 3159895 h 4255022"/>
              <a:gd name="connsiteX1517" fmla="*/ 711420 w 12192000"/>
              <a:gd name="connsiteY1517" fmla="*/ 3184397 h 4255022"/>
              <a:gd name="connsiteX1518" fmla="*/ 729450 w 12192000"/>
              <a:gd name="connsiteY1518" fmla="*/ 3190585 h 4255022"/>
              <a:gd name="connsiteX1519" fmla="*/ 693392 w 12192000"/>
              <a:gd name="connsiteY1519" fmla="*/ 3188522 h 4255022"/>
              <a:gd name="connsiteX1520" fmla="*/ 634798 w 12192000"/>
              <a:gd name="connsiteY1520" fmla="*/ 3200897 h 4255022"/>
              <a:gd name="connsiteX1521" fmla="*/ 621273 w 12192000"/>
              <a:gd name="connsiteY1521" fmla="*/ 3205021 h 4255022"/>
              <a:gd name="connsiteX1522" fmla="*/ 815089 w 12192000"/>
              <a:gd name="connsiteY1522" fmla="*/ 3186460 h 4255022"/>
              <a:gd name="connsiteX1523" fmla="*/ 819597 w 12192000"/>
              <a:gd name="connsiteY1523" fmla="*/ 3207084 h 4255022"/>
              <a:gd name="connsiteX1524" fmla="*/ 905236 w 12192000"/>
              <a:gd name="connsiteY1524" fmla="*/ 3196772 h 4255022"/>
              <a:gd name="connsiteX1525" fmla="*/ 846642 w 12192000"/>
              <a:gd name="connsiteY1525" fmla="*/ 3186460 h 4255022"/>
              <a:gd name="connsiteX1526" fmla="*/ 909744 w 12192000"/>
              <a:gd name="connsiteY1526" fmla="*/ 3165835 h 4255022"/>
              <a:gd name="connsiteX1527" fmla="*/ 986371 w 12192000"/>
              <a:gd name="connsiteY1527" fmla="*/ 3180273 h 4255022"/>
              <a:gd name="connsiteX1528" fmla="*/ 810581 w 12192000"/>
              <a:gd name="connsiteY1528" fmla="*/ 3231834 h 4255022"/>
              <a:gd name="connsiteX1529" fmla="*/ 630289 w 12192000"/>
              <a:gd name="connsiteY1529" fmla="*/ 3246270 h 4255022"/>
              <a:gd name="connsiteX1530" fmla="*/ 625781 w 12192000"/>
              <a:gd name="connsiteY1530" fmla="*/ 3225645 h 4255022"/>
              <a:gd name="connsiteX1531" fmla="*/ 436473 w 12192000"/>
              <a:gd name="connsiteY1531" fmla="*/ 3279270 h 4255022"/>
              <a:gd name="connsiteX1532" fmla="*/ 468026 w 12192000"/>
              <a:gd name="connsiteY1532" fmla="*/ 3244208 h 4255022"/>
              <a:gd name="connsiteX1533" fmla="*/ 206599 w 12192000"/>
              <a:gd name="connsiteY1533" fmla="*/ 3320518 h 4255022"/>
              <a:gd name="connsiteX1534" fmla="*/ 395907 w 12192000"/>
              <a:gd name="connsiteY1534" fmla="*/ 3252457 h 4255022"/>
              <a:gd name="connsiteX1535" fmla="*/ 332807 w 12192000"/>
              <a:gd name="connsiteY1535" fmla="*/ 3248333 h 4255022"/>
              <a:gd name="connsiteX1536" fmla="*/ 328298 w 12192000"/>
              <a:gd name="connsiteY1536" fmla="*/ 3242146 h 4255022"/>
              <a:gd name="connsiteX1537" fmla="*/ 661839 w 12192000"/>
              <a:gd name="connsiteY1537" fmla="*/ 3136960 h 4255022"/>
              <a:gd name="connsiteX1538" fmla="*/ 761003 w 12192000"/>
              <a:gd name="connsiteY1538" fmla="*/ 3153461 h 4255022"/>
              <a:gd name="connsiteX1539" fmla="*/ 1031441 w 12192000"/>
              <a:gd name="connsiteY1539" fmla="*/ 3066839 h 4255022"/>
              <a:gd name="connsiteX1540" fmla="*/ 887208 w 12192000"/>
              <a:gd name="connsiteY1540" fmla="*/ 3083338 h 4255022"/>
              <a:gd name="connsiteX1541" fmla="*/ 869177 w 12192000"/>
              <a:gd name="connsiteY1541" fmla="*/ 3062714 h 4255022"/>
              <a:gd name="connsiteX1542" fmla="*/ 679870 w 12192000"/>
              <a:gd name="connsiteY1542" fmla="*/ 3120462 h 4255022"/>
              <a:gd name="connsiteX1543" fmla="*/ 860163 w 12192000"/>
              <a:gd name="connsiteY1543" fmla="*/ 3060652 h 4255022"/>
              <a:gd name="connsiteX1544" fmla="*/ 774525 w 12192000"/>
              <a:gd name="connsiteY1544" fmla="*/ 3068901 h 4255022"/>
              <a:gd name="connsiteX1545" fmla="*/ 873686 w 12192000"/>
              <a:gd name="connsiteY1545" fmla="*/ 3040026 h 4255022"/>
              <a:gd name="connsiteX1546" fmla="*/ 761003 w 12192000"/>
              <a:gd name="connsiteY1546" fmla="*/ 3025589 h 4255022"/>
              <a:gd name="connsiteX1547" fmla="*/ 815089 w 12192000"/>
              <a:gd name="connsiteY1547" fmla="*/ 3015278 h 4255022"/>
              <a:gd name="connsiteX1548" fmla="*/ 616767 w 12192000"/>
              <a:gd name="connsiteY1548" fmla="*/ 3042089 h 4255022"/>
              <a:gd name="connsiteX1549" fmla="*/ 630289 w 12192000"/>
              <a:gd name="connsiteY1549" fmla="*/ 3023527 h 4255022"/>
              <a:gd name="connsiteX1550" fmla="*/ 310266 w 12192000"/>
              <a:gd name="connsiteY1550" fmla="*/ 3060652 h 4255022"/>
              <a:gd name="connsiteX1551" fmla="*/ 355343 w 12192000"/>
              <a:gd name="connsiteY1551" fmla="*/ 3058590 h 4255022"/>
              <a:gd name="connsiteX1552" fmla="*/ 314774 w 12192000"/>
              <a:gd name="connsiteY1552" fmla="*/ 3081275 h 4255022"/>
              <a:gd name="connsiteX1553" fmla="*/ 373371 w 12192000"/>
              <a:gd name="connsiteY1553" fmla="*/ 3077151 h 4255022"/>
              <a:gd name="connsiteX1554" fmla="*/ 296746 w 12192000"/>
              <a:gd name="connsiteY1554" fmla="*/ 3145212 h 4255022"/>
              <a:gd name="connsiteX1555" fmla="*/ 395907 w 12192000"/>
              <a:gd name="connsiteY1555" fmla="*/ 3132837 h 4255022"/>
              <a:gd name="connsiteX1556" fmla="*/ 242657 w 12192000"/>
              <a:gd name="connsiteY1556" fmla="*/ 3176147 h 4255022"/>
              <a:gd name="connsiteX1557" fmla="*/ 184063 w 12192000"/>
              <a:gd name="connsiteY1557" fmla="*/ 3192648 h 4255022"/>
              <a:gd name="connsiteX1558" fmla="*/ 98422 w 12192000"/>
              <a:gd name="connsiteY1558" fmla="*/ 3223583 h 4255022"/>
              <a:gd name="connsiteX1559" fmla="*/ 53352 w 12192000"/>
              <a:gd name="connsiteY1559" fmla="*/ 3262769 h 4255022"/>
              <a:gd name="connsiteX1560" fmla="*/ 0 w 12192000"/>
              <a:gd name="connsiteY1560" fmla="*/ 3274420 h 4255022"/>
              <a:gd name="connsiteX1561" fmla="*/ 0 w 12192000"/>
              <a:gd name="connsiteY1561" fmla="*/ 2996811 h 4255022"/>
              <a:gd name="connsiteX1562" fmla="*/ 2079 w 12192000"/>
              <a:gd name="connsiteY1562" fmla="*/ 2996265 h 4255022"/>
              <a:gd name="connsiteX1563" fmla="*/ 93916 w 12192000"/>
              <a:gd name="connsiteY1563" fmla="*/ 2976092 h 4255022"/>
              <a:gd name="connsiteX1564" fmla="*/ 0 w 12192000"/>
              <a:gd name="connsiteY1564" fmla="*/ 2962418 h 4255022"/>
              <a:gd name="connsiteX1565" fmla="*/ 0 w 12192000"/>
              <a:gd name="connsiteY1565" fmla="*/ 2278107 h 4255022"/>
              <a:gd name="connsiteX1566" fmla="*/ 31095 w 12192000"/>
              <a:gd name="connsiteY1566" fmla="*/ 2270803 h 4255022"/>
              <a:gd name="connsiteX1567" fmla="*/ 166035 w 12192000"/>
              <a:gd name="connsiteY1567" fmla="*/ 2270739 h 4255022"/>
              <a:gd name="connsiteX1568" fmla="*/ 364357 w 12192000"/>
              <a:gd name="connsiteY1568" fmla="*/ 2208865 h 4255022"/>
              <a:gd name="connsiteX1569" fmla="*/ 337312 w 12192000"/>
              <a:gd name="connsiteY1569" fmla="*/ 2198553 h 4255022"/>
              <a:gd name="connsiteX1570" fmla="*/ 459009 w 12192000"/>
              <a:gd name="connsiteY1570" fmla="*/ 2142868 h 4255022"/>
              <a:gd name="connsiteX1571" fmla="*/ 70815 w 12192000"/>
              <a:gd name="connsiteY1571" fmla="*/ 2193913 h 4255022"/>
              <a:gd name="connsiteX1572" fmla="*/ 0 w 12192000"/>
              <a:gd name="connsiteY1572" fmla="*/ 2207838 h 4255022"/>
              <a:gd name="connsiteX1573" fmla="*/ 0 w 12192000"/>
              <a:gd name="connsiteY1573" fmla="*/ 2114656 h 4255022"/>
              <a:gd name="connsiteX1574" fmla="*/ 56942 w 12192000"/>
              <a:gd name="connsiteY1574" fmla="*/ 2100394 h 4255022"/>
              <a:gd name="connsiteX1575" fmla="*/ 567187 w 12192000"/>
              <a:gd name="connsiteY1575" fmla="*/ 1986123 h 4255022"/>
              <a:gd name="connsiteX1576" fmla="*/ 562678 w 12192000"/>
              <a:gd name="connsiteY1576" fmla="*/ 1965499 h 4255022"/>
              <a:gd name="connsiteX1577" fmla="*/ 247168 w 12192000"/>
              <a:gd name="connsiteY1577" fmla="*/ 2023247 h 4255022"/>
              <a:gd name="connsiteX1578" fmla="*/ 12221 w 12192000"/>
              <a:gd name="connsiteY1578" fmla="*/ 2064753 h 4255022"/>
              <a:gd name="connsiteX1579" fmla="*/ 0 w 12192000"/>
              <a:gd name="connsiteY1579" fmla="*/ 2066666 h 4255022"/>
              <a:gd name="connsiteX1580" fmla="*/ 0 w 12192000"/>
              <a:gd name="connsiteY1580" fmla="*/ 2036619 h 4255022"/>
              <a:gd name="connsiteX1581" fmla="*/ 13489 w 12192000"/>
              <a:gd name="connsiteY1581" fmla="*/ 2033559 h 4255022"/>
              <a:gd name="connsiteX1582" fmla="*/ 116454 w 12192000"/>
              <a:gd name="connsiteY1582" fmla="*/ 2021185 h 4255022"/>
              <a:gd name="connsiteX1583" fmla="*/ 508590 w 12192000"/>
              <a:gd name="connsiteY1583" fmla="*/ 1909813 h 4255022"/>
              <a:gd name="connsiteX1584" fmla="*/ 522112 w 12192000"/>
              <a:gd name="connsiteY1584" fmla="*/ 1876814 h 4255022"/>
              <a:gd name="connsiteX1585" fmla="*/ 220121 w 12192000"/>
              <a:gd name="connsiteY1585" fmla="*/ 1932500 h 4255022"/>
              <a:gd name="connsiteX1586" fmla="*/ 138988 w 12192000"/>
              <a:gd name="connsiteY1586" fmla="*/ 1963437 h 4255022"/>
              <a:gd name="connsiteX1587" fmla="*/ 0 w 12192000"/>
              <a:gd name="connsiteY1587" fmla="*/ 1985081 h 4255022"/>
              <a:gd name="connsiteX1588" fmla="*/ 0 w 12192000"/>
              <a:gd name="connsiteY1588" fmla="*/ 1965114 h 4255022"/>
              <a:gd name="connsiteX1589" fmla="*/ 12783 w 12192000"/>
              <a:gd name="connsiteY1589" fmla="*/ 1965499 h 4255022"/>
              <a:gd name="connsiteX1590" fmla="*/ 26305 w 12192000"/>
              <a:gd name="connsiteY1590" fmla="*/ 1946936 h 4255022"/>
              <a:gd name="connsiteX1591" fmla="*/ 1207227 w 12192000"/>
              <a:gd name="connsiteY1591" fmla="*/ 1701508 h 4255022"/>
              <a:gd name="connsiteX1592" fmla="*/ 828611 w 12192000"/>
              <a:gd name="connsiteY1592" fmla="*/ 1808753 h 4255022"/>
              <a:gd name="connsiteX1593" fmla="*/ 1044963 w 12192000"/>
              <a:gd name="connsiteY1593" fmla="*/ 1800504 h 4255022"/>
              <a:gd name="connsiteX1594" fmla="*/ 1270334 w 12192000"/>
              <a:gd name="connsiteY1594" fmla="*/ 1718007 h 4255022"/>
              <a:gd name="connsiteX1595" fmla="*/ 1243287 w 12192000"/>
              <a:gd name="connsiteY1595" fmla="*/ 1707695 h 4255022"/>
              <a:gd name="connsiteX1596" fmla="*/ 1265824 w 12192000"/>
              <a:gd name="connsiteY1596" fmla="*/ 1695320 h 4255022"/>
              <a:gd name="connsiteX1597" fmla="*/ 1383017 w 12192000"/>
              <a:gd name="connsiteY1597" fmla="*/ 1674695 h 4255022"/>
              <a:gd name="connsiteX1598" fmla="*/ 1369492 w 12192000"/>
              <a:gd name="connsiteY1598" fmla="*/ 1662322 h 4255022"/>
              <a:gd name="connsiteX1599" fmla="*/ 2189827 w 12192000"/>
              <a:gd name="connsiteY1599" fmla="*/ 1462265 h 4255022"/>
              <a:gd name="connsiteX1600" fmla="*/ 3478928 w 12192000"/>
              <a:gd name="connsiteY1600" fmla="*/ 1179711 h 4255022"/>
              <a:gd name="connsiteX1601" fmla="*/ 3650205 w 12192000"/>
              <a:gd name="connsiteY1601" fmla="*/ 1159088 h 4255022"/>
              <a:gd name="connsiteX1602" fmla="*/ 3704294 w 12192000"/>
              <a:gd name="connsiteY1602" fmla="*/ 1132276 h 4255022"/>
              <a:gd name="connsiteX1603" fmla="*/ 4064882 w 12192000"/>
              <a:gd name="connsiteY1603" fmla="*/ 1086903 h 4255022"/>
              <a:gd name="connsiteX1604" fmla="*/ 4921274 w 12192000"/>
              <a:gd name="connsiteY1604" fmla="*/ 923971 h 4255022"/>
              <a:gd name="connsiteX1605" fmla="*/ 4880710 w 12192000"/>
              <a:gd name="connsiteY1605" fmla="*/ 946657 h 4255022"/>
              <a:gd name="connsiteX1606" fmla="*/ 5340459 w 12192000"/>
              <a:gd name="connsiteY1606" fmla="*/ 903346 h 4255022"/>
              <a:gd name="connsiteX1607" fmla="*/ 5268342 w 12192000"/>
              <a:gd name="connsiteY1607" fmla="*/ 895097 h 4255022"/>
              <a:gd name="connsiteX1608" fmla="*/ 5349475 w 12192000"/>
              <a:gd name="connsiteY1608" fmla="*/ 864160 h 4255022"/>
              <a:gd name="connsiteX1609" fmla="*/ 5408067 w 12192000"/>
              <a:gd name="connsiteY1609" fmla="*/ 888909 h 4255022"/>
              <a:gd name="connsiteX1610" fmla="*/ 5543288 w 12192000"/>
              <a:gd name="connsiteY1610" fmla="*/ 845598 h 4255022"/>
              <a:gd name="connsiteX1611" fmla="*/ 5142135 w 12192000"/>
              <a:gd name="connsiteY1611" fmla="*/ 965219 h 4255022"/>
              <a:gd name="connsiteX1612" fmla="*/ 5376517 w 12192000"/>
              <a:gd name="connsiteY1612" fmla="*/ 923970 h 4255022"/>
              <a:gd name="connsiteX1613" fmla="*/ 5430606 w 12192000"/>
              <a:gd name="connsiteY1613" fmla="*/ 928095 h 4255022"/>
              <a:gd name="connsiteX1614" fmla="*/ 5272848 w 12192000"/>
              <a:gd name="connsiteY1614" fmla="*/ 981718 h 4255022"/>
              <a:gd name="connsiteX1615" fmla="*/ 5674002 w 12192000"/>
              <a:gd name="connsiteY1615" fmla="*/ 913659 h 4255022"/>
              <a:gd name="connsiteX1616" fmla="*/ 6133748 w 12192000"/>
              <a:gd name="connsiteY1616" fmla="*/ 789912 h 4255022"/>
              <a:gd name="connsiteX1617" fmla="*/ 6214881 w 12192000"/>
              <a:gd name="connsiteY1617" fmla="*/ 742477 h 4255022"/>
              <a:gd name="connsiteX1618" fmla="*/ 6314042 w 12192000"/>
              <a:gd name="connsiteY1618" fmla="*/ 744538 h 4255022"/>
              <a:gd name="connsiteX1619" fmla="*/ 6323058 w 12192000"/>
              <a:gd name="connsiteY1619" fmla="*/ 705353 h 4255022"/>
              <a:gd name="connsiteX1620" fmla="*/ 6264461 w 12192000"/>
              <a:gd name="connsiteY1620" fmla="*/ 695041 h 4255022"/>
              <a:gd name="connsiteX1621" fmla="*/ 6043601 w 12192000"/>
              <a:gd name="connsiteY1621" fmla="*/ 734227 h 4255022"/>
              <a:gd name="connsiteX1622" fmla="*/ 6142765 w 12192000"/>
              <a:gd name="connsiteY1622" fmla="*/ 705353 h 4255022"/>
              <a:gd name="connsiteX1623" fmla="*/ 6273478 w 12192000"/>
              <a:gd name="connsiteY1623" fmla="*/ 655855 h 4255022"/>
              <a:gd name="connsiteX1624" fmla="*/ 6205867 w 12192000"/>
              <a:gd name="connsiteY1624" fmla="*/ 653792 h 4255022"/>
              <a:gd name="connsiteX1625" fmla="*/ 6296014 w 12192000"/>
              <a:gd name="connsiteY1625" fmla="*/ 612543 h 4255022"/>
              <a:gd name="connsiteX1626" fmla="*/ 6192342 w 12192000"/>
              <a:gd name="connsiteY1626" fmla="*/ 604293 h 4255022"/>
              <a:gd name="connsiteX1627" fmla="*/ 6341088 w 12192000"/>
              <a:gd name="connsiteY1627" fmla="*/ 544483 h 4255022"/>
              <a:gd name="connsiteX1628" fmla="*/ 6223895 w 12192000"/>
              <a:gd name="connsiteY1628" fmla="*/ 554795 h 4255022"/>
              <a:gd name="connsiteX1629" fmla="*/ 6228403 w 12192000"/>
              <a:gd name="connsiteY1629" fmla="*/ 523859 h 4255022"/>
              <a:gd name="connsiteX1630" fmla="*/ 6395175 w 12192000"/>
              <a:gd name="connsiteY1630" fmla="*/ 482609 h 4255022"/>
              <a:gd name="connsiteX1631" fmla="*/ 6318550 w 12192000"/>
              <a:gd name="connsiteY1631" fmla="*/ 468173 h 4255022"/>
              <a:gd name="connsiteX1632" fmla="*/ 6413203 w 12192000"/>
              <a:gd name="connsiteY1632" fmla="*/ 449611 h 4255022"/>
              <a:gd name="connsiteX1633" fmla="*/ 6314042 w 12192000"/>
              <a:gd name="connsiteY1633" fmla="*/ 447549 h 4255022"/>
              <a:gd name="connsiteX1634" fmla="*/ 6954084 w 12192000"/>
              <a:gd name="connsiteY1634" fmla="*/ 307304 h 4255022"/>
              <a:gd name="connsiteX1635" fmla="*/ 7526518 w 12192000"/>
              <a:gd name="connsiteY1635" fmla="*/ 247493 h 4255022"/>
              <a:gd name="connsiteX1636" fmla="*/ 7720331 w 12192000"/>
              <a:gd name="connsiteY1636" fmla="*/ 214493 h 4255022"/>
              <a:gd name="connsiteX1637" fmla="*/ 7936686 w 12192000"/>
              <a:gd name="connsiteY1637" fmla="*/ 206244 h 4255022"/>
              <a:gd name="connsiteX1638" fmla="*/ 8017817 w 12192000"/>
              <a:gd name="connsiteY1638" fmla="*/ 175307 h 4255022"/>
              <a:gd name="connsiteX1639" fmla="*/ 8274735 w 12192000"/>
              <a:gd name="connsiteY1639" fmla="*/ 121685 h 4255022"/>
              <a:gd name="connsiteX1640" fmla="*/ 8355868 w 12192000"/>
              <a:gd name="connsiteY1640" fmla="*/ 119622 h 4255022"/>
              <a:gd name="connsiteX1641" fmla="*/ 8495593 w 12192000"/>
              <a:gd name="connsiteY1641" fmla="*/ 82498 h 4255022"/>
              <a:gd name="connsiteX1642" fmla="*/ 8734484 w 12192000"/>
              <a:gd name="connsiteY1642" fmla="*/ 61873 h 4255022"/>
              <a:gd name="connsiteX1643" fmla="*/ 9108591 w 12192000"/>
              <a:gd name="connsiteY1643" fmla="*/ 0 h 4255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Lst>
            <a:rect l="l" t="t" r="r" b="b"/>
            <a:pathLst>
              <a:path w="12192000" h="4255022">
                <a:moveTo>
                  <a:pt x="3142651" y="3971523"/>
                </a:moveTo>
                <a:cubicBezTo>
                  <a:pt x="3104459" y="3977348"/>
                  <a:pt x="3070510" y="3994824"/>
                  <a:pt x="3028072" y="4006474"/>
                </a:cubicBezTo>
                <a:cubicBezTo>
                  <a:pt x="2972903" y="4020067"/>
                  <a:pt x="2896521" y="4023950"/>
                  <a:pt x="2892275" y="4039484"/>
                </a:cubicBezTo>
                <a:cubicBezTo>
                  <a:pt x="2960174" y="4035600"/>
                  <a:pt x="3057779" y="4004533"/>
                  <a:pt x="3125676" y="4002591"/>
                </a:cubicBezTo>
                <a:cubicBezTo>
                  <a:pt x="3112943" y="3988999"/>
                  <a:pt x="3125679" y="3987057"/>
                  <a:pt x="3142651" y="3971523"/>
                </a:cubicBezTo>
                <a:close/>
                <a:moveTo>
                  <a:pt x="481545" y="3881499"/>
                </a:moveTo>
                <a:cubicBezTo>
                  <a:pt x="495070" y="3895936"/>
                  <a:pt x="427459" y="3895937"/>
                  <a:pt x="409427" y="3904187"/>
                </a:cubicBezTo>
                <a:cubicBezTo>
                  <a:pt x="400415" y="3889749"/>
                  <a:pt x="463517" y="3889749"/>
                  <a:pt x="481545" y="3881499"/>
                </a:cubicBezTo>
                <a:close/>
                <a:moveTo>
                  <a:pt x="553669" y="3847727"/>
                </a:moveTo>
                <a:cubicBezTo>
                  <a:pt x="563807" y="3849531"/>
                  <a:pt x="560430" y="3855719"/>
                  <a:pt x="513100" y="3860875"/>
                </a:cubicBezTo>
                <a:cubicBezTo>
                  <a:pt x="519864" y="3848500"/>
                  <a:pt x="543526" y="3845920"/>
                  <a:pt x="553669" y="3847727"/>
                </a:cubicBezTo>
                <a:close/>
                <a:moveTo>
                  <a:pt x="3769642" y="3842879"/>
                </a:moveTo>
                <a:cubicBezTo>
                  <a:pt x="3777068" y="3844335"/>
                  <a:pt x="3774947" y="3849190"/>
                  <a:pt x="3740995" y="3853073"/>
                </a:cubicBezTo>
                <a:cubicBezTo>
                  <a:pt x="3745241" y="3843364"/>
                  <a:pt x="3762216" y="3841423"/>
                  <a:pt x="3769642" y="3842879"/>
                </a:cubicBezTo>
                <a:close/>
                <a:moveTo>
                  <a:pt x="600698" y="3839481"/>
                </a:moveTo>
                <a:cubicBezTo>
                  <a:pt x="592211" y="3851133"/>
                  <a:pt x="596457" y="3862783"/>
                  <a:pt x="570993" y="3868608"/>
                </a:cubicBezTo>
                <a:cubicBezTo>
                  <a:pt x="558262" y="3858899"/>
                  <a:pt x="592211" y="3856957"/>
                  <a:pt x="570993" y="3845306"/>
                </a:cubicBezTo>
                <a:cubicBezTo>
                  <a:pt x="579480" y="3843364"/>
                  <a:pt x="592211" y="3841423"/>
                  <a:pt x="600698" y="3839481"/>
                </a:cubicBezTo>
                <a:close/>
                <a:moveTo>
                  <a:pt x="4165363" y="3800645"/>
                </a:moveTo>
                <a:cubicBezTo>
                  <a:pt x="4114438" y="3823947"/>
                  <a:pt x="3987128" y="3856958"/>
                  <a:pt x="3910743" y="3853073"/>
                </a:cubicBezTo>
                <a:cubicBezTo>
                  <a:pt x="3914987" y="3847248"/>
                  <a:pt x="3914987" y="3841423"/>
                  <a:pt x="3902256" y="3843364"/>
                </a:cubicBezTo>
                <a:cubicBezTo>
                  <a:pt x="3940446" y="3808413"/>
                  <a:pt x="4088976" y="3810355"/>
                  <a:pt x="4165363" y="3800645"/>
                </a:cubicBezTo>
                <a:close/>
                <a:moveTo>
                  <a:pt x="3550032" y="3796763"/>
                </a:moveTo>
                <a:cubicBezTo>
                  <a:pt x="3528814" y="3794820"/>
                  <a:pt x="3503353" y="3798703"/>
                  <a:pt x="3511837" y="3810355"/>
                </a:cubicBezTo>
                <a:cubicBezTo>
                  <a:pt x="3528812" y="3806471"/>
                  <a:pt x="3554276" y="3804530"/>
                  <a:pt x="3550032" y="3796763"/>
                </a:cubicBezTo>
                <a:close/>
                <a:moveTo>
                  <a:pt x="3740995" y="3779286"/>
                </a:moveTo>
                <a:cubicBezTo>
                  <a:pt x="3630660" y="3812296"/>
                  <a:pt x="3494863" y="3818122"/>
                  <a:pt x="3452427" y="3860840"/>
                </a:cubicBezTo>
                <a:cubicBezTo>
                  <a:pt x="3516083" y="3843364"/>
                  <a:pt x="3588224" y="3829772"/>
                  <a:pt x="3651880" y="3814238"/>
                </a:cubicBezTo>
                <a:cubicBezTo>
                  <a:pt x="3681585" y="3808413"/>
                  <a:pt x="3757972" y="3804530"/>
                  <a:pt x="3740995" y="3779286"/>
                </a:cubicBezTo>
                <a:close/>
                <a:moveTo>
                  <a:pt x="4182337" y="3738508"/>
                </a:moveTo>
                <a:cubicBezTo>
                  <a:pt x="4190827" y="3757927"/>
                  <a:pt x="4156873" y="3748218"/>
                  <a:pt x="4127168" y="3755985"/>
                </a:cubicBezTo>
                <a:cubicBezTo>
                  <a:pt x="4118681" y="3746276"/>
                  <a:pt x="4169604" y="3746276"/>
                  <a:pt x="4182337" y="3738508"/>
                </a:cubicBezTo>
                <a:close/>
                <a:moveTo>
                  <a:pt x="293398" y="3725859"/>
                </a:moveTo>
                <a:lnTo>
                  <a:pt x="283488" y="3729286"/>
                </a:lnTo>
                <a:lnTo>
                  <a:pt x="256551" y="3737402"/>
                </a:lnTo>
                <a:lnTo>
                  <a:pt x="282661" y="3738160"/>
                </a:lnTo>
                <a:cubicBezTo>
                  <a:pt x="296746" y="3737645"/>
                  <a:pt x="308013" y="3735067"/>
                  <a:pt x="301254" y="3726818"/>
                </a:cubicBezTo>
                <a:close/>
                <a:moveTo>
                  <a:pt x="250037" y="3722036"/>
                </a:moveTo>
                <a:lnTo>
                  <a:pt x="247168" y="3722693"/>
                </a:lnTo>
                <a:lnTo>
                  <a:pt x="247986" y="3726192"/>
                </a:lnTo>
                <a:close/>
                <a:moveTo>
                  <a:pt x="4186581" y="3717149"/>
                </a:moveTo>
                <a:cubicBezTo>
                  <a:pt x="4038053" y="3757927"/>
                  <a:pt x="3859821" y="3814237"/>
                  <a:pt x="3685831" y="3837539"/>
                </a:cubicBezTo>
                <a:cubicBezTo>
                  <a:pt x="3779190" y="3792877"/>
                  <a:pt x="3936205" y="3779286"/>
                  <a:pt x="4050784" y="3744333"/>
                </a:cubicBezTo>
                <a:cubicBezTo>
                  <a:pt x="4029564" y="3740450"/>
                  <a:pt x="3999859" y="3746275"/>
                  <a:pt x="3970154" y="3750158"/>
                </a:cubicBezTo>
                <a:cubicBezTo>
                  <a:pt x="3970156" y="3738508"/>
                  <a:pt x="4033810" y="3734624"/>
                  <a:pt x="4059271" y="3726857"/>
                </a:cubicBezTo>
                <a:cubicBezTo>
                  <a:pt x="4072004" y="3732683"/>
                  <a:pt x="4059271" y="3736566"/>
                  <a:pt x="4063515" y="3742391"/>
                </a:cubicBezTo>
                <a:cubicBezTo>
                  <a:pt x="4118684" y="3734624"/>
                  <a:pt x="4135658" y="3715207"/>
                  <a:pt x="4186581" y="3717149"/>
                </a:cubicBezTo>
                <a:close/>
                <a:moveTo>
                  <a:pt x="229138" y="3704131"/>
                </a:moveTo>
                <a:cubicBezTo>
                  <a:pt x="215613" y="3712380"/>
                  <a:pt x="152510" y="3712380"/>
                  <a:pt x="166035" y="3724755"/>
                </a:cubicBezTo>
                <a:cubicBezTo>
                  <a:pt x="184063" y="3716504"/>
                  <a:pt x="242657" y="3716504"/>
                  <a:pt x="229138" y="3704131"/>
                </a:cubicBezTo>
                <a:close/>
                <a:moveTo>
                  <a:pt x="4409837" y="3665085"/>
                </a:moveTo>
                <a:cubicBezTo>
                  <a:pt x="4416802" y="3664357"/>
                  <a:pt x="4421044" y="3664722"/>
                  <a:pt x="4419983" y="3666662"/>
                </a:cubicBezTo>
                <a:cubicBezTo>
                  <a:pt x="4386032" y="3672489"/>
                  <a:pt x="4386035" y="3684139"/>
                  <a:pt x="4343596" y="3688023"/>
                </a:cubicBezTo>
                <a:cubicBezTo>
                  <a:pt x="4343596" y="3679285"/>
                  <a:pt x="4388950" y="3667269"/>
                  <a:pt x="4409837" y="3665085"/>
                </a:cubicBezTo>
                <a:close/>
                <a:moveTo>
                  <a:pt x="4763720" y="3662779"/>
                </a:moveTo>
                <a:cubicBezTo>
                  <a:pt x="4750987" y="3688021"/>
                  <a:pt x="4666116" y="3691905"/>
                  <a:pt x="4610947" y="3705497"/>
                </a:cubicBezTo>
                <a:cubicBezTo>
                  <a:pt x="4530318" y="3726857"/>
                  <a:pt x="4453931" y="3763751"/>
                  <a:pt x="4381789" y="3736566"/>
                </a:cubicBezTo>
                <a:cubicBezTo>
                  <a:pt x="4356327" y="3732683"/>
                  <a:pt x="4411496" y="3719091"/>
                  <a:pt x="4411496" y="3719091"/>
                </a:cubicBezTo>
                <a:cubicBezTo>
                  <a:pt x="4411496" y="3715206"/>
                  <a:pt x="4390275" y="3717148"/>
                  <a:pt x="4386032" y="3719091"/>
                </a:cubicBezTo>
                <a:cubicBezTo>
                  <a:pt x="4419980" y="3699672"/>
                  <a:pt x="4415740" y="3701614"/>
                  <a:pt x="4479391" y="3711322"/>
                </a:cubicBezTo>
                <a:cubicBezTo>
                  <a:pt x="4560021" y="3695788"/>
                  <a:pt x="4644897" y="3691905"/>
                  <a:pt x="4763720" y="3662779"/>
                </a:cubicBezTo>
                <a:close/>
                <a:moveTo>
                  <a:pt x="4471438" y="3652585"/>
                </a:moveTo>
                <a:cubicBezTo>
                  <a:pt x="4479395" y="3654041"/>
                  <a:pt x="4477274" y="3658895"/>
                  <a:pt x="4441201" y="3662779"/>
                </a:cubicBezTo>
                <a:cubicBezTo>
                  <a:pt x="4445444" y="3653070"/>
                  <a:pt x="4463479" y="3651128"/>
                  <a:pt x="4471438" y="3652585"/>
                </a:cubicBezTo>
                <a:close/>
                <a:moveTo>
                  <a:pt x="4522361" y="3642147"/>
                </a:moveTo>
                <a:cubicBezTo>
                  <a:pt x="4530318" y="3643361"/>
                  <a:pt x="4528197" y="3648216"/>
                  <a:pt x="4492126" y="3653070"/>
                </a:cubicBezTo>
                <a:cubicBezTo>
                  <a:pt x="4496367" y="3643361"/>
                  <a:pt x="4514402" y="3640933"/>
                  <a:pt x="4522361" y="3642147"/>
                </a:cubicBezTo>
                <a:close/>
                <a:moveTo>
                  <a:pt x="4369060" y="3627827"/>
                </a:moveTo>
                <a:cubicBezTo>
                  <a:pt x="4305404" y="3653070"/>
                  <a:pt x="4241748" y="3662779"/>
                  <a:pt x="4169607" y="3674429"/>
                </a:cubicBezTo>
                <a:cubicBezTo>
                  <a:pt x="4212042" y="3645303"/>
                  <a:pt x="4296916" y="3639478"/>
                  <a:pt x="4369060" y="3627827"/>
                </a:cubicBezTo>
                <a:close/>
                <a:moveTo>
                  <a:pt x="4623677" y="3620060"/>
                </a:moveTo>
                <a:cubicBezTo>
                  <a:pt x="4610949" y="3633653"/>
                  <a:pt x="4589729" y="3639478"/>
                  <a:pt x="4555780" y="3639478"/>
                </a:cubicBezTo>
                <a:cubicBezTo>
                  <a:pt x="4547292" y="3627826"/>
                  <a:pt x="4602459" y="3627826"/>
                  <a:pt x="4623677" y="3620060"/>
                </a:cubicBezTo>
                <a:close/>
                <a:moveTo>
                  <a:pt x="4556972" y="3615024"/>
                </a:moveTo>
                <a:cubicBezTo>
                  <a:pt x="4565626" y="3613795"/>
                  <a:pt x="4572861" y="3614102"/>
                  <a:pt x="4577505" y="3615254"/>
                </a:cubicBezTo>
                <a:cubicBezTo>
                  <a:pt x="4591435" y="3618710"/>
                  <a:pt x="4582037" y="3629769"/>
                  <a:pt x="4517586" y="3629769"/>
                </a:cubicBezTo>
                <a:cubicBezTo>
                  <a:pt x="4531377" y="3621031"/>
                  <a:pt x="4545436" y="3616662"/>
                  <a:pt x="4556972" y="3615024"/>
                </a:cubicBezTo>
                <a:close/>
                <a:moveTo>
                  <a:pt x="224629" y="3601008"/>
                </a:moveTo>
                <a:cubicBezTo>
                  <a:pt x="188569" y="3621633"/>
                  <a:pt x="75885" y="3627820"/>
                  <a:pt x="80394" y="3652569"/>
                </a:cubicBezTo>
                <a:cubicBezTo>
                  <a:pt x="148004" y="3658758"/>
                  <a:pt x="233643" y="3625758"/>
                  <a:pt x="224629" y="3601008"/>
                </a:cubicBezTo>
                <a:close/>
                <a:moveTo>
                  <a:pt x="4271453" y="3585109"/>
                </a:moveTo>
                <a:cubicBezTo>
                  <a:pt x="4182337" y="3594818"/>
                  <a:pt x="4080489" y="3616177"/>
                  <a:pt x="3995615" y="3631711"/>
                </a:cubicBezTo>
                <a:cubicBezTo>
                  <a:pt x="3851331" y="3658896"/>
                  <a:pt x="3779188" y="3684139"/>
                  <a:pt x="3681585" y="3713266"/>
                </a:cubicBezTo>
                <a:cubicBezTo>
                  <a:pt x="3647634" y="3722974"/>
                  <a:pt x="3605201" y="3722975"/>
                  <a:pt x="3596711" y="3742391"/>
                </a:cubicBezTo>
                <a:cubicBezTo>
                  <a:pt x="3707047" y="3715207"/>
                  <a:pt x="3813136" y="3699673"/>
                  <a:pt x="3914985" y="3664722"/>
                </a:cubicBezTo>
                <a:cubicBezTo>
                  <a:pt x="3974397" y="3670547"/>
                  <a:pt x="4021079" y="3649187"/>
                  <a:pt x="4072002" y="3637536"/>
                </a:cubicBezTo>
                <a:cubicBezTo>
                  <a:pt x="4148386" y="3620060"/>
                  <a:pt x="4254479" y="3608409"/>
                  <a:pt x="4271453" y="3585109"/>
                </a:cubicBezTo>
                <a:close/>
                <a:moveTo>
                  <a:pt x="5115942" y="3585108"/>
                </a:moveTo>
                <a:cubicBezTo>
                  <a:pt x="5107455" y="3622002"/>
                  <a:pt x="5035314" y="3616177"/>
                  <a:pt x="4967415" y="3622002"/>
                </a:cubicBezTo>
                <a:cubicBezTo>
                  <a:pt x="4950437" y="3616177"/>
                  <a:pt x="5026827" y="3606468"/>
                  <a:pt x="4980145" y="3608409"/>
                </a:cubicBezTo>
                <a:cubicBezTo>
                  <a:pt x="5001363" y="3587050"/>
                  <a:pt x="5077747" y="3592876"/>
                  <a:pt x="5115942" y="3585108"/>
                </a:cubicBezTo>
                <a:close/>
                <a:moveTo>
                  <a:pt x="4347839" y="3569574"/>
                </a:moveTo>
                <a:cubicBezTo>
                  <a:pt x="4309648" y="3569574"/>
                  <a:pt x="4284186" y="3567632"/>
                  <a:pt x="4279940" y="3588991"/>
                </a:cubicBezTo>
                <a:cubicBezTo>
                  <a:pt x="4301160" y="3581226"/>
                  <a:pt x="4356327" y="3581226"/>
                  <a:pt x="4347839" y="3569574"/>
                </a:cubicBezTo>
                <a:close/>
                <a:moveTo>
                  <a:pt x="4144143" y="3561807"/>
                </a:moveTo>
                <a:cubicBezTo>
                  <a:pt x="4067758" y="3571516"/>
                  <a:pt x="4127168" y="3587051"/>
                  <a:pt x="4144143" y="3561807"/>
                </a:cubicBezTo>
                <a:close/>
                <a:moveTo>
                  <a:pt x="4980147" y="3546273"/>
                </a:moveTo>
                <a:cubicBezTo>
                  <a:pt x="4903758" y="3575399"/>
                  <a:pt x="4759474" y="3592875"/>
                  <a:pt x="4657626" y="3618118"/>
                </a:cubicBezTo>
                <a:cubicBezTo>
                  <a:pt x="4729769" y="3590933"/>
                  <a:pt x="4874053" y="3565690"/>
                  <a:pt x="4980147" y="3546273"/>
                </a:cubicBezTo>
                <a:close/>
                <a:moveTo>
                  <a:pt x="4144145" y="3532680"/>
                </a:moveTo>
                <a:cubicBezTo>
                  <a:pt x="4025320" y="3557923"/>
                  <a:pt x="3885282" y="3579283"/>
                  <a:pt x="3842844" y="3618119"/>
                </a:cubicBezTo>
                <a:cubicBezTo>
                  <a:pt x="3881036" y="3612293"/>
                  <a:pt x="3931961" y="3590934"/>
                  <a:pt x="3961666" y="3598701"/>
                </a:cubicBezTo>
                <a:cubicBezTo>
                  <a:pt x="3914985" y="3600643"/>
                  <a:pt x="3931961" y="3616177"/>
                  <a:pt x="3923474" y="3623944"/>
                </a:cubicBezTo>
                <a:cubicBezTo>
                  <a:pt x="3902256" y="3631711"/>
                  <a:pt x="3851331" y="3631711"/>
                  <a:pt x="3855575" y="3643361"/>
                </a:cubicBezTo>
                <a:cubicBezTo>
                  <a:pt x="3923474" y="3631711"/>
                  <a:pt x="4063515" y="3614235"/>
                  <a:pt x="4118681" y="3583166"/>
                </a:cubicBezTo>
                <a:cubicBezTo>
                  <a:pt x="4105953" y="3583166"/>
                  <a:pt x="4093220" y="3581224"/>
                  <a:pt x="4084733" y="3573457"/>
                </a:cubicBezTo>
                <a:cubicBezTo>
                  <a:pt x="4055028" y="3579283"/>
                  <a:pt x="4055025" y="3604525"/>
                  <a:pt x="4021077" y="3587050"/>
                </a:cubicBezTo>
                <a:cubicBezTo>
                  <a:pt x="4072002" y="3563749"/>
                  <a:pt x="4114438" y="3561807"/>
                  <a:pt x="4144145" y="3532680"/>
                </a:cubicBezTo>
                <a:close/>
                <a:moveTo>
                  <a:pt x="4390275" y="3521029"/>
                </a:moveTo>
                <a:cubicBezTo>
                  <a:pt x="4352083" y="3530739"/>
                  <a:pt x="4267209" y="3528796"/>
                  <a:pt x="4275696" y="3555982"/>
                </a:cubicBezTo>
                <a:cubicBezTo>
                  <a:pt x="4313891" y="3552098"/>
                  <a:pt x="4377545" y="3542389"/>
                  <a:pt x="4390275" y="3521029"/>
                </a:cubicBezTo>
                <a:close/>
                <a:moveTo>
                  <a:pt x="5200814" y="3507437"/>
                </a:moveTo>
                <a:cubicBezTo>
                  <a:pt x="5192326" y="3517146"/>
                  <a:pt x="5183839" y="3534623"/>
                  <a:pt x="5149891" y="3528796"/>
                </a:cubicBezTo>
                <a:cubicBezTo>
                  <a:pt x="5149889" y="3517146"/>
                  <a:pt x="5171106" y="3511320"/>
                  <a:pt x="5200814" y="3507437"/>
                </a:cubicBezTo>
                <a:close/>
                <a:moveTo>
                  <a:pt x="5438459" y="3497728"/>
                </a:moveTo>
                <a:cubicBezTo>
                  <a:pt x="5408754" y="3524914"/>
                  <a:pt x="5323880" y="3559865"/>
                  <a:pt x="5239006" y="3555982"/>
                </a:cubicBezTo>
                <a:cubicBezTo>
                  <a:pt x="5222032" y="3530738"/>
                  <a:pt x="5251739" y="3540448"/>
                  <a:pt x="5209301" y="3526856"/>
                </a:cubicBezTo>
                <a:cubicBezTo>
                  <a:pt x="5294172" y="3505495"/>
                  <a:pt x="5357828" y="3513262"/>
                  <a:pt x="5438459" y="3497728"/>
                </a:cubicBezTo>
                <a:close/>
                <a:moveTo>
                  <a:pt x="598737" y="3458701"/>
                </a:moveTo>
                <a:cubicBezTo>
                  <a:pt x="580709" y="3462826"/>
                  <a:pt x="553664" y="3466950"/>
                  <a:pt x="571692" y="3479325"/>
                </a:cubicBezTo>
                <a:cubicBezTo>
                  <a:pt x="580709" y="3477262"/>
                  <a:pt x="589723" y="3475200"/>
                  <a:pt x="598737" y="3473138"/>
                </a:cubicBezTo>
                <a:cubicBezTo>
                  <a:pt x="589723" y="3466950"/>
                  <a:pt x="603245" y="3464889"/>
                  <a:pt x="598737" y="3458701"/>
                </a:cubicBezTo>
                <a:close/>
                <a:moveTo>
                  <a:pt x="123920" y="3446196"/>
                </a:moveTo>
                <a:cubicBezTo>
                  <a:pt x="132793" y="3445037"/>
                  <a:pt x="26305" y="3465919"/>
                  <a:pt x="66872" y="3456637"/>
                </a:cubicBezTo>
                <a:cubicBezTo>
                  <a:pt x="105185" y="3449419"/>
                  <a:pt x="120960" y="3446583"/>
                  <a:pt x="123920" y="3446196"/>
                </a:cubicBezTo>
                <a:close/>
                <a:moveTo>
                  <a:pt x="102935" y="3427764"/>
                </a:moveTo>
                <a:cubicBezTo>
                  <a:pt x="116457" y="3442201"/>
                  <a:pt x="57860" y="3440139"/>
                  <a:pt x="39830" y="3448389"/>
                </a:cubicBezTo>
                <a:cubicBezTo>
                  <a:pt x="26307" y="3436013"/>
                  <a:pt x="84904" y="3436013"/>
                  <a:pt x="102935" y="3427764"/>
                </a:cubicBezTo>
                <a:close/>
                <a:moveTo>
                  <a:pt x="30816" y="3421576"/>
                </a:moveTo>
                <a:cubicBezTo>
                  <a:pt x="35324" y="3425702"/>
                  <a:pt x="26305" y="3429826"/>
                  <a:pt x="30816" y="3436013"/>
                </a:cubicBezTo>
                <a:cubicBezTo>
                  <a:pt x="21802" y="3438076"/>
                  <a:pt x="12785" y="3440139"/>
                  <a:pt x="3771" y="3442201"/>
                </a:cubicBezTo>
                <a:lnTo>
                  <a:pt x="0" y="3438693"/>
                </a:lnTo>
                <a:lnTo>
                  <a:pt x="0" y="3429221"/>
                </a:lnTo>
                <a:lnTo>
                  <a:pt x="390" y="3428795"/>
                </a:lnTo>
                <a:cubicBezTo>
                  <a:pt x="7151" y="3425701"/>
                  <a:pt x="19546" y="3423639"/>
                  <a:pt x="30816" y="3421576"/>
                </a:cubicBezTo>
                <a:close/>
                <a:moveTo>
                  <a:pt x="287732" y="3405077"/>
                </a:moveTo>
                <a:cubicBezTo>
                  <a:pt x="278718" y="3423639"/>
                  <a:pt x="188571" y="3427764"/>
                  <a:pt x="148004" y="3442201"/>
                </a:cubicBezTo>
                <a:cubicBezTo>
                  <a:pt x="166037" y="3419514"/>
                  <a:pt x="224629" y="3409202"/>
                  <a:pt x="287732" y="3405077"/>
                </a:cubicBezTo>
                <a:close/>
                <a:moveTo>
                  <a:pt x="116454" y="3394765"/>
                </a:moveTo>
                <a:cubicBezTo>
                  <a:pt x="152515" y="3392703"/>
                  <a:pt x="89410" y="3417452"/>
                  <a:pt x="62366" y="3421576"/>
                </a:cubicBezTo>
                <a:cubicBezTo>
                  <a:pt x="62366" y="3409202"/>
                  <a:pt x="93918" y="3403015"/>
                  <a:pt x="116454" y="3394765"/>
                </a:cubicBezTo>
                <a:close/>
                <a:moveTo>
                  <a:pt x="183502" y="3374914"/>
                </a:moveTo>
                <a:cubicBezTo>
                  <a:pt x="196458" y="3375172"/>
                  <a:pt x="206604" y="3379296"/>
                  <a:pt x="211107" y="3390640"/>
                </a:cubicBezTo>
                <a:cubicBezTo>
                  <a:pt x="193077" y="3382391"/>
                  <a:pt x="148004" y="3405078"/>
                  <a:pt x="138988" y="3382391"/>
                </a:cubicBezTo>
                <a:cubicBezTo>
                  <a:pt x="154766" y="3378266"/>
                  <a:pt x="170538" y="3374656"/>
                  <a:pt x="183502" y="3374914"/>
                </a:cubicBezTo>
                <a:close/>
                <a:moveTo>
                  <a:pt x="765509" y="3312268"/>
                </a:moveTo>
                <a:cubicBezTo>
                  <a:pt x="756495" y="3314330"/>
                  <a:pt x="747481" y="3316393"/>
                  <a:pt x="738464" y="3318456"/>
                </a:cubicBezTo>
                <a:cubicBezTo>
                  <a:pt x="742972" y="3322580"/>
                  <a:pt x="747481" y="3326706"/>
                  <a:pt x="751986" y="3330830"/>
                </a:cubicBezTo>
                <a:cubicBezTo>
                  <a:pt x="761003" y="3328768"/>
                  <a:pt x="770016" y="3326706"/>
                  <a:pt x="779033" y="3324643"/>
                </a:cubicBezTo>
                <a:cubicBezTo>
                  <a:pt x="774525" y="3320518"/>
                  <a:pt x="770016" y="3316393"/>
                  <a:pt x="765509" y="3312268"/>
                </a:cubicBezTo>
                <a:close/>
                <a:moveTo>
                  <a:pt x="5998621" y="3301608"/>
                </a:moveTo>
                <a:cubicBezTo>
                  <a:pt x="5973159" y="3315201"/>
                  <a:pt x="5926478" y="3324910"/>
                  <a:pt x="5884042" y="3336560"/>
                </a:cubicBezTo>
                <a:cubicBezTo>
                  <a:pt x="5901016" y="3321026"/>
                  <a:pt x="5947695" y="3311317"/>
                  <a:pt x="5998621" y="3301608"/>
                </a:cubicBezTo>
                <a:close/>
                <a:moveTo>
                  <a:pt x="1279346" y="3293706"/>
                </a:moveTo>
                <a:cubicBezTo>
                  <a:pt x="1198215" y="3308144"/>
                  <a:pt x="1099054" y="3334955"/>
                  <a:pt x="1031441" y="3353516"/>
                </a:cubicBezTo>
                <a:cubicBezTo>
                  <a:pt x="896224" y="3388578"/>
                  <a:pt x="751986" y="3390640"/>
                  <a:pt x="720436" y="3431889"/>
                </a:cubicBezTo>
                <a:cubicBezTo>
                  <a:pt x="819597" y="3417452"/>
                  <a:pt x="882700" y="3392703"/>
                  <a:pt x="954816" y="3376204"/>
                </a:cubicBezTo>
                <a:cubicBezTo>
                  <a:pt x="1072008" y="3349392"/>
                  <a:pt x="1193707" y="3343204"/>
                  <a:pt x="1279346" y="3293706"/>
                </a:cubicBezTo>
                <a:close/>
                <a:moveTo>
                  <a:pt x="1160465" y="3283137"/>
                </a:moveTo>
                <a:cubicBezTo>
                  <a:pt x="1145253" y="3284942"/>
                  <a:pt x="1132857" y="3291644"/>
                  <a:pt x="1139618" y="3299894"/>
                </a:cubicBezTo>
                <a:cubicBezTo>
                  <a:pt x="1157649" y="3299894"/>
                  <a:pt x="1171168" y="3304018"/>
                  <a:pt x="1198215" y="3295769"/>
                </a:cubicBezTo>
                <a:cubicBezTo>
                  <a:pt x="1195962" y="3290097"/>
                  <a:pt x="1190327" y="3286488"/>
                  <a:pt x="1183355" y="3284523"/>
                </a:cubicBezTo>
                <a:cubicBezTo>
                  <a:pt x="1176383" y="3282557"/>
                  <a:pt x="1168073" y="3282235"/>
                  <a:pt x="1160465" y="3283137"/>
                </a:cubicBezTo>
                <a:close/>
                <a:moveTo>
                  <a:pt x="6065991" y="3282676"/>
                </a:moveTo>
                <a:cubicBezTo>
                  <a:pt x="6073947" y="3284132"/>
                  <a:pt x="6066523" y="3289957"/>
                  <a:pt x="6019839" y="3295783"/>
                </a:cubicBezTo>
                <a:cubicBezTo>
                  <a:pt x="6034691" y="3284132"/>
                  <a:pt x="6058033" y="3281219"/>
                  <a:pt x="6065991" y="3282676"/>
                </a:cubicBezTo>
                <a:close/>
                <a:moveTo>
                  <a:pt x="213030" y="3280924"/>
                </a:moveTo>
                <a:cubicBezTo>
                  <a:pt x="217587" y="3284916"/>
                  <a:pt x="189698" y="3299636"/>
                  <a:pt x="138988" y="3301956"/>
                </a:cubicBezTo>
                <a:cubicBezTo>
                  <a:pt x="166032" y="3290097"/>
                  <a:pt x="185189" y="3283910"/>
                  <a:pt x="197303" y="3281364"/>
                </a:cubicBezTo>
                <a:cubicBezTo>
                  <a:pt x="206388" y="3279454"/>
                  <a:pt x="211510" y="3279592"/>
                  <a:pt x="213030" y="3280924"/>
                </a:cubicBezTo>
                <a:close/>
                <a:moveTo>
                  <a:pt x="1360476" y="3277207"/>
                </a:moveTo>
                <a:cubicBezTo>
                  <a:pt x="1351465" y="3279270"/>
                  <a:pt x="1342448" y="3281331"/>
                  <a:pt x="1333434" y="3283394"/>
                </a:cubicBezTo>
                <a:cubicBezTo>
                  <a:pt x="1324420" y="3301955"/>
                  <a:pt x="1396537" y="3291643"/>
                  <a:pt x="1378506" y="3281331"/>
                </a:cubicBezTo>
                <a:cubicBezTo>
                  <a:pt x="1369492" y="3283394"/>
                  <a:pt x="1364987" y="3283394"/>
                  <a:pt x="1360476" y="3277207"/>
                </a:cubicBezTo>
                <a:close/>
                <a:moveTo>
                  <a:pt x="616770" y="3277206"/>
                </a:moveTo>
                <a:cubicBezTo>
                  <a:pt x="621275" y="3285456"/>
                  <a:pt x="630292" y="3293706"/>
                  <a:pt x="639306" y="3301955"/>
                </a:cubicBezTo>
                <a:cubicBezTo>
                  <a:pt x="562683" y="3314330"/>
                  <a:pt x="553664" y="3328768"/>
                  <a:pt x="490562" y="3332893"/>
                </a:cubicBezTo>
                <a:cubicBezTo>
                  <a:pt x="468028" y="3306081"/>
                  <a:pt x="585217" y="3324643"/>
                  <a:pt x="585217" y="3297831"/>
                </a:cubicBezTo>
                <a:cubicBezTo>
                  <a:pt x="531128" y="3304018"/>
                  <a:pt x="364359" y="3297831"/>
                  <a:pt x="292240" y="3328768"/>
                </a:cubicBezTo>
                <a:cubicBezTo>
                  <a:pt x="310271" y="3332892"/>
                  <a:pt x="328296" y="3332892"/>
                  <a:pt x="346326" y="3332892"/>
                </a:cubicBezTo>
                <a:cubicBezTo>
                  <a:pt x="355343" y="3347330"/>
                  <a:pt x="283226" y="3347330"/>
                  <a:pt x="260690" y="3357642"/>
                </a:cubicBezTo>
                <a:cubicBezTo>
                  <a:pt x="278716" y="3334955"/>
                  <a:pt x="296748" y="3326706"/>
                  <a:pt x="215615" y="3345267"/>
                </a:cubicBezTo>
                <a:cubicBezTo>
                  <a:pt x="202093" y="3306081"/>
                  <a:pt x="386893" y="3318456"/>
                  <a:pt x="386893" y="3287518"/>
                </a:cubicBezTo>
                <a:cubicBezTo>
                  <a:pt x="468026" y="3295769"/>
                  <a:pt x="513103" y="3281331"/>
                  <a:pt x="616770" y="3277206"/>
                </a:cubicBezTo>
                <a:close/>
                <a:moveTo>
                  <a:pt x="950310" y="3273082"/>
                </a:moveTo>
                <a:cubicBezTo>
                  <a:pt x="918758" y="3283394"/>
                  <a:pt x="882700" y="3291643"/>
                  <a:pt x="869177" y="3304018"/>
                </a:cubicBezTo>
                <a:cubicBezTo>
                  <a:pt x="882700" y="3306081"/>
                  <a:pt x="972846" y="3291643"/>
                  <a:pt x="950310" y="3273082"/>
                </a:cubicBezTo>
                <a:close/>
                <a:moveTo>
                  <a:pt x="1170921" y="3250759"/>
                </a:moveTo>
                <a:lnTo>
                  <a:pt x="1166310" y="3252265"/>
                </a:lnTo>
                <a:lnTo>
                  <a:pt x="1150009" y="3256415"/>
                </a:lnTo>
                <a:lnTo>
                  <a:pt x="1159550" y="3252264"/>
                </a:lnTo>
                <a:close/>
                <a:moveTo>
                  <a:pt x="725927" y="3238890"/>
                </a:moveTo>
                <a:cubicBezTo>
                  <a:pt x="735014" y="3236908"/>
                  <a:pt x="748852" y="3238624"/>
                  <a:pt x="761267" y="3242189"/>
                </a:cubicBezTo>
                <a:cubicBezTo>
                  <a:pt x="773680" y="3245754"/>
                  <a:pt x="784668" y="3251168"/>
                  <a:pt x="788049" y="3256582"/>
                </a:cubicBezTo>
                <a:cubicBezTo>
                  <a:pt x="765509" y="3260707"/>
                  <a:pt x="751986" y="3254520"/>
                  <a:pt x="729450" y="3260707"/>
                </a:cubicBezTo>
                <a:cubicBezTo>
                  <a:pt x="729450" y="3254520"/>
                  <a:pt x="733958" y="3246270"/>
                  <a:pt x="715928" y="3248332"/>
                </a:cubicBezTo>
                <a:cubicBezTo>
                  <a:pt x="715931" y="3243176"/>
                  <a:pt x="719873" y="3240210"/>
                  <a:pt x="725927" y="3238890"/>
                </a:cubicBezTo>
                <a:close/>
                <a:moveTo>
                  <a:pt x="233648" y="3238019"/>
                </a:moveTo>
                <a:cubicBezTo>
                  <a:pt x="202096" y="3279269"/>
                  <a:pt x="102935" y="3281330"/>
                  <a:pt x="21802" y="3310205"/>
                </a:cubicBezTo>
                <a:cubicBezTo>
                  <a:pt x="44338" y="3306080"/>
                  <a:pt x="71382" y="3306080"/>
                  <a:pt x="89415" y="3304017"/>
                </a:cubicBezTo>
                <a:cubicBezTo>
                  <a:pt x="91667" y="3317423"/>
                  <a:pt x="78145" y="3326188"/>
                  <a:pt x="58425" y="3330829"/>
                </a:cubicBezTo>
                <a:lnTo>
                  <a:pt x="0" y="3332596"/>
                </a:lnTo>
                <a:lnTo>
                  <a:pt x="0" y="3314035"/>
                </a:lnTo>
                <a:lnTo>
                  <a:pt x="99555" y="3273854"/>
                </a:lnTo>
                <a:cubicBezTo>
                  <a:pt x="140121" y="3261221"/>
                  <a:pt x="186321" y="3249362"/>
                  <a:pt x="233648" y="3238019"/>
                </a:cubicBezTo>
                <a:close/>
                <a:moveTo>
                  <a:pt x="6715800" y="3214229"/>
                </a:moveTo>
                <a:cubicBezTo>
                  <a:pt x="6711554" y="3233646"/>
                  <a:pt x="6681849" y="3221996"/>
                  <a:pt x="6639411" y="3235587"/>
                </a:cubicBezTo>
                <a:cubicBezTo>
                  <a:pt x="6639413" y="3220053"/>
                  <a:pt x="6686093" y="3216170"/>
                  <a:pt x="6715800" y="3214229"/>
                </a:cubicBezTo>
                <a:close/>
                <a:moveTo>
                  <a:pt x="602118" y="3207084"/>
                </a:moveTo>
                <a:cubicBezTo>
                  <a:pt x="597610" y="3207084"/>
                  <a:pt x="591978" y="3208116"/>
                  <a:pt x="585217" y="3209146"/>
                </a:cubicBezTo>
                <a:cubicBezTo>
                  <a:pt x="562678" y="3213271"/>
                  <a:pt x="535634" y="3219459"/>
                  <a:pt x="513098" y="3223585"/>
                </a:cubicBezTo>
                <a:cubicBezTo>
                  <a:pt x="513098" y="3231834"/>
                  <a:pt x="504082" y="3238021"/>
                  <a:pt x="517606" y="3246270"/>
                </a:cubicBezTo>
                <a:cubicBezTo>
                  <a:pt x="571692" y="3238021"/>
                  <a:pt x="589723" y="3223585"/>
                  <a:pt x="612261" y="3211209"/>
                </a:cubicBezTo>
                <a:cubicBezTo>
                  <a:pt x="610008" y="3208116"/>
                  <a:pt x="606627" y="3207084"/>
                  <a:pt x="602118" y="3207084"/>
                </a:cubicBezTo>
                <a:close/>
                <a:moveTo>
                  <a:pt x="1531759" y="3190585"/>
                </a:moveTo>
                <a:cubicBezTo>
                  <a:pt x="1486684" y="3209147"/>
                  <a:pt x="1392029" y="3217396"/>
                  <a:pt x="1387523" y="3242146"/>
                </a:cubicBezTo>
                <a:cubicBezTo>
                  <a:pt x="1446117" y="3225645"/>
                  <a:pt x="1558801" y="3221522"/>
                  <a:pt x="1531759" y="3190585"/>
                </a:cubicBezTo>
                <a:close/>
                <a:moveTo>
                  <a:pt x="1256810" y="3188522"/>
                </a:moveTo>
                <a:cubicBezTo>
                  <a:pt x="1189199" y="3182335"/>
                  <a:pt x="1220749" y="3223585"/>
                  <a:pt x="1256810" y="3188522"/>
                </a:cubicBezTo>
                <a:close/>
                <a:moveTo>
                  <a:pt x="400415" y="3188522"/>
                </a:moveTo>
                <a:cubicBezTo>
                  <a:pt x="395907" y="3219458"/>
                  <a:pt x="323790" y="3209146"/>
                  <a:pt x="265193" y="3231832"/>
                </a:cubicBezTo>
                <a:cubicBezTo>
                  <a:pt x="269704" y="3213271"/>
                  <a:pt x="382385" y="3186459"/>
                  <a:pt x="400415" y="3188522"/>
                </a:cubicBezTo>
                <a:close/>
                <a:moveTo>
                  <a:pt x="1026938" y="3184396"/>
                </a:moveTo>
                <a:cubicBezTo>
                  <a:pt x="1040460" y="3196771"/>
                  <a:pt x="981863" y="3196771"/>
                  <a:pt x="963833" y="3205021"/>
                </a:cubicBezTo>
                <a:cubicBezTo>
                  <a:pt x="950310" y="3190585"/>
                  <a:pt x="1008910" y="3192648"/>
                  <a:pt x="1026938" y="3184396"/>
                </a:cubicBezTo>
                <a:close/>
                <a:moveTo>
                  <a:pt x="1774028" y="3163419"/>
                </a:moveTo>
                <a:cubicBezTo>
                  <a:pt x="1750364" y="3161969"/>
                  <a:pt x="1726698" y="3168929"/>
                  <a:pt x="1703038" y="3178210"/>
                </a:cubicBezTo>
                <a:cubicBezTo>
                  <a:pt x="1730080" y="3174084"/>
                  <a:pt x="1770644" y="3178210"/>
                  <a:pt x="1797691" y="3167898"/>
                </a:cubicBezTo>
                <a:cubicBezTo>
                  <a:pt x="1793183" y="3186460"/>
                  <a:pt x="1707544" y="3188522"/>
                  <a:pt x="1675992" y="3192647"/>
                </a:cubicBezTo>
                <a:cubicBezTo>
                  <a:pt x="1675992" y="3192647"/>
                  <a:pt x="1675992" y="3190585"/>
                  <a:pt x="1675992" y="3190585"/>
                </a:cubicBezTo>
                <a:cubicBezTo>
                  <a:pt x="1653456" y="3202960"/>
                  <a:pt x="1630922" y="3219459"/>
                  <a:pt x="1617397" y="3231834"/>
                </a:cubicBezTo>
                <a:cubicBezTo>
                  <a:pt x="1662472" y="3221522"/>
                  <a:pt x="1703036" y="3215333"/>
                  <a:pt x="1725574" y="3225646"/>
                </a:cubicBezTo>
                <a:cubicBezTo>
                  <a:pt x="1730080" y="3200897"/>
                  <a:pt x="1874316" y="3188522"/>
                  <a:pt x="1869808" y="3174084"/>
                </a:cubicBezTo>
                <a:cubicBezTo>
                  <a:pt x="1856286" y="3176147"/>
                  <a:pt x="1842763" y="3180273"/>
                  <a:pt x="1829241" y="3182335"/>
                </a:cubicBezTo>
                <a:cubicBezTo>
                  <a:pt x="1820230" y="3174084"/>
                  <a:pt x="1806705" y="3169961"/>
                  <a:pt x="1797691" y="3167898"/>
                </a:cubicBezTo>
                <a:cubicBezTo>
                  <a:pt x="1789804" y="3165320"/>
                  <a:pt x="1781916" y="3163901"/>
                  <a:pt x="1774028" y="3163419"/>
                </a:cubicBezTo>
                <a:close/>
                <a:moveTo>
                  <a:pt x="1104687" y="3162999"/>
                </a:moveTo>
                <a:cubicBezTo>
                  <a:pt x="1114832" y="3164803"/>
                  <a:pt x="1112574" y="3170991"/>
                  <a:pt x="1067499" y="3176147"/>
                </a:cubicBezTo>
                <a:cubicBezTo>
                  <a:pt x="1072008" y="3163773"/>
                  <a:pt x="1094549" y="3161194"/>
                  <a:pt x="1104687" y="3162999"/>
                </a:cubicBezTo>
                <a:close/>
                <a:moveTo>
                  <a:pt x="400417" y="3155522"/>
                </a:moveTo>
                <a:cubicBezTo>
                  <a:pt x="373375" y="3188522"/>
                  <a:pt x="260692" y="3207084"/>
                  <a:pt x="161527" y="3227709"/>
                </a:cubicBezTo>
                <a:cubicBezTo>
                  <a:pt x="202096" y="3186460"/>
                  <a:pt x="305765" y="3174086"/>
                  <a:pt x="400417" y="3155522"/>
                </a:cubicBezTo>
                <a:close/>
                <a:moveTo>
                  <a:pt x="269702" y="3124588"/>
                </a:moveTo>
                <a:cubicBezTo>
                  <a:pt x="197585" y="3149336"/>
                  <a:pt x="8275" y="3153461"/>
                  <a:pt x="53352" y="3198834"/>
                </a:cubicBezTo>
                <a:cubicBezTo>
                  <a:pt x="152510" y="3180272"/>
                  <a:pt x="152510" y="3176147"/>
                  <a:pt x="197585" y="3147274"/>
                </a:cubicBezTo>
                <a:cubicBezTo>
                  <a:pt x="224629" y="3167898"/>
                  <a:pt x="296746" y="3143149"/>
                  <a:pt x="269702" y="3124588"/>
                </a:cubicBezTo>
                <a:close/>
                <a:moveTo>
                  <a:pt x="107438" y="3122525"/>
                </a:moveTo>
                <a:cubicBezTo>
                  <a:pt x="30813" y="3130774"/>
                  <a:pt x="17291" y="3151399"/>
                  <a:pt x="12783" y="3172023"/>
                </a:cubicBezTo>
                <a:cubicBezTo>
                  <a:pt x="80394" y="3161711"/>
                  <a:pt x="66872" y="3136960"/>
                  <a:pt x="107438" y="3122525"/>
                </a:cubicBezTo>
                <a:close/>
                <a:moveTo>
                  <a:pt x="1748108" y="3116338"/>
                </a:moveTo>
                <a:cubicBezTo>
                  <a:pt x="1689514" y="3128711"/>
                  <a:pt x="1639931" y="3141086"/>
                  <a:pt x="1599367" y="3155523"/>
                </a:cubicBezTo>
                <a:cubicBezTo>
                  <a:pt x="1644441" y="3147274"/>
                  <a:pt x="1698528" y="3141086"/>
                  <a:pt x="1721066" y="3139024"/>
                </a:cubicBezTo>
                <a:cubicBezTo>
                  <a:pt x="1730080" y="3128711"/>
                  <a:pt x="1739097" y="3122525"/>
                  <a:pt x="1748108" y="3116338"/>
                </a:cubicBezTo>
                <a:close/>
                <a:moveTo>
                  <a:pt x="648320" y="3116336"/>
                </a:moveTo>
                <a:cubicBezTo>
                  <a:pt x="625784" y="3139025"/>
                  <a:pt x="589725" y="3151399"/>
                  <a:pt x="549156" y="3161711"/>
                </a:cubicBezTo>
                <a:cubicBezTo>
                  <a:pt x="571692" y="3176148"/>
                  <a:pt x="513098" y="3176148"/>
                  <a:pt x="490562" y="3184397"/>
                </a:cubicBezTo>
                <a:cubicBezTo>
                  <a:pt x="486054" y="3182335"/>
                  <a:pt x="486054" y="3178210"/>
                  <a:pt x="481548" y="3176148"/>
                </a:cubicBezTo>
                <a:cubicBezTo>
                  <a:pt x="463517" y="3180272"/>
                  <a:pt x="440981" y="3186460"/>
                  <a:pt x="418443" y="3192648"/>
                </a:cubicBezTo>
                <a:cubicBezTo>
                  <a:pt x="431967" y="3155523"/>
                  <a:pt x="544648" y="3136961"/>
                  <a:pt x="648320" y="3116336"/>
                </a:cubicBezTo>
                <a:close/>
                <a:moveTo>
                  <a:pt x="2577459" y="3085401"/>
                </a:moveTo>
                <a:cubicBezTo>
                  <a:pt x="2482806" y="3108087"/>
                  <a:pt x="2347587" y="3124588"/>
                  <a:pt x="2347587" y="3163773"/>
                </a:cubicBezTo>
                <a:cubicBezTo>
                  <a:pt x="2356601" y="3161711"/>
                  <a:pt x="2370120" y="3157585"/>
                  <a:pt x="2379134" y="3155523"/>
                </a:cubicBezTo>
                <a:cubicBezTo>
                  <a:pt x="2383643" y="3155523"/>
                  <a:pt x="2383643" y="3153461"/>
                  <a:pt x="2383643" y="3151399"/>
                </a:cubicBezTo>
                <a:cubicBezTo>
                  <a:pt x="2406181" y="3143149"/>
                  <a:pt x="2424209" y="3141086"/>
                  <a:pt x="2437731" y="3143149"/>
                </a:cubicBezTo>
                <a:cubicBezTo>
                  <a:pt x="2505342" y="3126649"/>
                  <a:pt x="2568445" y="3110150"/>
                  <a:pt x="2577459" y="3085401"/>
                </a:cubicBezTo>
                <a:close/>
                <a:moveTo>
                  <a:pt x="274210" y="3079213"/>
                </a:moveTo>
                <a:cubicBezTo>
                  <a:pt x="278718" y="3095713"/>
                  <a:pt x="197585" y="3083338"/>
                  <a:pt x="206599" y="3108087"/>
                </a:cubicBezTo>
                <a:cubicBezTo>
                  <a:pt x="229138" y="3101900"/>
                  <a:pt x="242657" y="3110150"/>
                  <a:pt x="265193" y="3103962"/>
                </a:cubicBezTo>
                <a:cubicBezTo>
                  <a:pt x="271957" y="3100869"/>
                  <a:pt x="293930" y="3086174"/>
                  <a:pt x="289281" y="3080760"/>
                </a:cubicBezTo>
                <a:cubicBezTo>
                  <a:pt x="287732" y="3078956"/>
                  <a:pt x="283224" y="3078181"/>
                  <a:pt x="274210" y="3079213"/>
                </a:cubicBezTo>
                <a:close/>
                <a:moveTo>
                  <a:pt x="513100" y="3075087"/>
                </a:moveTo>
                <a:cubicBezTo>
                  <a:pt x="522114" y="3089524"/>
                  <a:pt x="499578" y="3097774"/>
                  <a:pt x="517609" y="3112211"/>
                </a:cubicBezTo>
                <a:cubicBezTo>
                  <a:pt x="477040" y="3103962"/>
                  <a:pt x="481548" y="3122524"/>
                  <a:pt x="436476" y="3128711"/>
                </a:cubicBezTo>
                <a:cubicBezTo>
                  <a:pt x="440984" y="3124587"/>
                  <a:pt x="440981" y="3118398"/>
                  <a:pt x="445492" y="3114274"/>
                </a:cubicBezTo>
                <a:cubicBezTo>
                  <a:pt x="431970" y="3116336"/>
                  <a:pt x="409431" y="3118399"/>
                  <a:pt x="400417" y="3122524"/>
                </a:cubicBezTo>
                <a:cubicBezTo>
                  <a:pt x="391403" y="3112211"/>
                  <a:pt x="422953" y="3110149"/>
                  <a:pt x="449998" y="3106023"/>
                </a:cubicBezTo>
                <a:cubicBezTo>
                  <a:pt x="449995" y="3093650"/>
                  <a:pt x="440981" y="3083338"/>
                  <a:pt x="386893" y="3095711"/>
                </a:cubicBezTo>
                <a:cubicBezTo>
                  <a:pt x="382392" y="3087461"/>
                  <a:pt x="409431" y="3085400"/>
                  <a:pt x="400417" y="3077149"/>
                </a:cubicBezTo>
                <a:cubicBezTo>
                  <a:pt x="449995" y="3083338"/>
                  <a:pt x="477040" y="3077149"/>
                  <a:pt x="513100" y="3075087"/>
                </a:cubicBezTo>
                <a:close/>
                <a:moveTo>
                  <a:pt x="197585" y="3066839"/>
                </a:moveTo>
                <a:cubicBezTo>
                  <a:pt x="152510" y="3070963"/>
                  <a:pt x="170541" y="3083338"/>
                  <a:pt x="134482" y="3087462"/>
                </a:cubicBezTo>
                <a:cubicBezTo>
                  <a:pt x="148004" y="3112212"/>
                  <a:pt x="233643" y="3081275"/>
                  <a:pt x="197585" y="3066839"/>
                </a:cubicBezTo>
                <a:close/>
                <a:moveTo>
                  <a:pt x="7420246" y="3053061"/>
                </a:moveTo>
                <a:cubicBezTo>
                  <a:pt x="7416003" y="3072478"/>
                  <a:pt x="7369321" y="3070537"/>
                  <a:pt x="7331129" y="3076362"/>
                </a:cubicBezTo>
                <a:cubicBezTo>
                  <a:pt x="7335372" y="3056944"/>
                  <a:pt x="7386295" y="3056944"/>
                  <a:pt x="7420246" y="3053061"/>
                </a:cubicBezTo>
                <a:close/>
                <a:moveTo>
                  <a:pt x="143496" y="3031777"/>
                </a:moveTo>
                <a:cubicBezTo>
                  <a:pt x="111946" y="3037965"/>
                  <a:pt x="75885" y="3044152"/>
                  <a:pt x="89410" y="3058590"/>
                </a:cubicBezTo>
                <a:cubicBezTo>
                  <a:pt x="125468" y="3042089"/>
                  <a:pt x="120960" y="3077151"/>
                  <a:pt x="157018" y="3060652"/>
                </a:cubicBezTo>
                <a:cubicBezTo>
                  <a:pt x="148004" y="3048278"/>
                  <a:pt x="143496" y="3040027"/>
                  <a:pt x="143496" y="3031777"/>
                </a:cubicBezTo>
                <a:close/>
                <a:moveTo>
                  <a:pt x="580709" y="3031776"/>
                </a:moveTo>
                <a:cubicBezTo>
                  <a:pt x="580709" y="3037965"/>
                  <a:pt x="576206" y="3046214"/>
                  <a:pt x="594231" y="3044151"/>
                </a:cubicBezTo>
                <a:cubicBezTo>
                  <a:pt x="585217" y="3054463"/>
                  <a:pt x="495075" y="3048276"/>
                  <a:pt x="440984" y="3068900"/>
                </a:cubicBezTo>
                <a:cubicBezTo>
                  <a:pt x="436476" y="3035902"/>
                  <a:pt x="526620" y="3031776"/>
                  <a:pt x="580709" y="3031776"/>
                </a:cubicBezTo>
                <a:close/>
                <a:moveTo>
                  <a:pt x="738471" y="3027653"/>
                </a:moveTo>
                <a:cubicBezTo>
                  <a:pt x="751991" y="3044152"/>
                  <a:pt x="697905" y="3040027"/>
                  <a:pt x="684380" y="3037965"/>
                </a:cubicBezTo>
                <a:cubicBezTo>
                  <a:pt x="675364" y="3019401"/>
                  <a:pt x="720438" y="3037965"/>
                  <a:pt x="738471" y="3027653"/>
                </a:cubicBezTo>
                <a:close/>
                <a:moveTo>
                  <a:pt x="264562" y="2993493"/>
                </a:moveTo>
                <a:cubicBezTo>
                  <a:pt x="257871" y="2993623"/>
                  <a:pt x="250547" y="2994653"/>
                  <a:pt x="242657" y="2996716"/>
                </a:cubicBezTo>
                <a:cubicBezTo>
                  <a:pt x="269702" y="3013215"/>
                  <a:pt x="206599" y="3015278"/>
                  <a:pt x="224629" y="3029715"/>
                </a:cubicBezTo>
                <a:cubicBezTo>
                  <a:pt x="251674" y="3023527"/>
                  <a:pt x="278718" y="3019402"/>
                  <a:pt x="305762" y="3013215"/>
                </a:cubicBezTo>
                <a:cubicBezTo>
                  <a:pt x="299001" y="3000841"/>
                  <a:pt x="284634" y="2993107"/>
                  <a:pt x="264562" y="2993493"/>
                </a:cubicBezTo>
                <a:close/>
                <a:moveTo>
                  <a:pt x="3014671" y="2988466"/>
                </a:moveTo>
                <a:cubicBezTo>
                  <a:pt x="2992135" y="2998778"/>
                  <a:pt x="2879449" y="3021465"/>
                  <a:pt x="2892974" y="2998778"/>
                </a:cubicBezTo>
                <a:cubicBezTo>
                  <a:pt x="2843391" y="3015278"/>
                  <a:pt x="2766766" y="3027652"/>
                  <a:pt x="2771275" y="3054464"/>
                </a:cubicBezTo>
                <a:cubicBezTo>
                  <a:pt x="2811841" y="3050339"/>
                  <a:pt x="2870438" y="3025590"/>
                  <a:pt x="2897480" y="3035903"/>
                </a:cubicBezTo>
                <a:cubicBezTo>
                  <a:pt x="2807333" y="3064776"/>
                  <a:pt x="2820855" y="3068901"/>
                  <a:pt x="2865930" y="3060652"/>
                </a:cubicBezTo>
                <a:cubicBezTo>
                  <a:pt x="2879449" y="3056527"/>
                  <a:pt x="2892974" y="3054464"/>
                  <a:pt x="2911002" y="3050338"/>
                </a:cubicBezTo>
                <a:cubicBezTo>
                  <a:pt x="2974104" y="3037965"/>
                  <a:pt x="3046221" y="3015278"/>
                  <a:pt x="3046223" y="3004966"/>
                </a:cubicBezTo>
                <a:cubicBezTo>
                  <a:pt x="2996643" y="3015278"/>
                  <a:pt x="3037209" y="3000840"/>
                  <a:pt x="3014671" y="2988466"/>
                </a:cubicBezTo>
                <a:close/>
                <a:moveTo>
                  <a:pt x="143496" y="2980217"/>
                </a:moveTo>
                <a:cubicBezTo>
                  <a:pt x="125468" y="2990528"/>
                  <a:pt x="57858" y="2990528"/>
                  <a:pt x="71380" y="3002903"/>
                </a:cubicBezTo>
                <a:cubicBezTo>
                  <a:pt x="102930" y="3002903"/>
                  <a:pt x="175046" y="3011153"/>
                  <a:pt x="143496" y="2980217"/>
                </a:cubicBezTo>
                <a:close/>
                <a:moveTo>
                  <a:pt x="2956077" y="2978154"/>
                </a:moveTo>
                <a:cubicBezTo>
                  <a:pt x="2942552" y="2980217"/>
                  <a:pt x="2929032" y="2984341"/>
                  <a:pt x="2915510" y="2986404"/>
                </a:cubicBezTo>
                <a:cubicBezTo>
                  <a:pt x="2924524" y="2996716"/>
                  <a:pt x="2942554" y="2996716"/>
                  <a:pt x="2969596" y="2990528"/>
                </a:cubicBezTo>
                <a:cubicBezTo>
                  <a:pt x="2965090" y="2986404"/>
                  <a:pt x="2960582" y="2982279"/>
                  <a:pt x="2956077" y="2978154"/>
                </a:cubicBezTo>
                <a:close/>
                <a:moveTo>
                  <a:pt x="1851780" y="2971192"/>
                </a:moveTo>
                <a:cubicBezTo>
                  <a:pt x="1861920" y="2972997"/>
                  <a:pt x="1858541" y="2979185"/>
                  <a:pt x="1811211" y="2984341"/>
                </a:cubicBezTo>
                <a:cubicBezTo>
                  <a:pt x="1817974" y="2971966"/>
                  <a:pt x="1841637" y="2969388"/>
                  <a:pt x="1851780" y="2971192"/>
                </a:cubicBezTo>
                <a:close/>
                <a:moveTo>
                  <a:pt x="2889592" y="2966294"/>
                </a:moveTo>
                <a:cubicBezTo>
                  <a:pt x="2869309" y="2966294"/>
                  <a:pt x="2847899" y="2967842"/>
                  <a:pt x="2825363" y="2969905"/>
                </a:cubicBezTo>
                <a:cubicBezTo>
                  <a:pt x="2780289" y="2990528"/>
                  <a:pt x="2726202" y="3011153"/>
                  <a:pt x="2672114" y="3027653"/>
                </a:cubicBezTo>
                <a:cubicBezTo>
                  <a:pt x="2681130" y="3025590"/>
                  <a:pt x="2694650" y="3023527"/>
                  <a:pt x="2703666" y="3021465"/>
                </a:cubicBezTo>
                <a:cubicBezTo>
                  <a:pt x="2730708" y="3017340"/>
                  <a:pt x="2748738" y="3025590"/>
                  <a:pt x="2771275" y="3023527"/>
                </a:cubicBezTo>
                <a:cubicBezTo>
                  <a:pt x="2838885" y="3015278"/>
                  <a:pt x="2874941" y="2980217"/>
                  <a:pt x="2947060" y="2971966"/>
                </a:cubicBezTo>
                <a:cubicBezTo>
                  <a:pt x="2929030" y="2967842"/>
                  <a:pt x="2909875" y="2966294"/>
                  <a:pt x="2889592" y="2966294"/>
                </a:cubicBezTo>
                <a:close/>
                <a:moveTo>
                  <a:pt x="3050729" y="2932780"/>
                </a:moveTo>
                <a:cubicBezTo>
                  <a:pt x="3046221" y="2936905"/>
                  <a:pt x="3037209" y="2943092"/>
                  <a:pt x="3037209" y="2945155"/>
                </a:cubicBezTo>
                <a:cubicBezTo>
                  <a:pt x="3046221" y="2941030"/>
                  <a:pt x="3059746" y="2938968"/>
                  <a:pt x="3073265" y="2936905"/>
                </a:cubicBezTo>
                <a:cubicBezTo>
                  <a:pt x="3068760" y="2934843"/>
                  <a:pt x="3059746" y="2932780"/>
                  <a:pt x="3050729" y="2932780"/>
                </a:cubicBezTo>
                <a:close/>
                <a:moveTo>
                  <a:pt x="3113832" y="2917054"/>
                </a:moveTo>
                <a:cubicBezTo>
                  <a:pt x="3105944" y="2917313"/>
                  <a:pt x="3098057" y="2918343"/>
                  <a:pt x="3091296" y="2920406"/>
                </a:cubicBezTo>
                <a:cubicBezTo>
                  <a:pt x="3104818" y="2920406"/>
                  <a:pt x="3118340" y="2922469"/>
                  <a:pt x="3131862" y="2924531"/>
                </a:cubicBezTo>
                <a:cubicBezTo>
                  <a:pt x="3136370" y="2922469"/>
                  <a:pt x="3136370" y="2920407"/>
                  <a:pt x="3136368" y="2918343"/>
                </a:cubicBezTo>
                <a:cubicBezTo>
                  <a:pt x="3129607" y="2917312"/>
                  <a:pt x="3121719" y="2916798"/>
                  <a:pt x="3113832" y="2917054"/>
                </a:cubicBezTo>
                <a:close/>
                <a:moveTo>
                  <a:pt x="2780291" y="2916281"/>
                </a:moveTo>
                <a:cubicBezTo>
                  <a:pt x="2829869" y="2928656"/>
                  <a:pt x="2757752" y="2928656"/>
                  <a:pt x="2726200" y="2943092"/>
                </a:cubicBezTo>
                <a:cubicBezTo>
                  <a:pt x="2703664" y="2920406"/>
                  <a:pt x="2793811" y="2928656"/>
                  <a:pt x="2780291" y="2916281"/>
                </a:cubicBezTo>
                <a:close/>
                <a:moveTo>
                  <a:pt x="1852622" y="2911158"/>
                </a:moveTo>
                <a:cubicBezTo>
                  <a:pt x="1834876" y="2907387"/>
                  <a:pt x="1804452" y="2917827"/>
                  <a:pt x="1784169" y="2922469"/>
                </a:cubicBezTo>
                <a:cubicBezTo>
                  <a:pt x="1694020" y="2943092"/>
                  <a:pt x="1567817" y="2978154"/>
                  <a:pt x="1536267" y="2996717"/>
                </a:cubicBezTo>
                <a:cubicBezTo>
                  <a:pt x="1703036" y="2976092"/>
                  <a:pt x="1757125" y="2938968"/>
                  <a:pt x="1865299" y="2920407"/>
                </a:cubicBezTo>
                <a:cubicBezTo>
                  <a:pt x="1863044" y="2915250"/>
                  <a:pt x="1858539" y="2912414"/>
                  <a:pt x="1852622" y="2911158"/>
                </a:cubicBezTo>
                <a:close/>
                <a:moveTo>
                  <a:pt x="3465406" y="2908032"/>
                </a:moveTo>
                <a:cubicBezTo>
                  <a:pt x="3402301" y="2899781"/>
                  <a:pt x="3447375" y="2938968"/>
                  <a:pt x="3465406" y="2908032"/>
                </a:cubicBezTo>
                <a:close/>
                <a:moveTo>
                  <a:pt x="3744860" y="2879157"/>
                </a:moveTo>
                <a:cubicBezTo>
                  <a:pt x="3733593" y="2882251"/>
                  <a:pt x="3726830" y="2885344"/>
                  <a:pt x="3722887" y="2888696"/>
                </a:cubicBezTo>
                <a:lnTo>
                  <a:pt x="3720450" y="2894026"/>
                </a:lnTo>
                <a:lnTo>
                  <a:pt x="3744860" y="2888877"/>
                </a:lnTo>
                <a:close/>
                <a:moveTo>
                  <a:pt x="3402301" y="2868845"/>
                </a:moveTo>
                <a:cubicBezTo>
                  <a:pt x="3375259" y="2877094"/>
                  <a:pt x="3352720" y="2879157"/>
                  <a:pt x="3330184" y="2877095"/>
                </a:cubicBezTo>
                <a:cubicBezTo>
                  <a:pt x="3339200" y="2895657"/>
                  <a:pt x="3226517" y="2905969"/>
                  <a:pt x="3267081" y="2943092"/>
                </a:cubicBezTo>
                <a:cubicBezTo>
                  <a:pt x="3307648" y="2934843"/>
                  <a:pt x="3339200" y="2930719"/>
                  <a:pt x="3361736" y="2938968"/>
                </a:cubicBezTo>
                <a:cubicBezTo>
                  <a:pt x="3339200" y="2951343"/>
                  <a:pt x="3262573" y="2965779"/>
                  <a:pt x="3231023" y="2988466"/>
                </a:cubicBezTo>
                <a:cubicBezTo>
                  <a:pt x="3251306" y="2981247"/>
                  <a:pt x="3280604" y="2979701"/>
                  <a:pt x="3309901" y="2978411"/>
                </a:cubicBezTo>
                <a:lnTo>
                  <a:pt x="3331131" y="2976122"/>
                </a:lnTo>
                <a:lnTo>
                  <a:pt x="3413640" y="2958723"/>
                </a:lnTo>
                <a:lnTo>
                  <a:pt x="3425966" y="2952631"/>
                </a:lnTo>
                <a:cubicBezTo>
                  <a:pt x="3439488" y="2944640"/>
                  <a:pt x="3447375" y="2935874"/>
                  <a:pt x="3429345" y="2930719"/>
                </a:cubicBezTo>
                <a:cubicBezTo>
                  <a:pt x="3415825" y="2949281"/>
                  <a:pt x="3424839" y="2912156"/>
                  <a:pt x="3384273" y="2918343"/>
                </a:cubicBezTo>
                <a:cubicBezTo>
                  <a:pt x="3402301" y="2910093"/>
                  <a:pt x="3433853" y="2903906"/>
                  <a:pt x="3438361" y="2891532"/>
                </a:cubicBezTo>
                <a:cubicBezTo>
                  <a:pt x="3393287" y="2883283"/>
                  <a:pt x="3388781" y="2914218"/>
                  <a:pt x="3357228" y="2893595"/>
                </a:cubicBezTo>
                <a:cubicBezTo>
                  <a:pt x="3379764" y="2887406"/>
                  <a:pt x="3397795" y="2881220"/>
                  <a:pt x="3402301" y="2868845"/>
                </a:cubicBezTo>
                <a:close/>
                <a:moveTo>
                  <a:pt x="3030446" y="2844612"/>
                </a:moveTo>
                <a:cubicBezTo>
                  <a:pt x="3000022" y="2845643"/>
                  <a:pt x="2974104" y="2851315"/>
                  <a:pt x="2974104" y="2868845"/>
                </a:cubicBezTo>
                <a:cubicBezTo>
                  <a:pt x="2992135" y="2866783"/>
                  <a:pt x="2992135" y="2875032"/>
                  <a:pt x="2983121" y="2883283"/>
                </a:cubicBezTo>
                <a:cubicBezTo>
                  <a:pt x="3014669" y="2875032"/>
                  <a:pt x="3050729" y="2868845"/>
                  <a:pt x="3055237" y="2891532"/>
                </a:cubicBezTo>
                <a:cubicBezTo>
                  <a:pt x="3077774" y="2885344"/>
                  <a:pt x="3100310" y="2881220"/>
                  <a:pt x="3122846" y="2877094"/>
                </a:cubicBezTo>
                <a:cubicBezTo>
                  <a:pt x="3113832" y="2866783"/>
                  <a:pt x="3104818" y="2864720"/>
                  <a:pt x="3091296" y="2860596"/>
                </a:cubicBezTo>
                <a:cubicBezTo>
                  <a:pt x="3100310" y="2856470"/>
                  <a:pt x="3118340" y="2854409"/>
                  <a:pt x="3113832" y="2848220"/>
                </a:cubicBezTo>
                <a:cubicBezTo>
                  <a:pt x="3095801" y="2847189"/>
                  <a:pt x="3060870" y="2843581"/>
                  <a:pt x="3030446" y="2844612"/>
                </a:cubicBezTo>
                <a:close/>
                <a:moveTo>
                  <a:pt x="2595489" y="2835846"/>
                </a:moveTo>
                <a:cubicBezTo>
                  <a:pt x="2568445" y="2839971"/>
                  <a:pt x="2536892" y="2846158"/>
                  <a:pt x="2514354" y="2854409"/>
                </a:cubicBezTo>
                <a:cubicBezTo>
                  <a:pt x="2541400" y="2850283"/>
                  <a:pt x="2568445" y="2848221"/>
                  <a:pt x="2586475" y="2850283"/>
                </a:cubicBezTo>
                <a:cubicBezTo>
                  <a:pt x="2586475" y="2844097"/>
                  <a:pt x="2590981" y="2839971"/>
                  <a:pt x="2595489" y="2835846"/>
                </a:cubicBezTo>
                <a:close/>
                <a:moveTo>
                  <a:pt x="3312156" y="2784286"/>
                </a:moveTo>
                <a:cubicBezTo>
                  <a:pt x="3303140" y="2786348"/>
                  <a:pt x="3294126" y="2788410"/>
                  <a:pt x="3285112" y="2790472"/>
                </a:cubicBezTo>
                <a:cubicBezTo>
                  <a:pt x="3289617" y="2794598"/>
                  <a:pt x="3294126" y="2798722"/>
                  <a:pt x="3298634" y="2802847"/>
                </a:cubicBezTo>
                <a:cubicBezTo>
                  <a:pt x="3307648" y="2800785"/>
                  <a:pt x="3316662" y="2798722"/>
                  <a:pt x="3325678" y="2796659"/>
                </a:cubicBezTo>
                <a:cubicBezTo>
                  <a:pt x="3321170" y="2792535"/>
                  <a:pt x="3316662" y="2788410"/>
                  <a:pt x="3312156" y="2784286"/>
                </a:cubicBezTo>
                <a:close/>
                <a:moveTo>
                  <a:pt x="3438361" y="2765724"/>
                </a:moveTo>
                <a:cubicBezTo>
                  <a:pt x="3415825" y="2771911"/>
                  <a:pt x="3334692" y="2767787"/>
                  <a:pt x="3339200" y="2794598"/>
                </a:cubicBezTo>
                <a:cubicBezTo>
                  <a:pt x="3379764" y="2780160"/>
                  <a:pt x="3447375" y="2794598"/>
                  <a:pt x="3438361" y="2765724"/>
                </a:cubicBezTo>
                <a:close/>
                <a:moveTo>
                  <a:pt x="3845711" y="2762630"/>
                </a:moveTo>
                <a:cubicBezTo>
                  <a:pt x="3818106" y="2763661"/>
                  <a:pt x="3787680" y="2767787"/>
                  <a:pt x="3758382" y="2773974"/>
                </a:cubicBezTo>
                <a:cubicBezTo>
                  <a:pt x="3780919" y="2806972"/>
                  <a:pt x="3803455" y="2763661"/>
                  <a:pt x="3821485" y="2790473"/>
                </a:cubicBezTo>
                <a:cubicBezTo>
                  <a:pt x="3780919" y="2800784"/>
                  <a:pt x="3722324" y="2804910"/>
                  <a:pt x="3740352" y="2821410"/>
                </a:cubicBezTo>
                <a:cubicBezTo>
                  <a:pt x="3780919" y="2819864"/>
                  <a:pt x="3854446" y="2820636"/>
                  <a:pt x="3907689" y="2808939"/>
                </a:cubicBezTo>
                <a:lnTo>
                  <a:pt x="3933015" y="2799605"/>
                </a:lnTo>
                <a:lnTo>
                  <a:pt x="3935304" y="2799343"/>
                </a:lnTo>
                <a:cubicBezTo>
                  <a:pt x="3939873" y="2798078"/>
                  <a:pt x="3945435" y="2795886"/>
                  <a:pt x="3952196" y="2792535"/>
                </a:cubicBezTo>
                <a:lnTo>
                  <a:pt x="3933015" y="2799605"/>
                </a:lnTo>
                <a:lnTo>
                  <a:pt x="3924380" y="2800592"/>
                </a:lnTo>
                <a:cubicBezTo>
                  <a:pt x="3907689" y="2798466"/>
                  <a:pt x="3919520" y="2771396"/>
                  <a:pt x="3916140" y="2769848"/>
                </a:cubicBezTo>
                <a:cubicBezTo>
                  <a:pt x="3898110" y="2763662"/>
                  <a:pt x="3873318" y="2761599"/>
                  <a:pt x="3845711" y="2762630"/>
                </a:cubicBezTo>
                <a:close/>
                <a:moveTo>
                  <a:pt x="3627669" y="2726537"/>
                </a:moveTo>
                <a:cubicBezTo>
                  <a:pt x="3587103" y="2728600"/>
                  <a:pt x="3546536" y="2738911"/>
                  <a:pt x="3528508" y="2755412"/>
                </a:cubicBezTo>
                <a:cubicBezTo>
                  <a:pt x="3564564" y="2757475"/>
                  <a:pt x="3605133" y="2745099"/>
                  <a:pt x="3573580" y="2767787"/>
                </a:cubicBezTo>
                <a:cubicBezTo>
                  <a:pt x="3582594" y="2767787"/>
                  <a:pt x="3587103" y="2765724"/>
                  <a:pt x="3591608" y="2771911"/>
                </a:cubicBezTo>
                <a:cubicBezTo>
                  <a:pt x="3600625" y="2769848"/>
                  <a:pt x="3609641" y="2767785"/>
                  <a:pt x="3618653" y="2765724"/>
                </a:cubicBezTo>
                <a:cubicBezTo>
                  <a:pt x="3605133" y="2747162"/>
                  <a:pt x="3614147" y="2749224"/>
                  <a:pt x="3627669" y="2726537"/>
                </a:cubicBezTo>
                <a:close/>
                <a:moveTo>
                  <a:pt x="3992763" y="2689414"/>
                </a:moveTo>
                <a:cubicBezTo>
                  <a:pt x="3979240" y="2695601"/>
                  <a:pt x="3916138" y="2695601"/>
                  <a:pt x="3929660" y="2710037"/>
                </a:cubicBezTo>
                <a:cubicBezTo>
                  <a:pt x="3947693" y="2701788"/>
                  <a:pt x="4006287" y="2701788"/>
                  <a:pt x="3992763" y="2689414"/>
                </a:cubicBezTo>
                <a:close/>
                <a:moveTo>
                  <a:pt x="9482662" y="2686066"/>
                </a:moveTo>
                <a:cubicBezTo>
                  <a:pt x="9482660" y="2693832"/>
                  <a:pt x="9457201" y="2695774"/>
                  <a:pt x="9444468" y="2699657"/>
                </a:cubicBezTo>
                <a:cubicBezTo>
                  <a:pt x="9444468" y="2693832"/>
                  <a:pt x="9465688" y="2689949"/>
                  <a:pt x="9482662" y="2686066"/>
                </a:cubicBezTo>
                <a:close/>
                <a:moveTo>
                  <a:pt x="4375886" y="2683226"/>
                </a:moveTo>
                <a:cubicBezTo>
                  <a:pt x="4335320" y="2687351"/>
                  <a:pt x="4317290" y="2685288"/>
                  <a:pt x="4312784" y="2703850"/>
                </a:cubicBezTo>
                <a:cubicBezTo>
                  <a:pt x="4348845" y="2697664"/>
                  <a:pt x="4384900" y="2703851"/>
                  <a:pt x="4375886" y="2683226"/>
                </a:cubicBezTo>
                <a:close/>
                <a:moveTo>
                  <a:pt x="3961210" y="2658477"/>
                </a:moveTo>
                <a:cubicBezTo>
                  <a:pt x="3943185" y="2664664"/>
                  <a:pt x="3902616" y="2693538"/>
                  <a:pt x="3934168" y="2695601"/>
                </a:cubicBezTo>
                <a:cubicBezTo>
                  <a:pt x="3920648" y="2683226"/>
                  <a:pt x="4010790" y="2693538"/>
                  <a:pt x="3988254" y="2668789"/>
                </a:cubicBezTo>
                <a:cubicBezTo>
                  <a:pt x="3974735" y="2668789"/>
                  <a:pt x="3965721" y="2666727"/>
                  <a:pt x="3961210" y="2658477"/>
                </a:cubicBezTo>
                <a:close/>
                <a:moveTo>
                  <a:pt x="2969871" y="2649458"/>
                </a:moveTo>
                <a:cubicBezTo>
                  <a:pt x="2878607" y="2645878"/>
                  <a:pt x="2738596" y="2693023"/>
                  <a:pt x="2667606" y="2703851"/>
                </a:cubicBezTo>
                <a:cubicBezTo>
                  <a:pt x="2703666" y="2730662"/>
                  <a:pt x="2771275" y="2701788"/>
                  <a:pt x="2825363" y="2685288"/>
                </a:cubicBezTo>
                <a:cubicBezTo>
                  <a:pt x="2883958" y="2693538"/>
                  <a:pt x="2920018" y="2666727"/>
                  <a:pt x="3005657" y="2654352"/>
                </a:cubicBezTo>
                <a:cubicBezTo>
                  <a:pt x="2994951" y="2651516"/>
                  <a:pt x="2982907" y="2649970"/>
                  <a:pt x="2969871" y="2649458"/>
                </a:cubicBezTo>
                <a:close/>
                <a:moveTo>
                  <a:pt x="4664356" y="2617228"/>
                </a:moveTo>
                <a:cubicBezTo>
                  <a:pt x="4637314" y="2617228"/>
                  <a:pt x="4623792" y="2621354"/>
                  <a:pt x="4614775" y="2629603"/>
                </a:cubicBezTo>
                <a:cubicBezTo>
                  <a:pt x="4632805" y="2627540"/>
                  <a:pt x="4646328" y="2625478"/>
                  <a:pt x="4655344" y="2621354"/>
                </a:cubicBezTo>
                <a:cubicBezTo>
                  <a:pt x="4668863" y="2631666"/>
                  <a:pt x="4632805" y="2633728"/>
                  <a:pt x="4610269" y="2637853"/>
                </a:cubicBezTo>
                <a:cubicBezTo>
                  <a:pt x="4596747" y="2652289"/>
                  <a:pt x="4596747" y="2670851"/>
                  <a:pt x="4569703" y="2681164"/>
                </a:cubicBezTo>
                <a:cubicBezTo>
                  <a:pt x="4610269" y="2672914"/>
                  <a:pt x="4614778" y="2658478"/>
                  <a:pt x="4668863" y="2652289"/>
                </a:cubicBezTo>
                <a:cubicBezTo>
                  <a:pt x="4673369" y="2641977"/>
                  <a:pt x="4659849" y="2627541"/>
                  <a:pt x="4664356" y="2617228"/>
                </a:cubicBezTo>
                <a:close/>
                <a:moveTo>
                  <a:pt x="7526336" y="2606452"/>
                </a:moveTo>
                <a:lnTo>
                  <a:pt x="7320607" y="2648905"/>
                </a:lnTo>
                <a:lnTo>
                  <a:pt x="7318398" y="2649171"/>
                </a:lnTo>
                <a:cubicBezTo>
                  <a:pt x="7314154" y="2649171"/>
                  <a:pt x="7309911" y="2649171"/>
                  <a:pt x="7309911" y="2651113"/>
                </a:cubicBezTo>
                <a:cubicBezTo>
                  <a:pt x="7292937" y="2653055"/>
                  <a:pt x="7275960" y="2656938"/>
                  <a:pt x="7258985" y="2660822"/>
                </a:cubicBezTo>
                <a:cubicBezTo>
                  <a:pt x="7275960" y="2660822"/>
                  <a:pt x="7280203" y="2662763"/>
                  <a:pt x="7280203" y="2664705"/>
                </a:cubicBezTo>
                <a:cubicBezTo>
                  <a:pt x="7280203" y="2664705"/>
                  <a:pt x="7284449" y="2666647"/>
                  <a:pt x="7288691" y="2666647"/>
                </a:cubicBezTo>
                <a:cubicBezTo>
                  <a:pt x="7322639" y="2664705"/>
                  <a:pt x="7288691" y="2653055"/>
                  <a:pt x="7309911" y="2651113"/>
                </a:cubicBezTo>
                <a:lnTo>
                  <a:pt x="7320607" y="2648905"/>
                </a:lnTo>
                <a:lnTo>
                  <a:pt x="7429263" y="2635821"/>
                </a:lnTo>
                <a:cubicBezTo>
                  <a:pt x="7463741" y="2630238"/>
                  <a:pt x="7496628" y="2623927"/>
                  <a:pt x="7530579" y="2618102"/>
                </a:cubicBezTo>
                <a:cubicBezTo>
                  <a:pt x="7522092" y="2616160"/>
                  <a:pt x="7522092" y="2612278"/>
                  <a:pt x="7526336" y="2606452"/>
                </a:cubicBezTo>
                <a:close/>
                <a:moveTo>
                  <a:pt x="3623163" y="2604079"/>
                </a:moveTo>
                <a:cubicBezTo>
                  <a:pt x="3633304" y="2605884"/>
                  <a:pt x="3629922" y="2612071"/>
                  <a:pt x="3582597" y="2617228"/>
                </a:cubicBezTo>
                <a:cubicBezTo>
                  <a:pt x="3589358" y="2604852"/>
                  <a:pt x="3613020" y="2602275"/>
                  <a:pt x="3623163" y="2604079"/>
                </a:cubicBezTo>
                <a:close/>
                <a:moveTo>
                  <a:pt x="7662133" y="2596743"/>
                </a:moveTo>
                <a:cubicBezTo>
                  <a:pt x="7653646" y="2598685"/>
                  <a:pt x="7645158" y="2602568"/>
                  <a:pt x="7636671" y="2604510"/>
                </a:cubicBezTo>
                <a:cubicBezTo>
                  <a:pt x="7640915" y="2604510"/>
                  <a:pt x="7640915" y="2604510"/>
                  <a:pt x="7645156" y="2604510"/>
                </a:cubicBezTo>
                <a:cubicBezTo>
                  <a:pt x="7657889" y="2602568"/>
                  <a:pt x="7657889" y="2600627"/>
                  <a:pt x="7662133" y="2596743"/>
                </a:cubicBezTo>
                <a:close/>
                <a:moveTo>
                  <a:pt x="3830016" y="2592535"/>
                </a:moveTo>
                <a:cubicBezTo>
                  <a:pt x="3830079" y="2595186"/>
                  <a:pt x="3633867" y="2644812"/>
                  <a:pt x="3582597" y="2650227"/>
                </a:cubicBezTo>
                <a:cubicBezTo>
                  <a:pt x="3573580" y="2619291"/>
                  <a:pt x="3758380" y="2604853"/>
                  <a:pt x="3816977" y="2594541"/>
                </a:cubicBezTo>
                <a:cubicBezTo>
                  <a:pt x="3825991" y="2592736"/>
                  <a:pt x="3830006" y="2592156"/>
                  <a:pt x="3830016" y="2592535"/>
                </a:cubicBezTo>
                <a:close/>
                <a:moveTo>
                  <a:pt x="9957950" y="2588976"/>
                </a:moveTo>
                <a:cubicBezTo>
                  <a:pt x="9890051" y="2612277"/>
                  <a:pt x="9707577" y="2651112"/>
                  <a:pt x="9588754" y="2664705"/>
                </a:cubicBezTo>
                <a:cubicBezTo>
                  <a:pt x="9567534" y="2666647"/>
                  <a:pt x="9537829" y="2664705"/>
                  <a:pt x="9516611" y="2668589"/>
                </a:cubicBezTo>
                <a:cubicBezTo>
                  <a:pt x="9406275" y="2686064"/>
                  <a:pt x="9274722" y="2748201"/>
                  <a:pt x="9185604" y="2697715"/>
                </a:cubicBezTo>
                <a:cubicBezTo>
                  <a:pt x="9215309" y="2697715"/>
                  <a:pt x="9274722" y="2672472"/>
                  <a:pt x="9215309" y="2680239"/>
                </a:cubicBezTo>
                <a:cubicBezTo>
                  <a:pt x="9202579" y="2668589"/>
                  <a:pt x="9253504" y="2668589"/>
                  <a:pt x="9270476" y="2662762"/>
                </a:cubicBezTo>
                <a:cubicBezTo>
                  <a:pt x="9334132" y="2691890"/>
                  <a:pt x="9431737" y="2676356"/>
                  <a:pt x="9542072" y="2651112"/>
                </a:cubicBezTo>
                <a:cubicBezTo>
                  <a:pt x="9533585" y="2649171"/>
                  <a:pt x="9516608" y="2641403"/>
                  <a:pt x="9529339" y="2637520"/>
                </a:cubicBezTo>
                <a:cubicBezTo>
                  <a:pt x="9508121" y="2627811"/>
                  <a:pt x="9474173" y="2639461"/>
                  <a:pt x="9452955" y="2635578"/>
                </a:cubicBezTo>
                <a:cubicBezTo>
                  <a:pt x="9499637" y="2616160"/>
                  <a:pt x="9559049" y="2604510"/>
                  <a:pt x="9614216" y="2596743"/>
                </a:cubicBezTo>
                <a:cubicBezTo>
                  <a:pt x="9588754" y="2647228"/>
                  <a:pt x="9860348" y="2592860"/>
                  <a:pt x="9957950" y="2588976"/>
                </a:cubicBezTo>
                <a:close/>
                <a:moveTo>
                  <a:pt x="3690139" y="2575560"/>
                </a:moveTo>
                <a:cubicBezTo>
                  <a:pt x="3696689" y="2575721"/>
                  <a:pt x="3702041" y="2575979"/>
                  <a:pt x="3704294" y="2575979"/>
                </a:cubicBezTo>
                <a:cubicBezTo>
                  <a:pt x="3717816" y="2592480"/>
                  <a:pt x="3659222" y="2588354"/>
                  <a:pt x="3650208" y="2586291"/>
                </a:cubicBezTo>
                <a:cubicBezTo>
                  <a:pt x="3643444" y="2579073"/>
                  <a:pt x="3654711" y="2576495"/>
                  <a:pt x="3668799" y="2575722"/>
                </a:cubicBezTo>
                <a:cubicBezTo>
                  <a:pt x="3675842" y="2575334"/>
                  <a:pt x="3683589" y="2575399"/>
                  <a:pt x="3690139" y="2575560"/>
                </a:cubicBezTo>
                <a:close/>
                <a:moveTo>
                  <a:pt x="9665136" y="2557907"/>
                </a:moveTo>
                <a:cubicBezTo>
                  <a:pt x="9614213" y="2581209"/>
                  <a:pt x="9563288" y="2573442"/>
                  <a:pt x="9478419" y="2596743"/>
                </a:cubicBezTo>
                <a:cubicBezTo>
                  <a:pt x="9503880" y="2577326"/>
                  <a:pt x="9605726" y="2563732"/>
                  <a:pt x="9665136" y="2557907"/>
                </a:cubicBezTo>
                <a:close/>
                <a:moveTo>
                  <a:pt x="4087418" y="2555353"/>
                </a:moveTo>
                <a:cubicBezTo>
                  <a:pt x="4064884" y="2578041"/>
                  <a:pt x="3961212" y="2584228"/>
                  <a:pt x="3907121" y="2600728"/>
                </a:cubicBezTo>
                <a:cubicBezTo>
                  <a:pt x="3929658" y="2580103"/>
                  <a:pt x="4033331" y="2571854"/>
                  <a:pt x="4087418" y="2555353"/>
                </a:cubicBezTo>
                <a:close/>
                <a:moveTo>
                  <a:pt x="7322642" y="2552083"/>
                </a:moveTo>
                <a:cubicBezTo>
                  <a:pt x="7301424" y="2554025"/>
                  <a:pt x="7284449" y="2557908"/>
                  <a:pt x="7267473" y="2559850"/>
                </a:cubicBezTo>
                <a:cubicBezTo>
                  <a:pt x="7288691" y="2561792"/>
                  <a:pt x="7309911" y="2557908"/>
                  <a:pt x="7322642" y="2552083"/>
                </a:cubicBezTo>
                <a:close/>
                <a:moveTo>
                  <a:pt x="10182865" y="2548198"/>
                </a:moveTo>
                <a:cubicBezTo>
                  <a:pt x="10182867" y="2573442"/>
                  <a:pt x="10089504" y="2571500"/>
                  <a:pt x="10051312" y="2575384"/>
                </a:cubicBezTo>
                <a:cubicBezTo>
                  <a:pt x="10076773" y="2555966"/>
                  <a:pt x="10165891" y="2550140"/>
                  <a:pt x="10182865" y="2548198"/>
                </a:cubicBezTo>
                <a:close/>
                <a:moveTo>
                  <a:pt x="7288691" y="2548198"/>
                </a:moveTo>
                <a:cubicBezTo>
                  <a:pt x="7275962" y="2548198"/>
                  <a:pt x="7267473" y="2548198"/>
                  <a:pt x="7250498" y="2554025"/>
                </a:cubicBezTo>
                <a:cubicBezTo>
                  <a:pt x="7250498" y="2555966"/>
                  <a:pt x="7254742" y="2555965"/>
                  <a:pt x="7254742" y="2555965"/>
                </a:cubicBezTo>
                <a:cubicBezTo>
                  <a:pt x="7263229" y="2554025"/>
                  <a:pt x="7275960" y="2550141"/>
                  <a:pt x="7288691" y="2548198"/>
                </a:cubicBezTo>
                <a:close/>
                <a:moveTo>
                  <a:pt x="3853038" y="2532668"/>
                </a:moveTo>
                <a:cubicBezTo>
                  <a:pt x="3821488" y="2571854"/>
                  <a:pt x="3686266" y="2565667"/>
                  <a:pt x="3587103" y="2573916"/>
                </a:cubicBezTo>
                <a:cubicBezTo>
                  <a:pt x="3636685" y="2553291"/>
                  <a:pt x="3767399" y="2551230"/>
                  <a:pt x="3853038" y="2532668"/>
                </a:cubicBezTo>
                <a:close/>
                <a:moveTo>
                  <a:pt x="10255008" y="2532664"/>
                </a:moveTo>
                <a:cubicBezTo>
                  <a:pt x="10267739" y="2542373"/>
                  <a:pt x="10216814" y="2544316"/>
                  <a:pt x="10199837" y="2550140"/>
                </a:cubicBezTo>
                <a:cubicBezTo>
                  <a:pt x="10191350" y="2538490"/>
                  <a:pt x="10242275" y="2538490"/>
                  <a:pt x="10255008" y="2532664"/>
                </a:cubicBezTo>
                <a:close/>
                <a:moveTo>
                  <a:pt x="4520124" y="2518232"/>
                </a:moveTo>
                <a:cubicBezTo>
                  <a:pt x="4506600" y="2522356"/>
                  <a:pt x="4488570" y="2524419"/>
                  <a:pt x="4470542" y="2528543"/>
                </a:cubicBezTo>
                <a:cubicBezTo>
                  <a:pt x="4484064" y="2528543"/>
                  <a:pt x="4502092" y="2526481"/>
                  <a:pt x="4524630" y="2520294"/>
                </a:cubicBezTo>
                <a:cubicBezTo>
                  <a:pt x="4524630" y="2520294"/>
                  <a:pt x="4520124" y="2518232"/>
                  <a:pt x="4520124" y="2518232"/>
                </a:cubicBezTo>
                <a:close/>
                <a:moveTo>
                  <a:pt x="9881566" y="2513247"/>
                </a:moveTo>
                <a:cubicBezTo>
                  <a:pt x="9897479" y="2512761"/>
                  <a:pt x="9908088" y="2513853"/>
                  <a:pt x="9914386" y="2515432"/>
                </a:cubicBezTo>
                <a:cubicBezTo>
                  <a:pt x="9933285" y="2520165"/>
                  <a:pt x="9913395" y="2529267"/>
                  <a:pt x="9881566" y="2513247"/>
                </a:cubicBezTo>
                <a:close/>
                <a:moveTo>
                  <a:pt x="7963432" y="2513247"/>
                </a:moveTo>
                <a:cubicBezTo>
                  <a:pt x="7925240" y="2528781"/>
                  <a:pt x="7827637" y="2528781"/>
                  <a:pt x="7759735" y="2544316"/>
                </a:cubicBezTo>
                <a:cubicBezTo>
                  <a:pt x="7785199" y="2515188"/>
                  <a:pt x="7887045" y="2519071"/>
                  <a:pt x="7963432" y="2513247"/>
                </a:cubicBezTo>
                <a:close/>
                <a:moveTo>
                  <a:pt x="4497586" y="2512043"/>
                </a:moveTo>
                <a:cubicBezTo>
                  <a:pt x="4475047" y="2509981"/>
                  <a:pt x="4438992" y="2516168"/>
                  <a:pt x="4425467" y="2522356"/>
                </a:cubicBezTo>
                <a:cubicBezTo>
                  <a:pt x="4452511" y="2518231"/>
                  <a:pt x="4475050" y="2516168"/>
                  <a:pt x="4497586" y="2512043"/>
                </a:cubicBezTo>
                <a:close/>
                <a:moveTo>
                  <a:pt x="7889172" y="2502324"/>
                </a:moveTo>
                <a:cubicBezTo>
                  <a:pt x="7899781" y="2501596"/>
                  <a:pt x="7912511" y="2502567"/>
                  <a:pt x="7916752" y="2503538"/>
                </a:cubicBezTo>
                <a:cubicBezTo>
                  <a:pt x="7925242" y="2515189"/>
                  <a:pt x="7882804" y="2511305"/>
                  <a:pt x="7874317" y="2511305"/>
                </a:cubicBezTo>
                <a:cubicBezTo>
                  <a:pt x="7870073" y="2505480"/>
                  <a:pt x="7878560" y="2503053"/>
                  <a:pt x="7889172" y="2502324"/>
                </a:cubicBezTo>
                <a:close/>
                <a:moveTo>
                  <a:pt x="7721545" y="2491887"/>
                </a:moveTo>
                <a:cubicBezTo>
                  <a:pt x="7704571" y="2509363"/>
                  <a:pt x="7623941" y="2513247"/>
                  <a:pt x="7581505" y="2526839"/>
                </a:cubicBezTo>
                <a:cubicBezTo>
                  <a:pt x="7598479" y="2509363"/>
                  <a:pt x="7679110" y="2503538"/>
                  <a:pt x="7721545" y="2491887"/>
                </a:cubicBezTo>
                <a:close/>
                <a:moveTo>
                  <a:pt x="10110724" y="2484120"/>
                </a:moveTo>
                <a:cubicBezTo>
                  <a:pt x="10144673" y="2486061"/>
                  <a:pt x="10034337" y="2509363"/>
                  <a:pt x="10017363" y="2503538"/>
                </a:cubicBezTo>
                <a:cubicBezTo>
                  <a:pt x="10025848" y="2484120"/>
                  <a:pt x="10076773" y="2497712"/>
                  <a:pt x="10110724" y="2484120"/>
                </a:cubicBezTo>
                <a:close/>
                <a:moveTo>
                  <a:pt x="10590785" y="2481692"/>
                </a:moveTo>
                <a:cubicBezTo>
                  <a:pt x="10598741" y="2483149"/>
                  <a:pt x="10596619" y="2488004"/>
                  <a:pt x="10560548" y="2491888"/>
                </a:cubicBezTo>
                <a:cubicBezTo>
                  <a:pt x="10564794" y="2482178"/>
                  <a:pt x="10582827" y="2480236"/>
                  <a:pt x="10590785" y="2481692"/>
                </a:cubicBezTo>
                <a:close/>
                <a:moveTo>
                  <a:pt x="7967675" y="2480236"/>
                </a:moveTo>
                <a:cubicBezTo>
                  <a:pt x="7959188" y="2497712"/>
                  <a:pt x="7895534" y="2488003"/>
                  <a:pt x="7967675" y="2480236"/>
                </a:cubicBezTo>
                <a:close/>
                <a:moveTo>
                  <a:pt x="7963432" y="2454993"/>
                </a:moveTo>
                <a:cubicBezTo>
                  <a:pt x="7971919" y="2478294"/>
                  <a:pt x="7827635" y="2489945"/>
                  <a:pt x="7785199" y="2497712"/>
                </a:cubicBezTo>
                <a:cubicBezTo>
                  <a:pt x="7734274" y="2507422"/>
                  <a:pt x="7925240" y="2458877"/>
                  <a:pt x="7963432" y="2454993"/>
                </a:cubicBezTo>
                <a:close/>
                <a:moveTo>
                  <a:pt x="4019809" y="2452233"/>
                </a:moveTo>
                <a:cubicBezTo>
                  <a:pt x="4015301" y="2454296"/>
                  <a:pt x="4010793" y="2454296"/>
                  <a:pt x="4006285" y="2454296"/>
                </a:cubicBezTo>
                <a:cubicBezTo>
                  <a:pt x="3988257" y="2456359"/>
                  <a:pt x="3988257" y="2460482"/>
                  <a:pt x="3988254" y="2462545"/>
                </a:cubicBezTo>
                <a:cubicBezTo>
                  <a:pt x="3997273" y="2458420"/>
                  <a:pt x="4006287" y="2456359"/>
                  <a:pt x="4019809" y="2452233"/>
                </a:cubicBezTo>
                <a:close/>
                <a:moveTo>
                  <a:pt x="10680235" y="2450776"/>
                </a:moveTo>
                <a:cubicBezTo>
                  <a:pt x="10683083" y="2450139"/>
                  <a:pt x="10684675" y="2450623"/>
                  <a:pt x="10683615" y="2453051"/>
                </a:cubicBezTo>
                <a:cubicBezTo>
                  <a:pt x="10683617" y="2454993"/>
                  <a:pt x="10670886" y="2466644"/>
                  <a:pt x="10658151" y="2464702"/>
                </a:cubicBezTo>
                <a:cubicBezTo>
                  <a:pt x="10651788" y="2464702"/>
                  <a:pt x="10671680" y="2452687"/>
                  <a:pt x="10680235" y="2450776"/>
                </a:cubicBezTo>
                <a:close/>
                <a:moveTo>
                  <a:pt x="10781222" y="2423924"/>
                </a:moveTo>
                <a:cubicBezTo>
                  <a:pt x="10793950" y="2437518"/>
                  <a:pt x="10755758" y="2443343"/>
                  <a:pt x="10734540" y="2451110"/>
                </a:cubicBezTo>
                <a:cubicBezTo>
                  <a:pt x="10747271" y="2441401"/>
                  <a:pt x="10760001" y="2431691"/>
                  <a:pt x="10781222" y="2423924"/>
                </a:cubicBezTo>
                <a:close/>
                <a:moveTo>
                  <a:pt x="7700327" y="2421983"/>
                </a:moveTo>
                <a:cubicBezTo>
                  <a:pt x="7708812" y="2429750"/>
                  <a:pt x="7640915" y="2423924"/>
                  <a:pt x="7657892" y="2441400"/>
                </a:cubicBezTo>
                <a:cubicBezTo>
                  <a:pt x="7666376" y="2441400"/>
                  <a:pt x="7674864" y="2443343"/>
                  <a:pt x="7679107" y="2449167"/>
                </a:cubicBezTo>
                <a:cubicBezTo>
                  <a:pt x="7691840" y="2443343"/>
                  <a:pt x="7721543" y="2421983"/>
                  <a:pt x="7700327" y="2421983"/>
                </a:cubicBezTo>
                <a:close/>
                <a:moveTo>
                  <a:pt x="8642154" y="2405690"/>
                </a:moveTo>
                <a:cubicBezTo>
                  <a:pt x="8613508" y="2403778"/>
                  <a:pt x="8577704" y="2419070"/>
                  <a:pt x="8549060" y="2427808"/>
                </a:cubicBezTo>
                <a:cubicBezTo>
                  <a:pt x="8502376" y="2420041"/>
                  <a:pt x="8476915" y="2441400"/>
                  <a:pt x="8409017" y="2451110"/>
                </a:cubicBezTo>
                <a:cubicBezTo>
                  <a:pt x="8472673" y="2468586"/>
                  <a:pt x="8604227" y="2423924"/>
                  <a:pt x="8667878" y="2414216"/>
                </a:cubicBezTo>
                <a:cubicBezTo>
                  <a:pt x="8660454" y="2408876"/>
                  <a:pt x="8651702" y="2406328"/>
                  <a:pt x="8642154" y="2405690"/>
                </a:cubicBezTo>
                <a:close/>
                <a:moveTo>
                  <a:pt x="4443497" y="2394485"/>
                </a:moveTo>
                <a:cubicBezTo>
                  <a:pt x="4438992" y="2396547"/>
                  <a:pt x="4434481" y="2396547"/>
                  <a:pt x="4429975" y="2396547"/>
                </a:cubicBezTo>
                <a:cubicBezTo>
                  <a:pt x="4330814" y="2404797"/>
                  <a:pt x="4245173" y="2423359"/>
                  <a:pt x="4155026" y="2437795"/>
                </a:cubicBezTo>
                <a:cubicBezTo>
                  <a:pt x="4164042" y="2439858"/>
                  <a:pt x="4168548" y="2443983"/>
                  <a:pt x="4164042" y="2452233"/>
                </a:cubicBezTo>
                <a:cubicBezTo>
                  <a:pt x="4258696" y="2433671"/>
                  <a:pt x="4348843" y="2413046"/>
                  <a:pt x="4443497" y="2394485"/>
                </a:cubicBezTo>
                <a:close/>
                <a:moveTo>
                  <a:pt x="4475047" y="2371798"/>
                </a:moveTo>
                <a:cubicBezTo>
                  <a:pt x="4429975" y="2373860"/>
                  <a:pt x="4470542" y="2390359"/>
                  <a:pt x="4448006" y="2394485"/>
                </a:cubicBezTo>
                <a:cubicBezTo>
                  <a:pt x="4470544" y="2388298"/>
                  <a:pt x="4493078" y="2384173"/>
                  <a:pt x="4515614" y="2380047"/>
                </a:cubicBezTo>
                <a:cubicBezTo>
                  <a:pt x="4493078" y="2380047"/>
                  <a:pt x="4488570" y="2377986"/>
                  <a:pt x="4488570" y="2373860"/>
                </a:cubicBezTo>
                <a:cubicBezTo>
                  <a:pt x="4484064" y="2373860"/>
                  <a:pt x="4479556" y="2373860"/>
                  <a:pt x="4475047" y="2371798"/>
                </a:cubicBezTo>
                <a:close/>
                <a:moveTo>
                  <a:pt x="7963434" y="2361787"/>
                </a:moveTo>
                <a:cubicBezTo>
                  <a:pt x="7954947" y="2363729"/>
                  <a:pt x="7950703" y="2363729"/>
                  <a:pt x="7942216" y="2365671"/>
                </a:cubicBezTo>
                <a:cubicBezTo>
                  <a:pt x="7950703" y="2379263"/>
                  <a:pt x="7942216" y="2377321"/>
                  <a:pt x="7933727" y="2394798"/>
                </a:cubicBezTo>
                <a:cubicBezTo>
                  <a:pt x="7967678" y="2394798"/>
                  <a:pt x="7993139" y="2387031"/>
                  <a:pt x="8010114" y="2373438"/>
                </a:cubicBezTo>
                <a:cubicBezTo>
                  <a:pt x="7980409" y="2371496"/>
                  <a:pt x="7950703" y="2381205"/>
                  <a:pt x="7980409" y="2363729"/>
                </a:cubicBezTo>
                <a:cubicBezTo>
                  <a:pt x="7971921" y="2365671"/>
                  <a:pt x="7963434" y="2365671"/>
                  <a:pt x="7963434" y="2361787"/>
                </a:cubicBezTo>
                <a:close/>
                <a:moveTo>
                  <a:pt x="4727460" y="2361485"/>
                </a:moveTo>
                <a:cubicBezTo>
                  <a:pt x="4700416" y="2361485"/>
                  <a:pt x="4668863" y="2363548"/>
                  <a:pt x="4637316" y="2367674"/>
                </a:cubicBezTo>
                <a:cubicBezTo>
                  <a:pt x="4637314" y="2369735"/>
                  <a:pt x="4632805" y="2369735"/>
                  <a:pt x="4632805" y="2371798"/>
                </a:cubicBezTo>
                <a:cubicBezTo>
                  <a:pt x="4601252" y="2380049"/>
                  <a:pt x="4574211" y="2384173"/>
                  <a:pt x="4551672" y="2384173"/>
                </a:cubicBezTo>
                <a:cubicBezTo>
                  <a:pt x="4506600" y="2394485"/>
                  <a:pt x="4475050" y="2404797"/>
                  <a:pt x="4466033" y="2415109"/>
                </a:cubicBezTo>
                <a:cubicBezTo>
                  <a:pt x="4353353" y="2427484"/>
                  <a:pt x="4200101" y="2462545"/>
                  <a:pt x="4037835" y="2503794"/>
                </a:cubicBezTo>
                <a:cubicBezTo>
                  <a:pt x="4055868" y="2489357"/>
                  <a:pt x="4096432" y="2476981"/>
                  <a:pt x="4146012" y="2466671"/>
                </a:cubicBezTo>
                <a:cubicBezTo>
                  <a:pt x="4118970" y="2439858"/>
                  <a:pt x="4042343" y="2464608"/>
                  <a:pt x="3988257" y="2470795"/>
                </a:cubicBezTo>
                <a:cubicBezTo>
                  <a:pt x="3988257" y="2472857"/>
                  <a:pt x="3983749" y="2474920"/>
                  <a:pt x="3979240" y="2476981"/>
                </a:cubicBezTo>
                <a:cubicBezTo>
                  <a:pt x="3889096" y="2497606"/>
                  <a:pt x="3821485" y="2497606"/>
                  <a:pt x="3753874" y="2493482"/>
                </a:cubicBezTo>
                <a:cubicBezTo>
                  <a:pt x="3704294" y="2509981"/>
                  <a:pt x="3645699" y="2522356"/>
                  <a:pt x="3587103" y="2534730"/>
                </a:cubicBezTo>
                <a:cubicBezTo>
                  <a:pt x="3573580" y="2542981"/>
                  <a:pt x="3542028" y="2545044"/>
                  <a:pt x="3510478" y="2549168"/>
                </a:cubicBezTo>
                <a:cubicBezTo>
                  <a:pt x="3478928" y="2553293"/>
                  <a:pt x="3451883" y="2559481"/>
                  <a:pt x="3420331" y="2563606"/>
                </a:cubicBezTo>
                <a:cubicBezTo>
                  <a:pt x="3343706" y="2575979"/>
                  <a:pt x="3267081" y="2590417"/>
                  <a:pt x="3203981" y="2606916"/>
                </a:cubicBezTo>
                <a:cubicBezTo>
                  <a:pt x="3321170" y="2644040"/>
                  <a:pt x="3447375" y="2569793"/>
                  <a:pt x="3564566" y="2578042"/>
                </a:cubicBezTo>
                <a:cubicBezTo>
                  <a:pt x="3560061" y="2600729"/>
                  <a:pt x="3524000" y="2590417"/>
                  <a:pt x="3510478" y="2604853"/>
                </a:cubicBezTo>
                <a:cubicBezTo>
                  <a:pt x="3524000" y="2615165"/>
                  <a:pt x="3560058" y="2586291"/>
                  <a:pt x="3582597" y="2613103"/>
                </a:cubicBezTo>
                <a:cubicBezTo>
                  <a:pt x="3514986" y="2623415"/>
                  <a:pt x="3573580" y="2623415"/>
                  <a:pt x="3560058" y="2639915"/>
                </a:cubicBezTo>
                <a:cubicBezTo>
                  <a:pt x="3411317" y="2674976"/>
                  <a:pt x="3334692" y="2716225"/>
                  <a:pt x="3127354" y="2743037"/>
                </a:cubicBezTo>
                <a:lnTo>
                  <a:pt x="2999105" y="2762598"/>
                </a:lnTo>
                <a:lnTo>
                  <a:pt x="3019179" y="2765723"/>
                </a:lnTo>
                <a:cubicBezTo>
                  <a:pt x="2983121" y="2784285"/>
                  <a:pt x="2911002" y="2796658"/>
                  <a:pt x="2874944" y="2802846"/>
                </a:cubicBezTo>
                <a:cubicBezTo>
                  <a:pt x="2789303" y="2817283"/>
                  <a:pt x="2852405" y="2804909"/>
                  <a:pt x="2897480" y="2790472"/>
                </a:cubicBezTo>
                <a:cubicBezTo>
                  <a:pt x="2905930" y="2788150"/>
                  <a:pt x="2920086" y="2781481"/>
                  <a:pt x="2936383" y="2775027"/>
                </a:cubicBezTo>
                <a:lnTo>
                  <a:pt x="2950923" y="2769947"/>
                </a:lnTo>
                <a:lnTo>
                  <a:pt x="2912692" y="2775778"/>
                </a:lnTo>
                <a:cubicBezTo>
                  <a:pt x="2837759" y="2788927"/>
                  <a:pt x="2760005" y="2803879"/>
                  <a:pt x="2681128" y="2819347"/>
                </a:cubicBezTo>
                <a:cubicBezTo>
                  <a:pt x="2703666" y="2875032"/>
                  <a:pt x="2496326" y="2889469"/>
                  <a:pt x="2460270" y="2920406"/>
                </a:cubicBezTo>
                <a:cubicBezTo>
                  <a:pt x="2464776" y="2920406"/>
                  <a:pt x="2469284" y="2922469"/>
                  <a:pt x="2487314" y="2928656"/>
                </a:cubicBezTo>
                <a:cubicBezTo>
                  <a:pt x="2541403" y="2918343"/>
                  <a:pt x="2590981" y="2893595"/>
                  <a:pt x="2658592" y="2885344"/>
                </a:cubicBezTo>
                <a:cubicBezTo>
                  <a:pt x="2640561" y="2893595"/>
                  <a:pt x="2631547" y="2903906"/>
                  <a:pt x="2640561" y="2908032"/>
                </a:cubicBezTo>
                <a:cubicBezTo>
                  <a:pt x="2658589" y="2905969"/>
                  <a:pt x="2672114" y="2903906"/>
                  <a:pt x="2685636" y="2903906"/>
                </a:cubicBezTo>
                <a:cubicBezTo>
                  <a:pt x="2685636" y="2903906"/>
                  <a:pt x="2690142" y="2903906"/>
                  <a:pt x="2690142" y="2903906"/>
                </a:cubicBezTo>
                <a:cubicBezTo>
                  <a:pt x="2685636" y="2905969"/>
                  <a:pt x="2681128" y="2905969"/>
                  <a:pt x="2676622" y="2908031"/>
                </a:cubicBezTo>
                <a:cubicBezTo>
                  <a:pt x="2618025" y="2943092"/>
                  <a:pt x="2491820" y="2963717"/>
                  <a:pt x="2379134" y="2980217"/>
                </a:cubicBezTo>
                <a:cubicBezTo>
                  <a:pt x="2334062" y="2986404"/>
                  <a:pt x="2284482" y="2992591"/>
                  <a:pt x="2239407" y="2996716"/>
                </a:cubicBezTo>
                <a:cubicBezTo>
                  <a:pt x="2239407" y="2996716"/>
                  <a:pt x="2234901" y="2998778"/>
                  <a:pt x="2234901" y="2998778"/>
                </a:cubicBezTo>
                <a:cubicBezTo>
                  <a:pt x="2248423" y="3021465"/>
                  <a:pt x="2302512" y="2992591"/>
                  <a:pt x="2338570" y="2990528"/>
                </a:cubicBezTo>
                <a:cubicBezTo>
                  <a:pt x="2374631" y="2998778"/>
                  <a:pt x="2397165" y="3015278"/>
                  <a:pt x="2442239" y="3013215"/>
                </a:cubicBezTo>
                <a:cubicBezTo>
                  <a:pt x="2424209" y="3023527"/>
                  <a:pt x="2365615" y="3040026"/>
                  <a:pt x="2316034" y="3046215"/>
                </a:cubicBezTo>
                <a:cubicBezTo>
                  <a:pt x="2316034" y="3046215"/>
                  <a:pt x="2320542" y="3048278"/>
                  <a:pt x="2320542" y="3050338"/>
                </a:cubicBezTo>
                <a:cubicBezTo>
                  <a:pt x="2370120" y="3042089"/>
                  <a:pt x="2433225" y="3021465"/>
                  <a:pt x="2478298" y="3019402"/>
                </a:cubicBezTo>
                <a:cubicBezTo>
                  <a:pt x="2478298" y="3019402"/>
                  <a:pt x="2482806" y="3017340"/>
                  <a:pt x="2482806" y="3017340"/>
                </a:cubicBezTo>
                <a:cubicBezTo>
                  <a:pt x="2505342" y="3009091"/>
                  <a:pt x="2514356" y="3017340"/>
                  <a:pt x="2523370" y="3023527"/>
                </a:cubicBezTo>
                <a:cubicBezTo>
                  <a:pt x="2527878" y="3021465"/>
                  <a:pt x="2532386" y="3019402"/>
                  <a:pt x="2536895" y="3017340"/>
                </a:cubicBezTo>
                <a:cubicBezTo>
                  <a:pt x="2545906" y="3004966"/>
                  <a:pt x="2563936" y="3000840"/>
                  <a:pt x="2545909" y="2990528"/>
                </a:cubicBezTo>
                <a:cubicBezTo>
                  <a:pt x="2518862" y="2994654"/>
                  <a:pt x="2491820" y="2998779"/>
                  <a:pt x="2473792" y="3004966"/>
                </a:cubicBezTo>
                <a:cubicBezTo>
                  <a:pt x="2469281" y="2996716"/>
                  <a:pt x="2460270" y="2994653"/>
                  <a:pt x="2446748" y="2994654"/>
                </a:cubicBezTo>
                <a:cubicBezTo>
                  <a:pt x="2455762" y="2978154"/>
                  <a:pt x="2536895" y="2974029"/>
                  <a:pt x="2554922" y="2957530"/>
                </a:cubicBezTo>
                <a:cubicBezTo>
                  <a:pt x="2554922" y="2963717"/>
                  <a:pt x="2550414" y="2969905"/>
                  <a:pt x="2559428" y="2978154"/>
                </a:cubicBezTo>
                <a:cubicBezTo>
                  <a:pt x="2563936" y="2978154"/>
                  <a:pt x="2568445" y="2976091"/>
                  <a:pt x="2572950" y="2976092"/>
                </a:cubicBezTo>
                <a:cubicBezTo>
                  <a:pt x="2595489" y="2963716"/>
                  <a:pt x="2572950" y="2936905"/>
                  <a:pt x="2622533" y="2945155"/>
                </a:cubicBezTo>
                <a:cubicBezTo>
                  <a:pt x="2627039" y="2951343"/>
                  <a:pt x="2609011" y="2953405"/>
                  <a:pt x="2599995" y="2957530"/>
                </a:cubicBezTo>
                <a:cubicBezTo>
                  <a:pt x="2613519" y="2961654"/>
                  <a:pt x="2622533" y="2965779"/>
                  <a:pt x="2640564" y="2963716"/>
                </a:cubicBezTo>
                <a:cubicBezTo>
                  <a:pt x="2636053" y="2963717"/>
                  <a:pt x="2636053" y="2965779"/>
                  <a:pt x="2631547" y="2967842"/>
                </a:cubicBezTo>
                <a:cubicBezTo>
                  <a:pt x="2708172" y="2959593"/>
                  <a:pt x="2784797" y="2953405"/>
                  <a:pt x="2843391" y="2924531"/>
                </a:cubicBezTo>
                <a:cubicBezTo>
                  <a:pt x="2798319" y="2916281"/>
                  <a:pt x="2766766" y="2887406"/>
                  <a:pt x="2730708" y="2910094"/>
                </a:cubicBezTo>
                <a:cubicBezTo>
                  <a:pt x="2712678" y="2897719"/>
                  <a:pt x="2748738" y="2875032"/>
                  <a:pt x="2694650" y="2887406"/>
                </a:cubicBezTo>
                <a:cubicBezTo>
                  <a:pt x="2843391" y="2817284"/>
                  <a:pt x="3181443" y="2794598"/>
                  <a:pt x="3366245" y="2749224"/>
                </a:cubicBezTo>
                <a:cubicBezTo>
                  <a:pt x="3361736" y="2726537"/>
                  <a:pt x="3325676" y="2743037"/>
                  <a:pt x="3298634" y="2747162"/>
                </a:cubicBezTo>
                <a:cubicBezTo>
                  <a:pt x="3307648" y="2728600"/>
                  <a:pt x="3397795" y="2722413"/>
                  <a:pt x="3438361" y="2710037"/>
                </a:cubicBezTo>
                <a:cubicBezTo>
                  <a:pt x="3420331" y="2699725"/>
                  <a:pt x="3217501" y="2755412"/>
                  <a:pt x="3321170" y="2720350"/>
                </a:cubicBezTo>
                <a:cubicBezTo>
                  <a:pt x="3388781" y="2710037"/>
                  <a:pt x="3469911" y="2681164"/>
                  <a:pt x="3528508" y="2685288"/>
                </a:cubicBezTo>
                <a:cubicBezTo>
                  <a:pt x="3492447" y="2695601"/>
                  <a:pt x="3456389" y="2701788"/>
                  <a:pt x="3424839" y="2728600"/>
                </a:cubicBezTo>
                <a:cubicBezTo>
                  <a:pt x="3465406" y="2736850"/>
                  <a:pt x="3537522" y="2707976"/>
                  <a:pt x="3569072" y="2728600"/>
                </a:cubicBezTo>
                <a:cubicBezTo>
                  <a:pt x="3663727" y="2629603"/>
                  <a:pt x="3992763" y="2604854"/>
                  <a:pt x="4141506" y="2571856"/>
                </a:cubicBezTo>
                <a:cubicBezTo>
                  <a:pt x="4118968" y="2598666"/>
                  <a:pt x="4191087" y="2571856"/>
                  <a:pt x="4213623" y="2580105"/>
                </a:cubicBezTo>
                <a:cubicBezTo>
                  <a:pt x="4236159" y="2540918"/>
                  <a:pt x="4326306" y="2545044"/>
                  <a:pt x="4389409" y="2514106"/>
                </a:cubicBezTo>
                <a:cubicBezTo>
                  <a:pt x="4344336" y="2497606"/>
                  <a:pt x="4281232" y="2512044"/>
                  <a:pt x="4249684" y="2534730"/>
                </a:cubicBezTo>
                <a:cubicBezTo>
                  <a:pt x="4173056" y="2509981"/>
                  <a:pt x="4109954" y="2557418"/>
                  <a:pt x="4028823" y="2557418"/>
                </a:cubicBezTo>
                <a:cubicBezTo>
                  <a:pt x="4091926" y="2540919"/>
                  <a:pt x="4222639" y="2497606"/>
                  <a:pt x="4339829" y="2481107"/>
                </a:cubicBezTo>
                <a:cubicBezTo>
                  <a:pt x="4362364" y="2472857"/>
                  <a:pt x="4389411" y="2466671"/>
                  <a:pt x="4420959" y="2462545"/>
                </a:cubicBezTo>
                <a:cubicBezTo>
                  <a:pt x="4429975" y="2472857"/>
                  <a:pt x="4416453" y="2483170"/>
                  <a:pt x="4389409" y="2491419"/>
                </a:cubicBezTo>
                <a:cubicBezTo>
                  <a:pt x="4393914" y="2495545"/>
                  <a:pt x="4402931" y="2499668"/>
                  <a:pt x="4411947" y="2505856"/>
                </a:cubicBezTo>
                <a:cubicBezTo>
                  <a:pt x="4384903" y="2483170"/>
                  <a:pt x="4551672" y="2446046"/>
                  <a:pt x="4542660" y="2427484"/>
                </a:cubicBezTo>
                <a:cubicBezTo>
                  <a:pt x="4574208" y="2413046"/>
                  <a:pt x="4623789" y="2400672"/>
                  <a:pt x="4668863" y="2388298"/>
                </a:cubicBezTo>
                <a:cubicBezTo>
                  <a:pt x="4664357" y="2386235"/>
                  <a:pt x="4659852" y="2384173"/>
                  <a:pt x="4655342" y="2377986"/>
                </a:cubicBezTo>
                <a:cubicBezTo>
                  <a:pt x="4677880" y="2375923"/>
                  <a:pt x="4704922" y="2365611"/>
                  <a:pt x="4727460" y="2361485"/>
                </a:cubicBezTo>
                <a:close/>
                <a:moveTo>
                  <a:pt x="10603717" y="2353383"/>
                </a:moveTo>
                <a:cubicBezTo>
                  <a:pt x="10609352" y="2353656"/>
                  <a:pt x="10613598" y="2355478"/>
                  <a:pt x="10615720" y="2359846"/>
                </a:cubicBezTo>
                <a:cubicBezTo>
                  <a:pt x="10594499" y="2367614"/>
                  <a:pt x="10552061" y="2387031"/>
                  <a:pt x="10535089" y="2365671"/>
                </a:cubicBezTo>
                <a:cubicBezTo>
                  <a:pt x="10557366" y="2365671"/>
                  <a:pt x="10586806" y="2352564"/>
                  <a:pt x="10603717" y="2353383"/>
                </a:cubicBezTo>
                <a:close/>
                <a:moveTo>
                  <a:pt x="10971122" y="2351593"/>
                </a:moveTo>
                <a:cubicBezTo>
                  <a:pt x="10963696" y="2350137"/>
                  <a:pt x="10946721" y="2352079"/>
                  <a:pt x="10942478" y="2361787"/>
                </a:cubicBezTo>
                <a:cubicBezTo>
                  <a:pt x="10976426" y="2357904"/>
                  <a:pt x="10978548" y="2353050"/>
                  <a:pt x="10971122" y="2351593"/>
                </a:cubicBezTo>
                <a:close/>
                <a:moveTo>
                  <a:pt x="8154400" y="2344312"/>
                </a:moveTo>
                <a:cubicBezTo>
                  <a:pt x="8120449" y="2355962"/>
                  <a:pt x="8069524" y="2344312"/>
                  <a:pt x="8078013" y="2365671"/>
                </a:cubicBezTo>
                <a:cubicBezTo>
                  <a:pt x="8094988" y="2361787"/>
                  <a:pt x="8154398" y="2363729"/>
                  <a:pt x="8154400" y="2344312"/>
                </a:cubicBezTo>
                <a:close/>
                <a:moveTo>
                  <a:pt x="8184103" y="2338485"/>
                </a:moveTo>
                <a:cubicBezTo>
                  <a:pt x="8175616" y="2340428"/>
                  <a:pt x="8171372" y="2340428"/>
                  <a:pt x="8162885" y="2342370"/>
                </a:cubicBezTo>
                <a:cubicBezTo>
                  <a:pt x="8167128" y="2344312"/>
                  <a:pt x="8171372" y="2348195"/>
                  <a:pt x="8171372" y="2352079"/>
                </a:cubicBezTo>
                <a:cubicBezTo>
                  <a:pt x="8179862" y="2350137"/>
                  <a:pt x="8184103" y="2350137"/>
                  <a:pt x="8192590" y="2348195"/>
                </a:cubicBezTo>
                <a:cubicBezTo>
                  <a:pt x="8188346" y="2344312"/>
                  <a:pt x="8188349" y="2342370"/>
                  <a:pt x="8184103" y="2338485"/>
                </a:cubicBezTo>
                <a:close/>
                <a:moveTo>
                  <a:pt x="8535599" y="2332600"/>
                </a:moveTo>
                <a:cubicBezTo>
                  <a:pt x="8547730" y="2331689"/>
                  <a:pt x="8515109" y="2338972"/>
                  <a:pt x="8489645" y="2346253"/>
                </a:cubicBezTo>
                <a:cubicBezTo>
                  <a:pt x="8472671" y="2352079"/>
                  <a:pt x="8421748" y="2379263"/>
                  <a:pt x="8396284" y="2365671"/>
                </a:cubicBezTo>
                <a:cubicBezTo>
                  <a:pt x="8425992" y="2352079"/>
                  <a:pt x="8481158" y="2342370"/>
                  <a:pt x="8506622" y="2336544"/>
                </a:cubicBezTo>
                <a:cubicBezTo>
                  <a:pt x="8522535" y="2334116"/>
                  <a:pt x="8531552" y="2332903"/>
                  <a:pt x="8535599" y="2332600"/>
                </a:cubicBezTo>
                <a:close/>
                <a:moveTo>
                  <a:pt x="10696345" y="2326836"/>
                </a:moveTo>
                <a:cubicBezTo>
                  <a:pt x="10726050" y="2340428"/>
                  <a:pt x="10666640" y="2338486"/>
                  <a:pt x="10696345" y="2350138"/>
                </a:cubicBezTo>
                <a:cubicBezTo>
                  <a:pt x="10670884" y="2357904"/>
                  <a:pt x="10662397" y="2346253"/>
                  <a:pt x="10636935" y="2355963"/>
                </a:cubicBezTo>
                <a:cubicBezTo>
                  <a:pt x="10649666" y="2344312"/>
                  <a:pt x="10670886" y="2336545"/>
                  <a:pt x="10696345" y="2326836"/>
                </a:cubicBezTo>
                <a:close/>
                <a:moveTo>
                  <a:pt x="8786703" y="2301592"/>
                </a:moveTo>
                <a:cubicBezTo>
                  <a:pt x="8765483" y="2303534"/>
                  <a:pt x="8744265" y="2305476"/>
                  <a:pt x="8731537" y="2303535"/>
                </a:cubicBezTo>
                <a:cubicBezTo>
                  <a:pt x="8727291" y="2305476"/>
                  <a:pt x="8727291" y="2309359"/>
                  <a:pt x="8723047" y="2313243"/>
                </a:cubicBezTo>
                <a:cubicBezTo>
                  <a:pt x="8744265" y="2309359"/>
                  <a:pt x="8765483" y="2303534"/>
                  <a:pt x="8786703" y="2301592"/>
                </a:cubicBezTo>
                <a:close/>
                <a:moveTo>
                  <a:pt x="8366579" y="2274408"/>
                </a:moveTo>
                <a:cubicBezTo>
                  <a:pt x="8349607" y="2276350"/>
                  <a:pt x="8332630" y="2280233"/>
                  <a:pt x="8315659" y="2284117"/>
                </a:cubicBezTo>
                <a:cubicBezTo>
                  <a:pt x="8324146" y="2289942"/>
                  <a:pt x="8332630" y="2293825"/>
                  <a:pt x="8341118" y="2295767"/>
                </a:cubicBezTo>
                <a:cubicBezTo>
                  <a:pt x="8332630" y="2299650"/>
                  <a:pt x="8319900" y="2301592"/>
                  <a:pt x="8324146" y="2305476"/>
                </a:cubicBezTo>
                <a:cubicBezTo>
                  <a:pt x="8349607" y="2305476"/>
                  <a:pt x="8430235" y="2315186"/>
                  <a:pt x="8430235" y="2288000"/>
                </a:cubicBezTo>
                <a:cubicBezTo>
                  <a:pt x="8417504" y="2289942"/>
                  <a:pt x="8421748" y="2284117"/>
                  <a:pt x="8421750" y="2278291"/>
                </a:cubicBezTo>
                <a:cubicBezTo>
                  <a:pt x="8396287" y="2284117"/>
                  <a:pt x="8370823" y="2289942"/>
                  <a:pt x="8366579" y="2274408"/>
                </a:cubicBezTo>
                <a:close/>
                <a:moveTo>
                  <a:pt x="10730299" y="2264699"/>
                </a:moveTo>
                <a:cubicBezTo>
                  <a:pt x="10624204" y="2280233"/>
                  <a:pt x="10518113" y="2299650"/>
                  <a:pt x="10467190" y="2336545"/>
                </a:cubicBezTo>
                <a:cubicBezTo>
                  <a:pt x="10586010" y="2311301"/>
                  <a:pt x="10679371" y="2303534"/>
                  <a:pt x="10730299" y="2264699"/>
                </a:cubicBezTo>
                <a:close/>
                <a:moveTo>
                  <a:pt x="10997647" y="2243340"/>
                </a:moveTo>
                <a:cubicBezTo>
                  <a:pt x="10993401" y="2251107"/>
                  <a:pt x="10980672" y="2258875"/>
                  <a:pt x="10955209" y="2262757"/>
                </a:cubicBezTo>
                <a:cubicBezTo>
                  <a:pt x="10933991" y="2243340"/>
                  <a:pt x="10963696" y="2251107"/>
                  <a:pt x="10997647" y="2243340"/>
                </a:cubicBezTo>
                <a:close/>
                <a:moveTo>
                  <a:pt x="11162304" y="2241656"/>
                </a:moveTo>
                <a:cubicBezTo>
                  <a:pt x="11167062" y="2237938"/>
                  <a:pt x="11149889" y="2264699"/>
                  <a:pt x="11116467" y="2264698"/>
                </a:cubicBezTo>
                <a:cubicBezTo>
                  <a:pt x="11116467" y="2254990"/>
                  <a:pt x="11141931" y="2251107"/>
                  <a:pt x="11158908" y="2245281"/>
                </a:cubicBezTo>
                <a:cubicBezTo>
                  <a:pt x="11160498" y="2243340"/>
                  <a:pt x="11161624" y="2242186"/>
                  <a:pt x="11162304" y="2241656"/>
                </a:cubicBezTo>
                <a:close/>
                <a:moveTo>
                  <a:pt x="8621201" y="2229747"/>
                </a:moveTo>
                <a:cubicBezTo>
                  <a:pt x="8642419" y="2249165"/>
                  <a:pt x="8570276" y="2241398"/>
                  <a:pt x="8578765" y="2249165"/>
                </a:cubicBezTo>
                <a:cubicBezTo>
                  <a:pt x="8540568" y="2241398"/>
                  <a:pt x="8595735" y="2241398"/>
                  <a:pt x="8621201" y="2229747"/>
                </a:cubicBezTo>
                <a:close/>
                <a:moveTo>
                  <a:pt x="11197097" y="2200620"/>
                </a:moveTo>
                <a:cubicBezTo>
                  <a:pt x="11192851" y="2221980"/>
                  <a:pt x="11061303" y="2254989"/>
                  <a:pt x="11018865" y="2282175"/>
                </a:cubicBezTo>
                <a:cubicBezTo>
                  <a:pt x="11027349" y="2286058"/>
                  <a:pt x="11035837" y="2286058"/>
                  <a:pt x="11040083" y="2289942"/>
                </a:cubicBezTo>
                <a:cubicBezTo>
                  <a:pt x="11112226" y="2289942"/>
                  <a:pt x="11112223" y="2268583"/>
                  <a:pt x="11180123" y="2266641"/>
                </a:cubicBezTo>
                <a:cubicBezTo>
                  <a:pt x="11133441" y="2291884"/>
                  <a:pt x="11078272" y="2317126"/>
                  <a:pt x="11001890" y="2336545"/>
                </a:cubicBezTo>
                <a:cubicBezTo>
                  <a:pt x="11014621" y="2340428"/>
                  <a:pt x="11031595" y="2336545"/>
                  <a:pt x="11035837" y="2346253"/>
                </a:cubicBezTo>
                <a:cubicBezTo>
                  <a:pt x="10980670" y="2361789"/>
                  <a:pt x="10963693" y="2365671"/>
                  <a:pt x="10917014" y="2387031"/>
                </a:cubicBezTo>
                <a:cubicBezTo>
                  <a:pt x="10904286" y="2381206"/>
                  <a:pt x="10917016" y="2377323"/>
                  <a:pt x="10912773" y="2371497"/>
                </a:cubicBezTo>
                <a:cubicBezTo>
                  <a:pt x="10832142" y="2379264"/>
                  <a:pt x="10878824" y="2408390"/>
                  <a:pt x="10806681" y="2416157"/>
                </a:cubicBezTo>
                <a:cubicBezTo>
                  <a:pt x="10802437" y="2406449"/>
                  <a:pt x="10789706" y="2408390"/>
                  <a:pt x="10776976" y="2410332"/>
                </a:cubicBezTo>
                <a:cubicBezTo>
                  <a:pt x="10768486" y="2402565"/>
                  <a:pt x="10772730" y="2396740"/>
                  <a:pt x="10785463" y="2392856"/>
                </a:cubicBezTo>
                <a:cubicBezTo>
                  <a:pt x="10734538" y="2379264"/>
                  <a:pt x="10700589" y="2408390"/>
                  <a:pt x="10645422" y="2416159"/>
                </a:cubicBezTo>
                <a:cubicBezTo>
                  <a:pt x="10666640" y="2392856"/>
                  <a:pt x="10755755" y="2381206"/>
                  <a:pt x="10815168" y="2363730"/>
                </a:cubicBezTo>
                <a:cubicBezTo>
                  <a:pt x="10844873" y="2354020"/>
                  <a:pt x="10827899" y="2334603"/>
                  <a:pt x="10849117" y="2322951"/>
                </a:cubicBezTo>
                <a:cubicBezTo>
                  <a:pt x="10806681" y="2322951"/>
                  <a:pt x="10810924" y="2319068"/>
                  <a:pt x="10802437" y="2299652"/>
                </a:cubicBezTo>
                <a:cubicBezTo>
                  <a:pt x="10832142" y="2305476"/>
                  <a:pt x="10832142" y="2288000"/>
                  <a:pt x="10857604" y="2293825"/>
                </a:cubicBezTo>
                <a:cubicBezTo>
                  <a:pt x="10853360" y="2303534"/>
                  <a:pt x="10836386" y="2311301"/>
                  <a:pt x="10878822" y="2301592"/>
                </a:cubicBezTo>
                <a:cubicBezTo>
                  <a:pt x="10883065" y="2307417"/>
                  <a:pt x="10874578" y="2313243"/>
                  <a:pt x="10853360" y="2317126"/>
                </a:cubicBezTo>
                <a:cubicBezTo>
                  <a:pt x="10980672" y="2295767"/>
                  <a:pt x="11074031" y="2235572"/>
                  <a:pt x="11197097" y="2200620"/>
                </a:cubicBezTo>
                <a:close/>
                <a:moveTo>
                  <a:pt x="9321401" y="2198678"/>
                </a:moveTo>
                <a:cubicBezTo>
                  <a:pt x="9312917" y="2218096"/>
                  <a:pt x="9249261" y="2206446"/>
                  <a:pt x="9321401" y="2198678"/>
                </a:cubicBezTo>
                <a:close/>
                <a:moveTo>
                  <a:pt x="9533585" y="2188970"/>
                </a:moveTo>
                <a:cubicBezTo>
                  <a:pt x="9406275" y="2204504"/>
                  <a:pt x="9368083" y="2233630"/>
                  <a:pt x="9283212" y="2247222"/>
                </a:cubicBezTo>
                <a:cubicBezTo>
                  <a:pt x="9287453" y="2262756"/>
                  <a:pt x="9321404" y="2251106"/>
                  <a:pt x="9342622" y="2245281"/>
                </a:cubicBezTo>
                <a:cubicBezTo>
                  <a:pt x="9414763" y="2229747"/>
                  <a:pt x="9512367" y="2202561"/>
                  <a:pt x="9533585" y="2188970"/>
                </a:cubicBezTo>
                <a:close/>
                <a:moveTo>
                  <a:pt x="314776" y="2188241"/>
                </a:moveTo>
                <a:cubicBezTo>
                  <a:pt x="305765" y="2219178"/>
                  <a:pt x="224634" y="2206803"/>
                  <a:pt x="161527" y="2227427"/>
                </a:cubicBezTo>
                <a:cubicBezTo>
                  <a:pt x="148004" y="2219178"/>
                  <a:pt x="260688" y="2188241"/>
                  <a:pt x="314776" y="2188241"/>
                </a:cubicBezTo>
                <a:close/>
                <a:moveTo>
                  <a:pt x="10627322" y="2184267"/>
                </a:moveTo>
                <a:cubicBezTo>
                  <a:pt x="10603251" y="2183266"/>
                  <a:pt x="10578586" y="2183629"/>
                  <a:pt x="10594499" y="2202562"/>
                </a:cubicBezTo>
                <a:cubicBezTo>
                  <a:pt x="10611474" y="2194794"/>
                  <a:pt x="10662399" y="2194794"/>
                  <a:pt x="10649666" y="2185086"/>
                </a:cubicBezTo>
                <a:cubicBezTo>
                  <a:pt x="10643301" y="2185085"/>
                  <a:pt x="10635343" y="2184601"/>
                  <a:pt x="10627322" y="2184267"/>
                </a:cubicBezTo>
                <a:close/>
                <a:moveTo>
                  <a:pt x="11017272" y="2170280"/>
                </a:moveTo>
                <a:cubicBezTo>
                  <a:pt x="11019926" y="2170523"/>
                  <a:pt x="11023111" y="2171494"/>
                  <a:pt x="11027352" y="2173436"/>
                </a:cubicBezTo>
                <a:cubicBezTo>
                  <a:pt x="11018867" y="2173436"/>
                  <a:pt x="11014621" y="2171493"/>
                  <a:pt x="11010377" y="2171493"/>
                </a:cubicBezTo>
                <a:cubicBezTo>
                  <a:pt x="11012499" y="2170523"/>
                  <a:pt x="11014621" y="2170038"/>
                  <a:pt x="11017272" y="2170280"/>
                </a:cubicBezTo>
                <a:close/>
                <a:moveTo>
                  <a:pt x="10535089" y="2163726"/>
                </a:moveTo>
                <a:cubicBezTo>
                  <a:pt x="10513871" y="2169551"/>
                  <a:pt x="10492651" y="2173435"/>
                  <a:pt x="10471433" y="2177318"/>
                </a:cubicBezTo>
                <a:cubicBezTo>
                  <a:pt x="10479920" y="2188969"/>
                  <a:pt x="10496895" y="2196737"/>
                  <a:pt x="10522359" y="2188969"/>
                </a:cubicBezTo>
                <a:cubicBezTo>
                  <a:pt x="10496895" y="2175377"/>
                  <a:pt x="10552061" y="2175377"/>
                  <a:pt x="10535089" y="2163726"/>
                </a:cubicBezTo>
                <a:close/>
                <a:moveTo>
                  <a:pt x="10155279" y="2157415"/>
                </a:moveTo>
                <a:cubicBezTo>
                  <a:pt x="10165891" y="2156930"/>
                  <a:pt x="10178621" y="2157901"/>
                  <a:pt x="10182865" y="2157901"/>
                </a:cubicBezTo>
                <a:cubicBezTo>
                  <a:pt x="10187109" y="2173435"/>
                  <a:pt x="10153157" y="2157901"/>
                  <a:pt x="10140427" y="2165668"/>
                </a:cubicBezTo>
                <a:cubicBezTo>
                  <a:pt x="10136183" y="2159843"/>
                  <a:pt x="10144670" y="2157901"/>
                  <a:pt x="10155279" y="2157415"/>
                </a:cubicBezTo>
                <a:close/>
                <a:moveTo>
                  <a:pt x="8926744" y="2150134"/>
                </a:moveTo>
                <a:cubicBezTo>
                  <a:pt x="8888551" y="2155959"/>
                  <a:pt x="8841870" y="2171493"/>
                  <a:pt x="8807921" y="2173435"/>
                </a:cubicBezTo>
                <a:cubicBezTo>
                  <a:pt x="8807921" y="2175377"/>
                  <a:pt x="8803677" y="2175377"/>
                  <a:pt x="8803677" y="2175377"/>
                </a:cubicBezTo>
                <a:cubicBezTo>
                  <a:pt x="8786703" y="2179260"/>
                  <a:pt x="8782460" y="2175377"/>
                  <a:pt x="8773972" y="2169551"/>
                </a:cubicBezTo>
                <a:cubicBezTo>
                  <a:pt x="8773972" y="2171493"/>
                  <a:pt x="8769729" y="2173435"/>
                  <a:pt x="8765485" y="2175377"/>
                </a:cubicBezTo>
                <a:cubicBezTo>
                  <a:pt x="8756996" y="2185086"/>
                  <a:pt x="8744267" y="2188970"/>
                  <a:pt x="8756998" y="2196737"/>
                </a:cubicBezTo>
                <a:cubicBezTo>
                  <a:pt x="8778214" y="2192853"/>
                  <a:pt x="8795188" y="2188969"/>
                  <a:pt x="8812167" y="2185086"/>
                </a:cubicBezTo>
                <a:cubicBezTo>
                  <a:pt x="8816408" y="2190911"/>
                  <a:pt x="8824895" y="2192852"/>
                  <a:pt x="8833382" y="2192853"/>
                </a:cubicBezTo>
                <a:cubicBezTo>
                  <a:pt x="8824895" y="2206445"/>
                  <a:pt x="8761239" y="2210329"/>
                  <a:pt x="8748508" y="2221980"/>
                </a:cubicBezTo>
                <a:cubicBezTo>
                  <a:pt x="8748508" y="2216154"/>
                  <a:pt x="8748508" y="2212271"/>
                  <a:pt x="8744265" y="2206446"/>
                </a:cubicBezTo>
                <a:cubicBezTo>
                  <a:pt x="8744265" y="2206446"/>
                  <a:pt x="8740024" y="2208387"/>
                  <a:pt x="8735778" y="2208387"/>
                </a:cubicBezTo>
                <a:cubicBezTo>
                  <a:pt x="8718803" y="2218096"/>
                  <a:pt x="8735778" y="2237514"/>
                  <a:pt x="8697586" y="2231688"/>
                </a:cubicBezTo>
                <a:cubicBezTo>
                  <a:pt x="8693342" y="2225863"/>
                  <a:pt x="8706073" y="2223921"/>
                  <a:pt x="8714560" y="2221980"/>
                </a:cubicBezTo>
                <a:cubicBezTo>
                  <a:pt x="8706073" y="2218096"/>
                  <a:pt x="8697586" y="2214213"/>
                  <a:pt x="8684855" y="2216154"/>
                </a:cubicBezTo>
                <a:cubicBezTo>
                  <a:pt x="8684855" y="2214213"/>
                  <a:pt x="8684855" y="2214213"/>
                  <a:pt x="8689098" y="2212271"/>
                </a:cubicBezTo>
                <a:cubicBezTo>
                  <a:pt x="8629686" y="2218096"/>
                  <a:pt x="8570276" y="2221980"/>
                  <a:pt x="8527840" y="2245281"/>
                </a:cubicBezTo>
                <a:cubicBezTo>
                  <a:pt x="8561789" y="2251106"/>
                  <a:pt x="8583009" y="2274407"/>
                  <a:pt x="8612712" y="2256931"/>
                </a:cubicBezTo>
                <a:cubicBezTo>
                  <a:pt x="8625442" y="2266640"/>
                  <a:pt x="8599981" y="2284117"/>
                  <a:pt x="8642419" y="2274408"/>
                </a:cubicBezTo>
                <a:cubicBezTo>
                  <a:pt x="8532084" y="2330720"/>
                  <a:pt x="8268977" y="2346252"/>
                  <a:pt x="8128936" y="2381205"/>
                </a:cubicBezTo>
                <a:cubicBezTo>
                  <a:pt x="8133180" y="2396740"/>
                  <a:pt x="8158644" y="2383148"/>
                  <a:pt x="8179859" y="2381205"/>
                </a:cubicBezTo>
                <a:cubicBezTo>
                  <a:pt x="8175616" y="2394798"/>
                  <a:pt x="8103475" y="2398682"/>
                  <a:pt x="8073770" y="2408390"/>
                </a:cubicBezTo>
                <a:cubicBezTo>
                  <a:pt x="8090744" y="2416157"/>
                  <a:pt x="8243518" y="2375381"/>
                  <a:pt x="8167128" y="2400623"/>
                </a:cubicBezTo>
                <a:cubicBezTo>
                  <a:pt x="8116208" y="2408390"/>
                  <a:pt x="8052552" y="2429750"/>
                  <a:pt x="8010114" y="2427808"/>
                </a:cubicBezTo>
                <a:cubicBezTo>
                  <a:pt x="8035575" y="2420041"/>
                  <a:pt x="8061039" y="2416157"/>
                  <a:pt x="8086500" y="2394798"/>
                </a:cubicBezTo>
                <a:cubicBezTo>
                  <a:pt x="8056795" y="2388973"/>
                  <a:pt x="8001626" y="2410332"/>
                  <a:pt x="7976165" y="2394798"/>
                </a:cubicBezTo>
                <a:cubicBezTo>
                  <a:pt x="7904022" y="2468586"/>
                  <a:pt x="7653646" y="2488003"/>
                  <a:pt x="7539067" y="2513247"/>
                </a:cubicBezTo>
                <a:cubicBezTo>
                  <a:pt x="7556041" y="2491887"/>
                  <a:pt x="7500874" y="2513247"/>
                  <a:pt x="7483900" y="2507422"/>
                </a:cubicBezTo>
                <a:cubicBezTo>
                  <a:pt x="7462682" y="2536548"/>
                  <a:pt x="7394782" y="2534606"/>
                  <a:pt x="7348103" y="2557908"/>
                </a:cubicBezTo>
                <a:cubicBezTo>
                  <a:pt x="7382052" y="2569559"/>
                  <a:pt x="7428733" y="2557908"/>
                  <a:pt x="7454195" y="2540431"/>
                </a:cubicBezTo>
                <a:cubicBezTo>
                  <a:pt x="7513605" y="2557908"/>
                  <a:pt x="7564528" y="2522956"/>
                  <a:pt x="7623938" y="2522956"/>
                </a:cubicBezTo>
                <a:cubicBezTo>
                  <a:pt x="7577259" y="2534606"/>
                  <a:pt x="7475410" y="2569559"/>
                  <a:pt x="7386295" y="2581209"/>
                </a:cubicBezTo>
                <a:cubicBezTo>
                  <a:pt x="7369321" y="2587034"/>
                  <a:pt x="7348103" y="2590918"/>
                  <a:pt x="7322642" y="2594801"/>
                </a:cubicBezTo>
                <a:cubicBezTo>
                  <a:pt x="7309911" y="2585093"/>
                  <a:pt x="7322639" y="2577326"/>
                  <a:pt x="7343859" y="2571500"/>
                </a:cubicBezTo>
                <a:cubicBezTo>
                  <a:pt x="7339613" y="2569559"/>
                  <a:pt x="7331129" y="2567617"/>
                  <a:pt x="7326883" y="2561792"/>
                </a:cubicBezTo>
                <a:cubicBezTo>
                  <a:pt x="7343859" y="2579267"/>
                  <a:pt x="7220793" y="2608393"/>
                  <a:pt x="7225037" y="2621987"/>
                </a:cubicBezTo>
                <a:cubicBezTo>
                  <a:pt x="7199575" y="2633637"/>
                  <a:pt x="7161383" y="2643346"/>
                  <a:pt x="7127432" y="2653055"/>
                </a:cubicBezTo>
                <a:cubicBezTo>
                  <a:pt x="7131676" y="2653055"/>
                  <a:pt x="7140163" y="2656938"/>
                  <a:pt x="7140163" y="2660822"/>
                </a:cubicBezTo>
                <a:cubicBezTo>
                  <a:pt x="7123189" y="2660822"/>
                  <a:pt x="7101971" y="2668590"/>
                  <a:pt x="7084996" y="2672473"/>
                </a:cubicBezTo>
                <a:cubicBezTo>
                  <a:pt x="7106214" y="2672473"/>
                  <a:pt x="7127432" y="2672472"/>
                  <a:pt x="7152896" y="2668590"/>
                </a:cubicBezTo>
                <a:cubicBezTo>
                  <a:pt x="7152896" y="2668590"/>
                  <a:pt x="7157137" y="2666647"/>
                  <a:pt x="7157137" y="2666647"/>
                </a:cubicBezTo>
                <a:cubicBezTo>
                  <a:pt x="7182601" y="2660822"/>
                  <a:pt x="7203819" y="2656939"/>
                  <a:pt x="7220793" y="2656938"/>
                </a:cubicBezTo>
                <a:cubicBezTo>
                  <a:pt x="7254742" y="2651113"/>
                  <a:pt x="7284447" y="2641404"/>
                  <a:pt x="7288693" y="2633637"/>
                </a:cubicBezTo>
                <a:cubicBezTo>
                  <a:pt x="7373565" y="2623929"/>
                  <a:pt x="7492387" y="2596743"/>
                  <a:pt x="7615453" y="2565675"/>
                </a:cubicBezTo>
                <a:cubicBezTo>
                  <a:pt x="7598479" y="2577326"/>
                  <a:pt x="7568774" y="2587034"/>
                  <a:pt x="7530579" y="2594801"/>
                </a:cubicBezTo>
                <a:cubicBezTo>
                  <a:pt x="7556041" y="2614220"/>
                  <a:pt x="7611210" y="2594801"/>
                  <a:pt x="7653643" y="2590918"/>
                </a:cubicBezTo>
                <a:cubicBezTo>
                  <a:pt x="7657889" y="2588976"/>
                  <a:pt x="7657889" y="2588976"/>
                  <a:pt x="7662133" y="2587034"/>
                </a:cubicBezTo>
                <a:cubicBezTo>
                  <a:pt x="7730032" y="2569559"/>
                  <a:pt x="7785199" y="2569559"/>
                  <a:pt x="7836122" y="2573442"/>
                </a:cubicBezTo>
                <a:cubicBezTo>
                  <a:pt x="7874317" y="2561792"/>
                  <a:pt x="7916752" y="2552082"/>
                  <a:pt x="7963434" y="2542373"/>
                </a:cubicBezTo>
                <a:cubicBezTo>
                  <a:pt x="7976167" y="2538490"/>
                  <a:pt x="7997383" y="2534606"/>
                  <a:pt x="8022844" y="2532664"/>
                </a:cubicBezTo>
                <a:cubicBezTo>
                  <a:pt x="8044062" y="2528781"/>
                  <a:pt x="8069524" y="2524897"/>
                  <a:pt x="8090744" y="2521014"/>
                </a:cubicBezTo>
                <a:cubicBezTo>
                  <a:pt x="8150154" y="2511305"/>
                  <a:pt x="8205323" y="2501596"/>
                  <a:pt x="8256246" y="2488003"/>
                </a:cubicBezTo>
                <a:cubicBezTo>
                  <a:pt x="8167128" y="2460818"/>
                  <a:pt x="8069526" y="2517130"/>
                  <a:pt x="7980409" y="2511305"/>
                </a:cubicBezTo>
                <a:cubicBezTo>
                  <a:pt x="7984655" y="2493828"/>
                  <a:pt x="8010116" y="2503538"/>
                  <a:pt x="8022844" y="2491887"/>
                </a:cubicBezTo>
                <a:cubicBezTo>
                  <a:pt x="8014360" y="2484120"/>
                  <a:pt x="7984652" y="2505480"/>
                  <a:pt x="7967678" y="2486061"/>
                </a:cubicBezTo>
                <a:cubicBezTo>
                  <a:pt x="8018603" y="2476353"/>
                  <a:pt x="7971921" y="2476353"/>
                  <a:pt x="7984652" y="2464701"/>
                </a:cubicBezTo>
                <a:cubicBezTo>
                  <a:pt x="8099231" y="2437517"/>
                  <a:pt x="8158641" y="2404507"/>
                  <a:pt x="8315659" y="2385088"/>
                </a:cubicBezTo>
                <a:cubicBezTo>
                  <a:pt x="8417504" y="2373438"/>
                  <a:pt x="8532084" y="2350137"/>
                  <a:pt x="8655150" y="2326836"/>
                </a:cubicBezTo>
                <a:cubicBezTo>
                  <a:pt x="8638175" y="2284117"/>
                  <a:pt x="8795190" y="2274408"/>
                  <a:pt x="8824895" y="2249165"/>
                </a:cubicBezTo>
                <a:cubicBezTo>
                  <a:pt x="8824895" y="2247222"/>
                  <a:pt x="8820652" y="2247222"/>
                  <a:pt x="8803677" y="2247222"/>
                </a:cubicBezTo>
                <a:cubicBezTo>
                  <a:pt x="8761242" y="2254989"/>
                  <a:pt x="8723047" y="2272466"/>
                  <a:pt x="8672124" y="2280233"/>
                </a:cubicBezTo>
                <a:cubicBezTo>
                  <a:pt x="8684855" y="2274408"/>
                  <a:pt x="8693342" y="2264699"/>
                  <a:pt x="8684855" y="2262756"/>
                </a:cubicBezTo>
                <a:cubicBezTo>
                  <a:pt x="8672126" y="2264699"/>
                  <a:pt x="8659393" y="2266640"/>
                  <a:pt x="8650906" y="2266640"/>
                </a:cubicBezTo>
                <a:cubicBezTo>
                  <a:pt x="8650906" y="2266640"/>
                  <a:pt x="8646663" y="2266640"/>
                  <a:pt x="8646663" y="2266640"/>
                </a:cubicBezTo>
                <a:cubicBezTo>
                  <a:pt x="8650906" y="2264699"/>
                  <a:pt x="8650906" y="2264699"/>
                  <a:pt x="8655150" y="2262756"/>
                </a:cubicBezTo>
                <a:cubicBezTo>
                  <a:pt x="8701829" y="2235572"/>
                  <a:pt x="8799434" y="2218096"/>
                  <a:pt x="8884305" y="2206446"/>
                </a:cubicBezTo>
                <a:cubicBezTo>
                  <a:pt x="8918254" y="2200620"/>
                  <a:pt x="8956449" y="2196737"/>
                  <a:pt x="8990397" y="2192853"/>
                </a:cubicBezTo>
                <a:cubicBezTo>
                  <a:pt x="8994641" y="2192853"/>
                  <a:pt x="8994643" y="2190911"/>
                  <a:pt x="8994643" y="2190911"/>
                </a:cubicBezTo>
                <a:cubicBezTo>
                  <a:pt x="8981910" y="2173435"/>
                  <a:pt x="8939472" y="2194794"/>
                  <a:pt x="8914013" y="2196737"/>
                </a:cubicBezTo>
                <a:cubicBezTo>
                  <a:pt x="8884308" y="2190911"/>
                  <a:pt x="8867334" y="2177318"/>
                  <a:pt x="8833382" y="2179260"/>
                </a:cubicBezTo>
                <a:cubicBezTo>
                  <a:pt x="8846113" y="2171493"/>
                  <a:pt x="8892793" y="2157901"/>
                  <a:pt x="8930987" y="2154017"/>
                </a:cubicBezTo>
                <a:cubicBezTo>
                  <a:pt x="8930990" y="2152076"/>
                  <a:pt x="8926744" y="2152076"/>
                  <a:pt x="8926744" y="2150134"/>
                </a:cubicBezTo>
                <a:close/>
                <a:moveTo>
                  <a:pt x="107438" y="2142868"/>
                </a:moveTo>
                <a:cubicBezTo>
                  <a:pt x="84902" y="2159367"/>
                  <a:pt x="3769" y="2163492"/>
                  <a:pt x="17291" y="2184117"/>
                </a:cubicBezTo>
                <a:cubicBezTo>
                  <a:pt x="62363" y="2171742"/>
                  <a:pt x="143496" y="2167617"/>
                  <a:pt x="107438" y="2142868"/>
                </a:cubicBezTo>
                <a:close/>
                <a:moveTo>
                  <a:pt x="10600535" y="2138543"/>
                </a:moveTo>
                <a:cubicBezTo>
                  <a:pt x="10596886" y="2138119"/>
                  <a:pt x="10592378" y="2138969"/>
                  <a:pt x="10586012" y="2142367"/>
                </a:cubicBezTo>
                <a:cubicBezTo>
                  <a:pt x="10594502" y="2150134"/>
                  <a:pt x="10598743" y="2155959"/>
                  <a:pt x="10594499" y="2161784"/>
                </a:cubicBezTo>
                <a:cubicBezTo>
                  <a:pt x="10619961" y="2157901"/>
                  <a:pt x="10645425" y="2152076"/>
                  <a:pt x="10636935" y="2142367"/>
                </a:cubicBezTo>
                <a:cubicBezTo>
                  <a:pt x="10614656" y="2152561"/>
                  <a:pt x="10611474" y="2139819"/>
                  <a:pt x="10600535" y="2138543"/>
                </a:cubicBezTo>
                <a:close/>
                <a:moveTo>
                  <a:pt x="10369587" y="2136542"/>
                </a:moveTo>
                <a:cubicBezTo>
                  <a:pt x="10373831" y="2159843"/>
                  <a:pt x="10305931" y="2163726"/>
                  <a:pt x="10263495" y="2163727"/>
                </a:cubicBezTo>
                <a:cubicBezTo>
                  <a:pt x="10263493" y="2157901"/>
                  <a:pt x="10267739" y="2152077"/>
                  <a:pt x="10250762" y="2155960"/>
                </a:cubicBezTo>
                <a:cubicBezTo>
                  <a:pt x="10259249" y="2148193"/>
                  <a:pt x="10327149" y="2152077"/>
                  <a:pt x="10369587" y="2136542"/>
                </a:cubicBezTo>
                <a:close/>
                <a:moveTo>
                  <a:pt x="10587935" y="2113604"/>
                </a:moveTo>
                <a:cubicBezTo>
                  <a:pt x="10566649" y="2112512"/>
                  <a:pt x="10534028" y="2127804"/>
                  <a:pt x="10556307" y="2136542"/>
                </a:cubicBezTo>
                <a:cubicBezTo>
                  <a:pt x="10590253" y="2134600"/>
                  <a:pt x="10577525" y="2124891"/>
                  <a:pt x="10602987" y="2121008"/>
                </a:cubicBezTo>
                <a:cubicBezTo>
                  <a:pt x="10600865" y="2116153"/>
                  <a:pt x="10595029" y="2113968"/>
                  <a:pt x="10587935" y="2113604"/>
                </a:cubicBezTo>
                <a:close/>
                <a:moveTo>
                  <a:pt x="10552064" y="2103531"/>
                </a:moveTo>
                <a:cubicBezTo>
                  <a:pt x="10530846" y="2109356"/>
                  <a:pt x="10522356" y="2103531"/>
                  <a:pt x="10505384" y="2107414"/>
                </a:cubicBezTo>
                <a:cubicBezTo>
                  <a:pt x="10496895" y="2111298"/>
                  <a:pt x="10471433" y="2130716"/>
                  <a:pt x="10501141" y="2124891"/>
                </a:cubicBezTo>
                <a:cubicBezTo>
                  <a:pt x="10496897" y="2113241"/>
                  <a:pt x="10560551" y="2122948"/>
                  <a:pt x="10552064" y="2103531"/>
                </a:cubicBezTo>
                <a:close/>
                <a:moveTo>
                  <a:pt x="10378072" y="2089939"/>
                </a:moveTo>
                <a:cubicBezTo>
                  <a:pt x="10373831" y="2093822"/>
                  <a:pt x="10369585" y="2097706"/>
                  <a:pt x="10369585" y="2101589"/>
                </a:cubicBezTo>
                <a:cubicBezTo>
                  <a:pt x="10382318" y="2097706"/>
                  <a:pt x="10395046" y="2097706"/>
                  <a:pt x="10403533" y="2093822"/>
                </a:cubicBezTo>
                <a:cubicBezTo>
                  <a:pt x="10412023" y="2101589"/>
                  <a:pt x="10386559" y="2103531"/>
                  <a:pt x="10365344" y="2107414"/>
                </a:cubicBezTo>
                <a:cubicBezTo>
                  <a:pt x="10361098" y="2115182"/>
                  <a:pt x="10369587" y="2122949"/>
                  <a:pt x="10416267" y="2117124"/>
                </a:cubicBezTo>
                <a:cubicBezTo>
                  <a:pt x="10416267" y="2122949"/>
                  <a:pt x="10399290" y="2124891"/>
                  <a:pt x="10403533" y="2130716"/>
                </a:cubicBezTo>
                <a:cubicBezTo>
                  <a:pt x="10365344" y="2124891"/>
                  <a:pt x="10344123" y="2128775"/>
                  <a:pt x="10318659" y="2130716"/>
                </a:cubicBezTo>
                <a:cubicBezTo>
                  <a:pt x="10314418" y="2121007"/>
                  <a:pt x="10327149" y="2115182"/>
                  <a:pt x="10314418" y="2103531"/>
                </a:cubicBezTo>
                <a:cubicBezTo>
                  <a:pt x="10348369" y="2109356"/>
                  <a:pt x="10344123" y="2093822"/>
                  <a:pt x="10378072" y="2089939"/>
                </a:cubicBezTo>
                <a:close/>
                <a:moveTo>
                  <a:pt x="9486906" y="2066638"/>
                </a:moveTo>
                <a:cubicBezTo>
                  <a:pt x="9452957" y="2074405"/>
                  <a:pt x="9410519" y="2078288"/>
                  <a:pt x="9393547" y="2080230"/>
                </a:cubicBezTo>
                <a:cubicBezTo>
                  <a:pt x="9385057" y="2087997"/>
                  <a:pt x="9380814" y="2093822"/>
                  <a:pt x="9372327" y="2097706"/>
                </a:cubicBezTo>
                <a:cubicBezTo>
                  <a:pt x="9414763" y="2089939"/>
                  <a:pt x="9452957" y="2080229"/>
                  <a:pt x="9486906" y="2066638"/>
                </a:cubicBezTo>
                <a:close/>
                <a:moveTo>
                  <a:pt x="10072529" y="2058870"/>
                </a:moveTo>
                <a:cubicBezTo>
                  <a:pt x="10085260" y="2068578"/>
                  <a:pt x="10038581" y="2068578"/>
                  <a:pt x="10025850" y="2074405"/>
                </a:cubicBezTo>
                <a:cubicBezTo>
                  <a:pt x="10013117" y="2064695"/>
                  <a:pt x="10059799" y="2064695"/>
                  <a:pt x="10072529" y="2058870"/>
                </a:cubicBezTo>
                <a:close/>
                <a:moveTo>
                  <a:pt x="10696345" y="2054986"/>
                </a:moveTo>
                <a:cubicBezTo>
                  <a:pt x="10645422" y="2062753"/>
                  <a:pt x="10653910" y="2082172"/>
                  <a:pt x="10624204" y="2093822"/>
                </a:cubicBezTo>
                <a:cubicBezTo>
                  <a:pt x="10683615" y="2086055"/>
                  <a:pt x="10692102" y="2072462"/>
                  <a:pt x="10696345" y="2054986"/>
                </a:cubicBezTo>
                <a:close/>
                <a:moveTo>
                  <a:pt x="9894297" y="2053046"/>
                </a:moveTo>
                <a:cubicBezTo>
                  <a:pt x="9885810" y="2070521"/>
                  <a:pt x="9822153" y="2060813"/>
                  <a:pt x="9894297" y="2053046"/>
                </a:cubicBezTo>
                <a:close/>
                <a:moveTo>
                  <a:pt x="1791141" y="2039940"/>
                </a:moveTo>
                <a:cubicBezTo>
                  <a:pt x="1757967" y="2040907"/>
                  <a:pt x="1726698" y="2059856"/>
                  <a:pt x="1703038" y="2070682"/>
                </a:cubicBezTo>
                <a:cubicBezTo>
                  <a:pt x="1743602" y="2062433"/>
                  <a:pt x="1784169" y="2054184"/>
                  <a:pt x="1824735" y="2045933"/>
                </a:cubicBezTo>
                <a:cubicBezTo>
                  <a:pt x="1813466" y="2041294"/>
                  <a:pt x="1802199" y="2039618"/>
                  <a:pt x="1791141" y="2039940"/>
                </a:cubicBezTo>
                <a:close/>
                <a:moveTo>
                  <a:pt x="10386559" y="2039452"/>
                </a:moveTo>
                <a:cubicBezTo>
                  <a:pt x="10378072" y="2068578"/>
                  <a:pt x="10288957" y="2082172"/>
                  <a:pt x="10208326" y="2099649"/>
                </a:cubicBezTo>
                <a:cubicBezTo>
                  <a:pt x="10225301" y="2082172"/>
                  <a:pt x="10250762" y="2072462"/>
                  <a:pt x="10284713" y="2064695"/>
                </a:cubicBezTo>
                <a:cubicBezTo>
                  <a:pt x="10271980" y="2053044"/>
                  <a:pt x="10314418" y="2053044"/>
                  <a:pt x="10331393" y="2047219"/>
                </a:cubicBezTo>
                <a:cubicBezTo>
                  <a:pt x="10331393" y="2049161"/>
                  <a:pt x="10335636" y="2051103"/>
                  <a:pt x="10335634" y="2053044"/>
                </a:cubicBezTo>
                <a:cubicBezTo>
                  <a:pt x="10352613" y="2049161"/>
                  <a:pt x="10369585" y="2045278"/>
                  <a:pt x="10386559" y="2039452"/>
                </a:cubicBezTo>
                <a:close/>
                <a:moveTo>
                  <a:pt x="11099495" y="2035569"/>
                </a:moveTo>
                <a:cubicBezTo>
                  <a:pt x="11103736" y="2041394"/>
                  <a:pt x="11091008" y="2043336"/>
                  <a:pt x="11082518" y="2045278"/>
                </a:cubicBezTo>
                <a:cubicBezTo>
                  <a:pt x="11095249" y="2053046"/>
                  <a:pt x="11133444" y="2035569"/>
                  <a:pt x="11133441" y="2056929"/>
                </a:cubicBezTo>
                <a:cubicBezTo>
                  <a:pt x="11112226" y="2062753"/>
                  <a:pt x="11095249" y="2064696"/>
                  <a:pt x="11078275" y="2062753"/>
                </a:cubicBezTo>
                <a:cubicBezTo>
                  <a:pt x="11065542" y="2051104"/>
                  <a:pt x="11074031" y="2041394"/>
                  <a:pt x="11099495" y="2035569"/>
                </a:cubicBezTo>
                <a:close/>
                <a:moveTo>
                  <a:pt x="10666640" y="2035569"/>
                </a:moveTo>
                <a:cubicBezTo>
                  <a:pt x="10590256" y="2049162"/>
                  <a:pt x="10590253" y="2053044"/>
                  <a:pt x="10556307" y="2074405"/>
                </a:cubicBezTo>
                <a:cubicBezTo>
                  <a:pt x="10535089" y="2058870"/>
                  <a:pt x="10479920" y="2078288"/>
                  <a:pt x="10501138" y="2091881"/>
                </a:cubicBezTo>
                <a:cubicBezTo>
                  <a:pt x="10556307" y="2074405"/>
                  <a:pt x="10700591" y="2070521"/>
                  <a:pt x="10666640" y="2035569"/>
                </a:cubicBezTo>
                <a:close/>
                <a:moveTo>
                  <a:pt x="9765462" y="2032414"/>
                </a:moveTo>
                <a:cubicBezTo>
                  <a:pt x="9760090" y="2033385"/>
                  <a:pt x="9753195" y="2036540"/>
                  <a:pt x="9745767" y="2043336"/>
                </a:cubicBezTo>
                <a:cubicBezTo>
                  <a:pt x="9783961" y="2046248"/>
                  <a:pt x="9781575" y="2029505"/>
                  <a:pt x="9765462" y="2032414"/>
                </a:cubicBezTo>
                <a:close/>
                <a:moveTo>
                  <a:pt x="9970684" y="2029745"/>
                </a:moveTo>
                <a:cubicBezTo>
                  <a:pt x="9983414" y="2039452"/>
                  <a:pt x="9936733" y="2039452"/>
                  <a:pt x="9923999" y="2045279"/>
                </a:cubicBezTo>
                <a:cubicBezTo>
                  <a:pt x="9911269" y="2035569"/>
                  <a:pt x="9957950" y="2035569"/>
                  <a:pt x="9970684" y="2029745"/>
                </a:cubicBezTo>
                <a:close/>
                <a:moveTo>
                  <a:pt x="9460167" y="2016828"/>
                </a:moveTo>
                <a:lnTo>
                  <a:pt x="9284224" y="2053956"/>
                </a:lnTo>
                <a:lnTo>
                  <a:pt x="9308673" y="2049162"/>
                </a:lnTo>
                <a:cubicBezTo>
                  <a:pt x="9312917" y="2053044"/>
                  <a:pt x="9321401" y="2056928"/>
                  <a:pt x="9329891" y="2058870"/>
                </a:cubicBezTo>
                <a:cubicBezTo>
                  <a:pt x="9355350" y="2066637"/>
                  <a:pt x="9380814" y="2060811"/>
                  <a:pt x="9402032" y="2051103"/>
                </a:cubicBezTo>
                <a:cubicBezTo>
                  <a:pt x="9380814" y="2053044"/>
                  <a:pt x="9351109" y="2051103"/>
                  <a:pt x="9329891" y="2058870"/>
                </a:cubicBezTo>
                <a:cubicBezTo>
                  <a:pt x="9338378" y="2045278"/>
                  <a:pt x="9402032" y="2043336"/>
                  <a:pt x="9423250" y="2039452"/>
                </a:cubicBezTo>
                <a:cubicBezTo>
                  <a:pt x="9423250" y="2039452"/>
                  <a:pt x="9423252" y="2041395"/>
                  <a:pt x="9423252" y="2041395"/>
                </a:cubicBezTo>
                <a:close/>
                <a:moveTo>
                  <a:pt x="10581769" y="2012271"/>
                </a:moveTo>
                <a:cubicBezTo>
                  <a:pt x="10552061" y="2045278"/>
                  <a:pt x="10471433" y="2054987"/>
                  <a:pt x="10399290" y="2066638"/>
                </a:cubicBezTo>
                <a:cubicBezTo>
                  <a:pt x="10420508" y="2041394"/>
                  <a:pt x="10505384" y="2027805"/>
                  <a:pt x="10581769" y="2012271"/>
                </a:cubicBezTo>
                <a:close/>
                <a:moveTo>
                  <a:pt x="10505382" y="2010326"/>
                </a:moveTo>
                <a:cubicBezTo>
                  <a:pt x="10501141" y="2023918"/>
                  <a:pt x="10416264" y="2043337"/>
                  <a:pt x="10403533" y="2043337"/>
                </a:cubicBezTo>
                <a:cubicBezTo>
                  <a:pt x="10403533" y="2020035"/>
                  <a:pt x="10458702" y="2027802"/>
                  <a:pt x="10505382" y="2010326"/>
                </a:cubicBezTo>
                <a:close/>
                <a:moveTo>
                  <a:pt x="10271075" y="2009081"/>
                </a:moveTo>
                <a:lnTo>
                  <a:pt x="10259973" y="2013414"/>
                </a:lnTo>
                <a:lnTo>
                  <a:pt x="10264554" y="2010815"/>
                </a:lnTo>
                <a:close/>
                <a:moveTo>
                  <a:pt x="9643921" y="2002562"/>
                </a:moveTo>
                <a:cubicBezTo>
                  <a:pt x="9601485" y="2014213"/>
                  <a:pt x="9512367" y="2018096"/>
                  <a:pt x="9533588" y="2041394"/>
                </a:cubicBezTo>
                <a:cubicBezTo>
                  <a:pt x="9567534" y="2027805"/>
                  <a:pt x="9643921" y="2020038"/>
                  <a:pt x="9643921" y="2002562"/>
                </a:cubicBezTo>
                <a:close/>
                <a:moveTo>
                  <a:pt x="1081024" y="2000561"/>
                </a:moveTo>
                <a:cubicBezTo>
                  <a:pt x="1058485" y="2006748"/>
                  <a:pt x="1035949" y="2010873"/>
                  <a:pt x="1013413" y="2014997"/>
                </a:cubicBezTo>
                <a:cubicBezTo>
                  <a:pt x="1017919" y="2021185"/>
                  <a:pt x="1026938" y="2027372"/>
                  <a:pt x="1031441" y="2033559"/>
                </a:cubicBezTo>
                <a:cubicBezTo>
                  <a:pt x="1017921" y="2037684"/>
                  <a:pt x="995385" y="2039747"/>
                  <a:pt x="995385" y="2047996"/>
                </a:cubicBezTo>
                <a:cubicBezTo>
                  <a:pt x="1022427" y="2041809"/>
                  <a:pt x="1049471" y="2037684"/>
                  <a:pt x="1076516" y="2031498"/>
                </a:cubicBezTo>
                <a:cubicBezTo>
                  <a:pt x="1081026" y="2012934"/>
                  <a:pt x="1058485" y="2019122"/>
                  <a:pt x="1081024" y="2000561"/>
                </a:cubicBezTo>
                <a:close/>
                <a:moveTo>
                  <a:pt x="10148916" y="1987025"/>
                </a:moveTo>
                <a:cubicBezTo>
                  <a:pt x="10148916" y="1992850"/>
                  <a:pt x="10144675" y="1998677"/>
                  <a:pt x="10157403" y="1996734"/>
                </a:cubicBezTo>
                <a:cubicBezTo>
                  <a:pt x="10157403" y="2014210"/>
                  <a:pt x="10106478" y="2002560"/>
                  <a:pt x="10102235" y="1990909"/>
                </a:cubicBezTo>
                <a:cubicBezTo>
                  <a:pt x="10119211" y="1987025"/>
                  <a:pt x="10131940" y="1992850"/>
                  <a:pt x="10148916" y="1987025"/>
                </a:cubicBezTo>
                <a:close/>
                <a:moveTo>
                  <a:pt x="10959455" y="1979260"/>
                </a:moveTo>
                <a:cubicBezTo>
                  <a:pt x="10980670" y="1983144"/>
                  <a:pt x="10904286" y="2004504"/>
                  <a:pt x="10866091" y="2010329"/>
                </a:cubicBezTo>
                <a:cubicBezTo>
                  <a:pt x="10874578" y="1988969"/>
                  <a:pt x="10921260" y="1998678"/>
                  <a:pt x="10959455" y="1979260"/>
                </a:cubicBezTo>
                <a:close/>
                <a:moveTo>
                  <a:pt x="10754165" y="1977804"/>
                </a:moveTo>
                <a:lnTo>
                  <a:pt x="10758178" y="1977906"/>
                </a:lnTo>
                <a:lnTo>
                  <a:pt x="10737684" y="1982074"/>
                </a:lnTo>
                <a:close/>
                <a:moveTo>
                  <a:pt x="9851858" y="1975377"/>
                </a:moveTo>
                <a:cubicBezTo>
                  <a:pt x="9737282" y="1996736"/>
                  <a:pt x="9813666" y="2014213"/>
                  <a:pt x="9851858" y="1975377"/>
                </a:cubicBezTo>
                <a:close/>
                <a:moveTo>
                  <a:pt x="1180185" y="1971686"/>
                </a:moveTo>
                <a:cubicBezTo>
                  <a:pt x="1148632" y="1977873"/>
                  <a:pt x="1112574" y="1984060"/>
                  <a:pt x="1126096" y="1998498"/>
                </a:cubicBezTo>
                <a:cubicBezTo>
                  <a:pt x="1153141" y="1990248"/>
                  <a:pt x="1216245" y="1990248"/>
                  <a:pt x="1180185" y="1971686"/>
                </a:cubicBezTo>
                <a:close/>
                <a:moveTo>
                  <a:pt x="9686276" y="1969436"/>
                </a:moveTo>
                <a:lnTo>
                  <a:pt x="9677415" y="1971188"/>
                </a:lnTo>
                <a:lnTo>
                  <a:pt x="9686359" y="1969552"/>
                </a:lnTo>
                <a:close/>
                <a:moveTo>
                  <a:pt x="9834884" y="1955959"/>
                </a:moveTo>
                <a:cubicBezTo>
                  <a:pt x="9817910" y="1957901"/>
                  <a:pt x="9809423" y="1954018"/>
                  <a:pt x="9788205" y="1959843"/>
                </a:cubicBezTo>
                <a:cubicBezTo>
                  <a:pt x="9796692" y="1977319"/>
                  <a:pt x="9847617" y="1971493"/>
                  <a:pt x="9834884" y="1955959"/>
                </a:cubicBezTo>
                <a:close/>
                <a:moveTo>
                  <a:pt x="10598743" y="1955956"/>
                </a:moveTo>
                <a:cubicBezTo>
                  <a:pt x="10518110" y="1992850"/>
                  <a:pt x="10530843" y="1959840"/>
                  <a:pt x="10598743" y="1955956"/>
                </a:cubicBezTo>
                <a:close/>
                <a:moveTo>
                  <a:pt x="10042822" y="1954018"/>
                </a:moveTo>
                <a:cubicBezTo>
                  <a:pt x="10030094" y="1952076"/>
                  <a:pt x="9962194" y="1961785"/>
                  <a:pt x="9979171" y="1977319"/>
                </a:cubicBezTo>
                <a:cubicBezTo>
                  <a:pt x="10004632" y="1969552"/>
                  <a:pt x="10034337" y="1963726"/>
                  <a:pt x="10042822" y="1954018"/>
                </a:cubicBezTo>
                <a:close/>
                <a:moveTo>
                  <a:pt x="1364987" y="1940750"/>
                </a:moveTo>
                <a:cubicBezTo>
                  <a:pt x="1315404" y="1963437"/>
                  <a:pt x="1166660" y="1973748"/>
                  <a:pt x="1270332" y="1975811"/>
                </a:cubicBezTo>
                <a:cubicBezTo>
                  <a:pt x="1220749" y="1986123"/>
                  <a:pt x="1184693" y="1996435"/>
                  <a:pt x="1171168" y="2008810"/>
                </a:cubicBezTo>
                <a:cubicBezTo>
                  <a:pt x="1252304" y="1992311"/>
                  <a:pt x="1333434" y="1975811"/>
                  <a:pt x="1414565" y="1959311"/>
                </a:cubicBezTo>
                <a:cubicBezTo>
                  <a:pt x="1414565" y="1936624"/>
                  <a:pt x="1369492" y="1963437"/>
                  <a:pt x="1364987" y="1940750"/>
                </a:cubicBezTo>
                <a:close/>
                <a:moveTo>
                  <a:pt x="10713320" y="1934600"/>
                </a:moveTo>
                <a:cubicBezTo>
                  <a:pt x="10713320" y="1936542"/>
                  <a:pt x="10713322" y="1938484"/>
                  <a:pt x="10713320" y="1940426"/>
                </a:cubicBezTo>
                <a:cubicBezTo>
                  <a:pt x="10713320" y="1942367"/>
                  <a:pt x="10709076" y="1944308"/>
                  <a:pt x="10704832" y="1948192"/>
                </a:cubicBezTo>
                <a:cubicBezTo>
                  <a:pt x="10666638" y="1971493"/>
                  <a:pt x="10598741" y="1988970"/>
                  <a:pt x="10526600" y="2006446"/>
                </a:cubicBezTo>
                <a:cubicBezTo>
                  <a:pt x="10547818" y="1975377"/>
                  <a:pt x="10628448" y="1973436"/>
                  <a:pt x="10687856" y="1952075"/>
                </a:cubicBezTo>
                <a:cubicBezTo>
                  <a:pt x="10670886" y="1954018"/>
                  <a:pt x="10649664" y="1955959"/>
                  <a:pt x="10636935" y="1955959"/>
                </a:cubicBezTo>
                <a:cubicBezTo>
                  <a:pt x="10632689" y="1936542"/>
                  <a:pt x="10679371" y="1930717"/>
                  <a:pt x="10713320" y="1934600"/>
                </a:cubicBezTo>
                <a:close/>
                <a:moveTo>
                  <a:pt x="10136186" y="1934600"/>
                </a:moveTo>
                <a:cubicBezTo>
                  <a:pt x="10127696" y="1936542"/>
                  <a:pt x="10123455" y="1936542"/>
                  <a:pt x="10114965" y="1938484"/>
                </a:cubicBezTo>
                <a:cubicBezTo>
                  <a:pt x="10119209" y="1942367"/>
                  <a:pt x="10119211" y="1944309"/>
                  <a:pt x="10123452" y="1948192"/>
                </a:cubicBezTo>
                <a:cubicBezTo>
                  <a:pt x="10131942" y="1946251"/>
                  <a:pt x="10136183" y="1946251"/>
                  <a:pt x="10144673" y="1944309"/>
                </a:cubicBezTo>
                <a:cubicBezTo>
                  <a:pt x="10140429" y="1940426"/>
                  <a:pt x="10136186" y="1936542"/>
                  <a:pt x="10136186" y="1934600"/>
                </a:cubicBezTo>
                <a:close/>
                <a:moveTo>
                  <a:pt x="10509625" y="1913238"/>
                </a:moveTo>
                <a:cubicBezTo>
                  <a:pt x="10496895" y="1930713"/>
                  <a:pt x="10479923" y="1936540"/>
                  <a:pt x="10543576" y="1922946"/>
                </a:cubicBezTo>
                <a:cubicBezTo>
                  <a:pt x="10552061" y="1954015"/>
                  <a:pt x="10412023" y="1944307"/>
                  <a:pt x="10412023" y="1967608"/>
                </a:cubicBezTo>
                <a:cubicBezTo>
                  <a:pt x="10344123" y="1959840"/>
                  <a:pt x="10310175" y="1971491"/>
                  <a:pt x="10233788" y="1975375"/>
                </a:cubicBezTo>
                <a:cubicBezTo>
                  <a:pt x="10229544" y="1967607"/>
                  <a:pt x="10221057" y="1961782"/>
                  <a:pt x="10216814" y="1955956"/>
                </a:cubicBezTo>
                <a:cubicBezTo>
                  <a:pt x="10276224" y="1946247"/>
                  <a:pt x="10284711" y="1936539"/>
                  <a:pt x="10331393" y="1932656"/>
                </a:cubicBezTo>
                <a:cubicBezTo>
                  <a:pt x="10348367" y="1954014"/>
                  <a:pt x="10259249" y="1938480"/>
                  <a:pt x="10255006" y="1959840"/>
                </a:cubicBezTo>
                <a:cubicBezTo>
                  <a:pt x="10297442" y="1955956"/>
                  <a:pt x="10424751" y="1959840"/>
                  <a:pt x="10479923" y="1936540"/>
                </a:cubicBezTo>
                <a:cubicBezTo>
                  <a:pt x="10471433" y="1932655"/>
                  <a:pt x="10454459" y="1932656"/>
                  <a:pt x="10441726" y="1932655"/>
                </a:cubicBezTo>
                <a:cubicBezTo>
                  <a:pt x="10437482" y="1921005"/>
                  <a:pt x="10492651" y="1921005"/>
                  <a:pt x="10509625" y="1913238"/>
                </a:cubicBezTo>
                <a:close/>
                <a:moveTo>
                  <a:pt x="10997647" y="1909356"/>
                </a:moveTo>
                <a:cubicBezTo>
                  <a:pt x="10946721" y="1932659"/>
                  <a:pt x="10900042" y="1954018"/>
                  <a:pt x="10815170" y="1963726"/>
                </a:cubicBezTo>
                <a:cubicBezTo>
                  <a:pt x="10840632" y="1938483"/>
                  <a:pt x="10929747" y="1926832"/>
                  <a:pt x="10997647" y="1909356"/>
                </a:cubicBezTo>
                <a:close/>
                <a:moveTo>
                  <a:pt x="10594966" y="1886357"/>
                </a:moveTo>
                <a:cubicBezTo>
                  <a:pt x="10599008" y="1887266"/>
                  <a:pt x="10601923" y="1889451"/>
                  <a:pt x="10602987" y="1893820"/>
                </a:cubicBezTo>
                <a:cubicBezTo>
                  <a:pt x="10577523" y="1901587"/>
                  <a:pt x="10552061" y="1905471"/>
                  <a:pt x="10547818" y="1887995"/>
                </a:cubicBezTo>
                <a:cubicBezTo>
                  <a:pt x="10560551" y="1892364"/>
                  <a:pt x="10582832" y="1883626"/>
                  <a:pt x="10594966" y="1886357"/>
                </a:cubicBezTo>
                <a:close/>
                <a:moveTo>
                  <a:pt x="2478298" y="1874752"/>
                </a:moveTo>
                <a:cubicBezTo>
                  <a:pt x="2370123" y="1895375"/>
                  <a:pt x="2194335" y="1942813"/>
                  <a:pt x="2099685" y="1981999"/>
                </a:cubicBezTo>
                <a:cubicBezTo>
                  <a:pt x="2239407" y="1963437"/>
                  <a:pt x="2374629" y="1918063"/>
                  <a:pt x="2478298" y="1874752"/>
                </a:cubicBezTo>
                <a:close/>
                <a:moveTo>
                  <a:pt x="10658156" y="1866635"/>
                </a:moveTo>
                <a:cubicBezTo>
                  <a:pt x="10653910" y="1874402"/>
                  <a:pt x="10632692" y="1880227"/>
                  <a:pt x="10615717" y="1886053"/>
                </a:cubicBezTo>
                <a:cubicBezTo>
                  <a:pt x="10590253" y="1886053"/>
                  <a:pt x="10641181" y="1868576"/>
                  <a:pt x="10658156" y="1866635"/>
                </a:cubicBezTo>
                <a:close/>
                <a:moveTo>
                  <a:pt x="10594499" y="1851102"/>
                </a:moveTo>
                <a:cubicBezTo>
                  <a:pt x="10581766" y="1866636"/>
                  <a:pt x="10539330" y="1876345"/>
                  <a:pt x="10488405" y="1878286"/>
                </a:cubicBezTo>
                <a:cubicBezTo>
                  <a:pt x="10492651" y="1864694"/>
                  <a:pt x="10564794" y="1860811"/>
                  <a:pt x="10594499" y="1851102"/>
                </a:cubicBezTo>
                <a:close/>
                <a:moveTo>
                  <a:pt x="10704837" y="1849159"/>
                </a:moveTo>
                <a:cubicBezTo>
                  <a:pt x="10721809" y="1858868"/>
                  <a:pt x="10700591" y="1862751"/>
                  <a:pt x="10683615" y="1864693"/>
                </a:cubicBezTo>
                <a:cubicBezTo>
                  <a:pt x="10679373" y="1860811"/>
                  <a:pt x="10687861" y="1856927"/>
                  <a:pt x="10683617" y="1853043"/>
                </a:cubicBezTo>
                <a:cubicBezTo>
                  <a:pt x="10692102" y="1851101"/>
                  <a:pt x="10696348" y="1851101"/>
                  <a:pt x="10704837" y="1849159"/>
                </a:cubicBezTo>
                <a:close/>
                <a:moveTo>
                  <a:pt x="684378" y="1845878"/>
                </a:moveTo>
                <a:cubicBezTo>
                  <a:pt x="639306" y="1854128"/>
                  <a:pt x="585217" y="1841753"/>
                  <a:pt x="576203" y="1868564"/>
                </a:cubicBezTo>
                <a:cubicBezTo>
                  <a:pt x="616767" y="1850002"/>
                  <a:pt x="684378" y="1862377"/>
                  <a:pt x="684378" y="1845878"/>
                </a:cubicBezTo>
                <a:close/>
                <a:moveTo>
                  <a:pt x="10675127" y="1845276"/>
                </a:moveTo>
                <a:cubicBezTo>
                  <a:pt x="10687858" y="1854984"/>
                  <a:pt x="10641179" y="1854984"/>
                  <a:pt x="10628448" y="1860810"/>
                </a:cubicBezTo>
                <a:cubicBezTo>
                  <a:pt x="10615715" y="1851101"/>
                  <a:pt x="10662399" y="1851101"/>
                  <a:pt x="10675127" y="1845276"/>
                </a:cubicBezTo>
                <a:close/>
                <a:moveTo>
                  <a:pt x="10664247" y="1836233"/>
                </a:moveTo>
                <a:cubicBezTo>
                  <a:pt x="10664652" y="1836172"/>
                  <a:pt x="10662928" y="1836537"/>
                  <a:pt x="10658153" y="1837507"/>
                </a:cubicBezTo>
                <a:cubicBezTo>
                  <a:pt x="10554183" y="1857897"/>
                  <a:pt x="10661406" y="1836659"/>
                  <a:pt x="10664247" y="1836233"/>
                </a:cubicBezTo>
                <a:close/>
                <a:moveTo>
                  <a:pt x="1202721" y="1827316"/>
                </a:moveTo>
                <a:cubicBezTo>
                  <a:pt x="1081024" y="1854128"/>
                  <a:pt x="941296" y="1866503"/>
                  <a:pt x="815089" y="1893314"/>
                </a:cubicBezTo>
                <a:cubicBezTo>
                  <a:pt x="747481" y="1905688"/>
                  <a:pt x="648320" y="1926312"/>
                  <a:pt x="639303" y="1959311"/>
                </a:cubicBezTo>
                <a:cubicBezTo>
                  <a:pt x="914255" y="1887126"/>
                  <a:pt x="999888" y="1897438"/>
                  <a:pt x="1202721" y="1827316"/>
                </a:cubicBezTo>
                <a:close/>
                <a:moveTo>
                  <a:pt x="846642" y="1827316"/>
                </a:moveTo>
                <a:cubicBezTo>
                  <a:pt x="810581" y="1839690"/>
                  <a:pt x="724942" y="1843815"/>
                  <a:pt x="720436" y="1860315"/>
                </a:cubicBezTo>
                <a:cubicBezTo>
                  <a:pt x="756495" y="1847940"/>
                  <a:pt x="842133" y="1845878"/>
                  <a:pt x="846642" y="1827316"/>
                </a:cubicBezTo>
                <a:close/>
                <a:moveTo>
                  <a:pt x="10503712" y="1808355"/>
                </a:moveTo>
                <a:lnTo>
                  <a:pt x="10450934" y="1818163"/>
                </a:lnTo>
                <a:lnTo>
                  <a:pt x="10450247" y="1818300"/>
                </a:lnTo>
                <a:lnTo>
                  <a:pt x="10465597" y="1816092"/>
                </a:lnTo>
                <a:close/>
                <a:moveTo>
                  <a:pt x="3014671" y="1763380"/>
                </a:moveTo>
                <a:cubicBezTo>
                  <a:pt x="2992135" y="1771630"/>
                  <a:pt x="2929032" y="1771630"/>
                  <a:pt x="2938046" y="1786067"/>
                </a:cubicBezTo>
                <a:cubicBezTo>
                  <a:pt x="2960582" y="1777818"/>
                  <a:pt x="3028193" y="1777818"/>
                  <a:pt x="3014671" y="1763380"/>
                </a:cubicBezTo>
                <a:close/>
                <a:moveTo>
                  <a:pt x="10953361" y="1724786"/>
                </a:moveTo>
                <a:lnTo>
                  <a:pt x="10863950" y="1741403"/>
                </a:lnTo>
                <a:lnTo>
                  <a:pt x="10857606" y="1744306"/>
                </a:lnTo>
                <a:cubicBezTo>
                  <a:pt x="10895798" y="1752073"/>
                  <a:pt x="10917019" y="1722947"/>
                  <a:pt x="10950967" y="1736539"/>
                </a:cubicBezTo>
                <a:cubicBezTo>
                  <a:pt x="10955211" y="1735083"/>
                  <a:pt x="10956007" y="1732899"/>
                  <a:pt x="10955541" y="1730440"/>
                </a:cubicBezTo>
                <a:close/>
                <a:moveTo>
                  <a:pt x="3276095" y="1701508"/>
                </a:moveTo>
                <a:cubicBezTo>
                  <a:pt x="3244545" y="1701508"/>
                  <a:pt x="3199473" y="1724194"/>
                  <a:pt x="3249053" y="1722131"/>
                </a:cubicBezTo>
                <a:cubicBezTo>
                  <a:pt x="3240037" y="1711819"/>
                  <a:pt x="3280606" y="1711819"/>
                  <a:pt x="3276095" y="1701508"/>
                </a:cubicBezTo>
                <a:close/>
                <a:moveTo>
                  <a:pt x="2005029" y="1542700"/>
                </a:moveTo>
                <a:cubicBezTo>
                  <a:pt x="1959955" y="1536513"/>
                  <a:pt x="1892344" y="1561262"/>
                  <a:pt x="1838258" y="1569511"/>
                </a:cubicBezTo>
                <a:cubicBezTo>
                  <a:pt x="1869808" y="1581886"/>
                  <a:pt x="1896852" y="1594261"/>
                  <a:pt x="1950941" y="1583949"/>
                </a:cubicBezTo>
                <a:cubicBezTo>
                  <a:pt x="1860791" y="1557136"/>
                  <a:pt x="2027566" y="1577761"/>
                  <a:pt x="2005029" y="1542700"/>
                </a:cubicBezTo>
                <a:close/>
                <a:moveTo>
                  <a:pt x="2319202" y="1461524"/>
                </a:moveTo>
                <a:cubicBezTo>
                  <a:pt x="2278849" y="1459687"/>
                  <a:pt x="2221379" y="1476703"/>
                  <a:pt x="2194335" y="1489078"/>
                </a:cubicBezTo>
                <a:cubicBezTo>
                  <a:pt x="2203351" y="1505576"/>
                  <a:pt x="2234904" y="1499390"/>
                  <a:pt x="2266451" y="1495264"/>
                </a:cubicBezTo>
                <a:cubicBezTo>
                  <a:pt x="2261948" y="1474640"/>
                  <a:pt x="2311526" y="1472577"/>
                  <a:pt x="2352090" y="1470514"/>
                </a:cubicBezTo>
                <a:cubicBezTo>
                  <a:pt x="2344205" y="1464843"/>
                  <a:pt x="2332654" y="1462136"/>
                  <a:pt x="2319202" y="1461524"/>
                </a:cubicBezTo>
                <a:close/>
                <a:moveTo>
                  <a:pt x="2484212" y="1443220"/>
                </a:moveTo>
                <a:cubicBezTo>
                  <a:pt x="2443647" y="1440610"/>
                  <a:pt x="2380261" y="1454532"/>
                  <a:pt x="2370123" y="1468453"/>
                </a:cubicBezTo>
                <a:cubicBezTo>
                  <a:pt x="2424209" y="1451953"/>
                  <a:pt x="2482806" y="1482889"/>
                  <a:pt x="2514356" y="1451953"/>
                </a:cubicBezTo>
                <a:cubicBezTo>
                  <a:pt x="2508721" y="1446798"/>
                  <a:pt x="2497734" y="1444090"/>
                  <a:pt x="2484212" y="1443220"/>
                </a:cubicBezTo>
                <a:close/>
                <a:moveTo>
                  <a:pt x="5101570" y="1278708"/>
                </a:moveTo>
                <a:cubicBezTo>
                  <a:pt x="5074526" y="1289021"/>
                  <a:pt x="5061001" y="1274584"/>
                  <a:pt x="5029451" y="1286958"/>
                </a:cubicBezTo>
                <a:cubicBezTo>
                  <a:pt x="5042974" y="1319957"/>
                  <a:pt x="5106074" y="1291084"/>
                  <a:pt x="5101570" y="1278708"/>
                </a:cubicBezTo>
                <a:close/>
                <a:moveTo>
                  <a:pt x="3307648" y="1258084"/>
                </a:moveTo>
                <a:cubicBezTo>
                  <a:pt x="3267081" y="1262210"/>
                  <a:pt x="3154398" y="1256021"/>
                  <a:pt x="3158907" y="1289021"/>
                </a:cubicBezTo>
                <a:cubicBezTo>
                  <a:pt x="3190457" y="1291084"/>
                  <a:pt x="3298634" y="1274584"/>
                  <a:pt x="3307648" y="1258084"/>
                </a:cubicBezTo>
                <a:close/>
                <a:moveTo>
                  <a:pt x="8414463" y="1208585"/>
                </a:moveTo>
                <a:cubicBezTo>
                  <a:pt x="8364882" y="1223023"/>
                  <a:pt x="8319807" y="1235398"/>
                  <a:pt x="8270227" y="1247772"/>
                </a:cubicBezTo>
                <a:cubicBezTo>
                  <a:pt x="8270227" y="1249835"/>
                  <a:pt x="8265721" y="1251897"/>
                  <a:pt x="8265719" y="1253959"/>
                </a:cubicBezTo>
                <a:cubicBezTo>
                  <a:pt x="8315299" y="1241584"/>
                  <a:pt x="8423477" y="1243647"/>
                  <a:pt x="8414463" y="1208585"/>
                </a:cubicBezTo>
                <a:close/>
                <a:moveTo>
                  <a:pt x="3560061" y="1204461"/>
                </a:moveTo>
                <a:cubicBezTo>
                  <a:pt x="3514984" y="1208585"/>
                  <a:pt x="3474420" y="1206524"/>
                  <a:pt x="3433853" y="1208586"/>
                </a:cubicBezTo>
                <a:cubicBezTo>
                  <a:pt x="3474420" y="1239522"/>
                  <a:pt x="3334692" y="1239523"/>
                  <a:pt x="3361736" y="1266333"/>
                </a:cubicBezTo>
                <a:cubicBezTo>
                  <a:pt x="3447375" y="1249835"/>
                  <a:pt x="3533016" y="1231273"/>
                  <a:pt x="3560061" y="1204461"/>
                </a:cubicBezTo>
                <a:close/>
                <a:moveTo>
                  <a:pt x="8629688" y="1185384"/>
                </a:moveTo>
                <a:cubicBezTo>
                  <a:pt x="8619548" y="1182806"/>
                  <a:pt x="8594756" y="1185900"/>
                  <a:pt x="8585740" y="1202399"/>
                </a:cubicBezTo>
                <a:cubicBezTo>
                  <a:pt x="8635323" y="1196212"/>
                  <a:pt x="8639829" y="1187962"/>
                  <a:pt x="8629688" y="1185384"/>
                </a:cubicBezTo>
                <a:close/>
                <a:moveTo>
                  <a:pt x="5538781" y="1179711"/>
                </a:moveTo>
                <a:cubicBezTo>
                  <a:pt x="5480186" y="1192086"/>
                  <a:pt x="5426097" y="1204461"/>
                  <a:pt x="5362995" y="1216836"/>
                </a:cubicBezTo>
                <a:cubicBezTo>
                  <a:pt x="5394547" y="1235398"/>
                  <a:pt x="5552302" y="1212711"/>
                  <a:pt x="5538781" y="1179711"/>
                </a:cubicBezTo>
                <a:close/>
                <a:moveTo>
                  <a:pt x="3789933" y="1159088"/>
                </a:moveTo>
                <a:cubicBezTo>
                  <a:pt x="3735844" y="1169399"/>
                  <a:pt x="3654713" y="1167337"/>
                  <a:pt x="3668236" y="1200336"/>
                </a:cubicBezTo>
                <a:cubicBezTo>
                  <a:pt x="3726832" y="1187962"/>
                  <a:pt x="3767396" y="1192086"/>
                  <a:pt x="3794441" y="1181774"/>
                </a:cubicBezTo>
                <a:cubicBezTo>
                  <a:pt x="3785424" y="1181774"/>
                  <a:pt x="3780919" y="1183837"/>
                  <a:pt x="3776413" y="1177650"/>
                </a:cubicBezTo>
                <a:cubicBezTo>
                  <a:pt x="3767396" y="1169399"/>
                  <a:pt x="3794441" y="1167337"/>
                  <a:pt x="3789933" y="1159088"/>
                </a:cubicBezTo>
                <a:close/>
                <a:moveTo>
                  <a:pt x="5570333" y="1128151"/>
                </a:moveTo>
                <a:cubicBezTo>
                  <a:pt x="5507230" y="1126089"/>
                  <a:pt x="5421589" y="1154963"/>
                  <a:pt x="5349473" y="1167337"/>
                </a:cubicBezTo>
                <a:cubicBezTo>
                  <a:pt x="5385530" y="1196211"/>
                  <a:pt x="5565824" y="1152901"/>
                  <a:pt x="5570333" y="1128151"/>
                </a:cubicBezTo>
                <a:close/>
                <a:moveTo>
                  <a:pt x="5818235" y="1101340"/>
                </a:moveTo>
                <a:cubicBezTo>
                  <a:pt x="5809221" y="1117839"/>
                  <a:pt x="5773163" y="1128151"/>
                  <a:pt x="5723580" y="1136400"/>
                </a:cubicBezTo>
                <a:cubicBezTo>
                  <a:pt x="5710058" y="1126088"/>
                  <a:pt x="5732594" y="1115776"/>
                  <a:pt x="5705552" y="1117839"/>
                </a:cubicBezTo>
                <a:cubicBezTo>
                  <a:pt x="5710058" y="1099277"/>
                  <a:pt x="5768655" y="1126088"/>
                  <a:pt x="5818235" y="1101340"/>
                </a:cubicBezTo>
                <a:close/>
                <a:moveTo>
                  <a:pt x="8959850" y="1095152"/>
                </a:moveTo>
                <a:cubicBezTo>
                  <a:pt x="8874211" y="1109590"/>
                  <a:pt x="8693917" y="1134338"/>
                  <a:pt x="8617290" y="1173525"/>
                </a:cubicBezTo>
                <a:cubicBezTo>
                  <a:pt x="8635323" y="1171462"/>
                  <a:pt x="8653351" y="1175588"/>
                  <a:pt x="8662367" y="1185900"/>
                </a:cubicBezTo>
                <a:cubicBezTo>
                  <a:pt x="8698423" y="1177650"/>
                  <a:pt x="8698423" y="1146713"/>
                  <a:pt x="8743498" y="1169399"/>
                </a:cubicBezTo>
                <a:cubicBezTo>
                  <a:pt x="8675887" y="1200336"/>
                  <a:pt x="8617293" y="1202399"/>
                  <a:pt x="8585740" y="1239523"/>
                </a:cubicBezTo>
                <a:cubicBezTo>
                  <a:pt x="8738990" y="1206524"/>
                  <a:pt x="8919283" y="1177650"/>
                  <a:pt x="8977878" y="1128151"/>
                </a:cubicBezTo>
                <a:cubicBezTo>
                  <a:pt x="8928300" y="1134339"/>
                  <a:pt x="8860687" y="1163212"/>
                  <a:pt x="8824631" y="1152901"/>
                </a:cubicBezTo>
                <a:cubicBezTo>
                  <a:pt x="8887733" y="1148776"/>
                  <a:pt x="8860687" y="1132276"/>
                  <a:pt x="8874211" y="1119902"/>
                </a:cubicBezTo>
                <a:cubicBezTo>
                  <a:pt x="8901253" y="1111651"/>
                  <a:pt x="8973372" y="1109590"/>
                  <a:pt x="8959850" y="1095152"/>
                </a:cubicBezTo>
                <a:close/>
                <a:moveTo>
                  <a:pt x="4840143" y="1080715"/>
                </a:moveTo>
                <a:cubicBezTo>
                  <a:pt x="4759010" y="1084840"/>
                  <a:pt x="4628297" y="1124026"/>
                  <a:pt x="4718446" y="1136401"/>
                </a:cubicBezTo>
                <a:cubicBezTo>
                  <a:pt x="4695911" y="1109590"/>
                  <a:pt x="4880710" y="1091028"/>
                  <a:pt x="4840143" y="1080715"/>
                </a:cubicBezTo>
                <a:close/>
                <a:moveTo>
                  <a:pt x="5997965" y="1039982"/>
                </a:moveTo>
                <a:cubicBezTo>
                  <a:pt x="6005011" y="1039209"/>
                  <a:pt x="6012476" y="1039338"/>
                  <a:pt x="6017900" y="1040820"/>
                </a:cubicBezTo>
                <a:cubicBezTo>
                  <a:pt x="6023321" y="1042303"/>
                  <a:pt x="6026702" y="1045138"/>
                  <a:pt x="6025573" y="1049778"/>
                </a:cubicBezTo>
                <a:cubicBezTo>
                  <a:pt x="6016559" y="1051842"/>
                  <a:pt x="6007545" y="1053904"/>
                  <a:pt x="5998531" y="1055966"/>
                </a:cubicBezTo>
                <a:cubicBezTo>
                  <a:pt x="5998531" y="1049778"/>
                  <a:pt x="5989515" y="1051842"/>
                  <a:pt x="5980503" y="1051842"/>
                </a:cubicBezTo>
                <a:cubicBezTo>
                  <a:pt x="5971487" y="1046685"/>
                  <a:pt x="5983881" y="1041529"/>
                  <a:pt x="5997965" y="1039982"/>
                </a:cubicBezTo>
                <a:close/>
                <a:moveTo>
                  <a:pt x="9081547" y="1037404"/>
                </a:moveTo>
                <a:cubicBezTo>
                  <a:pt x="9000416" y="1058029"/>
                  <a:pt x="8919283" y="1078653"/>
                  <a:pt x="8838153" y="1099278"/>
                </a:cubicBezTo>
                <a:cubicBezTo>
                  <a:pt x="8937314" y="1078653"/>
                  <a:pt x="9009430" y="1058028"/>
                  <a:pt x="9081547" y="1037404"/>
                </a:cubicBezTo>
                <a:close/>
                <a:moveTo>
                  <a:pt x="6106706" y="1033280"/>
                </a:moveTo>
                <a:cubicBezTo>
                  <a:pt x="6120228" y="1047717"/>
                  <a:pt x="6061631" y="1045654"/>
                  <a:pt x="6043603" y="1053904"/>
                </a:cubicBezTo>
                <a:cubicBezTo>
                  <a:pt x="6030079" y="1041530"/>
                  <a:pt x="6088678" y="1041530"/>
                  <a:pt x="6106706" y="1033280"/>
                </a:cubicBezTo>
                <a:close/>
                <a:moveTo>
                  <a:pt x="6271084" y="982975"/>
                </a:moveTo>
                <a:cubicBezTo>
                  <a:pt x="6283618" y="982492"/>
                  <a:pt x="6296014" y="983265"/>
                  <a:pt x="6305028" y="985843"/>
                </a:cubicBezTo>
                <a:cubicBezTo>
                  <a:pt x="6318552" y="1008531"/>
                  <a:pt x="6219387" y="992031"/>
                  <a:pt x="6241925" y="1006468"/>
                </a:cubicBezTo>
                <a:cubicBezTo>
                  <a:pt x="6194600" y="997187"/>
                  <a:pt x="6233474" y="984426"/>
                  <a:pt x="6271084" y="982975"/>
                </a:cubicBezTo>
                <a:close/>
                <a:moveTo>
                  <a:pt x="4876204" y="946657"/>
                </a:moveTo>
                <a:cubicBezTo>
                  <a:pt x="4722952" y="961094"/>
                  <a:pt x="4569703" y="1027091"/>
                  <a:pt x="4425467" y="1047716"/>
                </a:cubicBezTo>
                <a:cubicBezTo>
                  <a:pt x="4393914" y="1051842"/>
                  <a:pt x="4371378" y="1045654"/>
                  <a:pt x="4344336" y="1049779"/>
                </a:cubicBezTo>
                <a:cubicBezTo>
                  <a:pt x="4254189" y="1066278"/>
                  <a:pt x="4204609" y="1093089"/>
                  <a:pt x="4146012" y="1076591"/>
                </a:cubicBezTo>
                <a:cubicBezTo>
                  <a:pt x="4073895" y="1124026"/>
                  <a:pt x="3862052" y="1115776"/>
                  <a:pt x="3848529" y="1165275"/>
                </a:cubicBezTo>
                <a:cubicBezTo>
                  <a:pt x="3965721" y="1159088"/>
                  <a:pt x="4064882" y="1113714"/>
                  <a:pt x="4168551" y="1099278"/>
                </a:cubicBezTo>
                <a:cubicBezTo>
                  <a:pt x="4173056" y="1099277"/>
                  <a:pt x="4191087" y="1109590"/>
                  <a:pt x="4195595" y="1109590"/>
                </a:cubicBezTo>
                <a:cubicBezTo>
                  <a:pt x="4276725" y="1105464"/>
                  <a:pt x="4330814" y="1074528"/>
                  <a:pt x="4429975" y="1053904"/>
                </a:cubicBezTo>
                <a:cubicBezTo>
                  <a:pt x="4533644" y="1029154"/>
                  <a:pt x="4637314" y="1025029"/>
                  <a:pt x="4686894" y="1000281"/>
                </a:cubicBezTo>
                <a:cubicBezTo>
                  <a:pt x="4695911" y="1025029"/>
                  <a:pt x="4749996" y="994092"/>
                  <a:pt x="4772535" y="1004404"/>
                </a:cubicBezTo>
                <a:cubicBezTo>
                  <a:pt x="4749996" y="975532"/>
                  <a:pt x="4912260" y="977593"/>
                  <a:pt x="4876204" y="946657"/>
                </a:cubicBezTo>
                <a:close/>
                <a:moveTo>
                  <a:pt x="6264461" y="934283"/>
                </a:moveTo>
                <a:cubicBezTo>
                  <a:pt x="6282492" y="946659"/>
                  <a:pt x="6223895" y="946659"/>
                  <a:pt x="6201359" y="954908"/>
                </a:cubicBezTo>
                <a:cubicBezTo>
                  <a:pt x="6187836" y="940470"/>
                  <a:pt x="6246433" y="942533"/>
                  <a:pt x="6264461" y="934283"/>
                </a:cubicBezTo>
                <a:close/>
                <a:moveTo>
                  <a:pt x="5872323" y="911595"/>
                </a:moveTo>
                <a:cubicBezTo>
                  <a:pt x="5818235" y="944596"/>
                  <a:pt x="5737102" y="930158"/>
                  <a:pt x="5872323" y="911595"/>
                </a:cubicBezTo>
                <a:close/>
                <a:moveTo>
                  <a:pt x="6201359" y="903346"/>
                </a:moveTo>
                <a:cubicBezTo>
                  <a:pt x="6214883" y="915721"/>
                  <a:pt x="6183331" y="921909"/>
                  <a:pt x="6147272" y="930158"/>
                </a:cubicBezTo>
                <a:cubicBezTo>
                  <a:pt x="6147270" y="917783"/>
                  <a:pt x="6178822" y="911596"/>
                  <a:pt x="6201359" y="903346"/>
                </a:cubicBezTo>
                <a:close/>
                <a:moveTo>
                  <a:pt x="6484972" y="859293"/>
                </a:moveTo>
                <a:cubicBezTo>
                  <a:pt x="6496875" y="859133"/>
                  <a:pt x="6505610" y="861066"/>
                  <a:pt x="6507860" y="866222"/>
                </a:cubicBezTo>
                <a:cubicBezTo>
                  <a:pt x="6480813" y="866222"/>
                  <a:pt x="6417713" y="878598"/>
                  <a:pt x="6480816" y="872409"/>
                </a:cubicBezTo>
                <a:cubicBezTo>
                  <a:pt x="6498846" y="886847"/>
                  <a:pt x="6417713" y="882722"/>
                  <a:pt x="6458277" y="899221"/>
                </a:cubicBezTo>
                <a:cubicBezTo>
                  <a:pt x="6422219" y="907470"/>
                  <a:pt x="6386161" y="913659"/>
                  <a:pt x="6350100" y="921908"/>
                </a:cubicBezTo>
                <a:cubicBezTo>
                  <a:pt x="6350100" y="911596"/>
                  <a:pt x="6471802" y="880659"/>
                  <a:pt x="6381652" y="886847"/>
                </a:cubicBezTo>
                <a:cubicBezTo>
                  <a:pt x="6385034" y="879113"/>
                  <a:pt x="6449266" y="859777"/>
                  <a:pt x="6484972" y="859293"/>
                </a:cubicBezTo>
                <a:close/>
                <a:moveTo>
                  <a:pt x="6273478" y="857973"/>
                </a:moveTo>
                <a:cubicBezTo>
                  <a:pt x="6214881" y="882721"/>
                  <a:pt x="6277986" y="888909"/>
                  <a:pt x="6336583" y="874472"/>
                </a:cubicBezTo>
                <a:cubicBezTo>
                  <a:pt x="6341091" y="890972"/>
                  <a:pt x="6264464" y="893034"/>
                  <a:pt x="6237419" y="903346"/>
                </a:cubicBezTo>
                <a:cubicBezTo>
                  <a:pt x="6232914" y="897159"/>
                  <a:pt x="6223900" y="890972"/>
                  <a:pt x="6219389" y="884784"/>
                </a:cubicBezTo>
                <a:cubicBezTo>
                  <a:pt x="6192345" y="893034"/>
                  <a:pt x="6106704" y="932220"/>
                  <a:pt x="6079662" y="905408"/>
                </a:cubicBezTo>
                <a:cubicBezTo>
                  <a:pt x="6111212" y="884784"/>
                  <a:pt x="6210375" y="874472"/>
                  <a:pt x="6273478" y="857973"/>
                </a:cubicBezTo>
                <a:close/>
                <a:moveTo>
                  <a:pt x="5750624" y="855910"/>
                </a:moveTo>
                <a:cubicBezTo>
                  <a:pt x="5750624" y="890971"/>
                  <a:pt x="5561319" y="919845"/>
                  <a:pt x="5480184" y="926033"/>
                </a:cubicBezTo>
                <a:cubicBezTo>
                  <a:pt x="5534274" y="897159"/>
                  <a:pt x="5651463" y="886847"/>
                  <a:pt x="5750624" y="855910"/>
                </a:cubicBezTo>
                <a:close/>
                <a:moveTo>
                  <a:pt x="6593499" y="789912"/>
                </a:moveTo>
                <a:cubicBezTo>
                  <a:pt x="6422219" y="804349"/>
                  <a:pt x="6264461" y="857973"/>
                  <a:pt x="6084167" y="866222"/>
                </a:cubicBezTo>
                <a:cubicBezTo>
                  <a:pt x="6124737" y="853847"/>
                  <a:pt x="6205867" y="849724"/>
                  <a:pt x="6192345" y="829099"/>
                </a:cubicBezTo>
                <a:cubicBezTo>
                  <a:pt x="6007543" y="874472"/>
                  <a:pt x="5714566" y="913659"/>
                  <a:pt x="5628930" y="961094"/>
                </a:cubicBezTo>
                <a:cubicBezTo>
                  <a:pt x="5674002" y="952844"/>
                  <a:pt x="5719074" y="942532"/>
                  <a:pt x="5764149" y="934283"/>
                </a:cubicBezTo>
                <a:cubicBezTo>
                  <a:pt x="5764149" y="967281"/>
                  <a:pt x="5732596" y="963157"/>
                  <a:pt x="5683016" y="981718"/>
                </a:cubicBezTo>
                <a:cubicBezTo>
                  <a:pt x="5678508" y="973469"/>
                  <a:pt x="5692030" y="969344"/>
                  <a:pt x="5678510" y="961094"/>
                </a:cubicBezTo>
                <a:cubicBezTo>
                  <a:pt x="5552302" y="989968"/>
                  <a:pt x="5556810" y="1010593"/>
                  <a:pt x="5453141" y="1043592"/>
                </a:cubicBezTo>
                <a:cubicBezTo>
                  <a:pt x="5430603" y="1037404"/>
                  <a:pt x="5426097" y="1031217"/>
                  <a:pt x="5430606" y="1018842"/>
                </a:cubicBezTo>
                <a:cubicBezTo>
                  <a:pt x="5376517" y="1025030"/>
                  <a:pt x="5353978" y="1035342"/>
                  <a:pt x="5317920" y="1043592"/>
                </a:cubicBezTo>
                <a:cubicBezTo>
                  <a:pt x="5326936" y="1041529"/>
                  <a:pt x="5205239" y="1070403"/>
                  <a:pt x="5254817" y="1078653"/>
                </a:cubicBezTo>
                <a:cubicBezTo>
                  <a:pt x="5340456" y="1074528"/>
                  <a:pt x="5484691" y="1037404"/>
                  <a:pt x="5619913" y="1025029"/>
                </a:cubicBezTo>
                <a:cubicBezTo>
                  <a:pt x="5556810" y="1041529"/>
                  <a:pt x="5556808" y="1043592"/>
                  <a:pt x="5480186" y="1062154"/>
                </a:cubicBezTo>
                <a:cubicBezTo>
                  <a:pt x="5507227" y="1078652"/>
                  <a:pt x="5372009" y="1095152"/>
                  <a:pt x="5439620" y="1101340"/>
                </a:cubicBezTo>
                <a:cubicBezTo>
                  <a:pt x="5511736" y="1082778"/>
                  <a:pt x="5552302" y="1055966"/>
                  <a:pt x="5637941" y="1039467"/>
                </a:cubicBezTo>
                <a:cubicBezTo>
                  <a:pt x="5646958" y="1068340"/>
                  <a:pt x="5692030" y="1045653"/>
                  <a:pt x="5710060" y="1062154"/>
                </a:cubicBezTo>
                <a:cubicBezTo>
                  <a:pt x="5601883" y="1101340"/>
                  <a:pt x="5381025" y="1124026"/>
                  <a:pt x="5277353" y="1165275"/>
                </a:cubicBezTo>
                <a:cubicBezTo>
                  <a:pt x="5390039" y="1161150"/>
                  <a:pt x="5507230" y="1099278"/>
                  <a:pt x="5664985" y="1099277"/>
                </a:cubicBezTo>
                <a:cubicBezTo>
                  <a:pt x="5637941" y="1119902"/>
                  <a:pt x="5683016" y="1117839"/>
                  <a:pt x="5719074" y="1138464"/>
                </a:cubicBezTo>
                <a:cubicBezTo>
                  <a:pt x="5755132" y="1134338"/>
                  <a:pt x="5809221" y="1109590"/>
                  <a:pt x="5831757" y="1121963"/>
                </a:cubicBezTo>
                <a:cubicBezTo>
                  <a:pt x="5840773" y="1132276"/>
                  <a:pt x="5723580" y="1146713"/>
                  <a:pt x="5777671" y="1148776"/>
                </a:cubicBezTo>
                <a:cubicBezTo>
                  <a:pt x="5881337" y="1136401"/>
                  <a:pt x="5863309" y="1105464"/>
                  <a:pt x="5939932" y="1101340"/>
                </a:cubicBezTo>
                <a:cubicBezTo>
                  <a:pt x="5921906" y="1105464"/>
                  <a:pt x="5899368" y="1107527"/>
                  <a:pt x="5903873" y="1115776"/>
                </a:cubicBezTo>
                <a:cubicBezTo>
                  <a:pt x="6196853" y="1070403"/>
                  <a:pt x="6602513" y="961094"/>
                  <a:pt x="6818862" y="911596"/>
                </a:cubicBezTo>
                <a:cubicBezTo>
                  <a:pt x="6800837" y="886847"/>
                  <a:pt x="6751257" y="913659"/>
                  <a:pt x="6724212" y="915721"/>
                </a:cubicBezTo>
                <a:cubicBezTo>
                  <a:pt x="6629555" y="921908"/>
                  <a:pt x="6507860" y="932220"/>
                  <a:pt x="6404189" y="952844"/>
                </a:cubicBezTo>
                <a:cubicBezTo>
                  <a:pt x="6498844" y="917782"/>
                  <a:pt x="6620541" y="862097"/>
                  <a:pt x="6737732" y="847661"/>
                </a:cubicBezTo>
                <a:cubicBezTo>
                  <a:pt x="6688151" y="857973"/>
                  <a:pt x="6625049" y="866222"/>
                  <a:pt x="6647585" y="888909"/>
                </a:cubicBezTo>
                <a:cubicBezTo>
                  <a:pt x="6683643" y="855910"/>
                  <a:pt x="6868445" y="862097"/>
                  <a:pt x="6832387" y="829099"/>
                </a:cubicBezTo>
                <a:cubicBezTo>
                  <a:pt x="6764774" y="810537"/>
                  <a:pt x="6625049" y="880659"/>
                  <a:pt x="6579974" y="837349"/>
                </a:cubicBezTo>
                <a:cubicBezTo>
                  <a:pt x="6625049" y="831160"/>
                  <a:pt x="6701674" y="829099"/>
                  <a:pt x="6706182" y="804349"/>
                </a:cubicBezTo>
                <a:cubicBezTo>
                  <a:pt x="6665613" y="791974"/>
                  <a:pt x="6584485" y="822911"/>
                  <a:pt x="6539410" y="816724"/>
                </a:cubicBezTo>
                <a:cubicBezTo>
                  <a:pt x="6570960" y="810537"/>
                  <a:pt x="6588991" y="802286"/>
                  <a:pt x="6593499" y="789912"/>
                </a:cubicBezTo>
                <a:close/>
                <a:moveTo>
                  <a:pt x="5749782" y="787689"/>
                </a:moveTo>
                <a:cubicBezTo>
                  <a:pt x="5765557" y="787077"/>
                  <a:pt x="5779924" y="789396"/>
                  <a:pt x="5791190" y="796099"/>
                </a:cubicBezTo>
                <a:cubicBezTo>
                  <a:pt x="5705555" y="812600"/>
                  <a:pt x="5687524" y="822911"/>
                  <a:pt x="5615402" y="833223"/>
                </a:cubicBezTo>
                <a:cubicBezTo>
                  <a:pt x="5642449" y="817755"/>
                  <a:pt x="5702452" y="789525"/>
                  <a:pt x="5749782" y="787689"/>
                </a:cubicBezTo>
                <a:close/>
                <a:moveTo>
                  <a:pt x="6012053" y="742478"/>
                </a:moveTo>
                <a:cubicBezTo>
                  <a:pt x="6003039" y="783725"/>
                  <a:pt x="5845280" y="767225"/>
                  <a:pt x="5818233" y="789912"/>
                </a:cubicBezTo>
                <a:cubicBezTo>
                  <a:pt x="5840771" y="761039"/>
                  <a:pt x="5939937" y="750727"/>
                  <a:pt x="6012053" y="742478"/>
                </a:cubicBezTo>
                <a:close/>
                <a:moveTo>
                  <a:pt x="5655971" y="728040"/>
                </a:moveTo>
                <a:cubicBezTo>
                  <a:pt x="5673997" y="740415"/>
                  <a:pt x="5610897" y="740415"/>
                  <a:pt x="5592866" y="748666"/>
                </a:cubicBezTo>
                <a:cubicBezTo>
                  <a:pt x="5579347" y="736290"/>
                  <a:pt x="5637941" y="736290"/>
                  <a:pt x="5655971" y="728040"/>
                </a:cubicBezTo>
                <a:close/>
                <a:moveTo>
                  <a:pt x="5921904" y="666168"/>
                </a:moveTo>
                <a:cubicBezTo>
                  <a:pt x="5894860" y="690917"/>
                  <a:pt x="5854293" y="684730"/>
                  <a:pt x="5795696" y="699166"/>
                </a:cubicBezTo>
                <a:cubicBezTo>
                  <a:pt x="5800207" y="682668"/>
                  <a:pt x="5885846" y="678541"/>
                  <a:pt x="5921904" y="666168"/>
                </a:cubicBezTo>
                <a:close/>
                <a:moveTo>
                  <a:pt x="6147272" y="618731"/>
                </a:moveTo>
                <a:cubicBezTo>
                  <a:pt x="6147272" y="629045"/>
                  <a:pt x="6129242" y="639357"/>
                  <a:pt x="6093184" y="645545"/>
                </a:cubicBezTo>
                <a:cubicBezTo>
                  <a:pt x="6057124" y="626983"/>
                  <a:pt x="6124734" y="626982"/>
                  <a:pt x="6147272" y="618731"/>
                </a:cubicBezTo>
                <a:close/>
                <a:moveTo>
                  <a:pt x="5854293" y="598106"/>
                </a:moveTo>
                <a:cubicBezTo>
                  <a:pt x="5849787" y="616670"/>
                  <a:pt x="5764146" y="618731"/>
                  <a:pt x="5728088" y="631106"/>
                </a:cubicBezTo>
                <a:cubicBezTo>
                  <a:pt x="5732594" y="614607"/>
                  <a:pt x="5818235" y="610481"/>
                  <a:pt x="5854293" y="598106"/>
                </a:cubicBezTo>
                <a:close/>
                <a:moveTo>
                  <a:pt x="6079657" y="550671"/>
                </a:moveTo>
                <a:cubicBezTo>
                  <a:pt x="6084165" y="567171"/>
                  <a:pt x="6007543" y="569235"/>
                  <a:pt x="5980498" y="579547"/>
                </a:cubicBezTo>
                <a:cubicBezTo>
                  <a:pt x="5975991" y="563046"/>
                  <a:pt x="6052615" y="560984"/>
                  <a:pt x="6079657" y="550671"/>
                </a:cubicBezTo>
                <a:close/>
                <a:moveTo>
                  <a:pt x="6386163" y="506844"/>
                </a:moveTo>
                <a:cubicBezTo>
                  <a:pt x="6376020" y="505297"/>
                  <a:pt x="6363625" y="506328"/>
                  <a:pt x="6350102" y="509422"/>
                </a:cubicBezTo>
                <a:cubicBezTo>
                  <a:pt x="6359116" y="523859"/>
                  <a:pt x="6377144" y="527983"/>
                  <a:pt x="6408699" y="519734"/>
                </a:cubicBezTo>
                <a:cubicBezTo>
                  <a:pt x="6404191" y="512515"/>
                  <a:pt x="6396303" y="508391"/>
                  <a:pt x="6386163" y="506844"/>
                </a:cubicBezTo>
                <a:close/>
                <a:moveTo>
                  <a:pt x="6268969" y="459924"/>
                </a:moveTo>
                <a:cubicBezTo>
                  <a:pt x="6277983" y="474362"/>
                  <a:pt x="6210375" y="474362"/>
                  <a:pt x="6192342" y="482612"/>
                </a:cubicBezTo>
                <a:cubicBezTo>
                  <a:pt x="6183328" y="468174"/>
                  <a:pt x="6250939" y="468174"/>
                  <a:pt x="6268969" y="459924"/>
                </a:cubicBezTo>
                <a:close/>
                <a:moveTo>
                  <a:pt x="8018380" y="366694"/>
                </a:moveTo>
                <a:cubicBezTo>
                  <a:pt x="7967673" y="363891"/>
                  <a:pt x="7901754" y="380520"/>
                  <a:pt x="7851045" y="377425"/>
                </a:cubicBezTo>
                <a:cubicBezTo>
                  <a:pt x="7900625" y="398050"/>
                  <a:pt x="7981758" y="385676"/>
                  <a:pt x="8062889" y="377425"/>
                </a:cubicBezTo>
                <a:cubicBezTo>
                  <a:pt x="8050493" y="370723"/>
                  <a:pt x="8035284" y="367629"/>
                  <a:pt x="8018380" y="366694"/>
                </a:cubicBezTo>
                <a:close/>
                <a:moveTo>
                  <a:pt x="8337835" y="270179"/>
                </a:moveTo>
                <a:cubicBezTo>
                  <a:pt x="8292763" y="292866"/>
                  <a:pt x="8274735" y="294929"/>
                  <a:pt x="8202619" y="296991"/>
                </a:cubicBezTo>
                <a:cubicBezTo>
                  <a:pt x="8211633" y="327927"/>
                  <a:pt x="8053875" y="323802"/>
                  <a:pt x="7968236" y="352677"/>
                </a:cubicBezTo>
                <a:cubicBezTo>
                  <a:pt x="8085427" y="379488"/>
                  <a:pt x="8274733" y="325865"/>
                  <a:pt x="8369388" y="286679"/>
                </a:cubicBezTo>
                <a:cubicBezTo>
                  <a:pt x="8355868" y="288740"/>
                  <a:pt x="8333332" y="294929"/>
                  <a:pt x="8324316" y="288740"/>
                </a:cubicBezTo>
                <a:cubicBezTo>
                  <a:pt x="8337838" y="284617"/>
                  <a:pt x="8351360" y="280491"/>
                  <a:pt x="8337835" y="270179"/>
                </a:cubicBezTo>
                <a:close/>
                <a:moveTo>
                  <a:pt x="8838150" y="230992"/>
                </a:moveTo>
                <a:cubicBezTo>
                  <a:pt x="8738992" y="247493"/>
                  <a:pt x="8824631" y="261929"/>
                  <a:pt x="8838150" y="230992"/>
                </a:cubicBezTo>
                <a:close/>
                <a:moveTo>
                  <a:pt x="9538479" y="207019"/>
                </a:moveTo>
                <a:cubicBezTo>
                  <a:pt x="9543551" y="211402"/>
                  <a:pt x="9530029" y="223776"/>
                  <a:pt x="9482701" y="230995"/>
                </a:cubicBezTo>
                <a:cubicBezTo>
                  <a:pt x="9509745" y="206246"/>
                  <a:pt x="9533410" y="202637"/>
                  <a:pt x="9538479" y="207019"/>
                </a:cubicBezTo>
                <a:close/>
                <a:moveTo>
                  <a:pt x="9460165" y="140247"/>
                </a:moveTo>
                <a:cubicBezTo>
                  <a:pt x="9464671" y="148497"/>
                  <a:pt x="9437626" y="150559"/>
                  <a:pt x="9424104" y="154683"/>
                </a:cubicBezTo>
                <a:cubicBezTo>
                  <a:pt x="9388044" y="169121"/>
                  <a:pt x="9297897" y="212432"/>
                  <a:pt x="9221272" y="195933"/>
                </a:cubicBezTo>
                <a:cubicBezTo>
                  <a:pt x="9293393" y="191807"/>
                  <a:pt x="9374524" y="156746"/>
                  <a:pt x="9460165" y="140247"/>
                </a:cubicBezTo>
                <a:close/>
                <a:moveTo>
                  <a:pt x="9108591" y="0"/>
                </a:moveTo>
                <a:cubicBezTo>
                  <a:pt x="9068025" y="20625"/>
                  <a:pt x="8977880" y="33000"/>
                  <a:pt x="8991400" y="61873"/>
                </a:cubicBezTo>
                <a:cubicBezTo>
                  <a:pt x="8842659" y="88685"/>
                  <a:pt x="8748004" y="121685"/>
                  <a:pt x="8626307" y="152620"/>
                </a:cubicBezTo>
                <a:cubicBezTo>
                  <a:pt x="8702931" y="150558"/>
                  <a:pt x="8788570" y="134059"/>
                  <a:pt x="8878717" y="115496"/>
                </a:cubicBezTo>
                <a:cubicBezTo>
                  <a:pt x="8806600" y="158808"/>
                  <a:pt x="8648843" y="177370"/>
                  <a:pt x="8599262" y="210368"/>
                </a:cubicBezTo>
                <a:cubicBezTo>
                  <a:pt x="8554188" y="216556"/>
                  <a:pt x="8495593" y="204181"/>
                  <a:pt x="8491087" y="233055"/>
                </a:cubicBezTo>
                <a:cubicBezTo>
                  <a:pt x="8549684" y="237180"/>
                  <a:pt x="8639829" y="204181"/>
                  <a:pt x="8711945" y="193869"/>
                </a:cubicBezTo>
                <a:cubicBezTo>
                  <a:pt x="8675887" y="239242"/>
                  <a:pt x="8635323" y="208307"/>
                  <a:pt x="8563204" y="239242"/>
                </a:cubicBezTo>
                <a:cubicBezTo>
                  <a:pt x="8630815" y="266054"/>
                  <a:pt x="8766036" y="208307"/>
                  <a:pt x="8856181" y="208307"/>
                </a:cubicBezTo>
                <a:cubicBezTo>
                  <a:pt x="8860687" y="218619"/>
                  <a:pt x="8842659" y="222744"/>
                  <a:pt x="8847167" y="233055"/>
                </a:cubicBezTo>
                <a:cubicBezTo>
                  <a:pt x="8883225" y="224805"/>
                  <a:pt x="8928300" y="220681"/>
                  <a:pt x="8914775" y="204181"/>
                </a:cubicBezTo>
                <a:cubicBezTo>
                  <a:pt x="8964358" y="235118"/>
                  <a:pt x="9059011" y="142309"/>
                  <a:pt x="9135636" y="181494"/>
                </a:cubicBezTo>
                <a:cubicBezTo>
                  <a:pt x="8883225" y="241305"/>
                  <a:pt x="8738990" y="270179"/>
                  <a:pt x="8576726" y="334115"/>
                </a:cubicBezTo>
                <a:cubicBezTo>
                  <a:pt x="8648843" y="338239"/>
                  <a:pt x="8851675" y="292866"/>
                  <a:pt x="9000416" y="253680"/>
                </a:cubicBezTo>
                <a:cubicBezTo>
                  <a:pt x="9049997" y="241305"/>
                  <a:pt x="9113099" y="193869"/>
                  <a:pt x="9176202" y="202119"/>
                </a:cubicBezTo>
                <a:cubicBezTo>
                  <a:pt x="9167186" y="200057"/>
                  <a:pt x="9131130" y="220681"/>
                  <a:pt x="9113099" y="226868"/>
                </a:cubicBezTo>
                <a:cubicBezTo>
                  <a:pt x="9108591" y="226868"/>
                  <a:pt x="9108589" y="224805"/>
                  <a:pt x="9104083" y="224805"/>
                </a:cubicBezTo>
                <a:cubicBezTo>
                  <a:pt x="9099577" y="230993"/>
                  <a:pt x="9104085" y="230993"/>
                  <a:pt x="9113099" y="226868"/>
                </a:cubicBezTo>
                <a:cubicBezTo>
                  <a:pt x="9140141" y="228931"/>
                  <a:pt x="9189724" y="216556"/>
                  <a:pt x="9167188" y="241305"/>
                </a:cubicBezTo>
                <a:cubicBezTo>
                  <a:pt x="9297899" y="224805"/>
                  <a:pt x="9365510" y="171183"/>
                  <a:pt x="9482701" y="169120"/>
                </a:cubicBezTo>
                <a:cubicBezTo>
                  <a:pt x="9446643" y="189745"/>
                  <a:pt x="9370018" y="214493"/>
                  <a:pt x="9302405" y="214493"/>
                </a:cubicBezTo>
                <a:cubicBezTo>
                  <a:pt x="9279871" y="243367"/>
                  <a:pt x="9365510" y="206244"/>
                  <a:pt x="9374526" y="237180"/>
                </a:cubicBezTo>
                <a:cubicBezTo>
                  <a:pt x="9275363" y="278428"/>
                  <a:pt x="9131130" y="294929"/>
                  <a:pt x="8977878" y="342364"/>
                </a:cubicBezTo>
                <a:cubicBezTo>
                  <a:pt x="9081547" y="344427"/>
                  <a:pt x="9162680" y="299053"/>
                  <a:pt x="9261843" y="284617"/>
                </a:cubicBezTo>
                <a:cubicBezTo>
                  <a:pt x="9284379" y="305241"/>
                  <a:pt x="9230291" y="311427"/>
                  <a:pt x="9185218" y="321740"/>
                </a:cubicBezTo>
                <a:cubicBezTo>
                  <a:pt x="9324943" y="309365"/>
                  <a:pt x="9419598" y="296991"/>
                  <a:pt x="9500729" y="263992"/>
                </a:cubicBezTo>
                <a:lnTo>
                  <a:pt x="9532282" y="249556"/>
                </a:lnTo>
                <a:cubicBezTo>
                  <a:pt x="9534534" y="253681"/>
                  <a:pt x="9531155" y="256259"/>
                  <a:pt x="9524957" y="258321"/>
                </a:cubicBezTo>
                <a:lnTo>
                  <a:pt x="9500731" y="263992"/>
                </a:lnTo>
                <a:lnTo>
                  <a:pt x="9509816" y="271307"/>
                </a:lnTo>
                <a:cubicBezTo>
                  <a:pt x="9521015" y="275465"/>
                  <a:pt x="9537916" y="271211"/>
                  <a:pt x="9554818" y="268116"/>
                </a:cubicBezTo>
                <a:cubicBezTo>
                  <a:pt x="9577356" y="309365"/>
                  <a:pt x="9464671" y="327927"/>
                  <a:pt x="9397062" y="352677"/>
                </a:cubicBezTo>
                <a:cubicBezTo>
                  <a:pt x="9559326" y="358864"/>
                  <a:pt x="9550309" y="296992"/>
                  <a:pt x="9649473" y="263992"/>
                </a:cubicBezTo>
                <a:cubicBezTo>
                  <a:pt x="9708070" y="301115"/>
                  <a:pt x="9613414" y="311427"/>
                  <a:pt x="9572850" y="332053"/>
                </a:cubicBezTo>
                <a:cubicBezTo>
                  <a:pt x="9748634" y="317615"/>
                  <a:pt x="9924422" y="311427"/>
                  <a:pt x="10059641" y="400112"/>
                </a:cubicBezTo>
                <a:cubicBezTo>
                  <a:pt x="10109221" y="433111"/>
                  <a:pt x="10194860" y="461985"/>
                  <a:pt x="10244441" y="484672"/>
                </a:cubicBezTo>
                <a:cubicBezTo>
                  <a:pt x="10357124" y="453735"/>
                  <a:pt x="10469807" y="420737"/>
                  <a:pt x="10605028" y="400112"/>
                </a:cubicBezTo>
                <a:cubicBezTo>
                  <a:pt x="10839408" y="365050"/>
                  <a:pt x="11145910" y="321740"/>
                  <a:pt x="11389306" y="296991"/>
                </a:cubicBezTo>
                <a:cubicBezTo>
                  <a:pt x="11492975" y="334115"/>
                  <a:pt x="11610167" y="375363"/>
                  <a:pt x="11722847" y="420737"/>
                </a:cubicBezTo>
                <a:cubicBezTo>
                  <a:pt x="11781442" y="445486"/>
                  <a:pt x="11840038" y="468173"/>
                  <a:pt x="11871591" y="507359"/>
                </a:cubicBezTo>
                <a:cubicBezTo>
                  <a:pt x="11930185" y="583669"/>
                  <a:pt x="11907649" y="715664"/>
                  <a:pt x="11831025" y="775475"/>
                </a:cubicBezTo>
                <a:cubicBezTo>
                  <a:pt x="11785952" y="808475"/>
                  <a:pt x="11713833" y="839411"/>
                  <a:pt x="11623686" y="866222"/>
                </a:cubicBezTo>
                <a:cubicBezTo>
                  <a:pt x="11799472" y="843535"/>
                  <a:pt x="11970754" y="818787"/>
                  <a:pt x="12137524" y="789912"/>
                </a:cubicBezTo>
                <a:cubicBezTo>
                  <a:pt x="12119496" y="775475"/>
                  <a:pt x="12078927" y="789912"/>
                  <a:pt x="12051882" y="785788"/>
                </a:cubicBezTo>
                <a:cubicBezTo>
                  <a:pt x="12090195" y="780632"/>
                  <a:pt x="12131043" y="774219"/>
                  <a:pt x="12173678" y="767081"/>
                </a:cubicBezTo>
                <a:lnTo>
                  <a:pt x="12192000" y="763893"/>
                </a:lnTo>
                <a:lnTo>
                  <a:pt x="12192000" y="1526559"/>
                </a:lnTo>
                <a:lnTo>
                  <a:pt x="12065900" y="1546148"/>
                </a:lnTo>
                <a:cubicBezTo>
                  <a:pt x="11793559" y="1585883"/>
                  <a:pt x="11525653" y="1619526"/>
                  <a:pt x="11245071" y="1670571"/>
                </a:cubicBezTo>
                <a:lnTo>
                  <a:pt x="10975278" y="1720713"/>
                </a:lnTo>
                <a:lnTo>
                  <a:pt x="10974637" y="1724857"/>
                </a:lnTo>
                <a:cubicBezTo>
                  <a:pt x="10990750" y="1726587"/>
                  <a:pt x="11052813" y="1704014"/>
                  <a:pt x="11091005" y="1705471"/>
                </a:cubicBezTo>
                <a:cubicBezTo>
                  <a:pt x="11095249" y="1736539"/>
                  <a:pt x="11010380" y="1728772"/>
                  <a:pt x="10989160" y="1754015"/>
                </a:cubicBezTo>
                <a:cubicBezTo>
                  <a:pt x="10989160" y="1736539"/>
                  <a:pt x="10955211" y="1757898"/>
                  <a:pt x="10950965" y="1740422"/>
                </a:cubicBezTo>
                <a:cubicBezTo>
                  <a:pt x="10883068" y="1765665"/>
                  <a:pt x="10883068" y="1767607"/>
                  <a:pt x="10789706" y="1779258"/>
                </a:cubicBezTo>
                <a:cubicBezTo>
                  <a:pt x="10798196" y="1792851"/>
                  <a:pt x="10823658" y="1783142"/>
                  <a:pt x="10836388" y="1787024"/>
                </a:cubicBezTo>
                <a:cubicBezTo>
                  <a:pt x="10662397" y="1835569"/>
                  <a:pt x="10513871" y="1853046"/>
                  <a:pt x="10331395" y="1903531"/>
                </a:cubicBezTo>
                <a:cubicBezTo>
                  <a:pt x="10352611" y="1922950"/>
                  <a:pt x="10356854" y="1893823"/>
                  <a:pt x="10382316" y="1903531"/>
                </a:cubicBezTo>
                <a:cubicBezTo>
                  <a:pt x="10348367" y="1917123"/>
                  <a:pt x="10293198" y="1932659"/>
                  <a:pt x="10255008" y="1924890"/>
                </a:cubicBezTo>
                <a:cubicBezTo>
                  <a:pt x="10233788" y="1930717"/>
                  <a:pt x="10276226" y="1928775"/>
                  <a:pt x="10259252" y="1940426"/>
                </a:cubicBezTo>
                <a:cubicBezTo>
                  <a:pt x="10148916" y="1954018"/>
                  <a:pt x="10034337" y="1990912"/>
                  <a:pt x="9940979" y="2018096"/>
                </a:cubicBezTo>
                <a:cubicBezTo>
                  <a:pt x="9970684" y="2004504"/>
                  <a:pt x="9911271" y="1998679"/>
                  <a:pt x="9949463" y="1988969"/>
                </a:cubicBezTo>
                <a:cubicBezTo>
                  <a:pt x="9907027" y="1977319"/>
                  <a:pt x="9809425" y="2006446"/>
                  <a:pt x="9771230" y="2020038"/>
                </a:cubicBezTo>
                <a:cubicBezTo>
                  <a:pt x="9809423" y="2037511"/>
                  <a:pt x="9830643" y="2010329"/>
                  <a:pt x="9851861" y="2014213"/>
                </a:cubicBezTo>
                <a:cubicBezTo>
                  <a:pt x="9911271" y="2029748"/>
                  <a:pt x="9754256" y="2037511"/>
                  <a:pt x="9788205" y="2060811"/>
                </a:cubicBezTo>
                <a:cubicBezTo>
                  <a:pt x="9762743" y="2054987"/>
                  <a:pt x="9694846" y="2074405"/>
                  <a:pt x="9707577" y="2054986"/>
                </a:cubicBezTo>
                <a:cubicBezTo>
                  <a:pt x="9660895" y="2078288"/>
                  <a:pt x="9559049" y="2093822"/>
                  <a:pt x="9525100" y="2109356"/>
                </a:cubicBezTo>
                <a:cubicBezTo>
                  <a:pt x="9529342" y="2109357"/>
                  <a:pt x="9529342" y="2111298"/>
                  <a:pt x="9533585" y="2111298"/>
                </a:cubicBezTo>
                <a:cubicBezTo>
                  <a:pt x="9563290" y="2101589"/>
                  <a:pt x="9614216" y="2097706"/>
                  <a:pt x="9643921" y="2087997"/>
                </a:cubicBezTo>
                <a:cubicBezTo>
                  <a:pt x="9609972" y="2101589"/>
                  <a:pt x="9605728" y="2121008"/>
                  <a:pt x="9550560" y="2130716"/>
                </a:cubicBezTo>
                <a:cubicBezTo>
                  <a:pt x="9542072" y="2130715"/>
                  <a:pt x="9537831" y="2126832"/>
                  <a:pt x="9533585" y="2124891"/>
                </a:cubicBezTo>
                <a:cubicBezTo>
                  <a:pt x="9520854" y="2128775"/>
                  <a:pt x="9503880" y="2130715"/>
                  <a:pt x="9486906" y="2134600"/>
                </a:cubicBezTo>
                <a:cubicBezTo>
                  <a:pt x="9474175" y="2140425"/>
                  <a:pt x="9461444" y="2146250"/>
                  <a:pt x="9431737" y="2150134"/>
                </a:cubicBezTo>
                <a:cubicBezTo>
                  <a:pt x="9431739" y="2148192"/>
                  <a:pt x="9427493" y="2148192"/>
                  <a:pt x="9427496" y="2146250"/>
                </a:cubicBezTo>
                <a:cubicBezTo>
                  <a:pt x="9427496" y="2146250"/>
                  <a:pt x="9423252" y="2148192"/>
                  <a:pt x="9419009" y="2148192"/>
                </a:cubicBezTo>
                <a:cubicBezTo>
                  <a:pt x="9406275" y="2142367"/>
                  <a:pt x="9419006" y="2138482"/>
                  <a:pt x="9414763" y="2132658"/>
                </a:cubicBezTo>
                <a:cubicBezTo>
                  <a:pt x="9397788" y="2134600"/>
                  <a:pt x="9380814" y="2138483"/>
                  <a:pt x="9363840" y="2142367"/>
                </a:cubicBezTo>
                <a:cubicBezTo>
                  <a:pt x="9363840" y="2150134"/>
                  <a:pt x="9338378" y="2152076"/>
                  <a:pt x="9325647" y="2155959"/>
                </a:cubicBezTo>
                <a:cubicBezTo>
                  <a:pt x="9346865" y="2159843"/>
                  <a:pt x="9372327" y="2157901"/>
                  <a:pt x="9397788" y="2152076"/>
                </a:cubicBezTo>
                <a:cubicBezTo>
                  <a:pt x="9270481" y="2183144"/>
                  <a:pt x="9096487" y="2216154"/>
                  <a:pt x="8969179" y="2256931"/>
                </a:cubicBezTo>
                <a:cubicBezTo>
                  <a:pt x="8939472" y="2268583"/>
                  <a:pt x="8935231" y="2249164"/>
                  <a:pt x="8914013" y="2251106"/>
                </a:cubicBezTo>
                <a:cubicBezTo>
                  <a:pt x="8914013" y="2264699"/>
                  <a:pt x="8884305" y="2280233"/>
                  <a:pt x="8841870" y="2291884"/>
                </a:cubicBezTo>
                <a:cubicBezTo>
                  <a:pt x="8986154" y="2260816"/>
                  <a:pt x="9134681" y="2231688"/>
                  <a:pt x="9270478" y="2212271"/>
                </a:cubicBezTo>
                <a:cubicBezTo>
                  <a:pt x="9232286" y="2247222"/>
                  <a:pt x="9037077" y="2254989"/>
                  <a:pt x="9045566" y="2297709"/>
                </a:cubicBezTo>
                <a:cubicBezTo>
                  <a:pt x="9096489" y="2297709"/>
                  <a:pt x="9147412" y="2284117"/>
                  <a:pt x="9155902" y="2258873"/>
                </a:cubicBezTo>
                <a:cubicBezTo>
                  <a:pt x="9295940" y="2241397"/>
                  <a:pt x="9414763" y="2204504"/>
                  <a:pt x="9546316" y="2171493"/>
                </a:cubicBezTo>
                <a:cubicBezTo>
                  <a:pt x="9503880" y="2167610"/>
                  <a:pt x="9461444" y="2173435"/>
                  <a:pt x="9410519" y="2188969"/>
                </a:cubicBezTo>
                <a:cubicBezTo>
                  <a:pt x="9452957" y="2169551"/>
                  <a:pt x="9491149" y="2152076"/>
                  <a:pt x="9542075" y="2132658"/>
                </a:cubicBezTo>
                <a:cubicBezTo>
                  <a:pt x="9533585" y="2144309"/>
                  <a:pt x="9542075" y="2146250"/>
                  <a:pt x="9571777" y="2138483"/>
                </a:cubicBezTo>
                <a:cubicBezTo>
                  <a:pt x="9584511" y="2148192"/>
                  <a:pt x="9533588" y="2150134"/>
                  <a:pt x="9516611" y="2155959"/>
                </a:cubicBezTo>
                <a:cubicBezTo>
                  <a:pt x="9559047" y="2163726"/>
                  <a:pt x="9576023" y="2144309"/>
                  <a:pt x="9609972" y="2148191"/>
                </a:cubicBezTo>
                <a:cubicBezTo>
                  <a:pt x="9609972" y="2165668"/>
                  <a:pt x="9554803" y="2152076"/>
                  <a:pt x="9554803" y="2165668"/>
                </a:cubicBezTo>
                <a:cubicBezTo>
                  <a:pt x="9559049" y="2167610"/>
                  <a:pt x="9563290" y="2167610"/>
                  <a:pt x="9571777" y="2167610"/>
                </a:cubicBezTo>
                <a:cubicBezTo>
                  <a:pt x="9597241" y="2161784"/>
                  <a:pt x="9618459" y="2157901"/>
                  <a:pt x="9639677" y="2152076"/>
                </a:cubicBezTo>
                <a:cubicBezTo>
                  <a:pt x="9639677" y="2150134"/>
                  <a:pt x="9639677" y="2146250"/>
                  <a:pt x="9635434" y="2144308"/>
                </a:cubicBezTo>
                <a:cubicBezTo>
                  <a:pt x="9660895" y="2144308"/>
                  <a:pt x="9686359" y="2138483"/>
                  <a:pt x="9711818" y="2136542"/>
                </a:cubicBezTo>
                <a:cubicBezTo>
                  <a:pt x="9745767" y="2130715"/>
                  <a:pt x="9783961" y="2124891"/>
                  <a:pt x="9822156" y="2119065"/>
                </a:cubicBezTo>
                <a:cubicBezTo>
                  <a:pt x="9919758" y="2107414"/>
                  <a:pt x="10047068" y="2080230"/>
                  <a:pt x="10165888" y="2054986"/>
                </a:cubicBezTo>
                <a:cubicBezTo>
                  <a:pt x="10165888" y="2053044"/>
                  <a:pt x="10161647" y="2049162"/>
                  <a:pt x="10153160" y="2051103"/>
                </a:cubicBezTo>
                <a:cubicBezTo>
                  <a:pt x="10144670" y="2037511"/>
                  <a:pt x="10178621" y="2041394"/>
                  <a:pt x="10182867" y="2051104"/>
                </a:cubicBezTo>
                <a:cubicBezTo>
                  <a:pt x="10199839" y="2047219"/>
                  <a:pt x="10212570" y="2045278"/>
                  <a:pt x="10229547" y="2041394"/>
                </a:cubicBezTo>
                <a:cubicBezTo>
                  <a:pt x="10233788" y="2039452"/>
                  <a:pt x="10238034" y="2037511"/>
                  <a:pt x="10242275" y="2037511"/>
                </a:cubicBezTo>
                <a:cubicBezTo>
                  <a:pt x="10187109" y="2025863"/>
                  <a:pt x="10131942" y="2037511"/>
                  <a:pt x="10093747" y="2051103"/>
                </a:cubicBezTo>
                <a:cubicBezTo>
                  <a:pt x="10081017" y="2045278"/>
                  <a:pt x="10093747" y="2041394"/>
                  <a:pt x="10089506" y="2035569"/>
                </a:cubicBezTo>
                <a:cubicBezTo>
                  <a:pt x="10076773" y="2025863"/>
                  <a:pt x="10042824" y="2041394"/>
                  <a:pt x="10021607" y="2043336"/>
                </a:cubicBezTo>
                <a:cubicBezTo>
                  <a:pt x="10004630" y="2049161"/>
                  <a:pt x="10051312" y="2056928"/>
                  <a:pt x="10068286" y="2051103"/>
                </a:cubicBezTo>
                <a:cubicBezTo>
                  <a:pt x="10081017" y="2060811"/>
                  <a:pt x="10034337" y="2060811"/>
                  <a:pt x="10021607" y="2066638"/>
                </a:cubicBezTo>
                <a:cubicBezTo>
                  <a:pt x="10034337" y="2051103"/>
                  <a:pt x="9996145" y="2049162"/>
                  <a:pt x="9962194" y="2056928"/>
                </a:cubicBezTo>
                <a:cubicBezTo>
                  <a:pt x="9991899" y="2041394"/>
                  <a:pt x="10059799" y="2031685"/>
                  <a:pt x="10097993" y="2018096"/>
                </a:cubicBezTo>
                <a:cubicBezTo>
                  <a:pt x="10131940" y="2043336"/>
                  <a:pt x="10191352" y="2014213"/>
                  <a:pt x="10233788" y="2006446"/>
                </a:cubicBezTo>
                <a:cubicBezTo>
                  <a:pt x="10233788" y="2010329"/>
                  <a:pt x="10229547" y="2016155"/>
                  <a:pt x="10238031" y="2021980"/>
                </a:cubicBezTo>
                <a:lnTo>
                  <a:pt x="10259973" y="2013414"/>
                </a:lnTo>
                <a:lnTo>
                  <a:pt x="10238034" y="2025863"/>
                </a:lnTo>
                <a:cubicBezTo>
                  <a:pt x="10242275" y="2029747"/>
                  <a:pt x="10250762" y="2029747"/>
                  <a:pt x="10259252" y="2027805"/>
                </a:cubicBezTo>
                <a:cubicBezTo>
                  <a:pt x="10276224" y="2023922"/>
                  <a:pt x="10297444" y="2020038"/>
                  <a:pt x="10314418" y="2016155"/>
                </a:cubicBezTo>
                <a:cubicBezTo>
                  <a:pt x="10314418" y="2010329"/>
                  <a:pt x="10318659" y="2006446"/>
                  <a:pt x="10310175" y="1998679"/>
                </a:cubicBezTo>
                <a:lnTo>
                  <a:pt x="10271075" y="2009081"/>
                </a:lnTo>
                <a:lnTo>
                  <a:pt x="10295851" y="1999407"/>
                </a:lnTo>
                <a:cubicBezTo>
                  <a:pt x="10321845" y="1992854"/>
                  <a:pt x="10352611" y="1987028"/>
                  <a:pt x="10382318" y="1981202"/>
                </a:cubicBezTo>
                <a:cubicBezTo>
                  <a:pt x="10412023" y="1996737"/>
                  <a:pt x="10339882" y="1994795"/>
                  <a:pt x="10361098" y="2008388"/>
                </a:cubicBezTo>
                <a:cubicBezTo>
                  <a:pt x="10416267" y="1987027"/>
                  <a:pt x="10492654" y="1969552"/>
                  <a:pt x="10560551" y="1950134"/>
                </a:cubicBezTo>
                <a:cubicBezTo>
                  <a:pt x="10530846" y="1969552"/>
                  <a:pt x="10471433" y="1985087"/>
                  <a:pt x="10416267" y="2000620"/>
                </a:cubicBezTo>
                <a:cubicBezTo>
                  <a:pt x="10437485" y="1998679"/>
                  <a:pt x="10454461" y="1996737"/>
                  <a:pt x="10467190" y="2004504"/>
                </a:cubicBezTo>
                <a:cubicBezTo>
                  <a:pt x="10454459" y="2006446"/>
                  <a:pt x="10467187" y="2010329"/>
                  <a:pt x="10471433" y="2008388"/>
                </a:cubicBezTo>
                <a:cubicBezTo>
                  <a:pt x="10395049" y="2041395"/>
                  <a:pt x="10242275" y="2047219"/>
                  <a:pt x="10216816" y="2089939"/>
                </a:cubicBezTo>
                <a:cubicBezTo>
                  <a:pt x="10165888" y="2097706"/>
                  <a:pt x="10191355" y="2074405"/>
                  <a:pt x="10140429" y="2076345"/>
                </a:cubicBezTo>
                <a:cubicBezTo>
                  <a:pt x="10076773" y="2103531"/>
                  <a:pt x="10013119" y="2126832"/>
                  <a:pt x="9932489" y="2142367"/>
                </a:cubicBezTo>
                <a:cubicBezTo>
                  <a:pt x="9953707" y="2157901"/>
                  <a:pt x="10004630" y="2136542"/>
                  <a:pt x="10042824" y="2130715"/>
                </a:cubicBezTo>
                <a:cubicBezTo>
                  <a:pt x="10042824" y="2138483"/>
                  <a:pt x="10047068" y="2144309"/>
                  <a:pt x="10055555" y="2146250"/>
                </a:cubicBezTo>
                <a:cubicBezTo>
                  <a:pt x="10081019" y="2126832"/>
                  <a:pt x="10140429" y="2115181"/>
                  <a:pt x="10199839" y="2101589"/>
                </a:cubicBezTo>
                <a:cubicBezTo>
                  <a:pt x="10182867" y="2128775"/>
                  <a:pt x="10119211" y="2130716"/>
                  <a:pt x="10059796" y="2146250"/>
                </a:cubicBezTo>
                <a:cubicBezTo>
                  <a:pt x="10076773" y="2148192"/>
                  <a:pt x="10102235" y="2146250"/>
                  <a:pt x="10127698" y="2140425"/>
                </a:cubicBezTo>
                <a:cubicBezTo>
                  <a:pt x="10136183" y="2161784"/>
                  <a:pt x="10085260" y="2150134"/>
                  <a:pt x="10051312" y="2161784"/>
                </a:cubicBezTo>
                <a:cubicBezTo>
                  <a:pt x="10068286" y="2181202"/>
                  <a:pt x="10119209" y="2155959"/>
                  <a:pt x="10136186" y="2173435"/>
                </a:cubicBezTo>
                <a:cubicBezTo>
                  <a:pt x="10106481" y="2169551"/>
                  <a:pt x="10123455" y="2175377"/>
                  <a:pt x="10093747" y="2181202"/>
                </a:cubicBezTo>
                <a:cubicBezTo>
                  <a:pt x="10136186" y="2187027"/>
                  <a:pt x="10208326" y="2181202"/>
                  <a:pt x="10246521" y="2161784"/>
                </a:cubicBezTo>
                <a:cubicBezTo>
                  <a:pt x="10246521" y="2167610"/>
                  <a:pt x="10242275" y="2171493"/>
                  <a:pt x="10233788" y="2175377"/>
                </a:cubicBezTo>
                <a:cubicBezTo>
                  <a:pt x="10310175" y="2179260"/>
                  <a:pt x="10399290" y="2179260"/>
                  <a:pt x="10479920" y="2148192"/>
                </a:cubicBezTo>
                <a:cubicBezTo>
                  <a:pt x="10467187" y="2138483"/>
                  <a:pt x="10471436" y="2157901"/>
                  <a:pt x="10445972" y="2150134"/>
                </a:cubicBezTo>
                <a:cubicBezTo>
                  <a:pt x="10437482" y="2142367"/>
                  <a:pt x="10450215" y="2136542"/>
                  <a:pt x="10475679" y="2132658"/>
                </a:cubicBezTo>
                <a:cubicBezTo>
                  <a:pt x="10467190" y="2126832"/>
                  <a:pt x="10445972" y="2134600"/>
                  <a:pt x="10428995" y="2136542"/>
                </a:cubicBezTo>
                <a:cubicBezTo>
                  <a:pt x="10450215" y="2119065"/>
                  <a:pt x="10492651" y="2105473"/>
                  <a:pt x="10488408" y="2084114"/>
                </a:cubicBezTo>
                <a:cubicBezTo>
                  <a:pt x="10475679" y="2082172"/>
                  <a:pt x="10445974" y="2091881"/>
                  <a:pt x="10412023" y="2093822"/>
                </a:cubicBezTo>
                <a:cubicBezTo>
                  <a:pt x="10454459" y="2080230"/>
                  <a:pt x="10496895" y="2070521"/>
                  <a:pt x="10530846" y="2060811"/>
                </a:cubicBezTo>
                <a:cubicBezTo>
                  <a:pt x="10530843" y="2053044"/>
                  <a:pt x="10556307" y="2051103"/>
                  <a:pt x="10577525" y="2047219"/>
                </a:cubicBezTo>
                <a:cubicBezTo>
                  <a:pt x="10598743" y="2041394"/>
                  <a:pt x="10624204" y="2033627"/>
                  <a:pt x="10641179" y="2023922"/>
                </a:cubicBezTo>
                <a:cubicBezTo>
                  <a:pt x="10658153" y="2016155"/>
                  <a:pt x="10658153" y="2000620"/>
                  <a:pt x="10675127" y="1994795"/>
                </a:cubicBezTo>
                <a:cubicBezTo>
                  <a:pt x="10694226" y="1988970"/>
                  <a:pt x="10713322" y="1986058"/>
                  <a:pt x="10732418" y="1983144"/>
                </a:cubicBezTo>
                <a:lnTo>
                  <a:pt x="10737684" y="1982074"/>
                </a:lnTo>
                <a:lnTo>
                  <a:pt x="10736594" y="1982355"/>
                </a:lnTo>
                <a:cubicBezTo>
                  <a:pt x="10732683" y="1984600"/>
                  <a:pt x="10731357" y="1987513"/>
                  <a:pt x="10734540" y="1990912"/>
                </a:cubicBezTo>
                <a:cubicBezTo>
                  <a:pt x="10751514" y="1992853"/>
                  <a:pt x="10768489" y="1990912"/>
                  <a:pt x="10789709" y="1985086"/>
                </a:cubicBezTo>
                <a:cubicBezTo>
                  <a:pt x="10787587" y="1981689"/>
                  <a:pt x="10782280" y="1979504"/>
                  <a:pt x="10775718" y="1978351"/>
                </a:cubicBezTo>
                <a:lnTo>
                  <a:pt x="10758178" y="1977906"/>
                </a:lnTo>
                <a:lnTo>
                  <a:pt x="10789709" y="1971493"/>
                </a:lnTo>
                <a:cubicBezTo>
                  <a:pt x="10900042" y="1988969"/>
                  <a:pt x="11010377" y="1934600"/>
                  <a:pt x="11137687" y="1911299"/>
                </a:cubicBezTo>
                <a:cubicBezTo>
                  <a:pt x="11095249" y="1942367"/>
                  <a:pt x="10955211" y="1955959"/>
                  <a:pt x="10904286" y="1987027"/>
                </a:cubicBezTo>
                <a:cubicBezTo>
                  <a:pt x="10861850" y="1977319"/>
                  <a:pt x="10866093" y="1998679"/>
                  <a:pt x="10785463" y="2006446"/>
                </a:cubicBezTo>
                <a:cubicBezTo>
                  <a:pt x="10793952" y="2031685"/>
                  <a:pt x="10781219" y="2051103"/>
                  <a:pt x="10730296" y="2074405"/>
                </a:cubicBezTo>
                <a:cubicBezTo>
                  <a:pt x="10836388" y="2070521"/>
                  <a:pt x="10861852" y="2041395"/>
                  <a:pt x="10967939" y="2025863"/>
                </a:cubicBezTo>
                <a:cubicBezTo>
                  <a:pt x="10989160" y="2029747"/>
                  <a:pt x="11035839" y="2039452"/>
                  <a:pt x="11120713" y="2016155"/>
                </a:cubicBezTo>
                <a:cubicBezTo>
                  <a:pt x="11133441" y="2029747"/>
                  <a:pt x="11086764" y="2031685"/>
                  <a:pt x="11057057" y="2039452"/>
                </a:cubicBezTo>
                <a:cubicBezTo>
                  <a:pt x="11065544" y="2064695"/>
                  <a:pt x="11078277" y="2086055"/>
                  <a:pt x="10984916" y="2105474"/>
                </a:cubicBezTo>
                <a:cubicBezTo>
                  <a:pt x="11044326" y="2113240"/>
                  <a:pt x="11103736" y="2089939"/>
                  <a:pt x="11167392" y="2078288"/>
                </a:cubicBezTo>
                <a:cubicBezTo>
                  <a:pt x="11171636" y="2109356"/>
                  <a:pt x="11074031" y="2119065"/>
                  <a:pt x="11014621" y="2138483"/>
                </a:cubicBezTo>
                <a:cubicBezTo>
                  <a:pt x="10980672" y="2148192"/>
                  <a:pt x="10942478" y="2169551"/>
                  <a:pt x="10870337" y="2179260"/>
                </a:cubicBezTo>
                <a:cubicBezTo>
                  <a:pt x="10870337" y="2173435"/>
                  <a:pt x="10874580" y="2167610"/>
                  <a:pt x="10891555" y="2163726"/>
                </a:cubicBezTo>
                <a:cubicBezTo>
                  <a:pt x="10810927" y="2165668"/>
                  <a:pt x="10747271" y="2194794"/>
                  <a:pt x="10645422" y="2214213"/>
                </a:cubicBezTo>
                <a:cubicBezTo>
                  <a:pt x="10730296" y="2239455"/>
                  <a:pt x="10827901" y="2225863"/>
                  <a:pt x="10900042" y="2185086"/>
                </a:cubicBezTo>
                <a:cubicBezTo>
                  <a:pt x="10946721" y="2190911"/>
                  <a:pt x="10980672" y="2175377"/>
                  <a:pt x="11014619" y="2177318"/>
                </a:cubicBezTo>
                <a:cubicBezTo>
                  <a:pt x="11010377" y="2181202"/>
                  <a:pt x="11014621" y="2196737"/>
                  <a:pt x="11023111" y="2188970"/>
                </a:cubicBezTo>
                <a:cubicBezTo>
                  <a:pt x="11001890" y="2206446"/>
                  <a:pt x="10967942" y="2210329"/>
                  <a:pt x="10921262" y="2229747"/>
                </a:cubicBezTo>
                <a:cubicBezTo>
                  <a:pt x="10933991" y="2233630"/>
                  <a:pt x="10950965" y="2229747"/>
                  <a:pt x="10955211" y="2239456"/>
                </a:cubicBezTo>
                <a:cubicBezTo>
                  <a:pt x="10917016" y="2231688"/>
                  <a:pt x="10908529" y="2254989"/>
                  <a:pt x="10878824" y="2260816"/>
                </a:cubicBezTo>
                <a:cubicBezTo>
                  <a:pt x="10866093" y="2249164"/>
                  <a:pt x="10912775" y="2245281"/>
                  <a:pt x="10900042" y="2233630"/>
                </a:cubicBezTo>
                <a:cubicBezTo>
                  <a:pt x="10785463" y="2309359"/>
                  <a:pt x="10543574" y="2350137"/>
                  <a:pt x="10322905" y="2398682"/>
                </a:cubicBezTo>
                <a:cubicBezTo>
                  <a:pt x="10356854" y="2377321"/>
                  <a:pt x="10390803" y="2377321"/>
                  <a:pt x="10445972" y="2361787"/>
                </a:cubicBezTo>
                <a:cubicBezTo>
                  <a:pt x="10399292" y="2361787"/>
                  <a:pt x="10259252" y="2385088"/>
                  <a:pt x="10301688" y="2402565"/>
                </a:cubicBezTo>
                <a:cubicBezTo>
                  <a:pt x="10276224" y="2416157"/>
                  <a:pt x="10267739" y="2400623"/>
                  <a:pt x="10250762" y="2402565"/>
                </a:cubicBezTo>
                <a:cubicBezTo>
                  <a:pt x="10059799" y="2449167"/>
                  <a:pt x="9796692" y="2524897"/>
                  <a:pt x="9542072" y="2571500"/>
                </a:cubicBezTo>
                <a:cubicBezTo>
                  <a:pt x="9503880" y="2579267"/>
                  <a:pt x="9448711" y="2587034"/>
                  <a:pt x="9440224" y="2604510"/>
                </a:cubicBezTo>
                <a:cubicBezTo>
                  <a:pt x="9291696" y="2633637"/>
                  <a:pt x="8986154" y="2678297"/>
                  <a:pt x="8833382" y="2740435"/>
                </a:cubicBezTo>
                <a:cubicBezTo>
                  <a:pt x="8875818" y="2755969"/>
                  <a:pt x="8930987" y="2759853"/>
                  <a:pt x="8986154" y="2759853"/>
                </a:cubicBezTo>
                <a:cubicBezTo>
                  <a:pt x="8914013" y="2790921"/>
                  <a:pt x="8807921" y="2783154"/>
                  <a:pt x="8752754" y="2761795"/>
                </a:cubicBezTo>
                <a:cubicBezTo>
                  <a:pt x="8740024" y="2750143"/>
                  <a:pt x="8790944" y="2750143"/>
                  <a:pt x="8807921" y="2744319"/>
                </a:cubicBezTo>
                <a:cubicBezTo>
                  <a:pt x="8765483" y="2740435"/>
                  <a:pt x="8672124" y="2755969"/>
                  <a:pt x="8638175" y="2773445"/>
                </a:cubicBezTo>
                <a:cubicBezTo>
                  <a:pt x="8642417" y="2788979"/>
                  <a:pt x="8731534" y="2787037"/>
                  <a:pt x="8756998" y="2806455"/>
                </a:cubicBezTo>
                <a:cubicBezTo>
                  <a:pt x="8723047" y="2810338"/>
                  <a:pt x="8748508" y="2825873"/>
                  <a:pt x="8706073" y="2827815"/>
                </a:cubicBezTo>
                <a:cubicBezTo>
                  <a:pt x="8684855" y="2823932"/>
                  <a:pt x="8638175" y="2816165"/>
                  <a:pt x="8587252" y="2818105"/>
                </a:cubicBezTo>
                <a:cubicBezTo>
                  <a:pt x="8566032" y="2806455"/>
                  <a:pt x="8591496" y="2802571"/>
                  <a:pt x="8574519" y="2792864"/>
                </a:cubicBezTo>
                <a:cubicBezTo>
                  <a:pt x="8519353" y="2800631"/>
                  <a:pt x="8481158" y="2814222"/>
                  <a:pt x="8459943" y="2827815"/>
                </a:cubicBezTo>
                <a:cubicBezTo>
                  <a:pt x="8472673" y="2847233"/>
                  <a:pt x="8506622" y="2835582"/>
                  <a:pt x="8536327" y="2829757"/>
                </a:cubicBezTo>
                <a:cubicBezTo>
                  <a:pt x="8498135" y="2866651"/>
                  <a:pt x="8375069" y="2843349"/>
                  <a:pt x="8307171" y="2849174"/>
                </a:cubicBezTo>
                <a:cubicBezTo>
                  <a:pt x="8311413" y="2874417"/>
                  <a:pt x="8362338" y="2849174"/>
                  <a:pt x="8375066" y="2868592"/>
                </a:cubicBezTo>
                <a:cubicBezTo>
                  <a:pt x="8328389" y="2886067"/>
                  <a:pt x="8226539" y="2903544"/>
                  <a:pt x="8171374" y="2899661"/>
                </a:cubicBezTo>
                <a:cubicBezTo>
                  <a:pt x="8184103" y="2886069"/>
                  <a:pt x="8239272" y="2880243"/>
                  <a:pt x="8247759" y="2866651"/>
                </a:cubicBezTo>
                <a:cubicBezTo>
                  <a:pt x="7751250" y="2975390"/>
                  <a:pt x="7292937" y="3053061"/>
                  <a:pt x="6715800" y="3155976"/>
                </a:cubicBezTo>
                <a:cubicBezTo>
                  <a:pt x="6652144" y="3167626"/>
                  <a:pt x="6580001" y="3181218"/>
                  <a:pt x="6516347" y="3190927"/>
                </a:cubicBezTo>
                <a:cubicBezTo>
                  <a:pt x="6478153" y="3196753"/>
                  <a:pt x="6439960" y="3192869"/>
                  <a:pt x="6401768" y="3198695"/>
                </a:cubicBezTo>
                <a:cubicBezTo>
                  <a:pt x="6265974" y="3218113"/>
                  <a:pt x="6142905" y="3258889"/>
                  <a:pt x="5990134" y="3295783"/>
                </a:cubicBezTo>
                <a:cubicBezTo>
                  <a:pt x="5714296" y="3361804"/>
                  <a:pt x="5362072" y="3416174"/>
                  <a:pt x="5086237" y="3482194"/>
                </a:cubicBezTo>
                <a:cubicBezTo>
                  <a:pt x="5009850" y="3499670"/>
                  <a:pt x="4823128" y="3528797"/>
                  <a:pt x="4717036" y="3557923"/>
                </a:cubicBezTo>
                <a:cubicBezTo>
                  <a:pt x="4708551" y="3559865"/>
                  <a:pt x="4695820" y="3573457"/>
                  <a:pt x="4687331" y="3575399"/>
                </a:cubicBezTo>
                <a:cubicBezTo>
                  <a:pt x="4593969" y="3596758"/>
                  <a:pt x="4479393" y="3606468"/>
                  <a:pt x="4386032" y="3631711"/>
                </a:cubicBezTo>
                <a:cubicBezTo>
                  <a:pt x="4386032" y="3614235"/>
                  <a:pt x="4428468" y="3616176"/>
                  <a:pt x="4462418" y="3610352"/>
                </a:cubicBezTo>
                <a:cubicBezTo>
                  <a:pt x="4445444" y="3604525"/>
                  <a:pt x="4381789" y="3606467"/>
                  <a:pt x="4398765" y="3594817"/>
                </a:cubicBezTo>
                <a:cubicBezTo>
                  <a:pt x="4458173" y="3587050"/>
                  <a:pt x="4470906" y="3569574"/>
                  <a:pt x="4526072" y="3561807"/>
                </a:cubicBezTo>
                <a:cubicBezTo>
                  <a:pt x="4394519" y="3577341"/>
                  <a:pt x="4250235" y="3620060"/>
                  <a:pt x="4088976" y="3656955"/>
                </a:cubicBezTo>
                <a:cubicBezTo>
                  <a:pt x="3991371" y="3680256"/>
                  <a:pt x="3851331" y="3691906"/>
                  <a:pt x="3804652" y="3732684"/>
                </a:cubicBezTo>
                <a:cubicBezTo>
                  <a:pt x="3719780" y="3728800"/>
                  <a:pt x="3673098" y="3754043"/>
                  <a:pt x="3605198" y="3779286"/>
                </a:cubicBezTo>
                <a:cubicBezTo>
                  <a:pt x="3719778" y="3773460"/>
                  <a:pt x="3923472" y="3711324"/>
                  <a:pt x="4101705" y="3682197"/>
                </a:cubicBezTo>
                <a:cubicBezTo>
                  <a:pt x="4101707" y="3697731"/>
                  <a:pt x="4046538" y="3709382"/>
                  <a:pt x="4012589" y="3717150"/>
                </a:cubicBezTo>
                <a:cubicBezTo>
                  <a:pt x="3927718" y="3738509"/>
                  <a:pt x="3813139" y="3752101"/>
                  <a:pt x="3749485" y="3777345"/>
                </a:cubicBezTo>
                <a:cubicBezTo>
                  <a:pt x="3749483" y="3792879"/>
                  <a:pt x="3804652" y="3785112"/>
                  <a:pt x="3779188" y="3794820"/>
                </a:cubicBezTo>
                <a:cubicBezTo>
                  <a:pt x="3685829" y="3825889"/>
                  <a:pt x="3520327" y="3845306"/>
                  <a:pt x="3443940" y="3880259"/>
                </a:cubicBezTo>
                <a:cubicBezTo>
                  <a:pt x="3490619" y="3889967"/>
                  <a:pt x="3524570" y="3853073"/>
                  <a:pt x="3562763" y="3860841"/>
                </a:cubicBezTo>
                <a:cubicBezTo>
                  <a:pt x="3473648" y="3903561"/>
                  <a:pt x="3286937" y="3928802"/>
                  <a:pt x="3185089" y="3967638"/>
                </a:cubicBezTo>
                <a:cubicBezTo>
                  <a:pt x="3223281" y="3990940"/>
                  <a:pt x="3299668" y="3955988"/>
                  <a:pt x="3325127" y="3944337"/>
                </a:cubicBezTo>
                <a:cubicBezTo>
                  <a:pt x="3286937" y="3969581"/>
                  <a:pt x="3380284" y="3942395"/>
                  <a:pt x="3418479" y="3936570"/>
                </a:cubicBezTo>
                <a:cubicBezTo>
                  <a:pt x="3409991" y="3930745"/>
                  <a:pt x="3388774" y="3938512"/>
                  <a:pt x="3371797" y="3940454"/>
                </a:cubicBezTo>
                <a:cubicBezTo>
                  <a:pt x="3363312" y="3919095"/>
                  <a:pt x="3431209" y="3922978"/>
                  <a:pt x="3448186" y="3930745"/>
                </a:cubicBezTo>
                <a:cubicBezTo>
                  <a:pt x="3575496" y="3907443"/>
                  <a:pt x="3711293" y="3870550"/>
                  <a:pt x="3804649" y="3868608"/>
                </a:cubicBezTo>
                <a:cubicBezTo>
                  <a:pt x="3745241" y="3922978"/>
                  <a:pt x="3588224" y="3938512"/>
                  <a:pt x="3477891" y="3975405"/>
                </a:cubicBezTo>
                <a:cubicBezTo>
                  <a:pt x="3401504" y="4000649"/>
                  <a:pt x="3231768" y="4053077"/>
                  <a:pt x="3091725" y="4072495"/>
                </a:cubicBezTo>
                <a:cubicBezTo>
                  <a:pt x="3078997" y="4074437"/>
                  <a:pt x="3053536" y="4070553"/>
                  <a:pt x="3040802" y="4072495"/>
                </a:cubicBezTo>
                <a:cubicBezTo>
                  <a:pt x="2892277" y="4099679"/>
                  <a:pt x="2764965" y="4150166"/>
                  <a:pt x="2599463" y="4175408"/>
                </a:cubicBezTo>
                <a:cubicBezTo>
                  <a:pt x="2416987" y="4202594"/>
                  <a:pt x="2183585" y="4235604"/>
                  <a:pt x="1996863" y="4255022"/>
                </a:cubicBezTo>
                <a:cubicBezTo>
                  <a:pt x="1920476" y="4225895"/>
                  <a:pt x="1827117" y="4194827"/>
                  <a:pt x="1742245" y="4159874"/>
                </a:cubicBezTo>
                <a:cubicBezTo>
                  <a:pt x="1695563" y="4142399"/>
                  <a:pt x="1648884" y="4124923"/>
                  <a:pt x="1627669" y="4093854"/>
                </a:cubicBezTo>
                <a:cubicBezTo>
                  <a:pt x="1585231" y="4033660"/>
                  <a:pt x="1602205" y="3932687"/>
                  <a:pt x="1661615" y="3891909"/>
                </a:cubicBezTo>
                <a:cubicBezTo>
                  <a:pt x="1695563" y="3866666"/>
                  <a:pt x="1750732" y="3843364"/>
                  <a:pt x="1818630" y="3822005"/>
                </a:cubicBezTo>
                <a:cubicBezTo>
                  <a:pt x="1687077" y="3839481"/>
                  <a:pt x="1555523" y="3856957"/>
                  <a:pt x="1428213" y="3880259"/>
                </a:cubicBezTo>
                <a:cubicBezTo>
                  <a:pt x="1440944" y="3891909"/>
                  <a:pt x="1470651" y="3880259"/>
                  <a:pt x="1491869" y="3884142"/>
                </a:cubicBezTo>
                <a:cubicBezTo>
                  <a:pt x="1258470" y="3917153"/>
                  <a:pt x="902000" y="4010358"/>
                  <a:pt x="711036" y="3955988"/>
                </a:cubicBezTo>
                <a:cubicBezTo>
                  <a:pt x="702549" y="3921035"/>
                  <a:pt x="630408" y="3909385"/>
                  <a:pt x="579483" y="3897734"/>
                </a:cubicBezTo>
                <a:cubicBezTo>
                  <a:pt x="570998" y="3876375"/>
                  <a:pt x="664357" y="3860841"/>
                  <a:pt x="609188" y="3841423"/>
                </a:cubicBezTo>
                <a:cubicBezTo>
                  <a:pt x="634649" y="3837539"/>
                  <a:pt x="655870" y="3831714"/>
                  <a:pt x="664357" y="3823947"/>
                </a:cubicBezTo>
                <a:cubicBezTo>
                  <a:pt x="600701" y="3798704"/>
                  <a:pt x="537047" y="3853074"/>
                  <a:pt x="511585" y="3855016"/>
                </a:cubicBezTo>
                <a:cubicBezTo>
                  <a:pt x="498855" y="3851618"/>
                  <a:pt x="492754" y="3847612"/>
                  <a:pt x="490831" y="3843273"/>
                </a:cubicBezTo>
                <a:lnTo>
                  <a:pt x="491147" y="3842262"/>
                </a:lnTo>
                <a:lnTo>
                  <a:pt x="459009" y="3848501"/>
                </a:lnTo>
                <a:cubicBezTo>
                  <a:pt x="350835" y="3865000"/>
                  <a:pt x="224629" y="3908312"/>
                  <a:pt x="111946" y="3920685"/>
                </a:cubicBezTo>
                <a:cubicBezTo>
                  <a:pt x="89408" y="3922748"/>
                  <a:pt x="62363" y="3914499"/>
                  <a:pt x="44335" y="3918623"/>
                </a:cubicBezTo>
                <a:lnTo>
                  <a:pt x="0" y="3930819"/>
                </a:lnTo>
                <a:lnTo>
                  <a:pt x="0" y="3872129"/>
                </a:lnTo>
                <a:lnTo>
                  <a:pt x="211107" y="3825814"/>
                </a:lnTo>
                <a:cubicBezTo>
                  <a:pt x="168286" y="3822720"/>
                  <a:pt x="98423" y="3833032"/>
                  <a:pt x="30813" y="3846181"/>
                </a:cubicBezTo>
                <a:lnTo>
                  <a:pt x="0" y="3852765"/>
                </a:lnTo>
                <a:lnTo>
                  <a:pt x="0" y="3822738"/>
                </a:lnTo>
                <a:lnTo>
                  <a:pt x="43420" y="3811345"/>
                </a:lnTo>
                <a:cubicBezTo>
                  <a:pt x="75605" y="3803514"/>
                  <a:pt x="106311" y="3796425"/>
                  <a:pt x="129974" y="3790753"/>
                </a:cubicBezTo>
                <a:cubicBezTo>
                  <a:pt x="188571" y="3776315"/>
                  <a:pt x="260688" y="3766003"/>
                  <a:pt x="319282" y="3751567"/>
                </a:cubicBezTo>
                <a:cubicBezTo>
                  <a:pt x="287729" y="3730942"/>
                  <a:pt x="211107" y="3766003"/>
                  <a:pt x="188569" y="3735067"/>
                </a:cubicBezTo>
                <a:cubicBezTo>
                  <a:pt x="152510" y="3743317"/>
                  <a:pt x="143496" y="3757754"/>
                  <a:pt x="107438" y="3766002"/>
                </a:cubicBezTo>
                <a:cubicBezTo>
                  <a:pt x="102930" y="3759816"/>
                  <a:pt x="120960" y="3757753"/>
                  <a:pt x="129974" y="3753629"/>
                </a:cubicBezTo>
                <a:lnTo>
                  <a:pt x="0" y="3776604"/>
                </a:lnTo>
                <a:lnTo>
                  <a:pt x="0" y="3747579"/>
                </a:lnTo>
                <a:lnTo>
                  <a:pt x="80394" y="3730942"/>
                </a:lnTo>
                <a:cubicBezTo>
                  <a:pt x="75885" y="3712380"/>
                  <a:pt x="44335" y="3724755"/>
                  <a:pt x="30813" y="3712380"/>
                </a:cubicBezTo>
                <a:lnTo>
                  <a:pt x="0" y="3726352"/>
                </a:lnTo>
                <a:lnTo>
                  <a:pt x="0" y="3704742"/>
                </a:lnTo>
                <a:lnTo>
                  <a:pt x="12079" y="3701488"/>
                </a:lnTo>
                <a:cubicBezTo>
                  <a:pt x="29686" y="3696654"/>
                  <a:pt x="48842" y="3691756"/>
                  <a:pt x="71380" y="3687632"/>
                </a:cubicBezTo>
                <a:cubicBezTo>
                  <a:pt x="67999" y="3678351"/>
                  <a:pt x="24052" y="3679510"/>
                  <a:pt x="6093" y="3686761"/>
                </a:cubicBezTo>
                <a:lnTo>
                  <a:pt x="0" y="3694893"/>
                </a:lnTo>
                <a:lnTo>
                  <a:pt x="0" y="3683307"/>
                </a:lnTo>
                <a:lnTo>
                  <a:pt x="8277" y="3678092"/>
                </a:lnTo>
                <a:cubicBezTo>
                  <a:pt x="18419" y="3672098"/>
                  <a:pt x="24757" y="3667119"/>
                  <a:pt x="5426" y="3668050"/>
                </a:cubicBezTo>
                <a:lnTo>
                  <a:pt x="0" y="3668632"/>
                </a:lnTo>
                <a:lnTo>
                  <a:pt x="0" y="3664151"/>
                </a:lnTo>
                <a:lnTo>
                  <a:pt x="85676" y="3638455"/>
                </a:lnTo>
                <a:cubicBezTo>
                  <a:pt x="202936" y="3606552"/>
                  <a:pt x="337311" y="3575229"/>
                  <a:pt x="418445" y="3528824"/>
                </a:cubicBezTo>
                <a:cubicBezTo>
                  <a:pt x="296746" y="3550479"/>
                  <a:pt x="180682" y="3578838"/>
                  <a:pt x="62364" y="3608227"/>
                </a:cubicBezTo>
                <a:lnTo>
                  <a:pt x="0" y="3622669"/>
                </a:lnTo>
                <a:lnTo>
                  <a:pt x="0" y="3602868"/>
                </a:lnTo>
                <a:lnTo>
                  <a:pt x="26306" y="3596110"/>
                </a:lnTo>
                <a:cubicBezTo>
                  <a:pt x="148004" y="3566463"/>
                  <a:pt x="271956" y="3537074"/>
                  <a:pt x="373371" y="3499950"/>
                </a:cubicBezTo>
                <a:cubicBezTo>
                  <a:pt x="404923" y="3530886"/>
                  <a:pt x="431967" y="3481388"/>
                  <a:pt x="468026" y="3495825"/>
                </a:cubicBezTo>
                <a:cubicBezTo>
                  <a:pt x="477040" y="3506136"/>
                  <a:pt x="459009" y="3514386"/>
                  <a:pt x="427459" y="3518511"/>
                </a:cubicBezTo>
                <a:cubicBezTo>
                  <a:pt x="472534" y="3530886"/>
                  <a:pt x="490562" y="3495824"/>
                  <a:pt x="549156" y="3493763"/>
                </a:cubicBezTo>
                <a:cubicBezTo>
                  <a:pt x="585217" y="3487575"/>
                  <a:pt x="490562" y="3477263"/>
                  <a:pt x="558173" y="3469013"/>
                </a:cubicBezTo>
                <a:cubicBezTo>
                  <a:pt x="350271" y="3492216"/>
                  <a:pt x="195138" y="3525207"/>
                  <a:pt x="55870" y="3556974"/>
                </a:cubicBezTo>
                <a:lnTo>
                  <a:pt x="0" y="3569751"/>
                </a:lnTo>
                <a:lnTo>
                  <a:pt x="0" y="3495292"/>
                </a:lnTo>
                <a:lnTo>
                  <a:pt x="142934" y="3465404"/>
                </a:lnTo>
                <a:cubicBezTo>
                  <a:pt x="249420" y="3443748"/>
                  <a:pt x="357596" y="3421577"/>
                  <a:pt x="477040" y="3388578"/>
                </a:cubicBezTo>
                <a:cubicBezTo>
                  <a:pt x="449995" y="3359704"/>
                  <a:pt x="440981" y="3398890"/>
                  <a:pt x="409429" y="3386516"/>
                </a:cubicBezTo>
                <a:cubicBezTo>
                  <a:pt x="449995" y="3370016"/>
                  <a:pt x="526620" y="3349392"/>
                  <a:pt x="576203" y="3359704"/>
                </a:cubicBezTo>
                <a:cubicBezTo>
                  <a:pt x="603245" y="3351454"/>
                  <a:pt x="549159" y="3353517"/>
                  <a:pt x="571695" y="3339079"/>
                </a:cubicBezTo>
                <a:cubicBezTo>
                  <a:pt x="715928" y="3322580"/>
                  <a:pt x="869177" y="3273082"/>
                  <a:pt x="990877" y="3238021"/>
                </a:cubicBezTo>
                <a:cubicBezTo>
                  <a:pt x="954816" y="3256582"/>
                  <a:pt x="1031441" y="3262769"/>
                  <a:pt x="981860" y="3277207"/>
                </a:cubicBezTo>
                <a:cubicBezTo>
                  <a:pt x="1008907" y="3284425"/>
                  <a:pt x="1055106" y="3278754"/>
                  <a:pt x="1100742" y="3268957"/>
                </a:cubicBezTo>
                <a:lnTo>
                  <a:pt x="1150009" y="3256415"/>
                </a:lnTo>
                <a:lnTo>
                  <a:pt x="1137603" y="3261811"/>
                </a:lnTo>
                <a:cubicBezTo>
                  <a:pt x="1130323" y="3265929"/>
                  <a:pt x="1123280" y="3271020"/>
                  <a:pt x="1117082" y="3277207"/>
                </a:cubicBezTo>
                <a:cubicBezTo>
                  <a:pt x="1193707" y="3262770"/>
                  <a:pt x="1206103" y="3250396"/>
                  <a:pt x="1193144" y="3247817"/>
                </a:cubicBezTo>
                <a:lnTo>
                  <a:pt x="1170921" y="3250759"/>
                </a:lnTo>
                <a:lnTo>
                  <a:pt x="1216245" y="3235958"/>
                </a:lnTo>
                <a:cubicBezTo>
                  <a:pt x="1162157" y="3211209"/>
                  <a:pt x="1135110" y="3248333"/>
                  <a:pt x="1108068" y="3242146"/>
                </a:cubicBezTo>
                <a:cubicBezTo>
                  <a:pt x="1031441" y="3221522"/>
                  <a:pt x="1238779" y="3211209"/>
                  <a:pt x="1193707" y="3180273"/>
                </a:cubicBezTo>
                <a:cubicBezTo>
                  <a:pt x="1225257" y="3188522"/>
                  <a:pt x="1315404" y="3161711"/>
                  <a:pt x="1297376" y="3188522"/>
                </a:cubicBezTo>
                <a:cubicBezTo>
                  <a:pt x="1355970" y="3157585"/>
                  <a:pt x="1491192" y="3134900"/>
                  <a:pt x="1536267" y="3116336"/>
                </a:cubicBezTo>
                <a:cubicBezTo>
                  <a:pt x="1531759" y="3114275"/>
                  <a:pt x="1531759" y="3112212"/>
                  <a:pt x="1527248" y="3112212"/>
                </a:cubicBezTo>
                <a:cubicBezTo>
                  <a:pt x="1486684" y="3122524"/>
                  <a:pt x="1419076" y="3128711"/>
                  <a:pt x="1383017" y="3141086"/>
                </a:cubicBezTo>
                <a:cubicBezTo>
                  <a:pt x="1428087" y="3122525"/>
                  <a:pt x="1432595" y="3097775"/>
                  <a:pt x="1504712" y="3085400"/>
                </a:cubicBezTo>
                <a:cubicBezTo>
                  <a:pt x="1513731" y="3085401"/>
                  <a:pt x="1518236" y="3089525"/>
                  <a:pt x="1527248" y="3093650"/>
                </a:cubicBezTo>
                <a:cubicBezTo>
                  <a:pt x="1549789" y="3089525"/>
                  <a:pt x="1567814" y="3085400"/>
                  <a:pt x="1590353" y="3081276"/>
                </a:cubicBezTo>
                <a:cubicBezTo>
                  <a:pt x="1599367" y="3073026"/>
                  <a:pt x="1621903" y="3064776"/>
                  <a:pt x="1657964" y="3060652"/>
                </a:cubicBezTo>
                <a:cubicBezTo>
                  <a:pt x="1657964" y="3060652"/>
                  <a:pt x="1662472" y="3062714"/>
                  <a:pt x="1662472" y="3064776"/>
                </a:cubicBezTo>
                <a:cubicBezTo>
                  <a:pt x="1666978" y="3062714"/>
                  <a:pt x="1671484" y="3062714"/>
                  <a:pt x="1675992" y="3060652"/>
                </a:cubicBezTo>
                <a:cubicBezTo>
                  <a:pt x="1689514" y="3068901"/>
                  <a:pt x="1671484" y="3073026"/>
                  <a:pt x="1680500" y="3081275"/>
                </a:cubicBezTo>
                <a:cubicBezTo>
                  <a:pt x="1703036" y="3077151"/>
                  <a:pt x="1725574" y="3073026"/>
                  <a:pt x="1748108" y="3068901"/>
                </a:cubicBezTo>
                <a:cubicBezTo>
                  <a:pt x="1748108" y="3060652"/>
                  <a:pt x="1779663" y="3056527"/>
                  <a:pt x="1797691" y="3052401"/>
                </a:cubicBezTo>
                <a:cubicBezTo>
                  <a:pt x="1770644" y="3046215"/>
                  <a:pt x="1739097" y="3050338"/>
                  <a:pt x="1703038" y="3056527"/>
                </a:cubicBezTo>
                <a:cubicBezTo>
                  <a:pt x="1869808" y="3015278"/>
                  <a:pt x="2095174" y="2971967"/>
                  <a:pt x="2261945" y="2918344"/>
                </a:cubicBezTo>
                <a:cubicBezTo>
                  <a:pt x="2298004" y="2905969"/>
                  <a:pt x="2307020" y="2928656"/>
                  <a:pt x="2334062" y="2926593"/>
                </a:cubicBezTo>
                <a:cubicBezTo>
                  <a:pt x="2334062" y="2908032"/>
                  <a:pt x="2374629" y="2887406"/>
                  <a:pt x="2428717" y="2872971"/>
                </a:cubicBezTo>
                <a:cubicBezTo>
                  <a:pt x="2234901" y="2912156"/>
                  <a:pt x="2041087" y="2951343"/>
                  <a:pt x="1865299" y="2976092"/>
                </a:cubicBezTo>
                <a:cubicBezTo>
                  <a:pt x="1914882" y="2928656"/>
                  <a:pt x="2171801" y="2918343"/>
                  <a:pt x="2158281" y="2862658"/>
                </a:cubicBezTo>
                <a:cubicBezTo>
                  <a:pt x="2090666" y="2862659"/>
                  <a:pt x="2023057" y="2883283"/>
                  <a:pt x="2014043" y="2914218"/>
                </a:cubicBezTo>
                <a:cubicBezTo>
                  <a:pt x="1833749" y="2938968"/>
                  <a:pt x="1675992" y="2986404"/>
                  <a:pt x="1504712" y="3029715"/>
                </a:cubicBezTo>
                <a:cubicBezTo>
                  <a:pt x="1563309" y="3033840"/>
                  <a:pt x="1621903" y="3027652"/>
                  <a:pt x="1685008" y="3007029"/>
                </a:cubicBezTo>
                <a:cubicBezTo>
                  <a:pt x="1626413" y="3031777"/>
                  <a:pt x="1581337" y="3054464"/>
                  <a:pt x="1513731" y="3079213"/>
                </a:cubicBezTo>
                <a:cubicBezTo>
                  <a:pt x="1522740" y="3064776"/>
                  <a:pt x="1509220" y="3062714"/>
                  <a:pt x="1473162" y="3073027"/>
                </a:cubicBezTo>
                <a:cubicBezTo>
                  <a:pt x="1459642" y="3058590"/>
                  <a:pt x="1527248" y="3058590"/>
                  <a:pt x="1545281" y="3050339"/>
                </a:cubicBezTo>
                <a:cubicBezTo>
                  <a:pt x="1491192" y="3040026"/>
                  <a:pt x="1468653" y="3064776"/>
                  <a:pt x="1423584" y="3060652"/>
                </a:cubicBezTo>
                <a:cubicBezTo>
                  <a:pt x="1423581" y="3037965"/>
                  <a:pt x="1500206" y="3056527"/>
                  <a:pt x="1500206" y="3037965"/>
                </a:cubicBezTo>
                <a:cubicBezTo>
                  <a:pt x="1500206" y="3035903"/>
                  <a:pt x="1491190" y="3035903"/>
                  <a:pt x="1482176" y="3035903"/>
                </a:cubicBezTo>
                <a:cubicBezTo>
                  <a:pt x="1455131" y="3042089"/>
                  <a:pt x="1423581" y="3050338"/>
                  <a:pt x="1396537" y="3056527"/>
                </a:cubicBezTo>
                <a:cubicBezTo>
                  <a:pt x="1392029" y="3060651"/>
                  <a:pt x="1396537" y="3062714"/>
                  <a:pt x="1401045" y="3066839"/>
                </a:cubicBezTo>
                <a:cubicBezTo>
                  <a:pt x="1369492" y="3066839"/>
                  <a:pt x="1333434" y="3075088"/>
                  <a:pt x="1301882" y="3077151"/>
                </a:cubicBezTo>
                <a:cubicBezTo>
                  <a:pt x="1256810" y="3085400"/>
                  <a:pt x="1207227" y="3093651"/>
                  <a:pt x="1157649" y="3099838"/>
                </a:cubicBezTo>
                <a:cubicBezTo>
                  <a:pt x="1094546" y="3108087"/>
                  <a:pt x="1022430" y="3120978"/>
                  <a:pt x="946365" y="3135931"/>
                </a:cubicBezTo>
                <a:lnTo>
                  <a:pt x="888621" y="3147843"/>
                </a:lnTo>
                <a:lnTo>
                  <a:pt x="891719" y="3147273"/>
                </a:lnTo>
                <a:cubicBezTo>
                  <a:pt x="905238" y="3159647"/>
                  <a:pt x="846642" y="3159647"/>
                  <a:pt x="828613" y="3167898"/>
                </a:cubicBezTo>
                <a:lnTo>
                  <a:pt x="830206" y="3159895"/>
                </a:lnTo>
                <a:lnTo>
                  <a:pt x="711420" y="3184397"/>
                </a:lnTo>
                <a:cubicBezTo>
                  <a:pt x="711420" y="3188522"/>
                  <a:pt x="720436" y="3192648"/>
                  <a:pt x="729450" y="3190585"/>
                </a:cubicBezTo>
                <a:cubicBezTo>
                  <a:pt x="738467" y="3205021"/>
                  <a:pt x="702406" y="3200897"/>
                  <a:pt x="693392" y="3188522"/>
                </a:cubicBezTo>
                <a:cubicBezTo>
                  <a:pt x="675362" y="3192647"/>
                  <a:pt x="652825" y="3196772"/>
                  <a:pt x="634798" y="3200897"/>
                </a:cubicBezTo>
                <a:cubicBezTo>
                  <a:pt x="630289" y="3202958"/>
                  <a:pt x="625781" y="3202958"/>
                  <a:pt x="621273" y="3205021"/>
                </a:cubicBezTo>
                <a:cubicBezTo>
                  <a:pt x="693392" y="3219459"/>
                  <a:pt x="765509" y="3205021"/>
                  <a:pt x="815089" y="3186460"/>
                </a:cubicBezTo>
                <a:cubicBezTo>
                  <a:pt x="828613" y="3194709"/>
                  <a:pt x="810583" y="3198834"/>
                  <a:pt x="819597" y="3207084"/>
                </a:cubicBezTo>
                <a:cubicBezTo>
                  <a:pt x="833119" y="3221522"/>
                  <a:pt x="878194" y="3198834"/>
                  <a:pt x="905236" y="3196772"/>
                </a:cubicBezTo>
                <a:cubicBezTo>
                  <a:pt x="932280" y="3188522"/>
                  <a:pt x="869177" y="3178210"/>
                  <a:pt x="846642" y="3186460"/>
                </a:cubicBezTo>
                <a:cubicBezTo>
                  <a:pt x="833119" y="3172023"/>
                  <a:pt x="891714" y="3174084"/>
                  <a:pt x="909744" y="3165835"/>
                </a:cubicBezTo>
                <a:cubicBezTo>
                  <a:pt x="891714" y="3188522"/>
                  <a:pt x="945802" y="3190584"/>
                  <a:pt x="986371" y="3180273"/>
                </a:cubicBezTo>
                <a:cubicBezTo>
                  <a:pt x="950310" y="3200897"/>
                  <a:pt x="860163" y="3213271"/>
                  <a:pt x="810581" y="3231834"/>
                </a:cubicBezTo>
                <a:cubicBezTo>
                  <a:pt x="765509" y="3198834"/>
                  <a:pt x="684378" y="3235958"/>
                  <a:pt x="630289" y="3246270"/>
                </a:cubicBezTo>
                <a:cubicBezTo>
                  <a:pt x="634798" y="3240083"/>
                  <a:pt x="634798" y="3233895"/>
                  <a:pt x="625781" y="3225645"/>
                </a:cubicBezTo>
                <a:cubicBezTo>
                  <a:pt x="594228" y="3248333"/>
                  <a:pt x="513098" y="3264832"/>
                  <a:pt x="436473" y="3279270"/>
                </a:cubicBezTo>
                <a:cubicBezTo>
                  <a:pt x="404923" y="3260708"/>
                  <a:pt x="495068" y="3262769"/>
                  <a:pt x="468026" y="3244208"/>
                </a:cubicBezTo>
                <a:cubicBezTo>
                  <a:pt x="395907" y="3271020"/>
                  <a:pt x="292238" y="3295769"/>
                  <a:pt x="206599" y="3320518"/>
                </a:cubicBezTo>
                <a:cubicBezTo>
                  <a:pt x="247168" y="3293706"/>
                  <a:pt x="319282" y="3273082"/>
                  <a:pt x="395907" y="3252457"/>
                </a:cubicBezTo>
                <a:cubicBezTo>
                  <a:pt x="373371" y="3256582"/>
                  <a:pt x="350835" y="3258645"/>
                  <a:pt x="332807" y="3248333"/>
                </a:cubicBezTo>
                <a:cubicBezTo>
                  <a:pt x="346326" y="3244208"/>
                  <a:pt x="337312" y="3240083"/>
                  <a:pt x="328298" y="3242146"/>
                </a:cubicBezTo>
                <a:cubicBezTo>
                  <a:pt x="427459" y="3200897"/>
                  <a:pt x="625781" y="3192648"/>
                  <a:pt x="661839" y="3136960"/>
                </a:cubicBezTo>
                <a:cubicBezTo>
                  <a:pt x="729450" y="3126648"/>
                  <a:pt x="697898" y="3155523"/>
                  <a:pt x="761003" y="3153461"/>
                </a:cubicBezTo>
                <a:cubicBezTo>
                  <a:pt x="846642" y="3118399"/>
                  <a:pt x="927772" y="3085400"/>
                  <a:pt x="1031441" y="3066839"/>
                </a:cubicBezTo>
                <a:cubicBezTo>
                  <a:pt x="1004397" y="3048278"/>
                  <a:pt x="936788" y="3077151"/>
                  <a:pt x="887208" y="3083338"/>
                </a:cubicBezTo>
                <a:cubicBezTo>
                  <a:pt x="887208" y="3073026"/>
                  <a:pt x="882700" y="3066839"/>
                  <a:pt x="869177" y="3062714"/>
                </a:cubicBezTo>
                <a:cubicBezTo>
                  <a:pt x="837625" y="3087462"/>
                  <a:pt x="756495" y="3103962"/>
                  <a:pt x="679870" y="3120462"/>
                </a:cubicBezTo>
                <a:cubicBezTo>
                  <a:pt x="702406" y="3083338"/>
                  <a:pt x="783539" y="3081275"/>
                  <a:pt x="860163" y="3060652"/>
                </a:cubicBezTo>
                <a:cubicBezTo>
                  <a:pt x="837625" y="3058590"/>
                  <a:pt x="806075" y="3060652"/>
                  <a:pt x="774525" y="3068901"/>
                </a:cubicBezTo>
                <a:cubicBezTo>
                  <a:pt x="761003" y="3040026"/>
                  <a:pt x="828611" y="3054464"/>
                  <a:pt x="873686" y="3040026"/>
                </a:cubicBezTo>
                <a:cubicBezTo>
                  <a:pt x="851149" y="3015278"/>
                  <a:pt x="783539" y="3048278"/>
                  <a:pt x="761003" y="3025589"/>
                </a:cubicBezTo>
                <a:cubicBezTo>
                  <a:pt x="797061" y="3031777"/>
                  <a:pt x="779033" y="3021465"/>
                  <a:pt x="815089" y="3015278"/>
                </a:cubicBezTo>
                <a:cubicBezTo>
                  <a:pt x="761003" y="3011153"/>
                  <a:pt x="666350" y="3015278"/>
                  <a:pt x="616767" y="3042089"/>
                </a:cubicBezTo>
                <a:cubicBezTo>
                  <a:pt x="616767" y="3033840"/>
                  <a:pt x="616767" y="3027652"/>
                  <a:pt x="630289" y="3023527"/>
                </a:cubicBezTo>
                <a:cubicBezTo>
                  <a:pt x="531128" y="3021465"/>
                  <a:pt x="413937" y="3021465"/>
                  <a:pt x="310266" y="3060652"/>
                </a:cubicBezTo>
                <a:cubicBezTo>
                  <a:pt x="328298" y="3073026"/>
                  <a:pt x="323790" y="3048276"/>
                  <a:pt x="355343" y="3058590"/>
                </a:cubicBezTo>
                <a:cubicBezTo>
                  <a:pt x="364357" y="3068901"/>
                  <a:pt x="346326" y="3077151"/>
                  <a:pt x="314774" y="3081275"/>
                </a:cubicBezTo>
                <a:cubicBezTo>
                  <a:pt x="328298" y="3089525"/>
                  <a:pt x="350835" y="3081276"/>
                  <a:pt x="373371" y="3077151"/>
                </a:cubicBezTo>
                <a:cubicBezTo>
                  <a:pt x="346326" y="3099838"/>
                  <a:pt x="287729" y="3116338"/>
                  <a:pt x="296746" y="3145212"/>
                </a:cubicBezTo>
                <a:cubicBezTo>
                  <a:pt x="314774" y="3147273"/>
                  <a:pt x="350835" y="3134900"/>
                  <a:pt x="395907" y="3132837"/>
                </a:cubicBezTo>
                <a:cubicBezTo>
                  <a:pt x="341820" y="3151399"/>
                  <a:pt x="287729" y="3163773"/>
                  <a:pt x="242657" y="3176147"/>
                </a:cubicBezTo>
                <a:cubicBezTo>
                  <a:pt x="242657" y="3184397"/>
                  <a:pt x="211107" y="3188522"/>
                  <a:pt x="184063" y="3192648"/>
                </a:cubicBezTo>
                <a:cubicBezTo>
                  <a:pt x="152510" y="3200897"/>
                  <a:pt x="120958" y="3211209"/>
                  <a:pt x="98422" y="3223583"/>
                </a:cubicBezTo>
                <a:cubicBezTo>
                  <a:pt x="75885" y="3233896"/>
                  <a:pt x="75888" y="3254520"/>
                  <a:pt x="53352" y="3262769"/>
                </a:cubicBezTo>
                <a:lnTo>
                  <a:pt x="0" y="3274420"/>
                </a:lnTo>
                <a:lnTo>
                  <a:pt x="0" y="2996811"/>
                </a:lnTo>
                <a:lnTo>
                  <a:pt x="2079" y="2996265"/>
                </a:lnTo>
                <a:cubicBezTo>
                  <a:pt x="29968" y="2989240"/>
                  <a:pt x="60111" y="2982279"/>
                  <a:pt x="93916" y="2976092"/>
                </a:cubicBezTo>
                <a:lnTo>
                  <a:pt x="0" y="2962418"/>
                </a:lnTo>
                <a:lnTo>
                  <a:pt x="0" y="2278107"/>
                </a:lnTo>
                <a:lnTo>
                  <a:pt x="31095" y="2270803"/>
                </a:lnTo>
                <a:cubicBezTo>
                  <a:pt x="71380" y="2264165"/>
                  <a:pt x="115327" y="2263005"/>
                  <a:pt x="166035" y="2270739"/>
                </a:cubicBezTo>
                <a:cubicBezTo>
                  <a:pt x="206599" y="2245989"/>
                  <a:pt x="314774" y="2233614"/>
                  <a:pt x="364357" y="2208865"/>
                </a:cubicBezTo>
                <a:cubicBezTo>
                  <a:pt x="368862" y="2196491"/>
                  <a:pt x="359851" y="2192367"/>
                  <a:pt x="337312" y="2198553"/>
                </a:cubicBezTo>
                <a:cubicBezTo>
                  <a:pt x="364357" y="2177929"/>
                  <a:pt x="413937" y="2161430"/>
                  <a:pt x="459009" y="2142868"/>
                </a:cubicBezTo>
                <a:cubicBezTo>
                  <a:pt x="328297" y="2149055"/>
                  <a:pt x="196457" y="2170195"/>
                  <a:pt x="70815" y="2193913"/>
                </a:cubicBezTo>
                <a:lnTo>
                  <a:pt x="0" y="2207838"/>
                </a:lnTo>
                <a:lnTo>
                  <a:pt x="0" y="2114656"/>
                </a:lnTo>
                <a:lnTo>
                  <a:pt x="56942" y="2100394"/>
                </a:lnTo>
                <a:cubicBezTo>
                  <a:pt x="228291" y="2058824"/>
                  <a:pt x="421825" y="2015513"/>
                  <a:pt x="567187" y="1986123"/>
                </a:cubicBezTo>
                <a:cubicBezTo>
                  <a:pt x="562678" y="1971686"/>
                  <a:pt x="508590" y="1975811"/>
                  <a:pt x="562678" y="1965499"/>
                </a:cubicBezTo>
                <a:cubicBezTo>
                  <a:pt x="431965" y="1957249"/>
                  <a:pt x="337312" y="2006748"/>
                  <a:pt x="247168" y="2023247"/>
                </a:cubicBezTo>
                <a:cubicBezTo>
                  <a:pt x="168288" y="2038715"/>
                  <a:pt x="93917" y="2051605"/>
                  <a:pt x="12221" y="2064753"/>
                </a:cubicBezTo>
                <a:lnTo>
                  <a:pt x="0" y="2066666"/>
                </a:lnTo>
                <a:lnTo>
                  <a:pt x="0" y="2036619"/>
                </a:lnTo>
                <a:lnTo>
                  <a:pt x="13489" y="2033559"/>
                </a:lnTo>
                <a:cubicBezTo>
                  <a:pt x="42928" y="2028403"/>
                  <a:pt x="75888" y="2024278"/>
                  <a:pt x="116454" y="2021185"/>
                </a:cubicBezTo>
                <a:cubicBezTo>
                  <a:pt x="215615" y="1981999"/>
                  <a:pt x="373371" y="1942813"/>
                  <a:pt x="508590" y="1909813"/>
                </a:cubicBezTo>
                <a:cubicBezTo>
                  <a:pt x="544648" y="1893314"/>
                  <a:pt x="472531" y="1885064"/>
                  <a:pt x="522112" y="1876814"/>
                </a:cubicBezTo>
                <a:cubicBezTo>
                  <a:pt x="413937" y="1893314"/>
                  <a:pt x="310266" y="1907751"/>
                  <a:pt x="220121" y="1932500"/>
                </a:cubicBezTo>
                <a:cubicBezTo>
                  <a:pt x="193079" y="1938687"/>
                  <a:pt x="170541" y="1957249"/>
                  <a:pt x="138988" y="1963437"/>
                </a:cubicBezTo>
                <a:lnTo>
                  <a:pt x="0" y="1985081"/>
                </a:lnTo>
                <a:lnTo>
                  <a:pt x="0" y="1965114"/>
                </a:lnTo>
                <a:lnTo>
                  <a:pt x="12783" y="1965499"/>
                </a:lnTo>
                <a:cubicBezTo>
                  <a:pt x="26307" y="1959311"/>
                  <a:pt x="8277" y="1951062"/>
                  <a:pt x="26305" y="1946936"/>
                </a:cubicBezTo>
                <a:cubicBezTo>
                  <a:pt x="481545" y="1858252"/>
                  <a:pt x="770016" y="1775755"/>
                  <a:pt x="1207227" y="1701508"/>
                </a:cubicBezTo>
                <a:cubicBezTo>
                  <a:pt x="1216245" y="1777818"/>
                  <a:pt x="954819" y="1744818"/>
                  <a:pt x="828611" y="1808753"/>
                </a:cubicBezTo>
                <a:cubicBezTo>
                  <a:pt x="900730" y="1802567"/>
                  <a:pt x="972846" y="1802567"/>
                  <a:pt x="1044963" y="1800504"/>
                </a:cubicBezTo>
                <a:cubicBezTo>
                  <a:pt x="1112574" y="1767506"/>
                  <a:pt x="1243287" y="1744818"/>
                  <a:pt x="1270334" y="1718007"/>
                </a:cubicBezTo>
                <a:cubicBezTo>
                  <a:pt x="1265824" y="1709757"/>
                  <a:pt x="1256810" y="1707695"/>
                  <a:pt x="1243287" y="1707695"/>
                </a:cubicBezTo>
                <a:cubicBezTo>
                  <a:pt x="1225257" y="1701508"/>
                  <a:pt x="1346956" y="1691196"/>
                  <a:pt x="1265824" y="1695320"/>
                </a:cubicBezTo>
                <a:cubicBezTo>
                  <a:pt x="1256807" y="1668508"/>
                  <a:pt x="1351462" y="1674696"/>
                  <a:pt x="1383017" y="1674695"/>
                </a:cubicBezTo>
                <a:cubicBezTo>
                  <a:pt x="1396537" y="1670571"/>
                  <a:pt x="1383017" y="1660259"/>
                  <a:pt x="1369492" y="1662322"/>
                </a:cubicBezTo>
                <a:cubicBezTo>
                  <a:pt x="1612892" y="1590136"/>
                  <a:pt x="1905866" y="1528264"/>
                  <a:pt x="2189827" y="1462265"/>
                </a:cubicBezTo>
                <a:cubicBezTo>
                  <a:pt x="2618025" y="1361206"/>
                  <a:pt x="3073265" y="1260147"/>
                  <a:pt x="3478928" y="1179711"/>
                </a:cubicBezTo>
                <a:cubicBezTo>
                  <a:pt x="3533016" y="1169399"/>
                  <a:pt x="3596117" y="1169399"/>
                  <a:pt x="3650205" y="1159088"/>
                </a:cubicBezTo>
                <a:cubicBezTo>
                  <a:pt x="3668236" y="1152900"/>
                  <a:pt x="3686263" y="1138464"/>
                  <a:pt x="3704294" y="1132276"/>
                </a:cubicBezTo>
                <a:cubicBezTo>
                  <a:pt x="3807963" y="1099277"/>
                  <a:pt x="3988257" y="1084840"/>
                  <a:pt x="4064882" y="1086903"/>
                </a:cubicBezTo>
                <a:cubicBezTo>
                  <a:pt x="4371378" y="1006467"/>
                  <a:pt x="4659849" y="983781"/>
                  <a:pt x="4921274" y="923971"/>
                </a:cubicBezTo>
                <a:cubicBezTo>
                  <a:pt x="4952827" y="938407"/>
                  <a:pt x="4903246" y="940469"/>
                  <a:pt x="4880710" y="946657"/>
                </a:cubicBezTo>
                <a:cubicBezTo>
                  <a:pt x="4979871" y="998218"/>
                  <a:pt x="5191717" y="911596"/>
                  <a:pt x="5340459" y="903346"/>
                </a:cubicBezTo>
                <a:cubicBezTo>
                  <a:pt x="5313412" y="876534"/>
                  <a:pt x="5281864" y="921908"/>
                  <a:pt x="5268342" y="895097"/>
                </a:cubicBezTo>
                <a:cubicBezTo>
                  <a:pt x="5326936" y="890971"/>
                  <a:pt x="5290878" y="868285"/>
                  <a:pt x="5349475" y="864160"/>
                </a:cubicBezTo>
                <a:cubicBezTo>
                  <a:pt x="5358486" y="878596"/>
                  <a:pt x="5372009" y="882721"/>
                  <a:pt x="5408067" y="888909"/>
                </a:cubicBezTo>
                <a:cubicBezTo>
                  <a:pt x="5484694" y="874472"/>
                  <a:pt x="5457649" y="845598"/>
                  <a:pt x="5543288" y="845598"/>
                </a:cubicBezTo>
                <a:cubicBezTo>
                  <a:pt x="5480186" y="903346"/>
                  <a:pt x="5281864" y="913659"/>
                  <a:pt x="5142135" y="965219"/>
                </a:cubicBezTo>
                <a:cubicBezTo>
                  <a:pt x="5218759" y="998218"/>
                  <a:pt x="5281862" y="932220"/>
                  <a:pt x="5376517" y="923970"/>
                </a:cubicBezTo>
                <a:cubicBezTo>
                  <a:pt x="5344966" y="946657"/>
                  <a:pt x="5381025" y="940469"/>
                  <a:pt x="5430606" y="928095"/>
                </a:cubicBezTo>
                <a:cubicBezTo>
                  <a:pt x="5412575" y="950782"/>
                  <a:pt x="5304398" y="961094"/>
                  <a:pt x="5272848" y="981718"/>
                </a:cubicBezTo>
                <a:cubicBezTo>
                  <a:pt x="5381025" y="985843"/>
                  <a:pt x="5529764" y="944595"/>
                  <a:pt x="5674002" y="913659"/>
                </a:cubicBezTo>
                <a:cubicBezTo>
                  <a:pt x="5876832" y="872410"/>
                  <a:pt x="6102198" y="839409"/>
                  <a:pt x="6133748" y="789912"/>
                </a:cubicBezTo>
                <a:cubicBezTo>
                  <a:pt x="6133748" y="769288"/>
                  <a:pt x="6264461" y="771351"/>
                  <a:pt x="6214881" y="742477"/>
                </a:cubicBezTo>
                <a:cubicBezTo>
                  <a:pt x="6250939" y="738352"/>
                  <a:pt x="6277983" y="748664"/>
                  <a:pt x="6314042" y="744538"/>
                </a:cubicBezTo>
                <a:cubicBezTo>
                  <a:pt x="6368130" y="719790"/>
                  <a:pt x="6232911" y="719790"/>
                  <a:pt x="6323058" y="705353"/>
                </a:cubicBezTo>
                <a:cubicBezTo>
                  <a:pt x="6296014" y="682666"/>
                  <a:pt x="6282492" y="721852"/>
                  <a:pt x="6264461" y="695041"/>
                </a:cubicBezTo>
                <a:cubicBezTo>
                  <a:pt x="6183331" y="703290"/>
                  <a:pt x="6039093" y="758976"/>
                  <a:pt x="6043601" y="734227"/>
                </a:cubicBezTo>
                <a:cubicBezTo>
                  <a:pt x="5989515" y="709478"/>
                  <a:pt x="6115720" y="713601"/>
                  <a:pt x="6142765" y="705353"/>
                </a:cubicBezTo>
                <a:cubicBezTo>
                  <a:pt x="6201359" y="688853"/>
                  <a:pt x="6228403" y="666167"/>
                  <a:pt x="6273478" y="655855"/>
                </a:cubicBezTo>
                <a:cubicBezTo>
                  <a:pt x="6259953" y="645543"/>
                  <a:pt x="6232911" y="645543"/>
                  <a:pt x="6205867" y="653792"/>
                </a:cubicBezTo>
                <a:cubicBezTo>
                  <a:pt x="6232911" y="639355"/>
                  <a:pt x="6237419" y="620793"/>
                  <a:pt x="6296014" y="612543"/>
                </a:cubicBezTo>
                <a:cubicBezTo>
                  <a:pt x="6277983" y="598106"/>
                  <a:pt x="6169808" y="622855"/>
                  <a:pt x="6192342" y="604293"/>
                </a:cubicBezTo>
                <a:cubicBezTo>
                  <a:pt x="6147270" y="587794"/>
                  <a:pt x="6277986" y="560982"/>
                  <a:pt x="6341088" y="544483"/>
                </a:cubicBezTo>
                <a:cubicBezTo>
                  <a:pt x="6323056" y="525921"/>
                  <a:pt x="6264461" y="548608"/>
                  <a:pt x="6223895" y="554795"/>
                </a:cubicBezTo>
                <a:cubicBezTo>
                  <a:pt x="6237417" y="544483"/>
                  <a:pt x="6323058" y="505296"/>
                  <a:pt x="6228403" y="523859"/>
                </a:cubicBezTo>
                <a:cubicBezTo>
                  <a:pt x="6259955" y="497047"/>
                  <a:pt x="6350102" y="509422"/>
                  <a:pt x="6395175" y="482609"/>
                </a:cubicBezTo>
                <a:cubicBezTo>
                  <a:pt x="6390669" y="451674"/>
                  <a:pt x="6323056" y="499110"/>
                  <a:pt x="6318550" y="468173"/>
                </a:cubicBezTo>
                <a:cubicBezTo>
                  <a:pt x="6345594" y="474359"/>
                  <a:pt x="6404191" y="461985"/>
                  <a:pt x="6413203" y="449611"/>
                </a:cubicBezTo>
                <a:cubicBezTo>
                  <a:pt x="6395175" y="431049"/>
                  <a:pt x="6341086" y="453735"/>
                  <a:pt x="6314042" y="447549"/>
                </a:cubicBezTo>
                <a:cubicBezTo>
                  <a:pt x="6525888" y="383614"/>
                  <a:pt x="6710688" y="348552"/>
                  <a:pt x="6954084" y="307304"/>
                </a:cubicBezTo>
                <a:cubicBezTo>
                  <a:pt x="7147900" y="274304"/>
                  <a:pt x="7337208" y="270179"/>
                  <a:pt x="7526518" y="247493"/>
                </a:cubicBezTo>
                <a:cubicBezTo>
                  <a:pt x="7598632" y="239242"/>
                  <a:pt x="7652721" y="216556"/>
                  <a:pt x="7720331" y="214493"/>
                </a:cubicBezTo>
                <a:cubicBezTo>
                  <a:pt x="7774420" y="212430"/>
                  <a:pt x="7846539" y="224806"/>
                  <a:pt x="7936686" y="206244"/>
                </a:cubicBezTo>
                <a:cubicBezTo>
                  <a:pt x="7968236" y="200057"/>
                  <a:pt x="7990772" y="183557"/>
                  <a:pt x="8017817" y="175307"/>
                </a:cubicBezTo>
                <a:cubicBezTo>
                  <a:pt x="8089933" y="154683"/>
                  <a:pt x="8198108" y="136120"/>
                  <a:pt x="8274735" y="121685"/>
                </a:cubicBezTo>
                <a:cubicBezTo>
                  <a:pt x="8301780" y="115496"/>
                  <a:pt x="8319810" y="123746"/>
                  <a:pt x="8355868" y="119622"/>
                </a:cubicBezTo>
                <a:cubicBezTo>
                  <a:pt x="8396432" y="113434"/>
                  <a:pt x="8450518" y="88685"/>
                  <a:pt x="8495593" y="82498"/>
                </a:cubicBezTo>
                <a:cubicBezTo>
                  <a:pt x="8567712" y="70123"/>
                  <a:pt x="8662367" y="72186"/>
                  <a:pt x="8734484" y="61873"/>
                </a:cubicBezTo>
                <a:cubicBezTo>
                  <a:pt x="8860687" y="45375"/>
                  <a:pt x="8968864" y="10312"/>
                  <a:pt x="9108591" y="0"/>
                </a:cubicBezTo>
                <a:close/>
              </a:path>
            </a:pathLst>
          </a:custGeom>
          <a:solidFill>
            <a:schemeClr val="accent6"/>
          </a:solidFill>
          <a:ln w="9525"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 name="矩形 1">
            <a:extLst>
              <a:ext uri="{FF2B5EF4-FFF2-40B4-BE49-F238E27FC236}">
                <a16:creationId xmlns:a16="http://schemas.microsoft.com/office/drawing/2014/main" id="{DDC39A41-00E7-B02D-8B4A-6E46DDC19A43}"/>
              </a:ext>
            </a:extLst>
          </p:cNvPr>
          <p:cNvSpPr/>
          <p:nvPr userDrawn="1"/>
        </p:nvSpPr>
        <p:spPr>
          <a:xfrm>
            <a:off x="0" y="5265204"/>
            <a:ext cx="12192000" cy="1478632"/>
          </a:xfrm>
          <a:custGeom>
            <a:avLst/>
            <a:gdLst>
              <a:gd name="connsiteX0" fmla="*/ 0 w 12192000"/>
              <a:gd name="connsiteY0" fmla="*/ 0 h 1448780"/>
              <a:gd name="connsiteX1" fmla="*/ 12192000 w 12192000"/>
              <a:gd name="connsiteY1" fmla="*/ 0 h 1448780"/>
              <a:gd name="connsiteX2" fmla="*/ 12192000 w 12192000"/>
              <a:gd name="connsiteY2" fmla="*/ 1448780 h 1448780"/>
              <a:gd name="connsiteX3" fmla="*/ 0 w 12192000"/>
              <a:gd name="connsiteY3" fmla="*/ 1448780 h 1448780"/>
              <a:gd name="connsiteX4" fmla="*/ 0 w 12192000"/>
              <a:gd name="connsiteY4" fmla="*/ 0 h 1448780"/>
              <a:gd name="connsiteX0" fmla="*/ 0 w 12192000"/>
              <a:gd name="connsiteY0" fmla="*/ 0 h 1448780"/>
              <a:gd name="connsiteX1" fmla="*/ 6078415 w 12192000"/>
              <a:gd name="connsiteY1" fmla="*/ 980 h 1448780"/>
              <a:gd name="connsiteX2" fmla="*/ 12192000 w 12192000"/>
              <a:gd name="connsiteY2" fmla="*/ 0 h 1448780"/>
              <a:gd name="connsiteX3" fmla="*/ 12192000 w 12192000"/>
              <a:gd name="connsiteY3" fmla="*/ 1448780 h 1448780"/>
              <a:gd name="connsiteX4" fmla="*/ 0 w 12192000"/>
              <a:gd name="connsiteY4" fmla="*/ 1448780 h 1448780"/>
              <a:gd name="connsiteX5" fmla="*/ 0 w 12192000"/>
              <a:gd name="connsiteY5" fmla="*/ 0 h 1448780"/>
              <a:gd name="connsiteX0" fmla="*/ 0 w 12192000"/>
              <a:gd name="connsiteY0" fmla="*/ 0 h 1448780"/>
              <a:gd name="connsiteX1" fmla="*/ 6113585 w 12192000"/>
              <a:gd name="connsiteY1" fmla="*/ 434734 h 1448780"/>
              <a:gd name="connsiteX2" fmla="*/ 12192000 w 12192000"/>
              <a:gd name="connsiteY2" fmla="*/ 0 h 1448780"/>
              <a:gd name="connsiteX3" fmla="*/ 12192000 w 12192000"/>
              <a:gd name="connsiteY3" fmla="*/ 1448780 h 1448780"/>
              <a:gd name="connsiteX4" fmla="*/ 0 w 12192000"/>
              <a:gd name="connsiteY4" fmla="*/ 1448780 h 1448780"/>
              <a:gd name="connsiteX5" fmla="*/ 0 w 12192000"/>
              <a:gd name="connsiteY5" fmla="*/ 0 h 1448780"/>
              <a:gd name="connsiteX0" fmla="*/ 0 w 12192000"/>
              <a:gd name="connsiteY0" fmla="*/ 29852 h 1478632"/>
              <a:gd name="connsiteX1" fmla="*/ 6113585 w 12192000"/>
              <a:gd name="connsiteY1" fmla="*/ 464586 h 1478632"/>
              <a:gd name="connsiteX2" fmla="*/ 12192000 w 12192000"/>
              <a:gd name="connsiteY2" fmla="*/ 29852 h 1478632"/>
              <a:gd name="connsiteX3" fmla="*/ 12192000 w 12192000"/>
              <a:gd name="connsiteY3" fmla="*/ 1478632 h 1478632"/>
              <a:gd name="connsiteX4" fmla="*/ 0 w 12192000"/>
              <a:gd name="connsiteY4" fmla="*/ 1478632 h 1478632"/>
              <a:gd name="connsiteX5" fmla="*/ 0 w 12192000"/>
              <a:gd name="connsiteY5" fmla="*/ 29852 h 1478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478632">
                <a:moveTo>
                  <a:pt x="0" y="29852"/>
                </a:moveTo>
                <a:cubicBezTo>
                  <a:pt x="1018931" y="-139156"/>
                  <a:pt x="4081585" y="464586"/>
                  <a:pt x="6113585" y="464586"/>
                </a:cubicBezTo>
                <a:cubicBezTo>
                  <a:pt x="8145585" y="464586"/>
                  <a:pt x="11178931" y="-139156"/>
                  <a:pt x="12192000" y="29852"/>
                </a:cubicBezTo>
                <a:lnTo>
                  <a:pt x="12192000" y="1478632"/>
                </a:lnTo>
                <a:lnTo>
                  <a:pt x="0" y="1478632"/>
                </a:lnTo>
                <a:lnTo>
                  <a:pt x="0" y="2985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1">
            <a:extLst>
              <a:ext uri="{FF2B5EF4-FFF2-40B4-BE49-F238E27FC236}">
                <a16:creationId xmlns:a16="http://schemas.microsoft.com/office/drawing/2014/main" id="{F70D55C1-67A7-3C19-04D7-10964C1F557A}"/>
              </a:ext>
            </a:extLst>
          </p:cNvPr>
          <p:cNvSpPr/>
          <p:nvPr userDrawn="1"/>
        </p:nvSpPr>
        <p:spPr>
          <a:xfrm>
            <a:off x="0" y="5379368"/>
            <a:ext cx="12192000" cy="1478632"/>
          </a:xfrm>
          <a:custGeom>
            <a:avLst/>
            <a:gdLst>
              <a:gd name="connsiteX0" fmla="*/ 0 w 12192000"/>
              <a:gd name="connsiteY0" fmla="*/ 0 h 1448780"/>
              <a:gd name="connsiteX1" fmla="*/ 12192000 w 12192000"/>
              <a:gd name="connsiteY1" fmla="*/ 0 h 1448780"/>
              <a:gd name="connsiteX2" fmla="*/ 12192000 w 12192000"/>
              <a:gd name="connsiteY2" fmla="*/ 1448780 h 1448780"/>
              <a:gd name="connsiteX3" fmla="*/ 0 w 12192000"/>
              <a:gd name="connsiteY3" fmla="*/ 1448780 h 1448780"/>
              <a:gd name="connsiteX4" fmla="*/ 0 w 12192000"/>
              <a:gd name="connsiteY4" fmla="*/ 0 h 1448780"/>
              <a:gd name="connsiteX0" fmla="*/ 0 w 12192000"/>
              <a:gd name="connsiteY0" fmla="*/ 0 h 1448780"/>
              <a:gd name="connsiteX1" fmla="*/ 6078415 w 12192000"/>
              <a:gd name="connsiteY1" fmla="*/ 980 h 1448780"/>
              <a:gd name="connsiteX2" fmla="*/ 12192000 w 12192000"/>
              <a:gd name="connsiteY2" fmla="*/ 0 h 1448780"/>
              <a:gd name="connsiteX3" fmla="*/ 12192000 w 12192000"/>
              <a:gd name="connsiteY3" fmla="*/ 1448780 h 1448780"/>
              <a:gd name="connsiteX4" fmla="*/ 0 w 12192000"/>
              <a:gd name="connsiteY4" fmla="*/ 1448780 h 1448780"/>
              <a:gd name="connsiteX5" fmla="*/ 0 w 12192000"/>
              <a:gd name="connsiteY5" fmla="*/ 0 h 1448780"/>
              <a:gd name="connsiteX0" fmla="*/ 0 w 12192000"/>
              <a:gd name="connsiteY0" fmla="*/ 0 h 1448780"/>
              <a:gd name="connsiteX1" fmla="*/ 6113585 w 12192000"/>
              <a:gd name="connsiteY1" fmla="*/ 434734 h 1448780"/>
              <a:gd name="connsiteX2" fmla="*/ 12192000 w 12192000"/>
              <a:gd name="connsiteY2" fmla="*/ 0 h 1448780"/>
              <a:gd name="connsiteX3" fmla="*/ 12192000 w 12192000"/>
              <a:gd name="connsiteY3" fmla="*/ 1448780 h 1448780"/>
              <a:gd name="connsiteX4" fmla="*/ 0 w 12192000"/>
              <a:gd name="connsiteY4" fmla="*/ 1448780 h 1448780"/>
              <a:gd name="connsiteX5" fmla="*/ 0 w 12192000"/>
              <a:gd name="connsiteY5" fmla="*/ 0 h 1448780"/>
              <a:gd name="connsiteX0" fmla="*/ 0 w 12192000"/>
              <a:gd name="connsiteY0" fmla="*/ 29852 h 1478632"/>
              <a:gd name="connsiteX1" fmla="*/ 6113585 w 12192000"/>
              <a:gd name="connsiteY1" fmla="*/ 464586 h 1478632"/>
              <a:gd name="connsiteX2" fmla="*/ 12192000 w 12192000"/>
              <a:gd name="connsiteY2" fmla="*/ 29852 h 1478632"/>
              <a:gd name="connsiteX3" fmla="*/ 12192000 w 12192000"/>
              <a:gd name="connsiteY3" fmla="*/ 1478632 h 1478632"/>
              <a:gd name="connsiteX4" fmla="*/ 0 w 12192000"/>
              <a:gd name="connsiteY4" fmla="*/ 1478632 h 1478632"/>
              <a:gd name="connsiteX5" fmla="*/ 0 w 12192000"/>
              <a:gd name="connsiteY5" fmla="*/ 29852 h 1478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478632">
                <a:moveTo>
                  <a:pt x="0" y="29852"/>
                </a:moveTo>
                <a:cubicBezTo>
                  <a:pt x="1018931" y="-139156"/>
                  <a:pt x="4081585" y="464586"/>
                  <a:pt x="6113585" y="464586"/>
                </a:cubicBezTo>
                <a:cubicBezTo>
                  <a:pt x="8145585" y="464586"/>
                  <a:pt x="11178931" y="-139156"/>
                  <a:pt x="12192000" y="29852"/>
                </a:cubicBezTo>
                <a:lnTo>
                  <a:pt x="12192000" y="1478632"/>
                </a:lnTo>
                <a:lnTo>
                  <a:pt x="0" y="1478632"/>
                </a:lnTo>
                <a:lnTo>
                  <a:pt x="0" y="29852"/>
                </a:lnTo>
                <a:close/>
              </a:path>
            </a:pathLst>
          </a:custGeom>
          <a:gradFill flip="none" rotWithShape="1">
            <a:gsLst>
              <a:gs pos="0">
                <a:schemeClr val="accent1"/>
              </a:gs>
              <a:gs pos="54000">
                <a:schemeClr val="accent1">
                  <a:lumMod val="60000"/>
                  <a:lumOff val="40000"/>
                </a:schemeClr>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a:extLst>
              <a:ext uri="{FF2B5EF4-FFF2-40B4-BE49-F238E27FC236}">
                <a16:creationId xmlns:a16="http://schemas.microsoft.com/office/drawing/2014/main" id="{1AFF56E9-D3AA-9C48-D290-9E35D306414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220" y="295560"/>
            <a:ext cx="1875855" cy="1875855"/>
          </a:xfrm>
          <a:prstGeom prst="rect">
            <a:avLst/>
          </a:prstGeom>
        </p:spPr>
      </p:pic>
      <p:pic>
        <p:nvPicPr>
          <p:cNvPr id="8" name="图片 7">
            <a:extLst>
              <a:ext uri="{FF2B5EF4-FFF2-40B4-BE49-F238E27FC236}">
                <a16:creationId xmlns:a16="http://schemas.microsoft.com/office/drawing/2014/main" id="{446B4DB0-D886-18E8-AB0C-C9590AE04CF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939846" y="1056516"/>
            <a:ext cx="1201982" cy="1201982"/>
          </a:xfrm>
          <a:prstGeom prst="rect">
            <a:avLst/>
          </a:prstGeom>
        </p:spPr>
      </p:pic>
    </p:spTree>
    <p:extLst>
      <p:ext uri="{BB962C8B-B14F-4D97-AF65-F5344CB8AC3E}">
        <p14:creationId xmlns:p14="http://schemas.microsoft.com/office/powerpoint/2010/main" val="2722935568"/>
      </p:ext>
    </p:extLst>
  </p:cSld>
  <p:clrMapOvr>
    <a:masterClrMapping/>
  </p:clrMapOvr>
  <mc:AlternateContent xmlns:mc="http://schemas.openxmlformats.org/markup-compatibility/2006" xmlns:p14="http://schemas.microsoft.com/office/powerpoint/2010/main">
    <mc:Choice Requires="p14">
      <p:transition p14:dur="0" advTm="500"/>
    </mc:Choice>
    <mc:Fallback xmlns="">
      <p:transition advTm="500"/>
    </mc:Fallback>
  </mc:AlternateContent>
  <p:extLst>
    <p:ext uri="{DCECCB84-F9BA-43D5-87BE-67443E8EF086}">
      <p15:sldGuideLst xmlns:p15="http://schemas.microsoft.com/office/powerpoint/2012/main">
        <p15:guide id="1" orient="horz" pos="777">
          <p15:clr>
            <a:srgbClr val="FBAE40"/>
          </p15:clr>
        </p15:guide>
        <p15:guide id="2" pos="257">
          <p15:clr>
            <a:srgbClr val="FBAE40"/>
          </p15:clr>
        </p15:guide>
        <p15:guide id="3" pos="7401">
          <p15:clr>
            <a:srgbClr val="FBAE40"/>
          </p15:clr>
        </p15:guide>
        <p15:guide id="4" orient="horz" pos="397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CCABAC1-23BF-4D81-A39F-17471F14381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8" name="任意多边形: 形状 7">
            <a:extLst>
              <a:ext uri="{FF2B5EF4-FFF2-40B4-BE49-F238E27FC236}">
                <a16:creationId xmlns:a16="http://schemas.microsoft.com/office/drawing/2014/main" id="{DC059455-7343-D0C2-EA98-B8A81A0F065E}"/>
              </a:ext>
            </a:extLst>
          </p:cNvPr>
          <p:cNvSpPr/>
          <p:nvPr userDrawn="1"/>
        </p:nvSpPr>
        <p:spPr>
          <a:xfrm>
            <a:off x="0" y="5931151"/>
            <a:ext cx="12192000" cy="758291"/>
          </a:xfrm>
          <a:custGeom>
            <a:avLst/>
            <a:gdLst>
              <a:gd name="connsiteX0" fmla="*/ 1143000 w 12192000"/>
              <a:gd name="connsiteY0" fmla="*/ 1718 h 758291"/>
              <a:gd name="connsiteX1" fmla="*/ 6096000 w 12192000"/>
              <a:gd name="connsiteY1" fmla="*/ 163516 h 758291"/>
              <a:gd name="connsiteX2" fmla="*/ 12192000 w 12192000"/>
              <a:gd name="connsiteY2" fmla="*/ 163516 h 758291"/>
              <a:gd name="connsiteX3" fmla="*/ 12192000 w 12192000"/>
              <a:gd name="connsiteY3" fmla="*/ 758291 h 758291"/>
              <a:gd name="connsiteX4" fmla="*/ 0 w 12192000"/>
              <a:gd name="connsiteY4" fmla="*/ 758291 h 758291"/>
              <a:gd name="connsiteX5" fmla="*/ 0 w 12192000"/>
              <a:gd name="connsiteY5" fmla="*/ 163516 h 758291"/>
              <a:gd name="connsiteX6" fmla="*/ 1143000 w 12192000"/>
              <a:gd name="connsiteY6" fmla="*/ 1718 h 75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758291">
                <a:moveTo>
                  <a:pt x="1143000" y="1718"/>
                </a:moveTo>
                <a:cubicBezTo>
                  <a:pt x="2794000" y="-37833"/>
                  <a:pt x="4445000" y="623744"/>
                  <a:pt x="6096000" y="163516"/>
                </a:cubicBezTo>
                <a:cubicBezTo>
                  <a:pt x="8128000" y="-402917"/>
                  <a:pt x="10160000" y="729950"/>
                  <a:pt x="12192000" y="163516"/>
                </a:cubicBezTo>
                <a:lnTo>
                  <a:pt x="12192000" y="758291"/>
                </a:lnTo>
                <a:lnTo>
                  <a:pt x="0" y="758291"/>
                </a:lnTo>
                <a:lnTo>
                  <a:pt x="0" y="163516"/>
                </a:lnTo>
                <a:cubicBezTo>
                  <a:pt x="381000" y="57310"/>
                  <a:pt x="762000" y="10845"/>
                  <a:pt x="1143000" y="1718"/>
                </a:cubicBezTo>
                <a:close/>
              </a:path>
            </a:pathLst>
          </a:custGeom>
          <a:gradFill>
            <a:gsLst>
              <a:gs pos="0">
                <a:srgbClr val="FACB7B"/>
              </a:gs>
              <a:gs pos="49200">
                <a:srgbClr val="FACB7B"/>
              </a:gs>
              <a:gs pos="100000">
                <a:srgbClr val="FACB7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9" name="图片 8">
            <a:extLst>
              <a:ext uri="{FF2B5EF4-FFF2-40B4-BE49-F238E27FC236}">
                <a16:creationId xmlns:a16="http://schemas.microsoft.com/office/drawing/2014/main" id="{DDC7C4A7-8632-B169-F9DF-EFDA507B143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flipH="1">
            <a:off x="-497840" y="0"/>
            <a:ext cx="4860383" cy="6858000"/>
          </a:xfrm>
          <a:prstGeom prst="rect">
            <a:avLst/>
          </a:prstGeom>
        </p:spPr>
      </p:pic>
      <p:sp>
        <p:nvSpPr>
          <p:cNvPr id="11" name="任意多边形: 形状 10">
            <a:extLst>
              <a:ext uri="{FF2B5EF4-FFF2-40B4-BE49-F238E27FC236}">
                <a16:creationId xmlns:a16="http://schemas.microsoft.com/office/drawing/2014/main" id="{F2371DA3-3107-55F6-C713-BB1C72C584EB}"/>
              </a:ext>
            </a:extLst>
          </p:cNvPr>
          <p:cNvSpPr/>
          <p:nvPr userDrawn="1"/>
        </p:nvSpPr>
        <p:spPr>
          <a:xfrm>
            <a:off x="0" y="6099709"/>
            <a:ext cx="12192000" cy="758291"/>
          </a:xfrm>
          <a:custGeom>
            <a:avLst/>
            <a:gdLst>
              <a:gd name="connsiteX0" fmla="*/ 1143000 w 12192000"/>
              <a:gd name="connsiteY0" fmla="*/ 1718 h 758291"/>
              <a:gd name="connsiteX1" fmla="*/ 6096000 w 12192000"/>
              <a:gd name="connsiteY1" fmla="*/ 163516 h 758291"/>
              <a:gd name="connsiteX2" fmla="*/ 12192000 w 12192000"/>
              <a:gd name="connsiteY2" fmla="*/ 163516 h 758291"/>
              <a:gd name="connsiteX3" fmla="*/ 12192000 w 12192000"/>
              <a:gd name="connsiteY3" fmla="*/ 758291 h 758291"/>
              <a:gd name="connsiteX4" fmla="*/ 0 w 12192000"/>
              <a:gd name="connsiteY4" fmla="*/ 758291 h 758291"/>
              <a:gd name="connsiteX5" fmla="*/ 0 w 12192000"/>
              <a:gd name="connsiteY5" fmla="*/ 163516 h 758291"/>
              <a:gd name="connsiteX6" fmla="*/ 1143000 w 12192000"/>
              <a:gd name="connsiteY6" fmla="*/ 1718 h 75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758291">
                <a:moveTo>
                  <a:pt x="1143000" y="1718"/>
                </a:moveTo>
                <a:cubicBezTo>
                  <a:pt x="2794000" y="-37833"/>
                  <a:pt x="4445000" y="623744"/>
                  <a:pt x="6096000" y="163516"/>
                </a:cubicBezTo>
                <a:cubicBezTo>
                  <a:pt x="8128000" y="-402917"/>
                  <a:pt x="10160000" y="729950"/>
                  <a:pt x="12192000" y="163516"/>
                </a:cubicBezTo>
                <a:lnTo>
                  <a:pt x="12192000" y="758291"/>
                </a:lnTo>
                <a:lnTo>
                  <a:pt x="0" y="758291"/>
                </a:lnTo>
                <a:lnTo>
                  <a:pt x="0" y="163516"/>
                </a:lnTo>
                <a:cubicBezTo>
                  <a:pt x="381000" y="57310"/>
                  <a:pt x="762000" y="10845"/>
                  <a:pt x="1143000" y="1718"/>
                </a:cubicBezTo>
                <a:close/>
              </a:path>
            </a:pathLst>
          </a:custGeom>
          <a:gradFill flip="none" rotWithShape="1">
            <a:gsLst>
              <a:gs pos="0">
                <a:schemeClr val="accent1"/>
              </a:gs>
              <a:gs pos="54000">
                <a:schemeClr val="accent2"/>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4205649294"/>
      </p:ext>
    </p:extLst>
  </p:cSld>
  <p:clrMapOvr>
    <a:masterClrMapping/>
  </p:clrMapOvr>
  <mc:AlternateContent xmlns:mc="http://schemas.openxmlformats.org/markup-compatibility/2006" xmlns:p14="http://schemas.microsoft.com/office/powerpoint/2010/main">
    <mc:Choice Requires="p14">
      <p:transition p14:dur="0" advTm="500"/>
    </mc:Choice>
    <mc:Fallback xmlns="">
      <p:transition advTm="500"/>
    </mc:Fallback>
  </mc:AlternateContent>
  <p:extLst>
    <p:ext uri="{DCECCB84-F9BA-43D5-87BE-67443E8EF086}">
      <p15:sldGuideLst xmlns:p15="http://schemas.microsoft.com/office/powerpoint/2012/main">
        <p15:guide id="1" orient="horz" pos="777">
          <p15:clr>
            <a:srgbClr val="FBAE40"/>
          </p15:clr>
        </p15:guide>
        <p15:guide id="2" pos="257">
          <p15:clr>
            <a:srgbClr val="FBAE40"/>
          </p15:clr>
        </p15:guide>
        <p15:guide id="3" pos="7401">
          <p15:clr>
            <a:srgbClr val="FBAE40"/>
          </p15:clr>
        </p15:guide>
        <p15:guide id="4" orient="horz" pos="397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AEB2F46-7C24-4E0B-AB18-4CD96C70E53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3" name="图片 2">
            <a:extLst>
              <a:ext uri="{FF2B5EF4-FFF2-40B4-BE49-F238E27FC236}">
                <a16:creationId xmlns:a16="http://schemas.microsoft.com/office/drawing/2014/main" id="{95B3D7A0-1AF6-64B8-D230-2A3F7A58B5E6}"/>
              </a:ext>
            </a:extLst>
          </p:cNvPr>
          <p:cNvPicPr>
            <a:picLocks noChangeAspect="1"/>
          </p:cNvPicPr>
          <p:nvPr userDrawn="1"/>
        </p:nvPicPr>
        <p:blipFill rotWithShape="1">
          <a:blip r:embed="rId3" cstate="screen">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a:stretch/>
        </p:blipFill>
        <p:spPr>
          <a:xfrm>
            <a:off x="9945956" y="4725647"/>
            <a:ext cx="2246044" cy="2132353"/>
          </a:xfrm>
          <a:prstGeom prst="rect">
            <a:avLst/>
          </a:prstGeom>
        </p:spPr>
      </p:pic>
      <p:pic>
        <p:nvPicPr>
          <p:cNvPr id="4" name="图片 3">
            <a:extLst>
              <a:ext uri="{FF2B5EF4-FFF2-40B4-BE49-F238E27FC236}">
                <a16:creationId xmlns:a16="http://schemas.microsoft.com/office/drawing/2014/main" id="{930B52EE-16AB-95C7-B655-4AD591060652}"/>
              </a:ext>
            </a:extLst>
          </p:cNvPr>
          <p:cNvPicPr>
            <a:picLocks noChangeAspect="1"/>
          </p:cNvPicPr>
          <p:nvPr userDrawn="1"/>
        </p:nvPicPr>
        <p:blipFill rotWithShape="1">
          <a:blip r:embed="rId3" cstate="screen">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a:stretch/>
        </p:blipFill>
        <p:spPr>
          <a:xfrm flipH="1">
            <a:off x="0" y="4725647"/>
            <a:ext cx="2246044" cy="2132353"/>
          </a:xfrm>
          <a:prstGeom prst="rect">
            <a:avLst/>
          </a:prstGeom>
        </p:spPr>
      </p:pic>
      <p:pic>
        <p:nvPicPr>
          <p:cNvPr id="5" name="图片 4">
            <a:extLst>
              <a:ext uri="{FF2B5EF4-FFF2-40B4-BE49-F238E27FC236}">
                <a16:creationId xmlns:a16="http://schemas.microsoft.com/office/drawing/2014/main" id="{1403F618-9C71-2309-E519-9EB0DF5C42B4}"/>
              </a:ext>
            </a:extLst>
          </p:cNvPr>
          <p:cNvPicPr>
            <a:picLocks noChangeAspect="1"/>
          </p:cNvPicPr>
          <p:nvPr userDrawn="1"/>
        </p:nvPicPr>
        <p:blipFill rotWithShape="1">
          <a:blip r:embed="rId3" cstate="screen">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a:stretch/>
        </p:blipFill>
        <p:spPr>
          <a:xfrm flipV="1">
            <a:off x="9945956" y="4000"/>
            <a:ext cx="2246044" cy="2132353"/>
          </a:xfrm>
          <a:prstGeom prst="rect">
            <a:avLst/>
          </a:prstGeom>
        </p:spPr>
      </p:pic>
      <p:pic>
        <p:nvPicPr>
          <p:cNvPr id="6" name="图片 5">
            <a:extLst>
              <a:ext uri="{FF2B5EF4-FFF2-40B4-BE49-F238E27FC236}">
                <a16:creationId xmlns:a16="http://schemas.microsoft.com/office/drawing/2014/main" id="{BA5D0661-77D5-0743-F7CE-850222CA2D13}"/>
              </a:ext>
            </a:extLst>
          </p:cNvPr>
          <p:cNvPicPr>
            <a:picLocks noChangeAspect="1"/>
          </p:cNvPicPr>
          <p:nvPr userDrawn="1"/>
        </p:nvPicPr>
        <p:blipFill rotWithShape="1">
          <a:blip r:embed="rId3" cstate="screen">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a:stretch/>
        </p:blipFill>
        <p:spPr>
          <a:xfrm flipH="1" flipV="1">
            <a:off x="0" y="4000"/>
            <a:ext cx="2246044" cy="2132353"/>
          </a:xfrm>
          <a:prstGeom prst="rect">
            <a:avLst/>
          </a:prstGeom>
        </p:spPr>
      </p:pic>
      <p:sp>
        <p:nvSpPr>
          <p:cNvPr id="7" name="椭圆 6">
            <a:extLst>
              <a:ext uri="{FF2B5EF4-FFF2-40B4-BE49-F238E27FC236}">
                <a16:creationId xmlns:a16="http://schemas.microsoft.com/office/drawing/2014/main" id="{73998737-C579-AF8F-FF58-2F770E897D4A}"/>
              </a:ext>
            </a:extLst>
          </p:cNvPr>
          <p:cNvSpPr/>
          <p:nvPr userDrawn="1"/>
        </p:nvSpPr>
        <p:spPr>
          <a:xfrm>
            <a:off x="3999764" y="5376088"/>
            <a:ext cx="4104456" cy="432048"/>
          </a:xfrm>
          <a:prstGeom prst="ellipse">
            <a:avLst/>
          </a:prstGeom>
          <a:gradFill>
            <a:gsLst>
              <a:gs pos="0">
                <a:srgbClr val="F9C471">
                  <a:alpha val="57000"/>
                </a:srgbClr>
              </a:gs>
              <a:gs pos="100000">
                <a:srgbClr val="F9C471">
                  <a:alpha val="0"/>
                </a:srgb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691020999"/>
      </p:ext>
    </p:extLst>
  </p:cSld>
  <p:clrMapOvr>
    <a:masterClrMapping/>
  </p:clrMapOvr>
  <mc:AlternateContent xmlns:mc="http://schemas.openxmlformats.org/markup-compatibility/2006" xmlns:p14="http://schemas.microsoft.com/office/powerpoint/2010/main">
    <mc:Choice Requires="p14">
      <p:transition p14:dur="0" advTm="500"/>
    </mc:Choice>
    <mc:Fallback xmlns="">
      <p:transition advTm="5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CCABAC1-23BF-4D81-A39F-17471F14381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grpSp>
        <p:nvGrpSpPr>
          <p:cNvPr id="7" name="组合 6">
            <a:extLst>
              <a:ext uri="{FF2B5EF4-FFF2-40B4-BE49-F238E27FC236}">
                <a16:creationId xmlns:a16="http://schemas.microsoft.com/office/drawing/2014/main" id="{7271643C-8E37-945C-D393-4754C255503F}"/>
              </a:ext>
            </a:extLst>
          </p:cNvPr>
          <p:cNvGrpSpPr/>
          <p:nvPr userDrawn="1"/>
        </p:nvGrpSpPr>
        <p:grpSpPr>
          <a:xfrm>
            <a:off x="1756685" y="833719"/>
            <a:ext cx="8678630" cy="0"/>
            <a:chOff x="1756685" y="833719"/>
            <a:chExt cx="8678630" cy="0"/>
          </a:xfrm>
        </p:grpSpPr>
        <p:cxnSp>
          <p:nvCxnSpPr>
            <p:cNvPr id="12" name="直接连接符 11">
              <a:extLst>
                <a:ext uri="{FF2B5EF4-FFF2-40B4-BE49-F238E27FC236}">
                  <a16:creationId xmlns:a16="http://schemas.microsoft.com/office/drawing/2014/main" id="{CCB7EF2F-517E-6375-F703-8B281B8A22F9}"/>
                </a:ext>
              </a:extLst>
            </p:cNvPr>
            <p:cNvCxnSpPr>
              <a:cxnSpLocks/>
            </p:cNvCxnSpPr>
            <p:nvPr/>
          </p:nvCxnSpPr>
          <p:spPr>
            <a:xfrm>
              <a:off x="7625416" y="833719"/>
              <a:ext cx="2809899" cy="0"/>
            </a:xfrm>
            <a:prstGeom prst="line">
              <a:avLst/>
            </a:prstGeom>
            <a:ln w="38100" cap="rnd">
              <a:gradFill>
                <a:gsLst>
                  <a:gs pos="0">
                    <a:schemeClr val="accent6">
                      <a:alpha val="0"/>
                    </a:schemeClr>
                  </a:gs>
                  <a:gs pos="100000">
                    <a:schemeClr val="accent6"/>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955A6ACF-66DC-9039-4C76-723D9C3F5C22}"/>
                </a:ext>
              </a:extLst>
            </p:cNvPr>
            <p:cNvCxnSpPr>
              <a:cxnSpLocks/>
            </p:cNvCxnSpPr>
            <p:nvPr/>
          </p:nvCxnSpPr>
          <p:spPr>
            <a:xfrm flipH="1">
              <a:off x="1756685" y="833719"/>
              <a:ext cx="2809899" cy="0"/>
            </a:xfrm>
            <a:prstGeom prst="line">
              <a:avLst/>
            </a:prstGeom>
            <a:ln w="38100" cap="rnd">
              <a:gradFill>
                <a:gsLst>
                  <a:gs pos="0">
                    <a:schemeClr val="accent6">
                      <a:alpha val="0"/>
                    </a:schemeClr>
                  </a:gs>
                  <a:gs pos="100000">
                    <a:schemeClr val="accent6"/>
                  </a:gs>
                </a:gsLst>
                <a:lin ang="0" scaled="0"/>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94634766"/>
      </p:ext>
    </p:extLst>
  </p:cSld>
  <p:clrMapOvr>
    <a:masterClrMapping/>
  </p:clrMapOvr>
  <mc:AlternateContent xmlns:mc="http://schemas.openxmlformats.org/markup-compatibility/2006" xmlns:p14="http://schemas.microsoft.com/office/powerpoint/2010/main">
    <mc:Choice Requires="p14">
      <p:transition p14:dur="0" advTm="500"/>
    </mc:Choice>
    <mc:Fallback xmlns="">
      <p:transition advTm="500"/>
    </mc:Fallback>
  </mc:AlternateContent>
  <p:extLst>
    <p:ext uri="{DCECCB84-F9BA-43D5-87BE-67443E8EF086}">
      <p15:sldGuideLst xmlns:p15="http://schemas.microsoft.com/office/powerpoint/2012/main">
        <p15:guide id="1" orient="horz" pos="777">
          <p15:clr>
            <a:srgbClr val="FBAE40"/>
          </p15:clr>
        </p15:guide>
        <p15:guide id="2" pos="257">
          <p15:clr>
            <a:srgbClr val="FBAE40"/>
          </p15:clr>
        </p15:guide>
        <p15:guide id="3" pos="7401">
          <p15:clr>
            <a:srgbClr val="FBAE40"/>
          </p15:clr>
        </p15:guide>
        <p15:guide id="4" orient="horz" pos="3974">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尾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CCABAC1-23BF-4D81-A39F-17471F14381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任意多边形: 形状 2">
            <a:extLst>
              <a:ext uri="{FF2B5EF4-FFF2-40B4-BE49-F238E27FC236}">
                <a16:creationId xmlns:a16="http://schemas.microsoft.com/office/drawing/2014/main" id="{0D03FA75-FFD5-1312-DB59-B06F45267E75}"/>
              </a:ext>
            </a:extLst>
          </p:cNvPr>
          <p:cNvSpPr/>
          <p:nvPr userDrawn="1"/>
        </p:nvSpPr>
        <p:spPr>
          <a:xfrm>
            <a:off x="0" y="1761868"/>
            <a:ext cx="12192000" cy="4255022"/>
          </a:xfrm>
          <a:custGeom>
            <a:avLst/>
            <a:gdLst>
              <a:gd name="connsiteX0" fmla="*/ 3142651 w 12192000"/>
              <a:gd name="connsiteY0" fmla="*/ 3971523 h 4255022"/>
              <a:gd name="connsiteX1" fmla="*/ 3028072 w 12192000"/>
              <a:gd name="connsiteY1" fmla="*/ 4006474 h 4255022"/>
              <a:gd name="connsiteX2" fmla="*/ 2892275 w 12192000"/>
              <a:gd name="connsiteY2" fmla="*/ 4039484 h 4255022"/>
              <a:gd name="connsiteX3" fmla="*/ 3125676 w 12192000"/>
              <a:gd name="connsiteY3" fmla="*/ 4002591 h 4255022"/>
              <a:gd name="connsiteX4" fmla="*/ 3142651 w 12192000"/>
              <a:gd name="connsiteY4" fmla="*/ 3971523 h 4255022"/>
              <a:gd name="connsiteX5" fmla="*/ 481545 w 12192000"/>
              <a:gd name="connsiteY5" fmla="*/ 3881499 h 4255022"/>
              <a:gd name="connsiteX6" fmla="*/ 409427 w 12192000"/>
              <a:gd name="connsiteY6" fmla="*/ 3904187 h 4255022"/>
              <a:gd name="connsiteX7" fmla="*/ 481545 w 12192000"/>
              <a:gd name="connsiteY7" fmla="*/ 3881499 h 4255022"/>
              <a:gd name="connsiteX8" fmla="*/ 553669 w 12192000"/>
              <a:gd name="connsiteY8" fmla="*/ 3847727 h 4255022"/>
              <a:gd name="connsiteX9" fmla="*/ 513100 w 12192000"/>
              <a:gd name="connsiteY9" fmla="*/ 3860875 h 4255022"/>
              <a:gd name="connsiteX10" fmla="*/ 553669 w 12192000"/>
              <a:gd name="connsiteY10" fmla="*/ 3847727 h 4255022"/>
              <a:gd name="connsiteX11" fmla="*/ 3769642 w 12192000"/>
              <a:gd name="connsiteY11" fmla="*/ 3842879 h 4255022"/>
              <a:gd name="connsiteX12" fmla="*/ 3740995 w 12192000"/>
              <a:gd name="connsiteY12" fmla="*/ 3853073 h 4255022"/>
              <a:gd name="connsiteX13" fmla="*/ 3769642 w 12192000"/>
              <a:gd name="connsiteY13" fmla="*/ 3842879 h 4255022"/>
              <a:gd name="connsiteX14" fmla="*/ 600698 w 12192000"/>
              <a:gd name="connsiteY14" fmla="*/ 3839481 h 4255022"/>
              <a:gd name="connsiteX15" fmla="*/ 570993 w 12192000"/>
              <a:gd name="connsiteY15" fmla="*/ 3868608 h 4255022"/>
              <a:gd name="connsiteX16" fmla="*/ 570993 w 12192000"/>
              <a:gd name="connsiteY16" fmla="*/ 3845306 h 4255022"/>
              <a:gd name="connsiteX17" fmla="*/ 600698 w 12192000"/>
              <a:gd name="connsiteY17" fmla="*/ 3839481 h 4255022"/>
              <a:gd name="connsiteX18" fmla="*/ 4165363 w 12192000"/>
              <a:gd name="connsiteY18" fmla="*/ 3800645 h 4255022"/>
              <a:gd name="connsiteX19" fmla="*/ 3910743 w 12192000"/>
              <a:gd name="connsiteY19" fmla="*/ 3853073 h 4255022"/>
              <a:gd name="connsiteX20" fmla="*/ 3902256 w 12192000"/>
              <a:gd name="connsiteY20" fmla="*/ 3843364 h 4255022"/>
              <a:gd name="connsiteX21" fmla="*/ 4165363 w 12192000"/>
              <a:gd name="connsiteY21" fmla="*/ 3800645 h 4255022"/>
              <a:gd name="connsiteX22" fmla="*/ 3550032 w 12192000"/>
              <a:gd name="connsiteY22" fmla="*/ 3796763 h 4255022"/>
              <a:gd name="connsiteX23" fmla="*/ 3511837 w 12192000"/>
              <a:gd name="connsiteY23" fmla="*/ 3810355 h 4255022"/>
              <a:gd name="connsiteX24" fmla="*/ 3550032 w 12192000"/>
              <a:gd name="connsiteY24" fmla="*/ 3796763 h 4255022"/>
              <a:gd name="connsiteX25" fmla="*/ 3740995 w 12192000"/>
              <a:gd name="connsiteY25" fmla="*/ 3779286 h 4255022"/>
              <a:gd name="connsiteX26" fmla="*/ 3452427 w 12192000"/>
              <a:gd name="connsiteY26" fmla="*/ 3860840 h 4255022"/>
              <a:gd name="connsiteX27" fmla="*/ 3651880 w 12192000"/>
              <a:gd name="connsiteY27" fmla="*/ 3814238 h 4255022"/>
              <a:gd name="connsiteX28" fmla="*/ 3740995 w 12192000"/>
              <a:gd name="connsiteY28" fmla="*/ 3779286 h 4255022"/>
              <a:gd name="connsiteX29" fmla="*/ 4182337 w 12192000"/>
              <a:gd name="connsiteY29" fmla="*/ 3738508 h 4255022"/>
              <a:gd name="connsiteX30" fmla="*/ 4127168 w 12192000"/>
              <a:gd name="connsiteY30" fmla="*/ 3755985 h 4255022"/>
              <a:gd name="connsiteX31" fmla="*/ 4182337 w 12192000"/>
              <a:gd name="connsiteY31" fmla="*/ 3738508 h 4255022"/>
              <a:gd name="connsiteX32" fmla="*/ 293398 w 12192000"/>
              <a:gd name="connsiteY32" fmla="*/ 3725859 h 4255022"/>
              <a:gd name="connsiteX33" fmla="*/ 283488 w 12192000"/>
              <a:gd name="connsiteY33" fmla="*/ 3729286 h 4255022"/>
              <a:gd name="connsiteX34" fmla="*/ 256551 w 12192000"/>
              <a:gd name="connsiteY34" fmla="*/ 3737402 h 4255022"/>
              <a:gd name="connsiteX35" fmla="*/ 282661 w 12192000"/>
              <a:gd name="connsiteY35" fmla="*/ 3738160 h 4255022"/>
              <a:gd name="connsiteX36" fmla="*/ 301254 w 12192000"/>
              <a:gd name="connsiteY36" fmla="*/ 3726818 h 4255022"/>
              <a:gd name="connsiteX37" fmla="*/ 250037 w 12192000"/>
              <a:gd name="connsiteY37" fmla="*/ 3722036 h 4255022"/>
              <a:gd name="connsiteX38" fmla="*/ 247168 w 12192000"/>
              <a:gd name="connsiteY38" fmla="*/ 3722693 h 4255022"/>
              <a:gd name="connsiteX39" fmla="*/ 247986 w 12192000"/>
              <a:gd name="connsiteY39" fmla="*/ 3726192 h 4255022"/>
              <a:gd name="connsiteX40" fmla="*/ 4186581 w 12192000"/>
              <a:gd name="connsiteY40" fmla="*/ 3717149 h 4255022"/>
              <a:gd name="connsiteX41" fmla="*/ 3685831 w 12192000"/>
              <a:gd name="connsiteY41" fmla="*/ 3837539 h 4255022"/>
              <a:gd name="connsiteX42" fmla="*/ 4050784 w 12192000"/>
              <a:gd name="connsiteY42" fmla="*/ 3744333 h 4255022"/>
              <a:gd name="connsiteX43" fmla="*/ 3970154 w 12192000"/>
              <a:gd name="connsiteY43" fmla="*/ 3750158 h 4255022"/>
              <a:gd name="connsiteX44" fmla="*/ 4059271 w 12192000"/>
              <a:gd name="connsiteY44" fmla="*/ 3726857 h 4255022"/>
              <a:gd name="connsiteX45" fmla="*/ 4063515 w 12192000"/>
              <a:gd name="connsiteY45" fmla="*/ 3742391 h 4255022"/>
              <a:gd name="connsiteX46" fmla="*/ 4186581 w 12192000"/>
              <a:gd name="connsiteY46" fmla="*/ 3717149 h 4255022"/>
              <a:gd name="connsiteX47" fmla="*/ 229138 w 12192000"/>
              <a:gd name="connsiteY47" fmla="*/ 3704131 h 4255022"/>
              <a:gd name="connsiteX48" fmla="*/ 166035 w 12192000"/>
              <a:gd name="connsiteY48" fmla="*/ 3724755 h 4255022"/>
              <a:gd name="connsiteX49" fmla="*/ 229138 w 12192000"/>
              <a:gd name="connsiteY49" fmla="*/ 3704131 h 4255022"/>
              <a:gd name="connsiteX50" fmla="*/ 4409837 w 12192000"/>
              <a:gd name="connsiteY50" fmla="*/ 3665085 h 4255022"/>
              <a:gd name="connsiteX51" fmla="*/ 4419983 w 12192000"/>
              <a:gd name="connsiteY51" fmla="*/ 3666662 h 4255022"/>
              <a:gd name="connsiteX52" fmla="*/ 4343596 w 12192000"/>
              <a:gd name="connsiteY52" fmla="*/ 3688023 h 4255022"/>
              <a:gd name="connsiteX53" fmla="*/ 4409837 w 12192000"/>
              <a:gd name="connsiteY53" fmla="*/ 3665085 h 4255022"/>
              <a:gd name="connsiteX54" fmla="*/ 4763720 w 12192000"/>
              <a:gd name="connsiteY54" fmla="*/ 3662779 h 4255022"/>
              <a:gd name="connsiteX55" fmla="*/ 4610947 w 12192000"/>
              <a:gd name="connsiteY55" fmla="*/ 3705497 h 4255022"/>
              <a:gd name="connsiteX56" fmla="*/ 4381789 w 12192000"/>
              <a:gd name="connsiteY56" fmla="*/ 3736566 h 4255022"/>
              <a:gd name="connsiteX57" fmla="*/ 4411496 w 12192000"/>
              <a:gd name="connsiteY57" fmla="*/ 3719091 h 4255022"/>
              <a:gd name="connsiteX58" fmla="*/ 4386032 w 12192000"/>
              <a:gd name="connsiteY58" fmla="*/ 3719091 h 4255022"/>
              <a:gd name="connsiteX59" fmla="*/ 4479391 w 12192000"/>
              <a:gd name="connsiteY59" fmla="*/ 3711322 h 4255022"/>
              <a:gd name="connsiteX60" fmla="*/ 4763720 w 12192000"/>
              <a:gd name="connsiteY60" fmla="*/ 3662779 h 4255022"/>
              <a:gd name="connsiteX61" fmla="*/ 4471438 w 12192000"/>
              <a:gd name="connsiteY61" fmla="*/ 3652585 h 4255022"/>
              <a:gd name="connsiteX62" fmla="*/ 4441201 w 12192000"/>
              <a:gd name="connsiteY62" fmla="*/ 3662779 h 4255022"/>
              <a:gd name="connsiteX63" fmla="*/ 4471438 w 12192000"/>
              <a:gd name="connsiteY63" fmla="*/ 3652585 h 4255022"/>
              <a:gd name="connsiteX64" fmla="*/ 4522361 w 12192000"/>
              <a:gd name="connsiteY64" fmla="*/ 3642147 h 4255022"/>
              <a:gd name="connsiteX65" fmla="*/ 4492126 w 12192000"/>
              <a:gd name="connsiteY65" fmla="*/ 3653070 h 4255022"/>
              <a:gd name="connsiteX66" fmla="*/ 4522361 w 12192000"/>
              <a:gd name="connsiteY66" fmla="*/ 3642147 h 4255022"/>
              <a:gd name="connsiteX67" fmla="*/ 4369060 w 12192000"/>
              <a:gd name="connsiteY67" fmla="*/ 3627827 h 4255022"/>
              <a:gd name="connsiteX68" fmla="*/ 4169607 w 12192000"/>
              <a:gd name="connsiteY68" fmla="*/ 3674429 h 4255022"/>
              <a:gd name="connsiteX69" fmla="*/ 4369060 w 12192000"/>
              <a:gd name="connsiteY69" fmla="*/ 3627827 h 4255022"/>
              <a:gd name="connsiteX70" fmla="*/ 4623677 w 12192000"/>
              <a:gd name="connsiteY70" fmla="*/ 3620060 h 4255022"/>
              <a:gd name="connsiteX71" fmla="*/ 4555780 w 12192000"/>
              <a:gd name="connsiteY71" fmla="*/ 3639478 h 4255022"/>
              <a:gd name="connsiteX72" fmla="*/ 4623677 w 12192000"/>
              <a:gd name="connsiteY72" fmla="*/ 3620060 h 4255022"/>
              <a:gd name="connsiteX73" fmla="*/ 4556972 w 12192000"/>
              <a:gd name="connsiteY73" fmla="*/ 3615024 h 4255022"/>
              <a:gd name="connsiteX74" fmla="*/ 4577505 w 12192000"/>
              <a:gd name="connsiteY74" fmla="*/ 3615254 h 4255022"/>
              <a:gd name="connsiteX75" fmla="*/ 4517586 w 12192000"/>
              <a:gd name="connsiteY75" fmla="*/ 3629769 h 4255022"/>
              <a:gd name="connsiteX76" fmla="*/ 4556972 w 12192000"/>
              <a:gd name="connsiteY76" fmla="*/ 3615024 h 4255022"/>
              <a:gd name="connsiteX77" fmla="*/ 224629 w 12192000"/>
              <a:gd name="connsiteY77" fmla="*/ 3601008 h 4255022"/>
              <a:gd name="connsiteX78" fmla="*/ 80394 w 12192000"/>
              <a:gd name="connsiteY78" fmla="*/ 3652569 h 4255022"/>
              <a:gd name="connsiteX79" fmla="*/ 224629 w 12192000"/>
              <a:gd name="connsiteY79" fmla="*/ 3601008 h 4255022"/>
              <a:gd name="connsiteX80" fmla="*/ 4271453 w 12192000"/>
              <a:gd name="connsiteY80" fmla="*/ 3585109 h 4255022"/>
              <a:gd name="connsiteX81" fmla="*/ 3995615 w 12192000"/>
              <a:gd name="connsiteY81" fmla="*/ 3631711 h 4255022"/>
              <a:gd name="connsiteX82" fmla="*/ 3681585 w 12192000"/>
              <a:gd name="connsiteY82" fmla="*/ 3713266 h 4255022"/>
              <a:gd name="connsiteX83" fmla="*/ 3596711 w 12192000"/>
              <a:gd name="connsiteY83" fmla="*/ 3742391 h 4255022"/>
              <a:gd name="connsiteX84" fmla="*/ 3914985 w 12192000"/>
              <a:gd name="connsiteY84" fmla="*/ 3664722 h 4255022"/>
              <a:gd name="connsiteX85" fmla="*/ 4072002 w 12192000"/>
              <a:gd name="connsiteY85" fmla="*/ 3637536 h 4255022"/>
              <a:gd name="connsiteX86" fmla="*/ 4271453 w 12192000"/>
              <a:gd name="connsiteY86" fmla="*/ 3585109 h 4255022"/>
              <a:gd name="connsiteX87" fmla="*/ 5115942 w 12192000"/>
              <a:gd name="connsiteY87" fmla="*/ 3585108 h 4255022"/>
              <a:gd name="connsiteX88" fmla="*/ 4967415 w 12192000"/>
              <a:gd name="connsiteY88" fmla="*/ 3622002 h 4255022"/>
              <a:gd name="connsiteX89" fmla="*/ 4980145 w 12192000"/>
              <a:gd name="connsiteY89" fmla="*/ 3608409 h 4255022"/>
              <a:gd name="connsiteX90" fmla="*/ 5115942 w 12192000"/>
              <a:gd name="connsiteY90" fmla="*/ 3585108 h 4255022"/>
              <a:gd name="connsiteX91" fmla="*/ 4347839 w 12192000"/>
              <a:gd name="connsiteY91" fmla="*/ 3569574 h 4255022"/>
              <a:gd name="connsiteX92" fmla="*/ 4279940 w 12192000"/>
              <a:gd name="connsiteY92" fmla="*/ 3588991 h 4255022"/>
              <a:gd name="connsiteX93" fmla="*/ 4347839 w 12192000"/>
              <a:gd name="connsiteY93" fmla="*/ 3569574 h 4255022"/>
              <a:gd name="connsiteX94" fmla="*/ 4144143 w 12192000"/>
              <a:gd name="connsiteY94" fmla="*/ 3561807 h 4255022"/>
              <a:gd name="connsiteX95" fmla="*/ 4144143 w 12192000"/>
              <a:gd name="connsiteY95" fmla="*/ 3561807 h 4255022"/>
              <a:gd name="connsiteX96" fmla="*/ 4980147 w 12192000"/>
              <a:gd name="connsiteY96" fmla="*/ 3546273 h 4255022"/>
              <a:gd name="connsiteX97" fmla="*/ 4657626 w 12192000"/>
              <a:gd name="connsiteY97" fmla="*/ 3618118 h 4255022"/>
              <a:gd name="connsiteX98" fmla="*/ 4980147 w 12192000"/>
              <a:gd name="connsiteY98" fmla="*/ 3546273 h 4255022"/>
              <a:gd name="connsiteX99" fmla="*/ 4144145 w 12192000"/>
              <a:gd name="connsiteY99" fmla="*/ 3532680 h 4255022"/>
              <a:gd name="connsiteX100" fmla="*/ 3842844 w 12192000"/>
              <a:gd name="connsiteY100" fmla="*/ 3618119 h 4255022"/>
              <a:gd name="connsiteX101" fmla="*/ 3961666 w 12192000"/>
              <a:gd name="connsiteY101" fmla="*/ 3598701 h 4255022"/>
              <a:gd name="connsiteX102" fmla="*/ 3923474 w 12192000"/>
              <a:gd name="connsiteY102" fmla="*/ 3623944 h 4255022"/>
              <a:gd name="connsiteX103" fmla="*/ 3855575 w 12192000"/>
              <a:gd name="connsiteY103" fmla="*/ 3643361 h 4255022"/>
              <a:gd name="connsiteX104" fmla="*/ 4118681 w 12192000"/>
              <a:gd name="connsiteY104" fmla="*/ 3583166 h 4255022"/>
              <a:gd name="connsiteX105" fmla="*/ 4084733 w 12192000"/>
              <a:gd name="connsiteY105" fmla="*/ 3573457 h 4255022"/>
              <a:gd name="connsiteX106" fmla="*/ 4021077 w 12192000"/>
              <a:gd name="connsiteY106" fmla="*/ 3587050 h 4255022"/>
              <a:gd name="connsiteX107" fmla="*/ 4144145 w 12192000"/>
              <a:gd name="connsiteY107" fmla="*/ 3532680 h 4255022"/>
              <a:gd name="connsiteX108" fmla="*/ 4390275 w 12192000"/>
              <a:gd name="connsiteY108" fmla="*/ 3521029 h 4255022"/>
              <a:gd name="connsiteX109" fmla="*/ 4275696 w 12192000"/>
              <a:gd name="connsiteY109" fmla="*/ 3555982 h 4255022"/>
              <a:gd name="connsiteX110" fmla="*/ 4390275 w 12192000"/>
              <a:gd name="connsiteY110" fmla="*/ 3521029 h 4255022"/>
              <a:gd name="connsiteX111" fmla="*/ 5200814 w 12192000"/>
              <a:gd name="connsiteY111" fmla="*/ 3507437 h 4255022"/>
              <a:gd name="connsiteX112" fmla="*/ 5149891 w 12192000"/>
              <a:gd name="connsiteY112" fmla="*/ 3528796 h 4255022"/>
              <a:gd name="connsiteX113" fmla="*/ 5200814 w 12192000"/>
              <a:gd name="connsiteY113" fmla="*/ 3507437 h 4255022"/>
              <a:gd name="connsiteX114" fmla="*/ 5438459 w 12192000"/>
              <a:gd name="connsiteY114" fmla="*/ 3497728 h 4255022"/>
              <a:gd name="connsiteX115" fmla="*/ 5239006 w 12192000"/>
              <a:gd name="connsiteY115" fmla="*/ 3555982 h 4255022"/>
              <a:gd name="connsiteX116" fmla="*/ 5209301 w 12192000"/>
              <a:gd name="connsiteY116" fmla="*/ 3526856 h 4255022"/>
              <a:gd name="connsiteX117" fmla="*/ 5438459 w 12192000"/>
              <a:gd name="connsiteY117" fmla="*/ 3497728 h 4255022"/>
              <a:gd name="connsiteX118" fmla="*/ 598737 w 12192000"/>
              <a:gd name="connsiteY118" fmla="*/ 3458701 h 4255022"/>
              <a:gd name="connsiteX119" fmla="*/ 571692 w 12192000"/>
              <a:gd name="connsiteY119" fmla="*/ 3479325 h 4255022"/>
              <a:gd name="connsiteX120" fmla="*/ 598737 w 12192000"/>
              <a:gd name="connsiteY120" fmla="*/ 3473138 h 4255022"/>
              <a:gd name="connsiteX121" fmla="*/ 598737 w 12192000"/>
              <a:gd name="connsiteY121" fmla="*/ 3458701 h 4255022"/>
              <a:gd name="connsiteX122" fmla="*/ 123920 w 12192000"/>
              <a:gd name="connsiteY122" fmla="*/ 3446196 h 4255022"/>
              <a:gd name="connsiteX123" fmla="*/ 66872 w 12192000"/>
              <a:gd name="connsiteY123" fmla="*/ 3456637 h 4255022"/>
              <a:gd name="connsiteX124" fmla="*/ 123920 w 12192000"/>
              <a:gd name="connsiteY124" fmla="*/ 3446196 h 4255022"/>
              <a:gd name="connsiteX125" fmla="*/ 102935 w 12192000"/>
              <a:gd name="connsiteY125" fmla="*/ 3427764 h 4255022"/>
              <a:gd name="connsiteX126" fmla="*/ 39830 w 12192000"/>
              <a:gd name="connsiteY126" fmla="*/ 3448389 h 4255022"/>
              <a:gd name="connsiteX127" fmla="*/ 102935 w 12192000"/>
              <a:gd name="connsiteY127" fmla="*/ 3427764 h 4255022"/>
              <a:gd name="connsiteX128" fmla="*/ 30816 w 12192000"/>
              <a:gd name="connsiteY128" fmla="*/ 3421576 h 4255022"/>
              <a:gd name="connsiteX129" fmla="*/ 30816 w 12192000"/>
              <a:gd name="connsiteY129" fmla="*/ 3436013 h 4255022"/>
              <a:gd name="connsiteX130" fmla="*/ 3771 w 12192000"/>
              <a:gd name="connsiteY130" fmla="*/ 3442201 h 4255022"/>
              <a:gd name="connsiteX131" fmla="*/ 0 w 12192000"/>
              <a:gd name="connsiteY131" fmla="*/ 3438693 h 4255022"/>
              <a:gd name="connsiteX132" fmla="*/ 0 w 12192000"/>
              <a:gd name="connsiteY132" fmla="*/ 3429221 h 4255022"/>
              <a:gd name="connsiteX133" fmla="*/ 390 w 12192000"/>
              <a:gd name="connsiteY133" fmla="*/ 3428795 h 4255022"/>
              <a:gd name="connsiteX134" fmla="*/ 30816 w 12192000"/>
              <a:gd name="connsiteY134" fmla="*/ 3421576 h 4255022"/>
              <a:gd name="connsiteX135" fmla="*/ 287732 w 12192000"/>
              <a:gd name="connsiteY135" fmla="*/ 3405077 h 4255022"/>
              <a:gd name="connsiteX136" fmla="*/ 148004 w 12192000"/>
              <a:gd name="connsiteY136" fmla="*/ 3442201 h 4255022"/>
              <a:gd name="connsiteX137" fmla="*/ 287732 w 12192000"/>
              <a:gd name="connsiteY137" fmla="*/ 3405077 h 4255022"/>
              <a:gd name="connsiteX138" fmla="*/ 116454 w 12192000"/>
              <a:gd name="connsiteY138" fmla="*/ 3394765 h 4255022"/>
              <a:gd name="connsiteX139" fmla="*/ 62366 w 12192000"/>
              <a:gd name="connsiteY139" fmla="*/ 3421576 h 4255022"/>
              <a:gd name="connsiteX140" fmla="*/ 116454 w 12192000"/>
              <a:gd name="connsiteY140" fmla="*/ 3394765 h 4255022"/>
              <a:gd name="connsiteX141" fmla="*/ 183502 w 12192000"/>
              <a:gd name="connsiteY141" fmla="*/ 3374914 h 4255022"/>
              <a:gd name="connsiteX142" fmla="*/ 211107 w 12192000"/>
              <a:gd name="connsiteY142" fmla="*/ 3390640 h 4255022"/>
              <a:gd name="connsiteX143" fmla="*/ 138988 w 12192000"/>
              <a:gd name="connsiteY143" fmla="*/ 3382391 h 4255022"/>
              <a:gd name="connsiteX144" fmla="*/ 183502 w 12192000"/>
              <a:gd name="connsiteY144" fmla="*/ 3374914 h 4255022"/>
              <a:gd name="connsiteX145" fmla="*/ 765509 w 12192000"/>
              <a:gd name="connsiteY145" fmla="*/ 3312268 h 4255022"/>
              <a:gd name="connsiteX146" fmla="*/ 738464 w 12192000"/>
              <a:gd name="connsiteY146" fmla="*/ 3318456 h 4255022"/>
              <a:gd name="connsiteX147" fmla="*/ 751986 w 12192000"/>
              <a:gd name="connsiteY147" fmla="*/ 3330830 h 4255022"/>
              <a:gd name="connsiteX148" fmla="*/ 779033 w 12192000"/>
              <a:gd name="connsiteY148" fmla="*/ 3324643 h 4255022"/>
              <a:gd name="connsiteX149" fmla="*/ 765509 w 12192000"/>
              <a:gd name="connsiteY149" fmla="*/ 3312268 h 4255022"/>
              <a:gd name="connsiteX150" fmla="*/ 5998621 w 12192000"/>
              <a:gd name="connsiteY150" fmla="*/ 3301608 h 4255022"/>
              <a:gd name="connsiteX151" fmla="*/ 5884042 w 12192000"/>
              <a:gd name="connsiteY151" fmla="*/ 3336560 h 4255022"/>
              <a:gd name="connsiteX152" fmla="*/ 5998621 w 12192000"/>
              <a:gd name="connsiteY152" fmla="*/ 3301608 h 4255022"/>
              <a:gd name="connsiteX153" fmla="*/ 1279346 w 12192000"/>
              <a:gd name="connsiteY153" fmla="*/ 3293706 h 4255022"/>
              <a:gd name="connsiteX154" fmla="*/ 1031441 w 12192000"/>
              <a:gd name="connsiteY154" fmla="*/ 3353516 h 4255022"/>
              <a:gd name="connsiteX155" fmla="*/ 720436 w 12192000"/>
              <a:gd name="connsiteY155" fmla="*/ 3431889 h 4255022"/>
              <a:gd name="connsiteX156" fmla="*/ 954816 w 12192000"/>
              <a:gd name="connsiteY156" fmla="*/ 3376204 h 4255022"/>
              <a:gd name="connsiteX157" fmla="*/ 1279346 w 12192000"/>
              <a:gd name="connsiteY157" fmla="*/ 3293706 h 4255022"/>
              <a:gd name="connsiteX158" fmla="*/ 1160465 w 12192000"/>
              <a:gd name="connsiteY158" fmla="*/ 3283137 h 4255022"/>
              <a:gd name="connsiteX159" fmla="*/ 1139618 w 12192000"/>
              <a:gd name="connsiteY159" fmla="*/ 3299894 h 4255022"/>
              <a:gd name="connsiteX160" fmla="*/ 1198215 w 12192000"/>
              <a:gd name="connsiteY160" fmla="*/ 3295769 h 4255022"/>
              <a:gd name="connsiteX161" fmla="*/ 1183355 w 12192000"/>
              <a:gd name="connsiteY161" fmla="*/ 3284523 h 4255022"/>
              <a:gd name="connsiteX162" fmla="*/ 1160465 w 12192000"/>
              <a:gd name="connsiteY162" fmla="*/ 3283137 h 4255022"/>
              <a:gd name="connsiteX163" fmla="*/ 6065991 w 12192000"/>
              <a:gd name="connsiteY163" fmla="*/ 3282676 h 4255022"/>
              <a:gd name="connsiteX164" fmla="*/ 6019839 w 12192000"/>
              <a:gd name="connsiteY164" fmla="*/ 3295783 h 4255022"/>
              <a:gd name="connsiteX165" fmla="*/ 6065991 w 12192000"/>
              <a:gd name="connsiteY165" fmla="*/ 3282676 h 4255022"/>
              <a:gd name="connsiteX166" fmla="*/ 213030 w 12192000"/>
              <a:gd name="connsiteY166" fmla="*/ 3280924 h 4255022"/>
              <a:gd name="connsiteX167" fmla="*/ 138988 w 12192000"/>
              <a:gd name="connsiteY167" fmla="*/ 3301956 h 4255022"/>
              <a:gd name="connsiteX168" fmla="*/ 197303 w 12192000"/>
              <a:gd name="connsiteY168" fmla="*/ 3281364 h 4255022"/>
              <a:gd name="connsiteX169" fmla="*/ 213030 w 12192000"/>
              <a:gd name="connsiteY169" fmla="*/ 3280924 h 4255022"/>
              <a:gd name="connsiteX170" fmla="*/ 1360476 w 12192000"/>
              <a:gd name="connsiteY170" fmla="*/ 3277207 h 4255022"/>
              <a:gd name="connsiteX171" fmla="*/ 1333434 w 12192000"/>
              <a:gd name="connsiteY171" fmla="*/ 3283394 h 4255022"/>
              <a:gd name="connsiteX172" fmla="*/ 1378506 w 12192000"/>
              <a:gd name="connsiteY172" fmla="*/ 3281331 h 4255022"/>
              <a:gd name="connsiteX173" fmla="*/ 1360476 w 12192000"/>
              <a:gd name="connsiteY173" fmla="*/ 3277207 h 4255022"/>
              <a:gd name="connsiteX174" fmla="*/ 616770 w 12192000"/>
              <a:gd name="connsiteY174" fmla="*/ 3277206 h 4255022"/>
              <a:gd name="connsiteX175" fmla="*/ 639306 w 12192000"/>
              <a:gd name="connsiteY175" fmla="*/ 3301955 h 4255022"/>
              <a:gd name="connsiteX176" fmla="*/ 490562 w 12192000"/>
              <a:gd name="connsiteY176" fmla="*/ 3332893 h 4255022"/>
              <a:gd name="connsiteX177" fmla="*/ 585217 w 12192000"/>
              <a:gd name="connsiteY177" fmla="*/ 3297831 h 4255022"/>
              <a:gd name="connsiteX178" fmla="*/ 292240 w 12192000"/>
              <a:gd name="connsiteY178" fmla="*/ 3328768 h 4255022"/>
              <a:gd name="connsiteX179" fmla="*/ 346326 w 12192000"/>
              <a:gd name="connsiteY179" fmla="*/ 3332892 h 4255022"/>
              <a:gd name="connsiteX180" fmla="*/ 260690 w 12192000"/>
              <a:gd name="connsiteY180" fmla="*/ 3357642 h 4255022"/>
              <a:gd name="connsiteX181" fmla="*/ 215615 w 12192000"/>
              <a:gd name="connsiteY181" fmla="*/ 3345267 h 4255022"/>
              <a:gd name="connsiteX182" fmla="*/ 386893 w 12192000"/>
              <a:gd name="connsiteY182" fmla="*/ 3287518 h 4255022"/>
              <a:gd name="connsiteX183" fmla="*/ 616770 w 12192000"/>
              <a:gd name="connsiteY183" fmla="*/ 3277206 h 4255022"/>
              <a:gd name="connsiteX184" fmla="*/ 950310 w 12192000"/>
              <a:gd name="connsiteY184" fmla="*/ 3273082 h 4255022"/>
              <a:gd name="connsiteX185" fmla="*/ 869177 w 12192000"/>
              <a:gd name="connsiteY185" fmla="*/ 3304018 h 4255022"/>
              <a:gd name="connsiteX186" fmla="*/ 950310 w 12192000"/>
              <a:gd name="connsiteY186" fmla="*/ 3273082 h 4255022"/>
              <a:gd name="connsiteX187" fmla="*/ 1170921 w 12192000"/>
              <a:gd name="connsiteY187" fmla="*/ 3250759 h 4255022"/>
              <a:gd name="connsiteX188" fmla="*/ 1166310 w 12192000"/>
              <a:gd name="connsiteY188" fmla="*/ 3252265 h 4255022"/>
              <a:gd name="connsiteX189" fmla="*/ 1150009 w 12192000"/>
              <a:gd name="connsiteY189" fmla="*/ 3256415 h 4255022"/>
              <a:gd name="connsiteX190" fmla="*/ 1159550 w 12192000"/>
              <a:gd name="connsiteY190" fmla="*/ 3252264 h 4255022"/>
              <a:gd name="connsiteX191" fmla="*/ 725927 w 12192000"/>
              <a:gd name="connsiteY191" fmla="*/ 3238890 h 4255022"/>
              <a:gd name="connsiteX192" fmla="*/ 761267 w 12192000"/>
              <a:gd name="connsiteY192" fmla="*/ 3242189 h 4255022"/>
              <a:gd name="connsiteX193" fmla="*/ 788049 w 12192000"/>
              <a:gd name="connsiteY193" fmla="*/ 3256582 h 4255022"/>
              <a:gd name="connsiteX194" fmla="*/ 729450 w 12192000"/>
              <a:gd name="connsiteY194" fmla="*/ 3260707 h 4255022"/>
              <a:gd name="connsiteX195" fmla="*/ 715928 w 12192000"/>
              <a:gd name="connsiteY195" fmla="*/ 3248332 h 4255022"/>
              <a:gd name="connsiteX196" fmla="*/ 725927 w 12192000"/>
              <a:gd name="connsiteY196" fmla="*/ 3238890 h 4255022"/>
              <a:gd name="connsiteX197" fmla="*/ 233648 w 12192000"/>
              <a:gd name="connsiteY197" fmla="*/ 3238019 h 4255022"/>
              <a:gd name="connsiteX198" fmla="*/ 21802 w 12192000"/>
              <a:gd name="connsiteY198" fmla="*/ 3310205 h 4255022"/>
              <a:gd name="connsiteX199" fmla="*/ 89415 w 12192000"/>
              <a:gd name="connsiteY199" fmla="*/ 3304017 h 4255022"/>
              <a:gd name="connsiteX200" fmla="*/ 58425 w 12192000"/>
              <a:gd name="connsiteY200" fmla="*/ 3330829 h 4255022"/>
              <a:gd name="connsiteX201" fmla="*/ 0 w 12192000"/>
              <a:gd name="connsiteY201" fmla="*/ 3332596 h 4255022"/>
              <a:gd name="connsiteX202" fmla="*/ 0 w 12192000"/>
              <a:gd name="connsiteY202" fmla="*/ 3314035 h 4255022"/>
              <a:gd name="connsiteX203" fmla="*/ 99555 w 12192000"/>
              <a:gd name="connsiteY203" fmla="*/ 3273854 h 4255022"/>
              <a:gd name="connsiteX204" fmla="*/ 233648 w 12192000"/>
              <a:gd name="connsiteY204" fmla="*/ 3238019 h 4255022"/>
              <a:gd name="connsiteX205" fmla="*/ 6715800 w 12192000"/>
              <a:gd name="connsiteY205" fmla="*/ 3214229 h 4255022"/>
              <a:gd name="connsiteX206" fmla="*/ 6639411 w 12192000"/>
              <a:gd name="connsiteY206" fmla="*/ 3235587 h 4255022"/>
              <a:gd name="connsiteX207" fmla="*/ 6715800 w 12192000"/>
              <a:gd name="connsiteY207" fmla="*/ 3214229 h 4255022"/>
              <a:gd name="connsiteX208" fmla="*/ 602118 w 12192000"/>
              <a:gd name="connsiteY208" fmla="*/ 3207084 h 4255022"/>
              <a:gd name="connsiteX209" fmla="*/ 585217 w 12192000"/>
              <a:gd name="connsiteY209" fmla="*/ 3209146 h 4255022"/>
              <a:gd name="connsiteX210" fmla="*/ 513098 w 12192000"/>
              <a:gd name="connsiteY210" fmla="*/ 3223585 h 4255022"/>
              <a:gd name="connsiteX211" fmla="*/ 517606 w 12192000"/>
              <a:gd name="connsiteY211" fmla="*/ 3246270 h 4255022"/>
              <a:gd name="connsiteX212" fmla="*/ 612261 w 12192000"/>
              <a:gd name="connsiteY212" fmla="*/ 3211209 h 4255022"/>
              <a:gd name="connsiteX213" fmla="*/ 602118 w 12192000"/>
              <a:gd name="connsiteY213" fmla="*/ 3207084 h 4255022"/>
              <a:gd name="connsiteX214" fmla="*/ 1531759 w 12192000"/>
              <a:gd name="connsiteY214" fmla="*/ 3190585 h 4255022"/>
              <a:gd name="connsiteX215" fmla="*/ 1387523 w 12192000"/>
              <a:gd name="connsiteY215" fmla="*/ 3242146 h 4255022"/>
              <a:gd name="connsiteX216" fmla="*/ 1531759 w 12192000"/>
              <a:gd name="connsiteY216" fmla="*/ 3190585 h 4255022"/>
              <a:gd name="connsiteX217" fmla="*/ 1256810 w 12192000"/>
              <a:gd name="connsiteY217" fmla="*/ 3188522 h 4255022"/>
              <a:gd name="connsiteX218" fmla="*/ 1256810 w 12192000"/>
              <a:gd name="connsiteY218" fmla="*/ 3188522 h 4255022"/>
              <a:gd name="connsiteX219" fmla="*/ 400415 w 12192000"/>
              <a:gd name="connsiteY219" fmla="*/ 3188522 h 4255022"/>
              <a:gd name="connsiteX220" fmla="*/ 265193 w 12192000"/>
              <a:gd name="connsiteY220" fmla="*/ 3231832 h 4255022"/>
              <a:gd name="connsiteX221" fmla="*/ 400415 w 12192000"/>
              <a:gd name="connsiteY221" fmla="*/ 3188522 h 4255022"/>
              <a:gd name="connsiteX222" fmla="*/ 1026938 w 12192000"/>
              <a:gd name="connsiteY222" fmla="*/ 3184396 h 4255022"/>
              <a:gd name="connsiteX223" fmla="*/ 963833 w 12192000"/>
              <a:gd name="connsiteY223" fmla="*/ 3205021 h 4255022"/>
              <a:gd name="connsiteX224" fmla="*/ 1026938 w 12192000"/>
              <a:gd name="connsiteY224" fmla="*/ 3184396 h 4255022"/>
              <a:gd name="connsiteX225" fmla="*/ 1774028 w 12192000"/>
              <a:gd name="connsiteY225" fmla="*/ 3163419 h 4255022"/>
              <a:gd name="connsiteX226" fmla="*/ 1703038 w 12192000"/>
              <a:gd name="connsiteY226" fmla="*/ 3178210 h 4255022"/>
              <a:gd name="connsiteX227" fmla="*/ 1797691 w 12192000"/>
              <a:gd name="connsiteY227" fmla="*/ 3167898 h 4255022"/>
              <a:gd name="connsiteX228" fmla="*/ 1675992 w 12192000"/>
              <a:gd name="connsiteY228" fmla="*/ 3192647 h 4255022"/>
              <a:gd name="connsiteX229" fmla="*/ 1675992 w 12192000"/>
              <a:gd name="connsiteY229" fmla="*/ 3190585 h 4255022"/>
              <a:gd name="connsiteX230" fmla="*/ 1617397 w 12192000"/>
              <a:gd name="connsiteY230" fmla="*/ 3231834 h 4255022"/>
              <a:gd name="connsiteX231" fmla="*/ 1725574 w 12192000"/>
              <a:gd name="connsiteY231" fmla="*/ 3225646 h 4255022"/>
              <a:gd name="connsiteX232" fmla="*/ 1869808 w 12192000"/>
              <a:gd name="connsiteY232" fmla="*/ 3174084 h 4255022"/>
              <a:gd name="connsiteX233" fmla="*/ 1829241 w 12192000"/>
              <a:gd name="connsiteY233" fmla="*/ 3182335 h 4255022"/>
              <a:gd name="connsiteX234" fmla="*/ 1797691 w 12192000"/>
              <a:gd name="connsiteY234" fmla="*/ 3167898 h 4255022"/>
              <a:gd name="connsiteX235" fmla="*/ 1774028 w 12192000"/>
              <a:gd name="connsiteY235" fmla="*/ 3163419 h 4255022"/>
              <a:gd name="connsiteX236" fmla="*/ 1104687 w 12192000"/>
              <a:gd name="connsiteY236" fmla="*/ 3162999 h 4255022"/>
              <a:gd name="connsiteX237" fmla="*/ 1067499 w 12192000"/>
              <a:gd name="connsiteY237" fmla="*/ 3176147 h 4255022"/>
              <a:gd name="connsiteX238" fmla="*/ 1104687 w 12192000"/>
              <a:gd name="connsiteY238" fmla="*/ 3162999 h 4255022"/>
              <a:gd name="connsiteX239" fmla="*/ 400417 w 12192000"/>
              <a:gd name="connsiteY239" fmla="*/ 3155522 h 4255022"/>
              <a:gd name="connsiteX240" fmla="*/ 161527 w 12192000"/>
              <a:gd name="connsiteY240" fmla="*/ 3227709 h 4255022"/>
              <a:gd name="connsiteX241" fmla="*/ 400417 w 12192000"/>
              <a:gd name="connsiteY241" fmla="*/ 3155522 h 4255022"/>
              <a:gd name="connsiteX242" fmla="*/ 269702 w 12192000"/>
              <a:gd name="connsiteY242" fmla="*/ 3124588 h 4255022"/>
              <a:gd name="connsiteX243" fmla="*/ 53352 w 12192000"/>
              <a:gd name="connsiteY243" fmla="*/ 3198834 h 4255022"/>
              <a:gd name="connsiteX244" fmla="*/ 197585 w 12192000"/>
              <a:gd name="connsiteY244" fmla="*/ 3147274 h 4255022"/>
              <a:gd name="connsiteX245" fmla="*/ 269702 w 12192000"/>
              <a:gd name="connsiteY245" fmla="*/ 3124588 h 4255022"/>
              <a:gd name="connsiteX246" fmla="*/ 107438 w 12192000"/>
              <a:gd name="connsiteY246" fmla="*/ 3122525 h 4255022"/>
              <a:gd name="connsiteX247" fmla="*/ 12783 w 12192000"/>
              <a:gd name="connsiteY247" fmla="*/ 3172023 h 4255022"/>
              <a:gd name="connsiteX248" fmla="*/ 107438 w 12192000"/>
              <a:gd name="connsiteY248" fmla="*/ 3122525 h 4255022"/>
              <a:gd name="connsiteX249" fmla="*/ 1748108 w 12192000"/>
              <a:gd name="connsiteY249" fmla="*/ 3116338 h 4255022"/>
              <a:gd name="connsiteX250" fmla="*/ 1599367 w 12192000"/>
              <a:gd name="connsiteY250" fmla="*/ 3155523 h 4255022"/>
              <a:gd name="connsiteX251" fmla="*/ 1721066 w 12192000"/>
              <a:gd name="connsiteY251" fmla="*/ 3139024 h 4255022"/>
              <a:gd name="connsiteX252" fmla="*/ 1748108 w 12192000"/>
              <a:gd name="connsiteY252" fmla="*/ 3116338 h 4255022"/>
              <a:gd name="connsiteX253" fmla="*/ 648320 w 12192000"/>
              <a:gd name="connsiteY253" fmla="*/ 3116336 h 4255022"/>
              <a:gd name="connsiteX254" fmla="*/ 549156 w 12192000"/>
              <a:gd name="connsiteY254" fmla="*/ 3161711 h 4255022"/>
              <a:gd name="connsiteX255" fmla="*/ 490562 w 12192000"/>
              <a:gd name="connsiteY255" fmla="*/ 3184397 h 4255022"/>
              <a:gd name="connsiteX256" fmla="*/ 481548 w 12192000"/>
              <a:gd name="connsiteY256" fmla="*/ 3176148 h 4255022"/>
              <a:gd name="connsiteX257" fmla="*/ 418443 w 12192000"/>
              <a:gd name="connsiteY257" fmla="*/ 3192648 h 4255022"/>
              <a:gd name="connsiteX258" fmla="*/ 648320 w 12192000"/>
              <a:gd name="connsiteY258" fmla="*/ 3116336 h 4255022"/>
              <a:gd name="connsiteX259" fmla="*/ 2577459 w 12192000"/>
              <a:gd name="connsiteY259" fmla="*/ 3085401 h 4255022"/>
              <a:gd name="connsiteX260" fmla="*/ 2347587 w 12192000"/>
              <a:gd name="connsiteY260" fmla="*/ 3163773 h 4255022"/>
              <a:gd name="connsiteX261" fmla="*/ 2379134 w 12192000"/>
              <a:gd name="connsiteY261" fmla="*/ 3155523 h 4255022"/>
              <a:gd name="connsiteX262" fmla="*/ 2383643 w 12192000"/>
              <a:gd name="connsiteY262" fmla="*/ 3151399 h 4255022"/>
              <a:gd name="connsiteX263" fmla="*/ 2437731 w 12192000"/>
              <a:gd name="connsiteY263" fmla="*/ 3143149 h 4255022"/>
              <a:gd name="connsiteX264" fmla="*/ 2577459 w 12192000"/>
              <a:gd name="connsiteY264" fmla="*/ 3085401 h 4255022"/>
              <a:gd name="connsiteX265" fmla="*/ 274210 w 12192000"/>
              <a:gd name="connsiteY265" fmla="*/ 3079213 h 4255022"/>
              <a:gd name="connsiteX266" fmla="*/ 206599 w 12192000"/>
              <a:gd name="connsiteY266" fmla="*/ 3108087 h 4255022"/>
              <a:gd name="connsiteX267" fmla="*/ 265193 w 12192000"/>
              <a:gd name="connsiteY267" fmla="*/ 3103962 h 4255022"/>
              <a:gd name="connsiteX268" fmla="*/ 289281 w 12192000"/>
              <a:gd name="connsiteY268" fmla="*/ 3080760 h 4255022"/>
              <a:gd name="connsiteX269" fmla="*/ 274210 w 12192000"/>
              <a:gd name="connsiteY269" fmla="*/ 3079213 h 4255022"/>
              <a:gd name="connsiteX270" fmla="*/ 513100 w 12192000"/>
              <a:gd name="connsiteY270" fmla="*/ 3075087 h 4255022"/>
              <a:gd name="connsiteX271" fmla="*/ 517609 w 12192000"/>
              <a:gd name="connsiteY271" fmla="*/ 3112211 h 4255022"/>
              <a:gd name="connsiteX272" fmla="*/ 436476 w 12192000"/>
              <a:gd name="connsiteY272" fmla="*/ 3128711 h 4255022"/>
              <a:gd name="connsiteX273" fmla="*/ 445492 w 12192000"/>
              <a:gd name="connsiteY273" fmla="*/ 3114274 h 4255022"/>
              <a:gd name="connsiteX274" fmla="*/ 400417 w 12192000"/>
              <a:gd name="connsiteY274" fmla="*/ 3122524 h 4255022"/>
              <a:gd name="connsiteX275" fmla="*/ 449998 w 12192000"/>
              <a:gd name="connsiteY275" fmla="*/ 3106023 h 4255022"/>
              <a:gd name="connsiteX276" fmla="*/ 386893 w 12192000"/>
              <a:gd name="connsiteY276" fmla="*/ 3095711 h 4255022"/>
              <a:gd name="connsiteX277" fmla="*/ 400417 w 12192000"/>
              <a:gd name="connsiteY277" fmla="*/ 3077149 h 4255022"/>
              <a:gd name="connsiteX278" fmla="*/ 513100 w 12192000"/>
              <a:gd name="connsiteY278" fmla="*/ 3075087 h 4255022"/>
              <a:gd name="connsiteX279" fmla="*/ 197585 w 12192000"/>
              <a:gd name="connsiteY279" fmla="*/ 3066839 h 4255022"/>
              <a:gd name="connsiteX280" fmla="*/ 134482 w 12192000"/>
              <a:gd name="connsiteY280" fmla="*/ 3087462 h 4255022"/>
              <a:gd name="connsiteX281" fmla="*/ 197585 w 12192000"/>
              <a:gd name="connsiteY281" fmla="*/ 3066839 h 4255022"/>
              <a:gd name="connsiteX282" fmla="*/ 7420246 w 12192000"/>
              <a:gd name="connsiteY282" fmla="*/ 3053061 h 4255022"/>
              <a:gd name="connsiteX283" fmla="*/ 7331129 w 12192000"/>
              <a:gd name="connsiteY283" fmla="*/ 3076362 h 4255022"/>
              <a:gd name="connsiteX284" fmla="*/ 7420246 w 12192000"/>
              <a:gd name="connsiteY284" fmla="*/ 3053061 h 4255022"/>
              <a:gd name="connsiteX285" fmla="*/ 143496 w 12192000"/>
              <a:gd name="connsiteY285" fmla="*/ 3031777 h 4255022"/>
              <a:gd name="connsiteX286" fmla="*/ 89410 w 12192000"/>
              <a:gd name="connsiteY286" fmla="*/ 3058590 h 4255022"/>
              <a:gd name="connsiteX287" fmla="*/ 157018 w 12192000"/>
              <a:gd name="connsiteY287" fmla="*/ 3060652 h 4255022"/>
              <a:gd name="connsiteX288" fmla="*/ 143496 w 12192000"/>
              <a:gd name="connsiteY288" fmla="*/ 3031777 h 4255022"/>
              <a:gd name="connsiteX289" fmla="*/ 580709 w 12192000"/>
              <a:gd name="connsiteY289" fmla="*/ 3031776 h 4255022"/>
              <a:gd name="connsiteX290" fmla="*/ 594231 w 12192000"/>
              <a:gd name="connsiteY290" fmla="*/ 3044151 h 4255022"/>
              <a:gd name="connsiteX291" fmla="*/ 440984 w 12192000"/>
              <a:gd name="connsiteY291" fmla="*/ 3068900 h 4255022"/>
              <a:gd name="connsiteX292" fmla="*/ 580709 w 12192000"/>
              <a:gd name="connsiteY292" fmla="*/ 3031776 h 4255022"/>
              <a:gd name="connsiteX293" fmla="*/ 738471 w 12192000"/>
              <a:gd name="connsiteY293" fmla="*/ 3027653 h 4255022"/>
              <a:gd name="connsiteX294" fmla="*/ 684380 w 12192000"/>
              <a:gd name="connsiteY294" fmla="*/ 3037965 h 4255022"/>
              <a:gd name="connsiteX295" fmla="*/ 738471 w 12192000"/>
              <a:gd name="connsiteY295" fmla="*/ 3027653 h 4255022"/>
              <a:gd name="connsiteX296" fmla="*/ 264562 w 12192000"/>
              <a:gd name="connsiteY296" fmla="*/ 2993493 h 4255022"/>
              <a:gd name="connsiteX297" fmla="*/ 242657 w 12192000"/>
              <a:gd name="connsiteY297" fmla="*/ 2996716 h 4255022"/>
              <a:gd name="connsiteX298" fmla="*/ 224629 w 12192000"/>
              <a:gd name="connsiteY298" fmla="*/ 3029715 h 4255022"/>
              <a:gd name="connsiteX299" fmla="*/ 305762 w 12192000"/>
              <a:gd name="connsiteY299" fmla="*/ 3013215 h 4255022"/>
              <a:gd name="connsiteX300" fmla="*/ 264562 w 12192000"/>
              <a:gd name="connsiteY300" fmla="*/ 2993493 h 4255022"/>
              <a:gd name="connsiteX301" fmla="*/ 3014671 w 12192000"/>
              <a:gd name="connsiteY301" fmla="*/ 2988466 h 4255022"/>
              <a:gd name="connsiteX302" fmla="*/ 2892974 w 12192000"/>
              <a:gd name="connsiteY302" fmla="*/ 2998778 h 4255022"/>
              <a:gd name="connsiteX303" fmla="*/ 2771275 w 12192000"/>
              <a:gd name="connsiteY303" fmla="*/ 3054464 h 4255022"/>
              <a:gd name="connsiteX304" fmla="*/ 2897480 w 12192000"/>
              <a:gd name="connsiteY304" fmla="*/ 3035903 h 4255022"/>
              <a:gd name="connsiteX305" fmla="*/ 2865930 w 12192000"/>
              <a:gd name="connsiteY305" fmla="*/ 3060652 h 4255022"/>
              <a:gd name="connsiteX306" fmla="*/ 2911002 w 12192000"/>
              <a:gd name="connsiteY306" fmla="*/ 3050338 h 4255022"/>
              <a:gd name="connsiteX307" fmla="*/ 3046223 w 12192000"/>
              <a:gd name="connsiteY307" fmla="*/ 3004966 h 4255022"/>
              <a:gd name="connsiteX308" fmla="*/ 3014671 w 12192000"/>
              <a:gd name="connsiteY308" fmla="*/ 2988466 h 4255022"/>
              <a:gd name="connsiteX309" fmla="*/ 143496 w 12192000"/>
              <a:gd name="connsiteY309" fmla="*/ 2980217 h 4255022"/>
              <a:gd name="connsiteX310" fmla="*/ 71380 w 12192000"/>
              <a:gd name="connsiteY310" fmla="*/ 3002903 h 4255022"/>
              <a:gd name="connsiteX311" fmla="*/ 143496 w 12192000"/>
              <a:gd name="connsiteY311" fmla="*/ 2980217 h 4255022"/>
              <a:gd name="connsiteX312" fmla="*/ 2956077 w 12192000"/>
              <a:gd name="connsiteY312" fmla="*/ 2978154 h 4255022"/>
              <a:gd name="connsiteX313" fmla="*/ 2915510 w 12192000"/>
              <a:gd name="connsiteY313" fmla="*/ 2986404 h 4255022"/>
              <a:gd name="connsiteX314" fmla="*/ 2969596 w 12192000"/>
              <a:gd name="connsiteY314" fmla="*/ 2990528 h 4255022"/>
              <a:gd name="connsiteX315" fmla="*/ 2956077 w 12192000"/>
              <a:gd name="connsiteY315" fmla="*/ 2978154 h 4255022"/>
              <a:gd name="connsiteX316" fmla="*/ 1851780 w 12192000"/>
              <a:gd name="connsiteY316" fmla="*/ 2971192 h 4255022"/>
              <a:gd name="connsiteX317" fmla="*/ 1811211 w 12192000"/>
              <a:gd name="connsiteY317" fmla="*/ 2984341 h 4255022"/>
              <a:gd name="connsiteX318" fmla="*/ 1851780 w 12192000"/>
              <a:gd name="connsiteY318" fmla="*/ 2971192 h 4255022"/>
              <a:gd name="connsiteX319" fmla="*/ 2889592 w 12192000"/>
              <a:gd name="connsiteY319" fmla="*/ 2966294 h 4255022"/>
              <a:gd name="connsiteX320" fmla="*/ 2825363 w 12192000"/>
              <a:gd name="connsiteY320" fmla="*/ 2969905 h 4255022"/>
              <a:gd name="connsiteX321" fmla="*/ 2672114 w 12192000"/>
              <a:gd name="connsiteY321" fmla="*/ 3027653 h 4255022"/>
              <a:gd name="connsiteX322" fmla="*/ 2703666 w 12192000"/>
              <a:gd name="connsiteY322" fmla="*/ 3021465 h 4255022"/>
              <a:gd name="connsiteX323" fmla="*/ 2771275 w 12192000"/>
              <a:gd name="connsiteY323" fmla="*/ 3023527 h 4255022"/>
              <a:gd name="connsiteX324" fmla="*/ 2947060 w 12192000"/>
              <a:gd name="connsiteY324" fmla="*/ 2971966 h 4255022"/>
              <a:gd name="connsiteX325" fmla="*/ 2889592 w 12192000"/>
              <a:gd name="connsiteY325" fmla="*/ 2966294 h 4255022"/>
              <a:gd name="connsiteX326" fmla="*/ 3050729 w 12192000"/>
              <a:gd name="connsiteY326" fmla="*/ 2932780 h 4255022"/>
              <a:gd name="connsiteX327" fmla="*/ 3037209 w 12192000"/>
              <a:gd name="connsiteY327" fmla="*/ 2945155 h 4255022"/>
              <a:gd name="connsiteX328" fmla="*/ 3073265 w 12192000"/>
              <a:gd name="connsiteY328" fmla="*/ 2936905 h 4255022"/>
              <a:gd name="connsiteX329" fmla="*/ 3050729 w 12192000"/>
              <a:gd name="connsiteY329" fmla="*/ 2932780 h 4255022"/>
              <a:gd name="connsiteX330" fmla="*/ 3113832 w 12192000"/>
              <a:gd name="connsiteY330" fmla="*/ 2917054 h 4255022"/>
              <a:gd name="connsiteX331" fmla="*/ 3091296 w 12192000"/>
              <a:gd name="connsiteY331" fmla="*/ 2920406 h 4255022"/>
              <a:gd name="connsiteX332" fmla="*/ 3131862 w 12192000"/>
              <a:gd name="connsiteY332" fmla="*/ 2924531 h 4255022"/>
              <a:gd name="connsiteX333" fmla="*/ 3136368 w 12192000"/>
              <a:gd name="connsiteY333" fmla="*/ 2918343 h 4255022"/>
              <a:gd name="connsiteX334" fmla="*/ 3113832 w 12192000"/>
              <a:gd name="connsiteY334" fmla="*/ 2917054 h 4255022"/>
              <a:gd name="connsiteX335" fmla="*/ 2780291 w 12192000"/>
              <a:gd name="connsiteY335" fmla="*/ 2916281 h 4255022"/>
              <a:gd name="connsiteX336" fmla="*/ 2726200 w 12192000"/>
              <a:gd name="connsiteY336" fmla="*/ 2943092 h 4255022"/>
              <a:gd name="connsiteX337" fmla="*/ 2780291 w 12192000"/>
              <a:gd name="connsiteY337" fmla="*/ 2916281 h 4255022"/>
              <a:gd name="connsiteX338" fmla="*/ 1852622 w 12192000"/>
              <a:gd name="connsiteY338" fmla="*/ 2911158 h 4255022"/>
              <a:gd name="connsiteX339" fmla="*/ 1784169 w 12192000"/>
              <a:gd name="connsiteY339" fmla="*/ 2922469 h 4255022"/>
              <a:gd name="connsiteX340" fmla="*/ 1536267 w 12192000"/>
              <a:gd name="connsiteY340" fmla="*/ 2996717 h 4255022"/>
              <a:gd name="connsiteX341" fmla="*/ 1865299 w 12192000"/>
              <a:gd name="connsiteY341" fmla="*/ 2920407 h 4255022"/>
              <a:gd name="connsiteX342" fmla="*/ 1852622 w 12192000"/>
              <a:gd name="connsiteY342" fmla="*/ 2911158 h 4255022"/>
              <a:gd name="connsiteX343" fmla="*/ 3465406 w 12192000"/>
              <a:gd name="connsiteY343" fmla="*/ 2908032 h 4255022"/>
              <a:gd name="connsiteX344" fmla="*/ 3465406 w 12192000"/>
              <a:gd name="connsiteY344" fmla="*/ 2908032 h 4255022"/>
              <a:gd name="connsiteX345" fmla="*/ 3744860 w 12192000"/>
              <a:gd name="connsiteY345" fmla="*/ 2879157 h 4255022"/>
              <a:gd name="connsiteX346" fmla="*/ 3722887 w 12192000"/>
              <a:gd name="connsiteY346" fmla="*/ 2888696 h 4255022"/>
              <a:gd name="connsiteX347" fmla="*/ 3720450 w 12192000"/>
              <a:gd name="connsiteY347" fmla="*/ 2894026 h 4255022"/>
              <a:gd name="connsiteX348" fmla="*/ 3744860 w 12192000"/>
              <a:gd name="connsiteY348" fmla="*/ 2888877 h 4255022"/>
              <a:gd name="connsiteX349" fmla="*/ 3402301 w 12192000"/>
              <a:gd name="connsiteY349" fmla="*/ 2868845 h 4255022"/>
              <a:gd name="connsiteX350" fmla="*/ 3330184 w 12192000"/>
              <a:gd name="connsiteY350" fmla="*/ 2877095 h 4255022"/>
              <a:gd name="connsiteX351" fmla="*/ 3267081 w 12192000"/>
              <a:gd name="connsiteY351" fmla="*/ 2943092 h 4255022"/>
              <a:gd name="connsiteX352" fmla="*/ 3361736 w 12192000"/>
              <a:gd name="connsiteY352" fmla="*/ 2938968 h 4255022"/>
              <a:gd name="connsiteX353" fmla="*/ 3231023 w 12192000"/>
              <a:gd name="connsiteY353" fmla="*/ 2988466 h 4255022"/>
              <a:gd name="connsiteX354" fmla="*/ 3309901 w 12192000"/>
              <a:gd name="connsiteY354" fmla="*/ 2978411 h 4255022"/>
              <a:gd name="connsiteX355" fmla="*/ 3331131 w 12192000"/>
              <a:gd name="connsiteY355" fmla="*/ 2976122 h 4255022"/>
              <a:gd name="connsiteX356" fmla="*/ 3413640 w 12192000"/>
              <a:gd name="connsiteY356" fmla="*/ 2958723 h 4255022"/>
              <a:gd name="connsiteX357" fmla="*/ 3425966 w 12192000"/>
              <a:gd name="connsiteY357" fmla="*/ 2952631 h 4255022"/>
              <a:gd name="connsiteX358" fmla="*/ 3429345 w 12192000"/>
              <a:gd name="connsiteY358" fmla="*/ 2930719 h 4255022"/>
              <a:gd name="connsiteX359" fmla="*/ 3384273 w 12192000"/>
              <a:gd name="connsiteY359" fmla="*/ 2918343 h 4255022"/>
              <a:gd name="connsiteX360" fmla="*/ 3438361 w 12192000"/>
              <a:gd name="connsiteY360" fmla="*/ 2891532 h 4255022"/>
              <a:gd name="connsiteX361" fmla="*/ 3357228 w 12192000"/>
              <a:gd name="connsiteY361" fmla="*/ 2893595 h 4255022"/>
              <a:gd name="connsiteX362" fmla="*/ 3402301 w 12192000"/>
              <a:gd name="connsiteY362" fmla="*/ 2868845 h 4255022"/>
              <a:gd name="connsiteX363" fmla="*/ 3030446 w 12192000"/>
              <a:gd name="connsiteY363" fmla="*/ 2844612 h 4255022"/>
              <a:gd name="connsiteX364" fmla="*/ 2974104 w 12192000"/>
              <a:gd name="connsiteY364" fmla="*/ 2868845 h 4255022"/>
              <a:gd name="connsiteX365" fmla="*/ 2983121 w 12192000"/>
              <a:gd name="connsiteY365" fmla="*/ 2883283 h 4255022"/>
              <a:gd name="connsiteX366" fmla="*/ 3055237 w 12192000"/>
              <a:gd name="connsiteY366" fmla="*/ 2891532 h 4255022"/>
              <a:gd name="connsiteX367" fmla="*/ 3122846 w 12192000"/>
              <a:gd name="connsiteY367" fmla="*/ 2877094 h 4255022"/>
              <a:gd name="connsiteX368" fmla="*/ 3091296 w 12192000"/>
              <a:gd name="connsiteY368" fmla="*/ 2860596 h 4255022"/>
              <a:gd name="connsiteX369" fmla="*/ 3113832 w 12192000"/>
              <a:gd name="connsiteY369" fmla="*/ 2848220 h 4255022"/>
              <a:gd name="connsiteX370" fmla="*/ 3030446 w 12192000"/>
              <a:gd name="connsiteY370" fmla="*/ 2844612 h 4255022"/>
              <a:gd name="connsiteX371" fmla="*/ 2595489 w 12192000"/>
              <a:gd name="connsiteY371" fmla="*/ 2835846 h 4255022"/>
              <a:gd name="connsiteX372" fmla="*/ 2514354 w 12192000"/>
              <a:gd name="connsiteY372" fmla="*/ 2854409 h 4255022"/>
              <a:gd name="connsiteX373" fmla="*/ 2586475 w 12192000"/>
              <a:gd name="connsiteY373" fmla="*/ 2850283 h 4255022"/>
              <a:gd name="connsiteX374" fmla="*/ 2595489 w 12192000"/>
              <a:gd name="connsiteY374" fmla="*/ 2835846 h 4255022"/>
              <a:gd name="connsiteX375" fmla="*/ 3312156 w 12192000"/>
              <a:gd name="connsiteY375" fmla="*/ 2784286 h 4255022"/>
              <a:gd name="connsiteX376" fmla="*/ 3285112 w 12192000"/>
              <a:gd name="connsiteY376" fmla="*/ 2790472 h 4255022"/>
              <a:gd name="connsiteX377" fmla="*/ 3298634 w 12192000"/>
              <a:gd name="connsiteY377" fmla="*/ 2802847 h 4255022"/>
              <a:gd name="connsiteX378" fmla="*/ 3325678 w 12192000"/>
              <a:gd name="connsiteY378" fmla="*/ 2796659 h 4255022"/>
              <a:gd name="connsiteX379" fmla="*/ 3312156 w 12192000"/>
              <a:gd name="connsiteY379" fmla="*/ 2784286 h 4255022"/>
              <a:gd name="connsiteX380" fmla="*/ 3438361 w 12192000"/>
              <a:gd name="connsiteY380" fmla="*/ 2765724 h 4255022"/>
              <a:gd name="connsiteX381" fmla="*/ 3339200 w 12192000"/>
              <a:gd name="connsiteY381" fmla="*/ 2794598 h 4255022"/>
              <a:gd name="connsiteX382" fmla="*/ 3438361 w 12192000"/>
              <a:gd name="connsiteY382" fmla="*/ 2765724 h 4255022"/>
              <a:gd name="connsiteX383" fmla="*/ 3845711 w 12192000"/>
              <a:gd name="connsiteY383" fmla="*/ 2762630 h 4255022"/>
              <a:gd name="connsiteX384" fmla="*/ 3758382 w 12192000"/>
              <a:gd name="connsiteY384" fmla="*/ 2773974 h 4255022"/>
              <a:gd name="connsiteX385" fmla="*/ 3821485 w 12192000"/>
              <a:gd name="connsiteY385" fmla="*/ 2790473 h 4255022"/>
              <a:gd name="connsiteX386" fmla="*/ 3740352 w 12192000"/>
              <a:gd name="connsiteY386" fmla="*/ 2821410 h 4255022"/>
              <a:gd name="connsiteX387" fmla="*/ 3907689 w 12192000"/>
              <a:gd name="connsiteY387" fmla="*/ 2808939 h 4255022"/>
              <a:gd name="connsiteX388" fmla="*/ 3933015 w 12192000"/>
              <a:gd name="connsiteY388" fmla="*/ 2799605 h 4255022"/>
              <a:gd name="connsiteX389" fmla="*/ 3935304 w 12192000"/>
              <a:gd name="connsiteY389" fmla="*/ 2799343 h 4255022"/>
              <a:gd name="connsiteX390" fmla="*/ 3952196 w 12192000"/>
              <a:gd name="connsiteY390" fmla="*/ 2792535 h 4255022"/>
              <a:gd name="connsiteX391" fmla="*/ 3933015 w 12192000"/>
              <a:gd name="connsiteY391" fmla="*/ 2799605 h 4255022"/>
              <a:gd name="connsiteX392" fmla="*/ 3924380 w 12192000"/>
              <a:gd name="connsiteY392" fmla="*/ 2800592 h 4255022"/>
              <a:gd name="connsiteX393" fmla="*/ 3916140 w 12192000"/>
              <a:gd name="connsiteY393" fmla="*/ 2769848 h 4255022"/>
              <a:gd name="connsiteX394" fmla="*/ 3845711 w 12192000"/>
              <a:gd name="connsiteY394" fmla="*/ 2762630 h 4255022"/>
              <a:gd name="connsiteX395" fmla="*/ 3627669 w 12192000"/>
              <a:gd name="connsiteY395" fmla="*/ 2726537 h 4255022"/>
              <a:gd name="connsiteX396" fmla="*/ 3528508 w 12192000"/>
              <a:gd name="connsiteY396" fmla="*/ 2755412 h 4255022"/>
              <a:gd name="connsiteX397" fmla="*/ 3573580 w 12192000"/>
              <a:gd name="connsiteY397" fmla="*/ 2767787 h 4255022"/>
              <a:gd name="connsiteX398" fmla="*/ 3591608 w 12192000"/>
              <a:gd name="connsiteY398" fmla="*/ 2771911 h 4255022"/>
              <a:gd name="connsiteX399" fmla="*/ 3618653 w 12192000"/>
              <a:gd name="connsiteY399" fmla="*/ 2765724 h 4255022"/>
              <a:gd name="connsiteX400" fmla="*/ 3627669 w 12192000"/>
              <a:gd name="connsiteY400" fmla="*/ 2726537 h 4255022"/>
              <a:gd name="connsiteX401" fmla="*/ 3992763 w 12192000"/>
              <a:gd name="connsiteY401" fmla="*/ 2689414 h 4255022"/>
              <a:gd name="connsiteX402" fmla="*/ 3929660 w 12192000"/>
              <a:gd name="connsiteY402" fmla="*/ 2710037 h 4255022"/>
              <a:gd name="connsiteX403" fmla="*/ 3992763 w 12192000"/>
              <a:gd name="connsiteY403" fmla="*/ 2689414 h 4255022"/>
              <a:gd name="connsiteX404" fmla="*/ 9482662 w 12192000"/>
              <a:gd name="connsiteY404" fmla="*/ 2686066 h 4255022"/>
              <a:gd name="connsiteX405" fmla="*/ 9444468 w 12192000"/>
              <a:gd name="connsiteY405" fmla="*/ 2699657 h 4255022"/>
              <a:gd name="connsiteX406" fmla="*/ 9482662 w 12192000"/>
              <a:gd name="connsiteY406" fmla="*/ 2686066 h 4255022"/>
              <a:gd name="connsiteX407" fmla="*/ 4375886 w 12192000"/>
              <a:gd name="connsiteY407" fmla="*/ 2683226 h 4255022"/>
              <a:gd name="connsiteX408" fmla="*/ 4312784 w 12192000"/>
              <a:gd name="connsiteY408" fmla="*/ 2703850 h 4255022"/>
              <a:gd name="connsiteX409" fmla="*/ 4375886 w 12192000"/>
              <a:gd name="connsiteY409" fmla="*/ 2683226 h 4255022"/>
              <a:gd name="connsiteX410" fmla="*/ 3961210 w 12192000"/>
              <a:gd name="connsiteY410" fmla="*/ 2658477 h 4255022"/>
              <a:gd name="connsiteX411" fmla="*/ 3934168 w 12192000"/>
              <a:gd name="connsiteY411" fmla="*/ 2695601 h 4255022"/>
              <a:gd name="connsiteX412" fmla="*/ 3988254 w 12192000"/>
              <a:gd name="connsiteY412" fmla="*/ 2668789 h 4255022"/>
              <a:gd name="connsiteX413" fmla="*/ 3961210 w 12192000"/>
              <a:gd name="connsiteY413" fmla="*/ 2658477 h 4255022"/>
              <a:gd name="connsiteX414" fmla="*/ 2969871 w 12192000"/>
              <a:gd name="connsiteY414" fmla="*/ 2649458 h 4255022"/>
              <a:gd name="connsiteX415" fmla="*/ 2667606 w 12192000"/>
              <a:gd name="connsiteY415" fmla="*/ 2703851 h 4255022"/>
              <a:gd name="connsiteX416" fmla="*/ 2825363 w 12192000"/>
              <a:gd name="connsiteY416" fmla="*/ 2685288 h 4255022"/>
              <a:gd name="connsiteX417" fmla="*/ 3005657 w 12192000"/>
              <a:gd name="connsiteY417" fmla="*/ 2654352 h 4255022"/>
              <a:gd name="connsiteX418" fmla="*/ 2969871 w 12192000"/>
              <a:gd name="connsiteY418" fmla="*/ 2649458 h 4255022"/>
              <a:gd name="connsiteX419" fmla="*/ 4664356 w 12192000"/>
              <a:gd name="connsiteY419" fmla="*/ 2617228 h 4255022"/>
              <a:gd name="connsiteX420" fmla="*/ 4614775 w 12192000"/>
              <a:gd name="connsiteY420" fmla="*/ 2629603 h 4255022"/>
              <a:gd name="connsiteX421" fmla="*/ 4655344 w 12192000"/>
              <a:gd name="connsiteY421" fmla="*/ 2621354 h 4255022"/>
              <a:gd name="connsiteX422" fmla="*/ 4610269 w 12192000"/>
              <a:gd name="connsiteY422" fmla="*/ 2637853 h 4255022"/>
              <a:gd name="connsiteX423" fmla="*/ 4569703 w 12192000"/>
              <a:gd name="connsiteY423" fmla="*/ 2681164 h 4255022"/>
              <a:gd name="connsiteX424" fmla="*/ 4668863 w 12192000"/>
              <a:gd name="connsiteY424" fmla="*/ 2652289 h 4255022"/>
              <a:gd name="connsiteX425" fmla="*/ 4664356 w 12192000"/>
              <a:gd name="connsiteY425" fmla="*/ 2617228 h 4255022"/>
              <a:gd name="connsiteX426" fmla="*/ 7526336 w 12192000"/>
              <a:gd name="connsiteY426" fmla="*/ 2606452 h 4255022"/>
              <a:gd name="connsiteX427" fmla="*/ 7320607 w 12192000"/>
              <a:gd name="connsiteY427" fmla="*/ 2648905 h 4255022"/>
              <a:gd name="connsiteX428" fmla="*/ 7318398 w 12192000"/>
              <a:gd name="connsiteY428" fmla="*/ 2649171 h 4255022"/>
              <a:gd name="connsiteX429" fmla="*/ 7309911 w 12192000"/>
              <a:gd name="connsiteY429" fmla="*/ 2651113 h 4255022"/>
              <a:gd name="connsiteX430" fmla="*/ 7258985 w 12192000"/>
              <a:gd name="connsiteY430" fmla="*/ 2660822 h 4255022"/>
              <a:gd name="connsiteX431" fmla="*/ 7280203 w 12192000"/>
              <a:gd name="connsiteY431" fmla="*/ 2664705 h 4255022"/>
              <a:gd name="connsiteX432" fmla="*/ 7288691 w 12192000"/>
              <a:gd name="connsiteY432" fmla="*/ 2666647 h 4255022"/>
              <a:gd name="connsiteX433" fmla="*/ 7309911 w 12192000"/>
              <a:gd name="connsiteY433" fmla="*/ 2651113 h 4255022"/>
              <a:gd name="connsiteX434" fmla="*/ 7320607 w 12192000"/>
              <a:gd name="connsiteY434" fmla="*/ 2648905 h 4255022"/>
              <a:gd name="connsiteX435" fmla="*/ 7429263 w 12192000"/>
              <a:gd name="connsiteY435" fmla="*/ 2635821 h 4255022"/>
              <a:gd name="connsiteX436" fmla="*/ 7530579 w 12192000"/>
              <a:gd name="connsiteY436" fmla="*/ 2618102 h 4255022"/>
              <a:gd name="connsiteX437" fmla="*/ 7526336 w 12192000"/>
              <a:gd name="connsiteY437" fmla="*/ 2606452 h 4255022"/>
              <a:gd name="connsiteX438" fmla="*/ 3623163 w 12192000"/>
              <a:gd name="connsiteY438" fmla="*/ 2604079 h 4255022"/>
              <a:gd name="connsiteX439" fmla="*/ 3582597 w 12192000"/>
              <a:gd name="connsiteY439" fmla="*/ 2617228 h 4255022"/>
              <a:gd name="connsiteX440" fmla="*/ 3623163 w 12192000"/>
              <a:gd name="connsiteY440" fmla="*/ 2604079 h 4255022"/>
              <a:gd name="connsiteX441" fmla="*/ 7662133 w 12192000"/>
              <a:gd name="connsiteY441" fmla="*/ 2596743 h 4255022"/>
              <a:gd name="connsiteX442" fmla="*/ 7636671 w 12192000"/>
              <a:gd name="connsiteY442" fmla="*/ 2604510 h 4255022"/>
              <a:gd name="connsiteX443" fmla="*/ 7645156 w 12192000"/>
              <a:gd name="connsiteY443" fmla="*/ 2604510 h 4255022"/>
              <a:gd name="connsiteX444" fmla="*/ 7662133 w 12192000"/>
              <a:gd name="connsiteY444" fmla="*/ 2596743 h 4255022"/>
              <a:gd name="connsiteX445" fmla="*/ 3830016 w 12192000"/>
              <a:gd name="connsiteY445" fmla="*/ 2592535 h 4255022"/>
              <a:gd name="connsiteX446" fmla="*/ 3582597 w 12192000"/>
              <a:gd name="connsiteY446" fmla="*/ 2650227 h 4255022"/>
              <a:gd name="connsiteX447" fmla="*/ 3816977 w 12192000"/>
              <a:gd name="connsiteY447" fmla="*/ 2594541 h 4255022"/>
              <a:gd name="connsiteX448" fmla="*/ 3830016 w 12192000"/>
              <a:gd name="connsiteY448" fmla="*/ 2592535 h 4255022"/>
              <a:gd name="connsiteX449" fmla="*/ 9957950 w 12192000"/>
              <a:gd name="connsiteY449" fmla="*/ 2588976 h 4255022"/>
              <a:gd name="connsiteX450" fmla="*/ 9588754 w 12192000"/>
              <a:gd name="connsiteY450" fmla="*/ 2664705 h 4255022"/>
              <a:gd name="connsiteX451" fmla="*/ 9516611 w 12192000"/>
              <a:gd name="connsiteY451" fmla="*/ 2668589 h 4255022"/>
              <a:gd name="connsiteX452" fmla="*/ 9185604 w 12192000"/>
              <a:gd name="connsiteY452" fmla="*/ 2697715 h 4255022"/>
              <a:gd name="connsiteX453" fmla="*/ 9215309 w 12192000"/>
              <a:gd name="connsiteY453" fmla="*/ 2680239 h 4255022"/>
              <a:gd name="connsiteX454" fmla="*/ 9270476 w 12192000"/>
              <a:gd name="connsiteY454" fmla="*/ 2662762 h 4255022"/>
              <a:gd name="connsiteX455" fmla="*/ 9542072 w 12192000"/>
              <a:gd name="connsiteY455" fmla="*/ 2651112 h 4255022"/>
              <a:gd name="connsiteX456" fmla="*/ 9529339 w 12192000"/>
              <a:gd name="connsiteY456" fmla="*/ 2637520 h 4255022"/>
              <a:gd name="connsiteX457" fmla="*/ 9452955 w 12192000"/>
              <a:gd name="connsiteY457" fmla="*/ 2635578 h 4255022"/>
              <a:gd name="connsiteX458" fmla="*/ 9614216 w 12192000"/>
              <a:gd name="connsiteY458" fmla="*/ 2596743 h 4255022"/>
              <a:gd name="connsiteX459" fmla="*/ 9957950 w 12192000"/>
              <a:gd name="connsiteY459" fmla="*/ 2588976 h 4255022"/>
              <a:gd name="connsiteX460" fmla="*/ 3690139 w 12192000"/>
              <a:gd name="connsiteY460" fmla="*/ 2575560 h 4255022"/>
              <a:gd name="connsiteX461" fmla="*/ 3704294 w 12192000"/>
              <a:gd name="connsiteY461" fmla="*/ 2575979 h 4255022"/>
              <a:gd name="connsiteX462" fmla="*/ 3650208 w 12192000"/>
              <a:gd name="connsiteY462" fmla="*/ 2586291 h 4255022"/>
              <a:gd name="connsiteX463" fmla="*/ 3668799 w 12192000"/>
              <a:gd name="connsiteY463" fmla="*/ 2575722 h 4255022"/>
              <a:gd name="connsiteX464" fmla="*/ 3690139 w 12192000"/>
              <a:gd name="connsiteY464" fmla="*/ 2575560 h 4255022"/>
              <a:gd name="connsiteX465" fmla="*/ 9665136 w 12192000"/>
              <a:gd name="connsiteY465" fmla="*/ 2557907 h 4255022"/>
              <a:gd name="connsiteX466" fmla="*/ 9478419 w 12192000"/>
              <a:gd name="connsiteY466" fmla="*/ 2596743 h 4255022"/>
              <a:gd name="connsiteX467" fmla="*/ 9665136 w 12192000"/>
              <a:gd name="connsiteY467" fmla="*/ 2557907 h 4255022"/>
              <a:gd name="connsiteX468" fmla="*/ 4087418 w 12192000"/>
              <a:gd name="connsiteY468" fmla="*/ 2555353 h 4255022"/>
              <a:gd name="connsiteX469" fmla="*/ 3907121 w 12192000"/>
              <a:gd name="connsiteY469" fmla="*/ 2600728 h 4255022"/>
              <a:gd name="connsiteX470" fmla="*/ 4087418 w 12192000"/>
              <a:gd name="connsiteY470" fmla="*/ 2555353 h 4255022"/>
              <a:gd name="connsiteX471" fmla="*/ 7322642 w 12192000"/>
              <a:gd name="connsiteY471" fmla="*/ 2552083 h 4255022"/>
              <a:gd name="connsiteX472" fmla="*/ 7267473 w 12192000"/>
              <a:gd name="connsiteY472" fmla="*/ 2559850 h 4255022"/>
              <a:gd name="connsiteX473" fmla="*/ 7322642 w 12192000"/>
              <a:gd name="connsiteY473" fmla="*/ 2552083 h 4255022"/>
              <a:gd name="connsiteX474" fmla="*/ 10182865 w 12192000"/>
              <a:gd name="connsiteY474" fmla="*/ 2548198 h 4255022"/>
              <a:gd name="connsiteX475" fmla="*/ 10051312 w 12192000"/>
              <a:gd name="connsiteY475" fmla="*/ 2575384 h 4255022"/>
              <a:gd name="connsiteX476" fmla="*/ 10182865 w 12192000"/>
              <a:gd name="connsiteY476" fmla="*/ 2548198 h 4255022"/>
              <a:gd name="connsiteX477" fmla="*/ 7288691 w 12192000"/>
              <a:gd name="connsiteY477" fmla="*/ 2548198 h 4255022"/>
              <a:gd name="connsiteX478" fmla="*/ 7250498 w 12192000"/>
              <a:gd name="connsiteY478" fmla="*/ 2554025 h 4255022"/>
              <a:gd name="connsiteX479" fmla="*/ 7254742 w 12192000"/>
              <a:gd name="connsiteY479" fmla="*/ 2555965 h 4255022"/>
              <a:gd name="connsiteX480" fmla="*/ 7288691 w 12192000"/>
              <a:gd name="connsiteY480" fmla="*/ 2548198 h 4255022"/>
              <a:gd name="connsiteX481" fmla="*/ 3853038 w 12192000"/>
              <a:gd name="connsiteY481" fmla="*/ 2532668 h 4255022"/>
              <a:gd name="connsiteX482" fmla="*/ 3587103 w 12192000"/>
              <a:gd name="connsiteY482" fmla="*/ 2573916 h 4255022"/>
              <a:gd name="connsiteX483" fmla="*/ 3853038 w 12192000"/>
              <a:gd name="connsiteY483" fmla="*/ 2532668 h 4255022"/>
              <a:gd name="connsiteX484" fmla="*/ 10255008 w 12192000"/>
              <a:gd name="connsiteY484" fmla="*/ 2532664 h 4255022"/>
              <a:gd name="connsiteX485" fmla="*/ 10199837 w 12192000"/>
              <a:gd name="connsiteY485" fmla="*/ 2550140 h 4255022"/>
              <a:gd name="connsiteX486" fmla="*/ 10255008 w 12192000"/>
              <a:gd name="connsiteY486" fmla="*/ 2532664 h 4255022"/>
              <a:gd name="connsiteX487" fmla="*/ 4520124 w 12192000"/>
              <a:gd name="connsiteY487" fmla="*/ 2518232 h 4255022"/>
              <a:gd name="connsiteX488" fmla="*/ 4470542 w 12192000"/>
              <a:gd name="connsiteY488" fmla="*/ 2528543 h 4255022"/>
              <a:gd name="connsiteX489" fmla="*/ 4524630 w 12192000"/>
              <a:gd name="connsiteY489" fmla="*/ 2520294 h 4255022"/>
              <a:gd name="connsiteX490" fmla="*/ 4520124 w 12192000"/>
              <a:gd name="connsiteY490" fmla="*/ 2518232 h 4255022"/>
              <a:gd name="connsiteX491" fmla="*/ 9881566 w 12192000"/>
              <a:gd name="connsiteY491" fmla="*/ 2513247 h 4255022"/>
              <a:gd name="connsiteX492" fmla="*/ 9914386 w 12192000"/>
              <a:gd name="connsiteY492" fmla="*/ 2515432 h 4255022"/>
              <a:gd name="connsiteX493" fmla="*/ 9881566 w 12192000"/>
              <a:gd name="connsiteY493" fmla="*/ 2513247 h 4255022"/>
              <a:gd name="connsiteX494" fmla="*/ 7963432 w 12192000"/>
              <a:gd name="connsiteY494" fmla="*/ 2513247 h 4255022"/>
              <a:gd name="connsiteX495" fmla="*/ 7759735 w 12192000"/>
              <a:gd name="connsiteY495" fmla="*/ 2544316 h 4255022"/>
              <a:gd name="connsiteX496" fmla="*/ 7963432 w 12192000"/>
              <a:gd name="connsiteY496" fmla="*/ 2513247 h 4255022"/>
              <a:gd name="connsiteX497" fmla="*/ 4497586 w 12192000"/>
              <a:gd name="connsiteY497" fmla="*/ 2512043 h 4255022"/>
              <a:gd name="connsiteX498" fmla="*/ 4425467 w 12192000"/>
              <a:gd name="connsiteY498" fmla="*/ 2522356 h 4255022"/>
              <a:gd name="connsiteX499" fmla="*/ 4497586 w 12192000"/>
              <a:gd name="connsiteY499" fmla="*/ 2512043 h 4255022"/>
              <a:gd name="connsiteX500" fmla="*/ 7889172 w 12192000"/>
              <a:gd name="connsiteY500" fmla="*/ 2502324 h 4255022"/>
              <a:gd name="connsiteX501" fmla="*/ 7916752 w 12192000"/>
              <a:gd name="connsiteY501" fmla="*/ 2503538 h 4255022"/>
              <a:gd name="connsiteX502" fmla="*/ 7874317 w 12192000"/>
              <a:gd name="connsiteY502" fmla="*/ 2511305 h 4255022"/>
              <a:gd name="connsiteX503" fmla="*/ 7889172 w 12192000"/>
              <a:gd name="connsiteY503" fmla="*/ 2502324 h 4255022"/>
              <a:gd name="connsiteX504" fmla="*/ 7721545 w 12192000"/>
              <a:gd name="connsiteY504" fmla="*/ 2491887 h 4255022"/>
              <a:gd name="connsiteX505" fmla="*/ 7581505 w 12192000"/>
              <a:gd name="connsiteY505" fmla="*/ 2526839 h 4255022"/>
              <a:gd name="connsiteX506" fmla="*/ 7721545 w 12192000"/>
              <a:gd name="connsiteY506" fmla="*/ 2491887 h 4255022"/>
              <a:gd name="connsiteX507" fmla="*/ 10110724 w 12192000"/>
              <a:gd name="connsiteY507" fmla="*/ 2484120 h 4255022"/>
              <a:gd name="connsiteX508" fmla="*/ 10017363 w 12192000"/>
              <a:gd name="connsiteY508" fmla="*/ 2503538 h 4255022"/>
              <a:gd name="connsiteX509" fmla="*/ 10110724 w 12192000"/>
              <a:gd name="connsiteY509" fmla="*/ 2484120 h 4255022"/>
              <a:gd name="connsiteX510" fmla="*/ 10590785 w 12192000"/>
              <a:gd name="connsiteY510" fmla="*/ 2481692 h 4255022"/>
              <a:gd name="connsiteX511" fmla="*/ 10560548 w 12192000"/>
              <a:gd name="connsiteY511" fmla="*/ 2491888 h 4255022"/>
              <a:gd name="connsiteX512" fmla="*/ 10590785 w 12192000"/>
              <a:gd name="connsiteY512" fmla="*/ 2481692 h 4255022"/>
              <a:gd name="connsiteX513" fmla="*/ 7967675 w 12192000"/>
              <a:gd name="connsiteY513" fmla="*/ 2480236 h 4255022"/>
              <a:gd name="connsiteX514" fmla="*/ 7967675 w 12192000"/>
              <a:gd name="connsiteY514" fmla="*/ 2480236 h 4255022"/>
              <a:gd name="connsiteX515" fmla="*/ 7963432 w 12192000"/>
              <a:gd name="connsiteY515" fmla="*/ 2454993 h 4255022"/>
              <a:gd name="connsiteX516" fmla="*/ 7785199 w 12192000"/>
              <a:gd name="connsiteY516" fmla="*/ 2497712 h 4255022"/>
              <a:gd name="connsiteX517" fmla="*/ 7963432 w 12192000"/>
              <a:gd name="connsiteY517" fmla="*/ 2454993 h 4255022"/>
              <a:gd name="connsiteX518" fmla="*/ 4019809 w 12192000"/>
              <a:gd name="connsiteY518" fmla="*/ 2452233 h 4255022"/>
              <a:gd name="connsiteX519" fmla="*/ 4006285 w 12192000"/>
              <a:gd name="connsiteY519" fmla="*/ 2454296 h 4255022"/>
              <a:gd name="connsiteX520" fmla="*/ 3988254 w 12192000"/>
              <a:gd name="connsiteY520" fmla="*/ 2462545 h 4255022"/>
              <a:gd name="connsiteX521" fmla="*/ 4019809 w 12192000"/>
              <a:gd name="connsiteY521" fmla="*/ 2452233 h 4255022"/>
              <a:gd name="connsiteX522" fmla="*/ 10680235 w 12192000"/>
              <a:gd name="connsiteY522" fmla="*/ 2450776 h 4255022"/>
              <a:gd name="connsiteX523" fmla="*/ 10683615 w 12192000"/>
              <a:gd name="connsiteY523" fmla="*/ 2453051 h 4255022"/>
              <a:gd name="connsiteX524" fmla="*/ 10658151 w 12192000"/>
              <a:gd name="connsiteY524" fmla="*/ 2464702 h 4255022"/>
              <a:gd name="connsiteX525" fmla="*/ 10680235 w 12192000"/>
              <a:gd name="connsiteY525" fmla="*/ 2450776 h 4255022"/>
              <a:gd name="connsiteX526" fmla="*/ 10781222 w 12192000"/>
              <a:gd name="connsiteY526" fmla="*/ 2423924 h 4255022"/>
              <a:gd name="connsiteX527" fmla="*/ 10734540 w 12192000"/>
              <a:gd name="connsiteY527" fmla="*/ 2451110 h 4255022"/>
              <a:gd name="connsiteX528" fmla="*/ 10781222 w 12192000"/>
              <a:gd name="connsiteY528" fmla="*/ 2423924 h 4255022"/>
              <a:gd name="connsiteX529" fmla="*/ 7700327 w 12192000"/>
              <a:gd name="connsiteY529" fmla="*/ 2421983 h 4255022"/>
              <a:gd name="connsiteX530" fmla="*/ 7657892 w 12192000"/>
              <a:gd name="connsiteY530" fmla="*/ 2441400 h 4255022"/>
              <a:gd name="connsiteX531" fmla="*/ 7679107 w 12192000"/>
              <a:gd name="connsiteY531" fmla="*/ 2449167 h 4255022"/>
              <a:gd name="connsiteX532" fmla="*/ 7700327 w 12192000"/>
              <a:gd name="connsiteY532" fmla="*/ 2421983 h 4255022"/>
              <a:gd name="connsiteX533" fmla="*/ 8642154 w 12192000"/>
              <a:gd name="connsiteY533" fmla="*/ 2405690 h 4255022"/>
              <a:gd name="connsiteX534" fmla="*/ 8549060 w 12192000"/>
              <a:gd name="connsiteY534" fmla="*/ 2427808 h 4255022"/>
              <a:gd name="connsiteX535" fmla="*/ 8409017 w 12192000"/>
              <a:gd name="connsiteY535" fmla="*/ 2451110 h 4255022"/>
              <a:gd name="connsiteX536" fmla="*/ 8667878 w 12192000"/>
              <a:gd name="connsiteY536" fmla="*/ 2414216 h 4255022"/>
              <a:gd name="connsiteX537" fmla="*/ 8642154 w 12192000"/>
              <a:gd name="connsiteY537" fmla="*/ 2405690 h 4255022"/>
              <a:gd name="connsiteX538" fmla="*/ 4443497 w 12192000"/>
              <a:gd name="connsiteY538" fmla="*/ 2394485 h 4255022"/>
              <a:gd name="connsiteX539" fmla="*/ 4429975 w 12192000"/>
              <a:gd name="connsiteY539" fmla="*/ 2396547 h 4255022"/>
              <a:gd name="connsiteX540" fmla="*/ 4155026 w 12192000"/>
              <a:gd name="connsiteY540" fmla="*/ 2437795 h 4255022"/>
              <a:gd name="connsiteX541" fmla="*/ 4164042 w 12192000"/>
              <a:gd name="connsiteY541" fmla="*/ 2452233 h 4255022"/>
              <a:gd name="connsiteX542" fmla="*/ 4443497 w 12192000"/>
              <a:gd name="connsiteY542" fmla="*/ 2394485 h 4255022"/>
              <a:gd name="connsiteX543" fmla="*/ 4475047 w 12192000"/>
              <a:gd name="connsiteY543" fmla="*/ 2371798 h 4255022"/>
              <a:gd name="connsiteX544" fmla="*/ 4448006 w 12192000"/>
              <a:gd name="connsiteY544" fmla="*/ 2394485 h 4255022"/>
              <a:gd name="connsiteX545" fmla="*/ 4515614 w 12192000"/>
              <a:gd name="connsiteY545" fmla="*/ 2380047 h 4255022"/>
              <a:gd name="connsiteX546" fmla="*/ 4488570 w 12192000"/>
              <a:gd name="connsiteY546" fmla="*/ 2373860 h 4255022"/>
              <a:gd name="connsiteX547" fmla="*/ 4475047 w 12192000"/>
              <a:gd name="connsiteY547" fmla="*/ 2371798 h 4255022"/>
              <a:gd name="connsiteX548" fmla="*/ 7963434 w 12192000"/>
              <a:gd name="connsiteY548" fmla="*/ 2361787 h 4255022"/>
              <a:gd name="connsiteX549" fmla="*/ 7942216 w 12192000"/>
              <a:gd name="connsiteY549" fmla="*/ 2365671 h 4255022"/>
              <a:gd name="connsiteX550" fmla="*/ 7933727 w 12192000"/>
              <a:gd name="connsiteY550" fmla="*/ 2394798 h 4255022"/>
              <a:gd name="connsiteX551" fmla="*/ 8010114 w 12192000"/>
              <a:gd name="connsiteY551" fmla="*/ 2373438 h 4255022"/>
              <a:gd name="connsiteX552" fmla="*/ 7980409 w 12192000"/>
              <a:gd name="connsiteY552" fmla="*/ 2363729 h 4255022"/>
              <a:gd name="connsiteX553" fmla="*/ 7963434 w 12192000"/>
              <a:gd name="connsiteY553" fmla="*/ 2361787 h 4255022"/>
              <a:gd name="connsiteX554" fmla="*/ 4727460 w 12192000"/>
              <a:gd name="connsiteY554" fmla="*/ 2361485 h 4255022"/>
              <a:gd name="connsiteX555" fmla="*/ 4637316 w 12192000"/>
              <a:gd name="connsiteY555" fmla="*/ 2367674 h 4255022"/>
              <a:gd name="connsiteX556" fmla="*/ 4632805 w 12192000"/>
              <a:gd name="connsiteY556" fmla="*/ 2371798 h 4255022"/>
              <a:gd name="connsiteX557" fmla="*/ 4551672 w 12192000"/>
              <a:gd name="connsiteY557" fmla="*/ 2384173 h 4255022"/>
              <a:gd name="connsiteX558" fmla="*/ 4466033 w 12192000"/>
              <a:gd name="connsiteY558" fmla="*/ 2415109 h 4255022"/>
              <a:gd name="connsiteX559" fmla="*/ 4037835 w 12192000"/>
              <a:gd name="connsiteY559" fmla="*/ 2503794 h 4255022"/>
              <a:gd name="connsiteX560" fmla="*/ 4146012 w 12192000"/>
              <a:gd name="connsiteY560" fmla="*/ 2466671 h 4255022"/>
              <a:gd name="connsiteX561" fmla="*/ 3988257 w 12192000"/>
              <a:gd name="connsiteY561" fmla="*/ 2470795 h 4255022"/>
              <a:gd name="connsiteX562" fmla="*/ 3979240 w 12192000"/>
              <a:gd name="connsiteY562" fmla="*/ 2476981 h 4255022"/>
              <a:gd name="connsiteX563" fmla="*/ 3753874 w 12192000"/>
              <a:gd name="connsiteY563" fmla="*/ 2493482 h 4255022"/>
              <a:gd name="connsiteX564" fmla="*/ 3587103 w 12192000"/>
              <a:gd name="connsiteY564" fmla="*/ 2534730 h 4255022"/>
              <a:gd name="connsiteX565" fmla="*/ 3510478 w 12192000"/>
              <a:gd name="connsiteY565" fmla="*/ 2549168 h 4255022"/>
              <a:gd name="connsiteX566" fmla="*/ 3420331 w 12192000"/>
              <a:gd name="connsiteY566" fmla="*/ 2563606 h 4255022"/>
              <a:gd name="connsiteX567" fmla="*/ 3203981 w 12192000"/>
              <a:gd name="connsiteY567" fmla="*/ 2606916 h 4255022"/>
              <a:gd name="connsiteX568" fmla="*/ 3564566 w 12192000"/>
              <a:gd name="connsiteY568" fmla="*/ 2578042 h 4255022"/>
              <a:gd name="connsiteX569" fmla="*/ 3510478 w 12192000"/>
              <a:gd name="connsiteY569" fmla="*/ 2604853 h 4255022"/>
              <a:gd name="connsiteX570" fmla="*/ 3582597 w 12192000"/>
              <a:gd name="connsiteY570" fmla="*/ 2613103 h 4255022"/>
              <a:gd name="connsiteX571" fmla="*/ 3560058 w 12192000"/>
              <a:gd name="connsiteY571" fmla="*/ 2639915 h 4255022"/>
              <a:gd name="connsiteX572" fmla="*/ 3127354 w 12192000"/>
              <a:gd name="connsiteY572" fmla="*/ 2743037 h 4255022"/>
              <a:gd name="connsiteX573" fmla="*/ 2999105 w 12192000"/>
              <a:gd name="connsiteY573" fmla="*/ 2762598 h 4255022"/>
              <a:gd name="connsiteX574" fmla="*/ 3019179 w 12192000"/>
              <a:gd name="connsiteY574" fmla="*/ 2765723 h 4255022"/>
              <a:gd name="connsiteX575" fmla="*/ 2874944 w 12192000"/>
              <a:gd name="connsiteY575" fmla="*/ 2802846 h 4255022"/>
              <a:gd name="connsiteX576" fmla="*/ 2897480 w 12192000"/>
              <a:gd name="connsiteY576" fmla="*/ 2790472 h 4255022"/>
              <a:gd name="connsiteX577" fmla="*/ 2936383 w 12192000"/>
              <a:gd name="connsiteY577" fmla="*/ 2775027 h 4255022"/>
              <a:gd name="connsiteX578" fmla="*/ 2950923 w 12192000"/>
              <a:gd name="connsiteY578" fmla="*/ 2769947 h 4255022"/>
              <a:gd name="connsiteX579" fmla="*/ 2912692 w 12192000"/>
              <a:gd name="connsiteY579" fmla="*/ 2775778 h 4255022"/>
              <a:gd name="connsiteX580" fmla="*/ 2681128 w 12192000"/>
              <a:gd name="connsiteY580" fmla="*/ 2819347 h 4255022"/>
              <a:gd name="connsiteX581" fmla="*/ 2460270 w 12192000"/>
              <a:gd name="connsiteY581" fmla="*/ 2920406 h 4255022"/>
              <a:gd name="connsiteX582" fmla="*/ 2487314 w 12192000"/>
              <a:gd name="connsiteY582" fmla="*/ 2928656 h 4255022"/>
              <a:gd name="connsiteX583" fmla="*/ 2658592 w 12192000"/>
              <a:gd name="connsiteY583" fmla="*/ 2885344 h 4255022"/>
              <a:gd name="connsiteX584" fmla="*/ 2640561 w 12192000"/>
              <a:gd name="connsiteY584" fmla="*/ 2908032 h 4255022"/>
              <a:gd name="connsiteX585" fmla="*/ 2685636 w 12192000"/>
              <a:gd name="connsiteY585" fmla="*/ 2903906 h 4255022"/>
              <a:gd name="connsiteX586" fmla="*/ 2690142 w 12192000"/>
              <a:gd name="connsiteY586" fmla="*/ 2903906 h 4255022"/>
              <a:gd name="connsiteX587" fmla="*/ 2676622 w 12192000"/>
              <a:gd name="connsiteY587" fmla="*/ 2908031 h 4255022"/>
              <a:gd name="connsiteX588" fmla="*/ 2379134 w 12192000"/>
              <a:gd name="connsiteY588" fmla="*/ 2980217 h 4255022"/>
              <a:gd name="connsiteX589" fmla="*/ 2239407 w 12192000"/>
              <a:gd name="connsiteY589" fmla="*/ 2996716 h 4255022"/>
              <a:gd name="connsiteX590" fmla="*/ 2234901 w 12192000"/>
              <a:gd name="connsiteY590" fmla="*/ 2998778 h 4255022"/>
              <a:gd name="connsiteX591" fmla="*/ 2338570 w 12192000"/>
              <a:gd name="connsiteY591" fmla="*/ 2990528 h 4255022"/>
              <a:gd name="connsiteX592" fmla="*/ 2442239 w 12192000"/>
              <a:gd name="connsiteY592" fmla="*/ 3013215 h 4255022"/>
              <a:gd name="connsiteX593" fmla="*/ 2316034 w 12192000"/>
              <a:gd name="connsiteY593" fmla="*/ 3046215 h 4255022"/>
              <a:gd name="connsiteX594" fmla="*/ 2320542 w 12192000"/>
              <a:gd name="connsiteY594" fmla="*/ 3050338 h 4255022"/>
              <a:gd name="connsiteX595" fmla="*/ 2478298 w 12192000"/>
              <a:gd name="connsiteY595" fmla="*/ 3019402 h 4255022"/>
              <a:gd name="connsiteX596" fmla="*/ 2482806 w 12192000"/>
              <a:gd name="connsiteY596" fmla="*/ 3017340 h 4255022"/>
              <a:gd name="connsiteX597" fmla="*/ 2523370 w 12192000"/>
              <a:gd name="connsiteY597" fmla="*/ 3023527 h 4255022"/>
              <a:gd name="connsiteX598" fmla="*/ 2536895 w 12192000"/>
              <a:gd name="connsiteY598" fmla="*/ 3017340 h 4255022"/>
              <a:gd name="connsiteX599" fmla="*/ 2545909 w 12192000"/>
              <a:gd name="connsiteY599" fmla="*/ 2990528 h 4255022"/>
              <a:gd name="connsiteX600" fmla="*/ 2473792 w 12192000"/>
              <a:gd name="connsiteY600" fmla="*/ 3004966 h 4255022"/>
              <a:gd name="connsiteX601" fmla="*/ 2446748 w 12192000"/>
              <a:gd name="connsiteY601" fmla="*/ 2994654 h 4255022"/>
              <a:gd name="connsiteX602" fmla="*/ 2554922 w 12192000"/>
              <a:gd name="connsiteY602" fmla="*/ 2957530 h 4255022"/>
              <a:gd name="connsiteX603" fmla="*/ 2559428 w 12192000"/>
              <a:gd name="connsiteY603" fmla="*/ 2978154 h 4255022"/>
              <a:gd name="connsiteX604" fmla="*/ 2572950 w 12192000"/>
              <a:gd name="connsiteY604" fmla="*/ 2976092 h 4255022"/>
              <a:gd name="connsiteX605" fmla="*/ 2622533 w 12192000"/>
              <a:gd name="connsiteY605" fmla="*/ 2945155 h 4255022"/>
              <a:gd name="connsiteX606" fmla="*/ 2599995 w 12192000"/>
              <a:gd name="connsiteY606" fmla="*/ 2957530 h 4255022"/>
              <a:gd name="connsiteX607" fmla="*/ 2640564 w 12192000"/>
              <a:gd name="connsiteY607" fmla="*/ 2963716 h 4255022"/>
              <a:gd name="connsiteX608" fmla="*/ 2631547 w 12192000"/>
              <a:gd name="connsiteY608" fmla="*/ 2967842 h 4255022"/>
              <a:gd name="connsiteX609" fmla="*/ 2843391 w 12192000"/>
              <a:gd name="connsiteY609" fmla="*/ 2924531 h 4255022"/>
              <a:gd name="connsiteX610" fmla="*/ 2730708 w 12192000"/>
              <a:gd name="connsiteY610" fmla="*/ 2910094 h 4255022"/>
              <a:gd name="connsiteX611" fmla="*/ 2694650 w 12192000"/>
              <a:gd name="connsiteY611" fmla="*/ 2887406 h 4255022"/>
              <a:gd name="connsiteX612" fmla="*/ 3366245 w 12192000"/>
              <a:gd name="connsiteY612" fmla="*/ 2749224 h 4255022"/>
              <a:gd name="connsiteX613" fmla="*/ 3298634 w 12192000"/>
              <a:gd name="connsiteY613" fmla="*/ 2747162 h 4255022"/>
              <a:gd name="connsiteX614" fmla="*/ 3438361 w 12192000"/>
              <a:gd name="connsiteY614" fmla="*/ 2710037 h 4255022"/>
              <a:gd name="connsiteX615" fmla="*/ 3321170 w 12192000"/>
              <a:gd name="connsiteY615" fmla="*/ 2720350 h 4255022"/>
              <a:gd name="connsiteX616" fmla="*/ 3528508 w 12192000"/>
              <a:gd name="connsiteY616" fmla="*/ 2685288 h 4255022"/>
              <a:gd name="connsiteX617" fmla="*/ 3424839 w 12192000"/>
              <a:gd name="connsiteY617" fmla="*/ 2728600 h 4255022"/>
              <a:gd name="connsiteX618" fmla="*/ 3569072 w 12192000"/>
              <a:gd name="connsiteY618" fmla="*/ 2728600 h 4255022"/>
              <a:gd name="connsiteX619" fmla="*/ 4141506 w 12192000"/>
              <a:gd name="connsiteY619" fmla="*/ 2571856 h 4255022"/>
              <a:gd name="connsiteX620" fmla="*/ 4213623 w 12192000"/>
              <a:gd name="connsiteY620" fmla="*/ 2580105 h 4255022"/>
              <a:gd name="connsiteX621" fmla="*/ 4389409 w 12192000"/>
              <a:gd name="connsiteY621" fmla="*/ 2514106 h 4255022"/>
              <a:gd name="connsiteX622" fmla="*/ 4249684 w 12192000"/>
              <a:gd name="connsiteY622" fmla="*/ 2534730 h 4255022"/>
              <a:gd name="connsiteX623" fmla="*/ 4028823 w 12192000"/>
              <a:gd name="connsiteY623" fmla="*/ 2557418 h 4255022"/>
              <a:gd name="connsiteX624" fmla="*/ 4339829 w 12192000"/>
              <a:gd name="connsiteY624" fmla="*/ 2481107 h 4255022"/>
              <a:gd name="connsiteX625" fmla="*/ 4420959 w 12192000"/>
              <a:gd name="connsiteY625" fmla="*/ 2462545 h 4255022"/>
              <a:gd name="connsiteX626" fmla="*/ 4389409 w 12192000"/>
              <a:gd name="connsiteY626" fmla="*/ 2491419 h 4255022"/>
              <a:gd name="connsiteX627" fmla="*/ 4411947 w 12192000"/>
              <a:gd name="connsiteY627" fmla="*/ 2505856 h 4255022"/>
              <a:gd name="connsiteX628" fmla="*/ 4542660 w 12192000"/>
              <a:gd name="connsiteY628" fmla="*/ 2427484 h 4255022"/>
              <a:gd name="connsiteX629" fmla="*/ 4668863 w 12192000"/>
              <a:gd name="connsiteY629" fmla="*/ 2388298 h 4255022"/>
              <a:gd name="connsiteX630" fmla="*/ 4655342 w 12192000"/>
              <a:gd name="connsiteY630" fmla="*/ 2377986 h 4255022"/>
              <a:gd name="connsiteX631" fmla="*/ 4727460 w 12192000"/>
              <a:gd name="connsiteY631" fmla="*/ 2361485 h 4255022"/>
              <a:gd name="connsiteX632" fmla="*/ 10603717 w 12192000"/>
              <a:gd name="connsiteY632" fmla="*/ 2353383 h 4255022"/>
              <a:gd name="connsiteX633" fmla="*/ 10615720 w 12192000"/>
              <a:gd name="connsiteY633" fmla="*/ 2359846 h 4255022"/>
              <a:gd name="connsiteX634" fmla="*/ 10535089 w 12192000"/>
              <a:gd name="connsiteY634" fmla="*/ 2365671 h 4255022"/>
              <a:gd name="connsiteX635" fmla="*/ 10603717 w 12192000"/>
              <a:gd name="connsiteY635" fmla="*/ 2353383 h 4255022"/>
              <a:gd name="connsiteX636" fmla="*/ 10971122 w 12192000"/>
              <a:gd name="connsiteY636" fmla="*/ 2351593 h 4255022"/>
              <a:gd name="connsiteX637" fmla="*/ 10942478 w 12192000"/>
              <a:gd name="connsiteY637" fmla="*/ 2361787 h 4255022"/>
              <a:gd name="connsiteX638" fmla="*/ 10971122 w 12192000"/>
              <a:gd name="connsiteY638" fmla="*/ 2351593 h 4255022"/>
              <a:gd name="connsiteX639" fmla="*/ 8154400 w 12192000"/>
              <a:gd name="connsiteY639" fmla="*/ 2344312 h 4255022"/>
              <a:gd name="connsiteX640" fmla="*/ 8078013 w 12192000"/>
              <a:gd name="connsiteY640" fmla="*/ 2365671 h 4255022"/>
              <a:gd name="connsiteX641" fmla="*/ 8154400 w 12192000"/>
              <a:gd name="connsiteY641" fmla="*/ 2344312 h 4255022"/>
              <a:gd name="connsiteX642" fmla="*/ 8184103 w 12192000"/>
              <a:gd name="connsiteY642" fmla="*/ 2338485 h 4255022"/>
              <a:gd name="connsiteX643" fmla="*/ 8162885 w 12192000"/>
              <a:gd name="connsiteY643" fmla="*/ 2342370 h 4255022"/>
              <a:gd name="connsiteX644" fmla="*/ 8171372 w 12192000"/>
              <a:gd name="connsiteY644" fmla="*/ 2352079 h 4255022"/>
              <a:gd name="connsiteX645" fmla="*/ 8192590 w 12192000"/>
              <a:gd name="connsiteY645" fmla="*/ 2348195 h 4255022"/>
              <a:gd name="connsiteX646" fmla="*/ 8184103 w 12192000"/>
              <a:gd name="connsiteY646" fmla="*/ 2338485 h 4255022"/>
              <a:gd name="connsiteX647" fmla="*/ 8535599 w 12192000"/>
              <a:gd name="connsiteY647" fmla="*/ 2332600 h 4255022"/>
              <a:gd name="connsiteX648" fmla="*/ 8489645 w 12192000"/>
              <a:gd name="connsiteY648" fmla="*/ 2346253 h 4255022"/>
              <a:gd name="connsiteX649" fmla="*/ 8396284 w 12192000"/>
              <a:gd name="connsiteY649" fmla="*/ 2365671 h 4255022"/>
              <a:gd name="connsiteX650" fmla="*/ 8506622 w 12192000"/>
              <a:gd name="connsiteY650" fmla="*/ 2336544 h 4255022"/>
              <a:gd name="connsiteX651" fmla="*/ 8535599 w 12192000"/>
              <a:gd name="connsiteY651" fmla="*/ 2332600 h 4255022"/>
              <a:gd name="connsiteX652" fmla="*/ 10696345 w 12192000"/>
              <a:gd name="connsiteY652" fmla="*/ 2326836 h 4255022"/>
              <a:gd name="connsiteX653" fmla="*/ 10696345 w 12192000"/>
              <a:gd name="connsiteY653" fmla="*/ 2350138 h 4255022"/>
              <a:gd name="connsiteX654" fmla="*/ 10636935 w 12192000"/>
              <a:gd name="connsiteY654" fmla="*/ 2355963 h 4255022"/>
              <a:gd name="connsiteX655" fmla="*/ 10696345 w 12192000"/>
              <a:gd name="connsiteY655" fmla="*/ 2326836 h 4255022"/>
              <a:gd name="connsiteX656" fmla="*/ 8786703 w 12192000"/>
              <a:gd name="connsiteY656" fmla="*/ 2301592 h 4255022"/>
              <a:gd name="connsiteX657" fmla="*/ 8731537 w 12192000"/>
              <a:gd name="connsiteY657" fmla="*/ 2303535 h 4255022"/>
              <a:gd name="connsiteX658" fmla="*/ 8723047 w 12192000"/>
              <a:gd name="connsiteY658" fmla="*/ 2313243 h 4255022"/>
              <a:gd name="connsiteX659" fmla="*/ 8786703 w 12192000"/>
              <a:gd name="connsiteY659" fmla="*/ 2301592 h 4255022"/>
              <a:gd name="connsiteX660" fmla="*/ 8366579 w 12192000"/>
              <a:gd name="connsiteY660" fmla="*/ 2274408 h 4255022"/>
              <a:gd name="connsiteX661" fmla="*/ 8315659 w 12192000"/>
              <a:gd name="connsiteY661" fmla="*/ 2284117 h 4255022"/>
              <a:gd name="connsiteX662" fmla="*/ 8341118 w 12192000"/>
              <a:gd name="connsiteY662" fmla="*/ 2295767 h 4255022"/>
              <a:gd name="connsiteX663" fmla="*/ 8324146 w 12192000"/>
              <a:gd name="connsiteY663" fmla="*/ 2305476 h 4255022"/>
              <a:gd name="connsiteX664" fmla="*/ 8430235 w 12192000"/>
              <a:gd name="connsiteY664" fmla="*/ 2288000 h 4255022"/>
              <a:gd name="connsiteX665" fmla="*/ 8421750 w 12192000"/>
              <a:gd name="connsiteY665" fmla="*/ 2278291 h 4255022"/>
              <a:gd name="connsiteX666" fmla="*/ 8366579 w 12192000"/>
              <a:gd name="connsiteY666" fmla="*/ 2274408 h 4255022"/>
              <a:gd name="connsiteX667" fmla="*/ 10730299 w 12192000"/>
              <a:gd name="connsiteY667" fmla="*/ 2264699 h 4255022"/>
              <a:gd name="connsiteX668" fmla="*/ 10467190 w 12192000"/>
              <a:gd name="connsiteY668" fmla="*/ 2336545 h 4255022"/>
              <a:gd name="connsiteX669" fmla="*/ 10730299 w 12192000"/>
              <a:gd name="connsiteY669" fmla="*/ 2264699 h 4255022"/>
              <a:gd name="connsiteX670" fmla="*/ 10997647 w 12192000"/>
              <a:gd name="connsiteY670" fmla="*/ 2243340 h 4255022"/>
              <a:gd name="connsiteX671" fmla="*/ 10955209 w 12192000"/>
              <a:gd name="connsiteY671" fmla="*/ 2262757 h 4255022"/>
              <a:gd name="connsiteX672" fmla="*/ 10997647 w 12192000"/>
              <a:gd name="connsiteY672" fmla="*/ 2243340 h 4255022"/>
              <a:gd name="connsiteX673" fmla="*/ 11162304 w 12192000"/>
              <a:gd name="connsiteY673" fmla="*/ 2241656 h 4255022"/>
              <a:gd name="connsiteX674" fmla="*/ 11116467 w 12192000"/>
              <a:gd name="connsiteY674" fmla="*/ 2264698 h 4255022"/>
              <a:gd name="connsiteX675" fmla="*/ 11158908 w 12192000"/>
              <a:gd name="connsiteY675" fmla="*/ 2245281 h 4255022"/>
              <a:gd name="connsiteX676" fmla="*/ 11162304 w 12192000"/>
              <a:gd name="connsiteY676" fmla="*/ 2241656 h 4255022"/>
              <a:gd name="connsiteX677" fmla="*/ 8621201 w 12192000"/>
              <a:gd name="connsiteY677" fmla="*/ 2229747 h 4255022"/>
              <a:gd name="connsiteX678" fmla="*/ 8578765 w 12192000"/>
              <a:gd name="connsiteY678" fmla="*/ 2249165 h 4255022"/>
              <a:gd name="connsiteX679" fmla="*/ 8621201 w 12192000"/>
              <a:gd name="connsiteY679" fmla="*/ 2229747 h 4255022"/>
              <a:gd name="connsiteX680" fmla="*/ 11197097 w 12192000"/>
              <a:gd name="connsiteY680" fmla="*/ 2200620 h 4255022"/>
              <a:gd name="connsiteX681" fmla="*/ 11018865 w 12192000"/>
              <a:gd name="connsiteY681" fmla="*/ 2282175 h 4255022"/>
              <a:gd name="connsiteX682" fmla="*/ 11040083 w 12192000"/>
              <a:gd name="connsiteY682" fmla="*/ 2289942 h 4255022"/>
              <a:gd name="connsiteX683" fmla="*/ 11180123 w 12192000"/>
              <a:gd name="connsiteY683" fmla="*/ 2266641 h 4255022"/>
              <a:gd name="connsiteX684" fmla="*/ 11001890 w 12192000"/>
              <a:gd name="connsiteY684" fmla="*/ 2336545 h 4255022"/>
              <a:gd name="connsiteX685" fmla="*/ 11035837 w 12192000"/>
              <a:gd name="connsiteY685" fmla="*/ 2346253 h 4255022"/>
              <a:gd name="connsiteX686" fmla="*/ 10917014 w 12192000"/>
              <a:gd name="connsiteY686" fmla="*/ 2387031 h 4255022"/>
              <a:gd name="connsiteX687" fmla="*/ 10912773 w 12192000"/>
              <a:gd name="connsiteY687" fmla="*/ 2371497 h 4255022"/>
              <a:gd name="connsiteX688" fmla="*/ 10806681 w 12192000"/>
              <a:gd name="connsiteY688" fmla="*/ 2416157 h 4255022"/>
              <a:gd name="connsiteX689" fmla="*/ 10776976 w 12192000"/>
              <a:gd name="connsiteY689" fmla="*/ 2410332 h 4255022"/>
              <a:gd name="connsiteX690" fmla="*/ 10785463 w 12192000"/>
              <a:gd name="connsiteY690" fmla="*/ 2392856 h 4255022"/>
              <a:gd name="connsiteX691" fmla="*/ 10645422 w 12192000"/>
              <a:gd name="connsiteY691" fmla="*/ 2416159 h 4255022"/>
              <a:gd name="connsiteX692" fmla="*/ 10815168 w 12192000"/>
              <a:gd name="connsiteY692" fmla="*/ 2363730 h 4255022"/>
              <a:gd name="connsiteX693" fmla="*/ 10849117 w 12192000"/>
              <a:gd name="connsiteY693" fmla="*/ 2322951 h 4255022"/>
              <a:gd name="connsiteX694" fmla="*/ 10802437 w 12192000"/>
              <a:gd name="connsiteY694" fmla="*/ 2299652 h 4255022"/>
              <a:gd name="connsiteX695" fmla="*/ 10857604 w 12192000"/>
              <a:gd name="connsiteY695" fmla="*/ 2293825 h 4255022"/>
              <a:gd name="connsiteX696" fmla="*/ 10878822 w 12192000"/>
              <a:gd name="connsiteY696" fmla="*/ 2301592 h 4255022"/>
              <a:gd name="connsiteX697" fmla="*/ 10853360 w 12192000"/>
              <a:gd name="connsiteY697" fmla="*/ 2317126 h 4255022"/>
              <a:gd name="connsiteX698" fmla="*/ 11197097 w 12192000"/>
              <a:gd name="connsiteY698" fmla="*/ 2200620 h 4255022"/>
              <a:gd name="connsiteX699" fmla="*/ 9321401 w 12192000"/>
              <a:gd name="connsiteY699" fmla="*/ 2198678 h 4255022"/>
              <a:gd name="connsiteX700" fmla="*/ 9321401 w 12192000"/>
              <a:gd name="connsiteY700" fmla="*/ 2198678 h 4255022"/>
              <a:gd name="connsiteX701" fmla="*/ 9533585 w 12192000"/>
              <a:gd name="connsiteY701" fmla="*/ 2188970 h 4255022"/>
              <a:gd name="connsiteX702" fmla="*/ 9283212 w 12192000"/>
              <a:gd name="connsiteY702" fmla="*/ 2247222 h 4255022"/>
              <a:gd name="connsiteX703" fmla="*/ 9342622 w 12192000"/>
              <a:gd name="connsiteY703" fmla="*/ 2245281 h 4255022"/>
              <a:gd name="connsiteX704" fmla="*/ 9533585 w 12192000"/>
              <a:gd name="connsiteY704" fmla="*/ 2188970 h 4255022"/>
              <a:gd name="connsiteX705" fmla="*/ 314776 w 12192000"/>
              <a:gd name="connsiteY705" fmla="*/ 2188241 h 4255022"/>
              <a:gd name="connsiteX706" fmla="*/ 161527 w 12192000"/>
              <a:gd name="connsiteY706" fmla="*/ 2227427 h 4255022"/>
              <a:gd name="connsiteX707" fmla="*/ 314776 w 12192000"/>
              <a:gd name="connsiteY707" fmla="*/ 2188241 h 4255022"/>
              <a:gd name="connsiteX708" fmla="*/ 10627322 w 12192000"/>
              <a:gd name="connsiteY708" fmla="*/ 2184267 h 4255022"/>
              <a:gd name="connsiteX709" fmla="*/ 10594499 w 12192000"/>
              <a:gd name="connsiteY709" fmla="*/ 2202562 h 4255022"/>
              <a:gd name="connsiteX710" fmla="*/ 10649666 w 12192000"/>
              <a:gd name="connsiteY710" fmla="*/ 2185086 h 4255022"/>
              <a:gd name="connsiteX711" fmla="*/ 10627322 w 12192000"/>
              <a:gd name="connsiteY711" fmla="*/ 2184267 h 4255022"/>
              <a:gd name="connsiteX712" fmla="*/ 11017272 w 12192000"/>
              <a:gd name="connsiteY712" fmla="*/ 2170280 h 4255022"/>
              <a:gd name="connsiteX713" fmla="*/ 11027352 w 12192000"/>
              <a:gd name="connsiteY713" fmla="*/ 2173436 h 4255022"/>
              <a:gd name="connsiteX714" fmla="*/ 11010377 w 12192000"/>
              <a:gd name="connsiteY714" fmla="*/ 2171493 h 4255022"/>
              <a:gd name="connsiteX715" fmla="*/ 11017272 w 12192000"/>
              <a:gd name="connsiteY715" fmla="*/ 2170280 h 4255022"/>
              <a:gd name="connsiteX716" fmla="*/ 10535089 w 12192000"/>
              <a:gd name="connsiteY716" fmla="*/ 2163726 h 4255022"/>
              <a:gd name="connsiteX717" fmla="*/ 10471433 w 12192000"/>
              <a:gd name="connsiteY717" fmla="*/ 2177318 h 4255022"/>
              <a:gd name="connsiteX718" fmla="*/ 10522359 w 12192000"/>
              <a:gd name="connsiteY718" fmla="*/ 2188969 h 4255022"/>
              <a:gd name="connsiteX719" fmla="*/ 10535089 w 12192000"/>
              <a:gd name="connsiteY719" fmla="*/ 2163726 h 4255022"/>
              <a:gd name="connsiteX720" fmla="*/ 10155279 w 12192000"/>
              <a:gd name="connsiteY720" fmla="*/ 2157415 h 4255022"/>
              <a:gd name="connsiteX721" fmla="*/ 10182865 w 12192000"/>
              <a:gd name="connsiteY721" fmla="*/ 2157901 h 4255022"/>
              <a:gd name="connsiteX722" fmla="*/ 10140427 w 12192000"/>
              <a:gd name="connsiteY722" fmla="*/ 2165668 h 4255022"/>
              <a:gd name="connsiteX723" fmla="*/ 10155279 w 12192000"/>
              <a:gd name="connsiteY723" fmla="*/ 2157415 h 4255022"/>
              <a:gd name="connsiteX724" fmla="*/ 8926744 w 12192000"/>
              <a:gd name="connsiteY724" fmla="*/ 2150134 h 4255022"/>
              <a:gd name="connsiteX725" fmla="*/ 8807921 w 12192000"/>
              <a:gd name="connsiteY725" fmla="*/ 2173435 h 4255022"/>
              <a:gd name="connsiteX726" fmla="*/ 8803677 w 12192000"/>
              <a:gd name="connsiteY726" fmla="*/ 2175377 h 4255022"/>
              <a:gd name="connsiteX727" fmla="*/ 8773972 w 12192000"/>
              <a:gd name="connsiteY727" fmla="*/ 2169551 h 4255022"/>
              <a:gd name="connsiteX728" fmla="*/ 8765485 w 12192000"/>
              <a:gd name="connsiteY728" fmla="*/ 2175377 h 4255022"/>
              <a:gd name="connsiteX729" fmla="*/ 8756998 w 12192000"/>
              <a:gd name="connsiteY729" fmla="*/ 2196737 h 4255022"/>
              <a:gd name="connsiteX730" fmla="*/ 8812167 w 12192000"/>
              <a:gd name="connsiteY730" fmla="*/ 2185086 h 4255022"/>
              <a:gd name="connsiteX731" fmla="*/ 8833382 w 12192000"/>
              <a:gd name="connsiteY731" fmla="*/ 2192853 h 4255022"/>
              <a:gd name="connsiteX732" fmla="*/ 8748508 w 12192000"/>
              <a:gd name="connsiteY732" fmla="*/ 2221980 h 4255022"/>
              <a:gd name="connsiteX733" fmla="*/ 8744265 w 12192000"/>
              <a:gd name="connsiteY733" fmla="*/ 2206446 h 4255022"/>
              <a:gd name="connsiteX734" fmla="*/ 8735778 w 12192000"/>
              <a:gd name="connsiteY734" fmla="*/ 2208387 h 4255022"/>
              <a:gd name="connsiteX735" fmla="*/ 8697586 w 12192000"/>
              <a:gd name="connsiteY735" fmla="*/ 2231688 h 4255022"/>
              <a:gd name="connsiteX736" fmla="*/ 8714560 w 12192000"/>
              <a:gd name="connsiteY736" fmla="*/ 2221980 h 4255022"/>
              <a:gd name="connsiteX737" fmla="*/ 8684855 w 12192000"/>
              <a:gd name="connsiteY737" fmla="*/ 2216154 h 4255022"/>
              <a:gd name="connsiteX738" fmla="*/ 8689098 w 12192000"/>
              <a:gd name="connsiteY738" fmla="*/ 2212271 h 4255022"/>
              <a:gd name="connsiteX739" fmla="*/ 8527840 w 12192000"/>
              <a:gd name="connsiteY739" fmla="*/ 2245281 h 4255022"/>
              <a:gd name="connsiteX740" fmla="*/ 8612712 w 12192000"/>
              <a:gd name="connsiteY740" fmla="*/ 2256931 h 4255022"/>
              <a:gd name="connsiteX741" fmla="*/ 8642419 w 12192000"/>
              <a:gd name="connsiteY741" fmla="*/ 2274408 h 4255022"/>
              <a:gd name="connsiteX742" fmla="*/ 8128936 w 12192000"/>
              <a:gd name="connsiteY742" fmla="*/ 2381205 h 4255022"/>
              <a:gd name="connsiteX743" fmla="*/ 8179859 w 12192000"/>
              <a:gd name="connsiteY743" fmla="*/ 2381205 h 4255022"/>
              <a:gd name="connsiteX744" fmla="*/ 8073770 w 12192000"/>
              <a:gd name="connsiteY744" fmla="*/ 2408390 h 4255022"/>
              <a:gd name="connsiteX745" fmla="*/ 8167128 w 12192000"/>
              <a:gd name="connsiteY745" fmla="*/ 2400623 h 4255022"/>
              <a:gd name="connsiteX746" fmla="*/ 8010114 w 12192000"/>
              <a:gd name="connsiteY746" fmla="*/ 2427808 h 4255022"/>
              <a:gd name="connsiteX747" fmla="*/ 8086500 w 12192000"/>
              <a:gd name="connsiteY747" fmla="*/ 2394798 h 4255022"/>
              <a:gd name="connsiteX748" fmla="*/ 7976165 w 12192000"/>
              <a:gd name="connsiteY748" fmla="*/ 2394798 h 4255022"/>
              <a:gd name="connsiteX749" fmla="*/ 7539067 w 12192000"/>
              <a:gd name="connsiteY749" fmla="*/ 2513247 h 4255022"/>
              <a:gd name="connsiteX750" fmla="*/ 7483900 w 12192000"/>
              <a:gd name="connsiteY750" fmla="*/ 2507422 h 4255022"/>
              <a:gd name="connsiteX751" fmla="*/ 7348103 w 12192000"/>
              <a:gd name="connsiteY751" fmla="*/ 2557908 h 4255022"/>
              <a:gd name="connsiteX752" fmla="*/ 7454195 w 12192000"/>
              <a:gd name="connsiteY752" fmla="*/ 2540431 h 4255022"/>
              <a:gd name="connsiteX753" fmla="*/ 7623938 w 12192000"/>
              <a:gd name="connsiteY753" fmla="*/ 2522956 h 4255022"/>
              <a:gd name="connsiteX754" fmla="*/ 7386295 w 12192000"/>
              <a:gd name="connsiteY754" fmla="*/ 2581209 h 4255022"/>
              <a:gd name="connsiteX755" fmla="*/ 7322642 w 12192000"/>
              <a:gd name="connsiteY755" fmla="*/ 2594801 h 4255022"/>
              <a:gd name="connsiteX756" fmla="*/ 7343859 w 12192000"/>
              <a:gd name="connsiteY756" fmla="*/ 2571500 h 4255022"/>
              <a:gd name="connsiteX757" fmla="*/ 7326883 w 12192000"/>
              <a:gd name="connsiteY757" fmla="*/ 2561792 h 4255022"/>
              <a:gd name="connsiteX758" fmla="*/ 7225037 w 12192000"/>
              <a:gd name="connsiteY758" fmla="*/ 2621987 h 4255022"/>
              <a:gd name="connsiteX759" fmla="*/ 7127432 w 12192000"/>
              <a:gd name="connsiteY759" fmla="*/ 2653055 h 4255022"/>
              <a:gd name="connsiteX760" fmla="*/ 7140163 w 12192000"/>
              <a:gd name="connsiteY760" fmla="*/ 2660822 h 4255022"/>
              <a:gd name="connsiteX761" fmla="*/ 7084996 w 12192000"/>
              <a:gd name="connsiteY761" fmla="*/ 2672473 h 4255022"/>
              <a:gd name="connsiteX762" fmla="*/ 7152896 w 12192000"/>
              <a:gd name="connsiteY762" fmla="*/ 2668590 h 4255022"/>
              <a:gd name="connsiteX763" fmla="*/ 7157137 w 12192000"/>
              <a:gd name="connsiteY763" fmla="*/ 2666647 h 4255022"/>
              <a:gd name="connsiteX764" fmla="*/ 7220793 w 12192000"/>
              <a:gd name="connsiteY764" fmla="*/ 2656938 h 4255022"/>
              <a:gd name="connsiteX765" fmla="*/ 7288693 w 12192000"/>
              <a:gd name="connsiteY765" fmla="*/ 2633637 h 4255022"/>
              <a:gd name="connsiteX766" fmla="*/ 7615453 w 12192000"/>
              <a:gd name="connsiteY766" fmla="*/ 2565675 h 4255022"/>
              <a:gd name="connsiteX767" fmla="*/ 7530579 w 12192000"/>
              <a:gd name="connsiteY767" fmla="*/ 2594801 h 4255022"/>
              <a:gd name="connsiteX768" fmla="*/ 7653643 w 12192000"/>
              <a:gd name="connsiteY768" fmla="*/ 2590918 h 4255022"/>
              <a:gd name="connsiteX769" fmla="*/ 7662133 w 12192000"/>
              <a:gd name="connsiteY769" fmla="*/ 2587034 h 4255022"/>
              <a:gd name="connsiteX770" fmla="*/ 7836122 w 12192000"/>
              <a:gd name="connsiteY770" fmla="*/ 2573442 h 4255022"/>
              <a:gd name="connsiteX771" fmla="*/ 7963434 w 12192000"/>
              <a:gd name="connsiteY771" fmla="*/ 2542373 h 4255022"/>
              <a:gd name="connsiteX772" fmla="*/ 8022844 w 12192000"/>
              <a:gd name="connsiteY772" fmla="*/ 2532664 h 4255022"/>
              <a:gd name="connsiteX773" fmla="*/ 8090744 w 12192000"/>
              <a:gd name="connsiteY773" fmla="*/ 2521014 h 4255022"/>
              <a:gd name="connsiteX774" fmla="*/ 8256246 w 12192000"/>
              <a:gd name="connsiteY774" fmla="*/ 2488003 h 4255022"/>
              <a:gd name="connsiteX775" fmla="*/ 7980409 w 12192000"/>
              <a:gd name="connsiteY775" fmla="*/ 2511305 h 4255022"/>
              <a:gd name="connsiteX776" fmla="*/ 8022844 w 12192000"/>
              <a:gd name="connsiteY776" fmla="*/ 2491887 h 4255022"/>
              <a:gd name="connsiteX777" fmla="*/ 7967678 w 12192000"/>
              <a:gd name="connsiteY777" fmla="*/ 2486061 h 4255022"/>
              <a:gd name="connsiteX778" fmla="*/ 7984652 w 12192000"/>
              <a:gd name="connsiteY778" fmla="*/ 2464701 h 4255022"/>
              <a:gd name="connsiteX779" fmla="*/ 8315659 w 12192000"/>
              <a:gd name="connsiteY779" fmla="*/ 2385088 h 4255022"/>
              <a:gd name="connsiteX780" fmla="*/ 8655150 w 12192000"/>
              <a:gd name="connsiteY780" fmla="*/ 2326836 h 4255022"/>
              <a:gd name="connsiteX781" fmla="*/ 8824895 w 12192000"/>
              <a:gd name="connsiteY781" fmla="*/ 2249165 h 4255022"/>
              <a:gd name="connsiteX782" fmla="*/ 8803677 w 12192000"/>
              <a:gd name="connsiteY782" fmla="*/ 2247222 h 4255022"/>
              <a:gd name="connsiteX783" fmla="*/ 8672124 w 12192000"/>
              <a:gd name="connsiteY783" fmla="*/ 2280233 h 4255022"/>
              <a:gd name="connsiteX784" fmla="*/ 8684855 w 12192000"/>
              <a:gd name="connsiteY784" fmla="*/ 2262756 h 4255022"/>
              <a:gd name="connsiteX785" fmla="*/ 8650906 w 12192000"/>
              <a:gd name="connsiteY785" fmla="*/ 2266640 h 4255022"/>
              <a:gd name="connsiteX786" fmla="*/ 8646663 w 12192000"/>
              <a:gd name="connsiteY786" fmla="*/ 2266640 h 4255022"/>
              <a:gd name="connsiteX787" fmla="*/ 8655150 w 12192000"/>
              <a:gd name="connsiteY787" fmla="*/ 2262756 h 4255022"/>
              <a:gd name="connsiteX788" fmla="*/ 8884305 w 12192000"/>
              <a:gd name="connsiteY788" fmla="*/ 2206446 h 4255022"/>
              <a:gd name="connsiteX789" fmla="*/ 8990397 w 12192000"/>
              <a:gd name="connsiteY789" fmla="*/ 2192853 h 4255022"/>
              <a:gd name="connsiteX790" fmla="*/ 8994643 w 12192000"/>
              <a:gd name="connsiteY790" fmla="*/ 2190911 h 4255022"/>
              <a:gd name="connsiteX791" fmla="*/ 8914013 w 12192000"/>
              <a:gd name="connsiteY791" fmla="*/ 2196737 h 4255022"/>
              <a:gd name="connsiteX792" fmla="*/ 8833382 w 12192000"/>
              <a:gd name="connsiteY792" fmla="*/ 2179260 h 4255022"/>
              <a:gd name="connsiteX793" fmla="*/ 8930987 w 12192000"/>
              <a:gd name="connsiteY793" fmla="*/ 2154017 h 4255022"/>
              <a:gd name="connsiteX794" fmla="*/ 8926744 w 12192000"/>
              <a:gd name="connsiteY794" fmla="*/ 2150134 h 4255022"/>
              <a:gd name="connsiteX795" fmla="*/ 107438 w 12192000"/>
              <a:gd name="connsiteY795" fmla="*/ 2142868 h 4255022"/>
              <a:gd name="connsiteX796" fmla="*/ 17291 w 12192000"/>
              <a:gd name="connsiteY796" fmla="*/ 2184117 h 4255022"/>
              <a:gd name="connsiteX797" fmla="*/ 107438 w 12192000"/>
              <a:gd name="connsiteY797" fmla="*/ 2142868 h 4255022"/>
              <a:gd name="connsiteX798" fmla="*/ 10600535 w 12192000"/>
              <a:gd name="connsiteY798" fmla="*/ 2138543 h 4255022"/>
              <a:gd name="connsiteX799" fmla="*/ 10586012 w 12192000"/>
              <a:gd name="connsiteY799" fmla="*/ 2142367 h 4255022"/>
              <a:gd name="connsiteX800" fmla="*/ 10594499 w 12192000"/>
              <a:gd name="connsiteY800" fmla="*/ 2161784 h 4255022"/>
              <a:gd name="connsiteX801" fmla="*/ 10636935 w 12192000"/>
              <a:gd name="connsiteY801" fmla="*/ 2142367 h 4255022"/>
              <a:gd name="connsiteX802" fmla="*/ 10600535 w 12192000"/>
              <a:gd name="connsiteY802" fmla="*/ 2138543 h 4255022"/>
              <a:gd name="connsiteX803" fmla="*/ 10369587 w 12192000"/>
              <a:gd name="connsiteY803" fmla="*/ 2136542 h 4255022"/>
              <a:gd name="connsiteX804" fmla="*/ 10263495 w 12192000"/>
              <a:gd name="connsiteY804" fmla="*/ 2163727 h 4255022"/>
              <a:gd name="connsiteX805" fmla="*/ 10250762 w 12192000"/>
              <a:gd name="connsiteY805" fmla="*/ 2155960 h 4255022"/>
              <a:gd name="connsiteX806" fmla="*/ 10369587 w 12192000"/>
              <a:gd name="connsiteY806" fmla="*/ 2136542 h 4255022"/>
              <a:gd name="connsiteX807" fmla="*/ 10587935 w 12192000"/>
              <a:gd name="connsiteY807" fmla="*/ 2113604 h 4255022"/>
              <a:gd name="connsiteX808" fmla="*/ 10556307 w 12192000"/>
              <a:gd name="connsiteY808" fmla="*/ 2136542 h 4255022"/>
              <a:gd name="connsiteX809" fmla="*/ 10602987 w 12192000"/>
              <a:gd name="connsiteY809" fmla="*/ 2121008 h 4255022"/>
              <a:gd name="connsiteX810" fmla="*/ 10587935 w 12192000"/>
              <a:gd name="connsiteY810" fmla="*/ 2113604 h 4255022"/>
              <a:gd name="connsiteX811" fmla="*/ 10552064 w 12192000"/>
              <a:gd name="connsiteY811" fmla="*/ 2103531 h 4255022"/>
              <a:gd name="connsiteX812" fmla="*/ 10505384 w 12192000"/>
              <a:gd name="connsiteY812" fmla="*/ 2107414 h 4255022"/>
              <a:gd name="connsiteX813" fmla="*/ 10501141 w 12192000"/>
              <a:gd name="connsiteY813" fmla="*/ 2124891 h 4255022"/>
              <a:gd name="connsiteX814" fmla="*/ 10552064 w 12192000"/>
              <a:gd name="connsiteY814" fmla="*/ 2103531 h 4255022"/>
              <a:gd name="connsiteX815" fmla="*/ 10378072 w 12192000"/>
              <a:gd name="connsiteY815" fmla="*/ 2089939 h 4255022"/>
              <a:gd name="connsiteX816" fmla="*/ 10369585 w 12192000"/>
              <a:gd name="connsiteY816" fmla="*/ 2101589 h 4255022"/>
              <a:gd name="connsiteX817" fmla="*/ 10403533 w 12192000"/>
              <a:gd name="connsiteY817" fmla="*/ 2093822 h 4255022"/>
              <a:gd name="connsiteX818" fmla="*/ 10365344 w 12192000"/>
              <a:gd name="connsiteY818" fmla="*/ 2107414 h 4255022"/>
              <a:gd name="connsiteX819" fmla="*/ 10416267 w 12192000"/>
              <a:gd name="connsiteY819" fmla="*/ 2117124 h 4255022"/>
              <a:gd name="connsiteX820" fmla="*/ 10403533 w 12192000"/>
              <a:gd name="connsiteY820" fmla="*/ 2130716 h 4255022"/>
              <a:gd name="connsiteX821" fmla="*/ 10318659 w 12192000"/>
              <a:gd name="connsiteY821" fmla="*/ 2130716 h 4255022"/>
              <a:gd name="connsiteX822" fmla="*/ 10314418 w 12192000"/>
              <a:gd name="connsiteY822" fmla="*/ 2103531 h 4255022"/>
              <a:gd name="connsiteX823" fmla="*/ 10378072 w 12192000"/>
              <a:gd name="connsiteY823" fmla="*/ 2089939 h 4255022"/>
              <a:gd name="connsiteX824" fmla="*/ 9486906 w 12192000"/>
              <a:gd name="connsiteY824" fmla="*/ 2066638 h 4255022"/>
              <a:gd name="connsiteX825" fmla="*/ 9393547 w 12192000"/>
              <a:gd name="connsiteY825" fmla="*/ 2080230 h 4255022"/>
              <a:gd name="connsiteX826" fmla="*/ 9372327 w 12192000"/>
              <a:gd name="connsiteY826" fmla="*/ 2097706 h 4255022"/>
              <a:gd name="connsiteX827" fmla="*/ 9486906 w 12192000"/>
              <a:gd name="connsiteY827" fmla="*/ 2066638 h 4255022"/>
              <a:gd name="connsiteX828" fmla="*/ 10072529 w 12192000"/>
              <a:gd name="connsiteY828" fmla="*/ 2058870 h 4255022"/>
              <a:gd name="connsiteX829" fmla="*/ 10025850 w 12192000"/>
              <a:gd name="connsiteY829" fmla="*/ 2074405 h 4255022"/>
              <a:gd name="connsiteX830" fmla="*/ 10072529 w 12192000"/>
              <a:gd name="connsiteY830" fmla="*/ 2058870 h 4255022"/>
              <a:gd name="connsiteX831" fmla="*/ 10696345 w 12192000"/>
              <a:gd name="connsiteY831" fmla="*/ 2054986 h 4255022"/>
              <a:gd name="connsiteX832" fmla="*/ 10624204 w 12192000"/>
              <a:gd name="connsiteY832" fmla="*/ 2093822 h 4255022"/>
              <a:gd name="connsiteX833" fmla="*/ 10696345 w 12192000"/>
              <a:gd name="connsiteY833" fmla="*/ 2054986 h 4255022"/>
              <a:gd name="connsiteX834" fmla="*/ 9894297 w 12192000"/>
              <a:gd name="connsiteY834" fmla="*/ 2053046 h 4255022"/>
              <a:gd name="connsiteX835" fmla="*/ 9894297 w 12192000"/>
              <a:gd name="connsiteY835" fmla="*/ 2053046 h 4255022"/>
              <a:gd name="connsiteX836" fmla="*/ 1791141 w 12192000"/>
              <a:gd name="connsiteY836" fmla="*/ 2039940 h 4255022"/>
              <a:gd name="connsiteX837" fmla="*/ 1703038 w 12192000"/>
              <a:gd name="connsiteY837" fmla="*/ 2070682 h 4255022"/>
              <a:gd name="connsiteX838" fmla="*/ 1824735 w 12192000"/>
              <a:gd name="connsiteY838" fmla="*/ 2045933 h 4255022"/>
              <a:gd name="connsiteX839" fmla="*/ 1791141 w 12192000"/>
              <a:gd name="connsiteY839" fmla="*/ 2039940 h 4255022"/>
              <a:gd name="connsiteX840" fmla="*/ 10386559 w 12192000"/>
              <a:gd name="connsiteY840" fmla="*/ 2039452 h 4255022"/>
              <a:gd name="connsiteX841" fmla="*/ 10208326 w 12192000"/>
              <a:gd name="connsiteY841" fmla="*/ 2099649 h 4255022"/>
              <a:gd name="connsiteX842" fmla="*/ 10284713 w 12192000"/>
              <a:gd name="connsiteY842" fmla="*/ 2064695 h 4255022"/>
              <a:gd name="connsiteX843" fmla="*/ 10331393 w 12192000"/>
              <a:gd name="connsiteY843" fmla="*/ 2047219 h 4255022"/>
              <a:gd name="connsiteX844" fmla="*/ 10335634 w 12192000"/>
              <a:gd name="connsiteY844" fmla="*/ 2053044 h 4255022"/>
              <a:gd name="connsiteX845" fmla="*/ 10386559 w 12192000"/>
              <a:gd name="connsiteY845" fmla="*/ 2039452 h 4255022"/>
              <a:gd name="connsiteX846" fmla="*/ 11099495 w 12192000"/>
              <a:gd name="connsiteY846" fmla="*/ 2035569 h 4255022"/>
              <a:gd name="connsiteX847" fmla="*/ 11082518 w 12192000"/>
              <a:gd name="connsiteY847" fmla="*/ 2045278 h 4255022"/>
              <a:gd name="connsiteX848" fmla="*/ 11133441 w 12192000"/>
              <a:gd name="connsiteY848" fmla="*/ 2056929 h 4255022"/>
              <a:gd name="connsiteX849" fmla="*/ 11078275 w 12192000"/>
              <a:gd name="connsiteY849" fmla="*/ 2062753 h 4255022"/>
              <a:gd name="connsiteX850" fmla="*/ 11099495 w 12192000"/>
              <a:gd name="connsiteY850" fmla="*/ 2035569 h 4255022"/>
              <a:gd name="connsiteX851" fmla="*/ 10666640 w 12192000"/>
              <a:gd name="connsiteY851" fmla="*/ 2035569 h 4255022"/>
              <a:gd name="connsiteX852" fmla="*/ 10556307 w 12192000"/>
              <a:gd name="connsiteY852" fmla="*/ 2074405 h 4255022"/>
              <a:gd name="connsiteX853" fmla="*/ 10501138 w 12192000"/>
              <a:gd name="connsiteY853" fmla="*/ 2091881 h 4255022"/>
              <a:gd name="connsiteX854" fmla="*/ 10666640 w 12192000"/>
              <a:gd name="connsiteY854" fmla="*/ 2035569 h 4255022"/>
              <a:gd name="connsiteX855" fmla="*/ 9765462 w 12192000"/>
              <a:gd name="connsiteY855" fmla="*/ 2032414 h 4255022"/>
              <a:gd name="connsiteX856" fmla="*/ 9745767 w 12192000"/>
              <a:gd name="connsiteY856" fmla="*/ 2043336 h 4255022"/>
              <a:gd name="connsiteX857" fmla="*/ 9765462 w 12192000"/>
              <a:gd name="connsiteY857" fmla="*/ 2032414 h 4255022"/>
              <a:gd name="connsiteX858" fmla="*/ 9970684 w 12192000"/>
              <a:gd name="connsiteY858" fmla="*/ 2029745 h 4255022"/>
              <a:gd name="connsiteX859" fmla="*/ 9923999 w 12192000"/>
              <a:gd name="connsiteY859" fmla="*/ 2045279 h 4255022"/>
              <a:gd name="connsiteX860" fmla="*/ 9970684 w 12192000"/>
              <a:gd name="connsiteY860" fmla="*/ 2029745 h 4255022"/>
              <a:gd name="connsiteX861" fmla="*/ 9460167 w 12192000"/>
              <a:gd name="connsiteY861" fmla="*/ 2016828 h 4255022"/>
              <a:gd name="connsiteX862" fmla="*/ 9284224 w 12192000"/>
              <a:gd name="connsiteY862" fmla="*/ 2053956 h 4255022"/>
              <a:gd name="connsiteX863" fmla="*/ 9308673 w 12192000"/>
              <a:gd name="connsiteY863" fmla="*/ 2049162 h 4255022"/>
              <a:gd name="connsiteX864" fmla="*/ 9329891 w 12192000"/>
              <a:gd name="connsiteY864" fmla="*/ 2058870 h 4255022"/>
              <a:gd name="connsiteX865" fmla="*/ 9402032 w 12192000"/>
              <a:gd name="connsiteY865" fmla="*/ 2051103 h 4255022"/>
              <a:gd name="connsiteX866" fmla="*/ 9329891 w 12192000"/>
              <a:gd name="connsiteY866" fmla="*/ 2058870 h 4255022"/>
              <a:gd name="connsiteX867" fmla="*/ 9423250 w 12192000"/>
              <a:gd name="connsiteY867" fmla="*/ 2039452 h 4255022"/>
              <a:gd name="connsiteX868" fmla="*/ 9423252 w 12192000"/>
              <a:gd name="connsiteY868" fmla="*/ 2041395 h 4255022"/>
              <a:gd name="connsiteX869" fmla="*/ 10581769 w 12192000"/>
              <a:gd name="connsiteY869" fmla="*/ 2012271 h 4255022"/>
              <a:gd name="connsiteX870" fmla="*/ 10399290 w 12192000"/>
              <a:gd name="connsiteY870" fmla="*/ 2066638 h 4255022"/>
              <a:gd name="connsiteX871" fmla="*/ 10581769 w 12192000"/>
              <a:gd name="connsiteY871" fmla="*/ 2012271 h 4255022"/>
              <a:gd name="connsiteX872" fmla="*/ 10505382 w 12192000"/>
              <a:gd name="connsiteY872" fmla="*/ 2010326 h 4255022"/>
              <a:gd name="connsiteX873" fmla="*/ 10403533 w 12192000"/>
              <a:gd name="connsiteY873" fmla="*/ 2043337 h 4255022"/>
              <a:gd name="connsiteX874" fmla="*/ 10505382 w 12192000"/>
              <a:gd name="connsiteY874" fmla="*/ 2010326 h 4255022"/>
              <a:gd name="connsiteX875" fmla="*/ 10271075 w 12192000"/>
              <a:gd name="connsiteY875" fmla="*/ 2009081 h 4255022"/>
              <a:gd name="connsiteX876" fmla="*/ 10259973 w 12192000"/>
              <a:gd name="connsiteY876" fmla="*/ 2013414 h 4255022"/>
              <a:gd name="connsiteX877" fmla="*/ 10264554 w 12192000"/>
              <a:gd name="connsiteY877" fmla="*/ 2010815 h 4255022"/>
              <a:gd name="connsiteX878" fmla="*/ 9643921 w 12192000"/>
              <a:gd name="connsiteY878" fmla="*/ 2002562 h 4255022"/>
              <a:gd name="connsiteX879" fmla="*/ 9533588 w 12192000"/>
              <a:gd name="connsiteY879" fmla="*/ 2041394 h 4255022"/>
              <a:gd name="connsiteX880" fmla="*/ 9643921 w 12192000"/>
              <a:gd name="connsiteY880" fmla="*/ 2002562 h 4255022"/>
              <a:gd name="connsiteX881" fmla="*/ 1081024 w 12192000"/>
              <a:gd name="connsiteY881" fmla="*/ 2000561 h 4255022"/>
              <a:gd name="connsiteX882" fmla="*/ 1013413 w 12192000"/>
              <a:gd name="connsiteY882" fmla="*/ 2014997 h 4255022"/>
              <a:gd name="connsiteX883" fmla="*/ 1031441 w 12192000"/>
              <a:gd name="connsiteY883" fmla="*/ 2033559 h 4255022"/>
              <a:gd name="connsiteX884" fmla="*/ 995385 w 12192000"/>
              <a:gd name="connsiteY884" fmla="*/ 2047996 h 4255022"/>
              <a:gd name="connsiteX885" fmla="*/ 1076516 w 12192000"/>
              <a:gd name="connsiteY885" fmla="*/ 2031498 h 4255022"/>
              <a:gd name="connsiteX886" fmla="*/ 1081024 w 12192000"/>
              <a:gd name="connsiteY886" fmla="*/ 2000561 h 4255022"/>
              <a:gd name="connsiteX887" fmla="*/ 10148916 w 12192000"/>
              <a:gd name="connsiteY887" fmla="*/ 1987025 h 4255022"/>
              <a:gd name="connsiteX888" fmla="*/ 10157403 w 12192000"/>
              <a:gd name="connsiteY888" fmla="*/ 1996734 h 4255022"/>
              <a:gd name="connsiteX889" fmla="*/ 10102235 w 12192000"/>
              <a:gd name="connsiteY889" fmla="*/ 1990909 h 4255022"/>
              <a:gd name="connsiteX890" fmla="*/ 10148916 w 12192000"/>
              <a:gd name="connsiteY890" fmla="*/ 1987025 h 4255022"/>
              <a:gd name="connsiteX891" fmla="*/ 10959455 w 12192000"/>
              <a:gd name="connsiteY891" fmla="*/ 1979260 h 4255022"/>
              <a:gd name="connsiteX892" fmla="*/ 10866091 w 12192000"/>
              <a:gd name="connsiteY892" fmla="*/ 2010329 h 4255022"/>
              <a:gd name="connsiteX893" fmla="*/ 10959455 w 12192000"/>
              <a:gd name="connsiteY893" fmla="*/ 1979260 h 4255022"/>
              <a:gd name="connsiteX894" fmla="*/ 10754165 w 12192000"/>
              <a:gd name="connsiteY894" fmla="*/ 1977804 h 4255022"/>
              <a:gd name="connsiteX895" fmla="*/ 10758178 w 12192000"/>
              <a:gd name="connsiteY895" fmla="*/ 1977906 h 4255022"/>
              <a:gd name="connsiteX896" fmla="*/ 10737684 w 12192000"/>
              <a:gd name="connsiteY896" fmla="*/ 1982074 h 4255022"/>
              <a:gd name="connsiteX897" fmla="*/ 9851858 w 12192000"/>
              <a:gd name="connsiteY897" fmla="*/ 1975377 h 4255022"/>
              <a:gd name="connsiteX898" fmla="*/ 9851858 w 12192000"/>
              <a:gd name="connsiteY898" fmla="*/ 1975377 h 4255022"/>
              <a:gd name="connsiteX899" fmla="*/ 1180185 w 12192000"/>
              <a:gd name="connsiteY899" fmla="*/ 1971686 h 4255022"/>
              <a:gd name="connsiteX900" fmla="*/ 1126096 w 12192000"/>
              <a:gd name="connsiteY900" fmla="*/ 1998498 h 4255022"/>
              <a:gd name="connsiteX901" fmla="*/ 1180185 w 12192000"/>
              <a:gd name="connsiteY901" fmla="*/ 1971686 h 4255022"/>
              <a:gd name="connsiteX902" fmla="*/ 9686276 w 12192000"/>
              <a:gd name="connsiteY902" fmla="*/ 1969436 h 4255022"/>
              <a:gd name="connsiteX903" fmla="*/ 9677415 w 12192000"/>
              <a:gd name="connsiteY903" fmla="*/ 1971188 h 4255022"/>
              <a:gd name="connsiteX904" fmla="*/ 9686359 w 12192000"/>
              <a:gd name="connsiteY904" fmla="*/ 1969552 h 4255022"/>
              <a:gd name="connsiteX905" fmla="*/ 9834884 w 12192000"/>
              <a:gd name="connsiteY905" fmla="*/ 1955959 h 4255022"/>
              <a:gd name="connsiteX906" fmla="*/ 9788205 w 12192000"/>
              <a:gd name="connsiteY906" fmla="*/ 1959843 h 4255022"/>
              <a:gd name="connsiteX907" fmla="*/ 9834884 w 12192000"/>
              <a:gd name="connsiteY907" fmla="*/ 1955959 h 4255022"/>
              <a:gd name="connsiteX908" fmla="*/ 10598743 w 12192000"/>
              <a:gd name="connsiteY908" fmla="*/ 1955956 h 4255022"/>
              <a:gd name="connsiteX909" fmla="*/ 10598743 w 12192000"/>
              <a:gd name="connsiteY909" fmla="*/ 1955956 h 4255022"/>
              <a:gd name="connsiteX910" fmla="*/ 10042822 w 12192000"/>
              <a:gd name="connsiteY910" fmla="*/ 1954018 h 4255022"/>
              <a:gd name="connsiteX911" fmla="*/ 9979171 w 12192000"/>
              <a:gd name="connsiteY911" fmla="*/ 1977319 h 4255022"/>
              <a:gd name="connsiteX912" fmla="*/ 10042822 w 12192000"/>
              <a:gd name="connsiteY912" fmla="*/ 1954018 h 4255022"/>
              <a:gd name="connsiteX913" fmla="*/ 1364987 w 12192000"/>
              <a:gd name="connsiteY913" fmla="*/ 1940750 h 4255022"/>
              <a:gd name="connsiteX914" fmla="*/ 1270332 w 12192000"/>
              <a:gd name="connsiteY914" fmla="*/ 1975811 h 4255022"/>
              <a:gd name="connsiteX915" fmla="*/ 1171168 w 12192000"/>
              <a:gd name="connsiteY915" fmla="*/ 2008810 h 4255022"/>
              <a:gd name="connsiteX916" fmla="*/ 1414565 w 12192000"/>
              <a:gd name="connsiteY916" fmla="*/ 1959311 h 4255022"/>
              <a:gd name="connsiteX917" fmla="*/ 1364987 w 12192000"/>
              <a:gd name="connsiteY917" fmla="*/ 1940750 h 4255022"/>
              <a:gd name="connsiteX918" fmla="*/ 10713320 w 12192000"/>
              <a:gd name="connsiteY918" fmla="*/ 1934600 h 4255022"/>
              <a:gd name="connsiteX919" fmla="*/ 10713320 w 12192000"/>
              <a:gd name="connsiteY919" fmla="*/ 1940426 h 4255022"/>
              <a:gd name="connsiteX920" fmla="*/ 10704832 w 12192000"/>
              <a:gd name="connsiteY920" fmla="*/ 1948192 h 4255022"/>
              <a:gd name="connsiteX921" fmla="*/ 10526600 w 12192000"/>
              <a:gd name="connsiteY921" fmla="*/ 2006446 h 4255022"/>
              <a:gd name="connsiteX922" fmla="*/ 10687856 w 12192000"/>
              <a:gd name="connsiteY922" fmla="*/ 1952075 h 4255022"/>
              <a:gd name="connsiteX923" fmla="*/ 10636935 w 12192000"/>
              <a:gd name="connsiteY923" fmla="*/ 1955959 h 4255022"/>
              <a:gd name="connsiteX924" fmla="*/ 10713320 w 12192000"/>
              <a:gd name="connsiteY924" fmla="*/ 1934600 h 4255022"/>
              <a:gd name="connsiteX925" fmla="*/ 10136186 w 12192000"/>
              <a:gd name="connsiteY925" fmla="*/ 1934600 h 4255022"/>
              <a:gd name="connsiteX926" fmla="*/ 10114965 w 12192000"/>
              <a:gd name="connsiteY926" fmla="*/ 1938484 h 4255022"/>
              <a:gd name="connsiteX927" fmla="*/ 10123452 w 12192000"/>
              <a:gd name="connsiteY927" fmla="*/ 1948192 h 4255022"/>
              <a:gd name="connsiteX928" fmla="*/ 10144673 w 12192000"/>
              <a:gd name="connsiteY928" fmla="*/ 1944309 h 4255022"/>
              <a:gd name="connsiteX929" fmla="*/ 10136186 w 12192000"/>
              <a:gd name="connsiteY929" fmla="*/ 1934600 h 4255022"/>
              <a:gd name="connsiteX930" fmla="*/ 10509625 w 12192000"/>
              <a:gd name="connsiteY930" fmla="*/ 1913238 h 4255022"/>
              <a:gd name="connsiteX931" fmla="*/ 10543576 w 12192000"/>
              <a:gd name="connsiteY931" fmla="*/ 1922946 h 4255022"/>
              <a:gd name="connsiteX932" fmla="*/ 10412023 w 12192000"/>
              <a:gd name="connsiteY932" fmla="*/ 1967608 h 4255022"/>
              <a:gd name="connsiteX933" fmla="*/ 10233788 w 12192000"/>
              <a:gd name="connsiteY933" fmla="*/ 1975375 h 4255022"/>
              <a:gd name="connsiteX934" fmla="*/ 10216814 w 12192000"/>
              <a:gd name="connsiteY934" fmla="*/ 1955956 h 4255022"/>
              <a:gd name="connsiteX935" fmla="*/ 10331393 w 12192000"/>
              <a:gd name="connsiteY935" fmla="*/ 1932656 h 4255022"/>
              <a:gd name="connsiteX936" fmla="*/ 10255006 w 12192000"/>
              <a:gd name="connsiteY936" fmla="*/ 1959840 h 4255022"/>
              <a:gd name="connsiteX937" fmla="*/ 10479923 w 12192000"/>
              <a:gd name="connsiteY937" fmla="*/ 1936540 h 4255022"/>
              <a:gd name="connsiteX938" fmla="*/ 10441726 w 12192000"/>
              <a:gd name="connsiteY938" fmla="*/ 1932655 h 4255022"/>
              <a:gd name="connsiteX939" fmla="*/ 10509625 w 12192000"/>
              <a:gd name="connsiteY939" fmla="*/ 1913238 h 4255022"/>
              <a:gd name="connsiteX940" fmla="*/ 10997647 w 12192000"/>
              <a:gd name="connsiteY940" fmla="*/ 1909356 h 4255022"/>
              <a:gd name="connsiteX941" fmla="*/ 10815170 w 12192000"/>
              <a:gd name="connsiteY941" fmla="*/ 1963726 h 4255022"/>
              <a:gd name="connsiteX942" fmla="*/ 10997647 w 12192000"/>
              <a:gd name="connsiteY942" fmla="*/ 1909356 h 4255022"/>
              <a:gd name="connsiteX943" fmla="*/ 10594966 w 12192000"/>
              <a:gd name="connsiteY943" fmla="*/ 1886357 h 4255022"/>
              <a:gd name="connsiteX944" fmla="*/ 10602987 w 12192000"/>
              <a:gd name="connsiteY944" fmla="*/ 1893820 h 4255022"/>
              <a:gd name="connsiteX945" fmla="*/ 10547818 w 12192000"/>
              <a:gd name="connsiteY945" fmla="*/ 1887995 h 4255022"/>
              <a:gd name="connsiteX946" fmla="*/ 10594966 w 12192000"/>
              <a:gd name="connsiteY946" fmla="*/ 1886357 h 4255022"/>
              <a:gd name="connsiteX947" fmla="*/ 2478298 w 12192000"/>
              <a:gd name="connsiteY947" fmla="*/ 1874752 h 4255022"/>
              <a:gd name="connsiteX948" fmla="*/ 2099685 w 12192000"/>
              <a:gd name="connsiteY948" fmla="*/ 1981999 h 4255022"/>
              <a:gd name="connsiteX949" fmla="*/ 2478298 w 12192000"/>
              <a:gd name="connsiteY949" fmla="*/ 1874752 h 4255022"/>
              <a:gd name="connsiteX950" fmla="*/ 10658156 w 12192000"/>
              <a:gd name="connsiteY950" fmla="*/ 1866635 h 4255022"/>
              <a:gd name="connsiteX951" fmla="*/ 10615717 w 12192000"/>
              <a:gd name="connsiteY951" fmla="*/ 1886053 h 4255022"/>
              <a:gd name="connsiteX952" fmla="*/ 10658156 w 12192000"/>
              <a:gd name="connsiteY952" fmla="*/ 1866635 h 4255022"/>
              <a:gd name="connsiteX953" fmla="*/ 10594499 w 12192000"/>
              <a:gd name="connsiteY953" fmla="*/ 1851102 h 4255022"/>
              <a:gd name="connsiteX954" fmla="*/ 10488405 w 12192000"/>
              <a:gd name="connsiteY954" fmla="*/ 1878286 h 4255022"/>
              <a:gd name="connsiteX955" fmla="*/ 10594499 w 12192000"/>
              <a:gd name="connsiteY955" fmla="*/ 1851102 h 4255022"/>
              <a:gd name="connsiteX956" fmla="*/ 10704837 w 12192000"/>
              <a:gd name="connsiteY956" fmla="*/ 1849159 h 4255022"/>
              <a:gd name="connsiteX957" fmla="*/ 10683615 w 12192000"/>
              <a:gd name="connsiteY957" fmla="*/ 1864693 h 4255022"/>
              <a:gd name="connsiteX958" fmla="*/ 10683617 w 12192000"/>
              <a:gd name="connsiteY958" fmla="*/ 1853043 h 4255022"/>
              <a:gd name="connsiteX959" fmla="*/ 10704837 w 12192000"/>
              <a:gd name="connsiteY959" fmla="*/ 1849159 h 4255022"/>
              <a:gd name="connsiteX960" fmla="*/ 684378 w 12192000"/>
              <a:gd name="connsiteY960" fmla="*/ 1845878 h 4255022"/>
              <a:gd name="connsiteX961" fmla="*/ 576203 w 12192000"/>
              <a:gd name="connsiteY961" fmla="*/ 1868564 h 4255022"/>
              <a:gd name="connsiteX962" fmla="*/ 684378 w 12192000"/>
              <a:gd name="connsiteY962" fmla="*/ 1845878 h 4255022"/>
              <a:gd name="connsiteX963" fmla="*/ 10675127 w 12192000"/>
              <a:gd name="connsiteY963" fmla="*/ 1845276 h 4255022"/>
              <a:gd name="connsiteX964" fmla="*/ 10628448 w 12192000"/>
              <a:gd name="connsiteY964" fmla="*/ 1860810 h 4255022"/>
              <a:gd name="connsiteX965" fmla="*/ 10675127 w 12192000"/>
              <a:gd name="connsiteY965" fmla="*/ 1845276 h 4255022"/>
              <a:gd name="connsiteX966" fmla="*/ 10664247 w 12192000"/>
              <a:gd name="connsiteY966" fmla="*/ 1836233 h 4255022"/>
              <a:gd name="connsiteX967" fmla="*/ 10658153 w 12192000"/>
              <a:gd name="connsiteY967" fmla="*/ 1837507 h 4255022"/>
              <a:gd name="connsiteX968" fmla="*/ 10664247 w 12192000"/>
              <a:gd name="connsiteY968" fmla="*/ 1836233 h 4255022"/>
              <a:gd name="connsiteX969" fmla="*/ 1202721 w 12192000"/>
              <a:gd name="connsiteY969" fmla="*/ 1827316 h 4255022"/>
              <a:gd name="connsiteX970" fmla="*/ 815089 w 12192000"/>
              <a:gd name="connsiteY970" fmla="*/ 1893314 h 4255022"/>
              <a:gd name="connsiteX971" fmla="*/ 639303 w 12192000"/>
              <a:gd name="connsiteY971" fmla="*/ 1959311 h 4255022"/>
              <a:gd name="connsiteX972" fmla="*/ 1202721 w 12192000"/>
              <a:gd name="connsiteY972" fmla="*/ 1827316 h 4255022"/>
              <a:gd name="connsiteX973" fmla="*/ 846642 w 12192000"/>
              <a:gd name="connsiteY973" fmla="*/ 1827316 h 4255022"/>
              <a:gd name="connsiteX974" fmla="*/ 720436 w 12192000"/>
              <a:gd name="connsiteY974" fmla="*/ 1860315 h 4255022"/>
              <a:gd name="connsiteX975" fmla="*/ 846642 w 12192000"/>
              <a:gd name="connsiteY975" fmla="*/ 1827316 h 4255022"/>
              <a:gd name="connsiteX976" fmla="*/ 10503712 w 12192000"/>
              <a:gd name="connsiteY976" fmla="*/ 1808355 h 4255022"/>
              <a:gd name="connsiteX977" fmla="*/ 10450934 w 12192000"/>
              <a:gd name="connsiteY977" fmla="*/ 1818163 h 4255022"/>
              <a:gd name="connsiteX978" fmla="*/ 10450247 w 12192000"/>
              <a:gd name="connsiteY978" fmla="*/ 1818300 h 4255022"/>
              <a:gd name="connsiteX979" fmla="*/ 10465597 w 12192000"/>
              <a:gd name="connsiteY979" fmla="*/ 1816092 h 4255022"/>
              <a:gd name="connsiteX980" fmla="*/ 3014671 w 12192000"/>
              <a:gd name="connsiteY980" fmla="*/ 1763380 h 4255022"/>
              <a:gd name="connsiteX981" fmla="*/ 2938046 w 12192000"/>
              <a:gd name="connsiteY981" fmla="*/ 1786067 h 4255022"/>
              <a:gd name="connsiteX982" fmla="*/ 3014671 w 12192000"/>
              <a:gd name="connsiteY982" fmla="*/ 1763380 h 4255022"/>
              <a:gd name="connsiteX983" fmla="*/ 10953361 w 12192000"/>
              <a:gd name="connsiteY983" fmla="*/ 1724786 h 4255022"/>
              <a:gd name="connsiteX984" fmla="*/ 10863950 w 12192000"/>
              <a:gd name="connsiteY984" fmla="*/ 1741403 h 4255022"/>
              <a:gd name="connsiteX985" fmla="*/ 10857606 w 12192000"/>
              <a:gd name="connsiteY985" fmla="*/ 1744306 h 4255022"/>
              <a:gd name="connsiteX986" fmla="*/ 10950967 w 12192000"/>
              <a:gd name="connsiteY986" fmla="*/ 1736539 h 4255022"/>
              <a:gd name="connsiteX987" fmla="*/ 10955541 w 12192000"/>
              <a:gd name="connsiteY987" fmla="*/ 1730440 h 4255022"/>
              <a:gd name="connsiteX988" fmla="*/ 3276095 w 12192000"/>
              <a:gd name="connsiteY988" fmla="*/ 1701508 h 4255022"/>
              <a:gd name="connsiteX989" fmla="*/ 3249053 w 12192000"/>
              <a:gd name="connsiteY989" fmla="*/ 1722131 h 4255022"/>
              <a:gd name="connsiteX990" fmla="*/ 3276095 w 12192000"/>
              <a:gd name="connsiteY990" fmla="*/ 1701508 h 4255022"/>
              <a:gd name="connsiteX991" fmla="*/ 2005029 w 12192000"/>
              <a:gd name="connsiteY991" fmla="*/ 1542700 h 4255022"/>
              <a:gd name="connsiteX992" fmla="*/ 1838258 w 12192000"/>
              <a:gd name="connsiteY992" fmla="*/ 1569511 h 4255022"/>
              <a:gd name="connsiteX993" fmla="*/ 1950941 w 12192000"/>
              <a:gd name="connsiteY993" fmla="*/ 1583949 h 4255022"/>
              <a:gd name="connsiteX994" fmla="*/ 2005029 w 12192000"/>
              <a:gd name="connsiteY994" fmla="*/ 1542700 h 4255022"/>
              <a:gd name="connsiteX995" fmla="*/ 2319202 w 12192000"/>
              <a:gd name="connsiteY995" fmla="*/ 1461524 h 4255022"/>
              <a:gd name="connsiteX996" fmla="*/ 2194335 w 12192000"/>
              <a:gd name="connsiteY996" fmla="*/ 1489078 h 4255022"/>
              <a:gd name="connsiteX997" fmla="*/ 2266451 w 12192000"/>
              <a:gd name="connsiteY997" fmla="*/ 1495264 h 4255022"/>
              <a:gd name="connsiteX998" fmla="*/ 2352090 w 12192000"/>
              <a:gd name="connsiteY998" fmla="*/ 1470514 h 4255022"/>
              <a:gd name="connsiteX999" fmla="*/ 2319202 w 12192000"/>
              <a:gd name="connsiteY999" fmla="*/ 1461524 h 4255022"/>
              <a:gd name="connsiteX1000" fmla="*/ 2484212 w 12192000"/>
              <a:gd name="connsiteY1000" fmla="*/ 1443220 h 4255022"/>
              <a:gd name="connsiteX1001" fmla="*/ 2370123 w 12192000"/>
              <a:gd name="connsiteY1001" fmla="*/ 1468453 h 4255022"/>
              <a:gd name="connsiteX1002" fmla="*/ 2514356 w 12192000"/>
              <a:gd name="connsiteY1002" fmla="*/ 1451953 h 4255022"/>
              <a:gd name="connsiteX1003" fmla="*/ 2484212 w 12192000"/>
              <a:gd name="connsiteY1003" fmla="*/ 1443220 h 4255022"/>
              <a:gd name="connsiteX1004" fmla="*/ 5101570 w 12192000"/>
              <a:gd name="connsiteY1004" fmla="*/ 1278708 h 4255022"/>
              <a:gd name="connsiteX1005" fmla="*/ 5029451 w 12192000"/>
              <a:gd name="connsiteY1005" fmla="*/ 1286958 h 4255022"/>
              <a:gd name="connsiteX1006" fmla="*/ 5101570 w 12192000"/>
              <a:gd name="connsiteY1006" fmla="*/ 1278708 h 4255022"/>
              <a:gd name="connsiteX1007" fmla="*/ 3307648 w 12192000"/>
              <a:gd name="connsiteY1007" fmla="*/ 1258084 h 4255022"/>
              <a:gd name="connsiteX1008" fmla="*/ 3158907 w 12192000"/>
              <a:gd name="connsiteY1008" fmla="*/ 1289021 h 4255022"/>
              <a:gd name="connsiteX1009" fmla="*/ 3307648 w 12192000"/>
              <a:gd name="connsiteY1009" fmla="*/ 1258084 h 4255022"/>
              <a:gd name="connsiteX1010" fmla="*/ 8414463 w 12192000"/>
              <a:gd name="connsiteY1010" fmla="*/ 1208585 h 4255022"/>
              <a:gd name="connsiteX1011" fmla="*/ 8270227 w 12192000"/>
              <a:gd name="connsiteY1011" fmla="*/ 1247772 h 4255022"/>
              <a:gd name="connsiteX1012" fmla="*/ 8265719 w 12192000"/>
              <a:gd name="connsiteY1012" fmla="*/ 1253959 h 4255022"/>
              <a:gd name="connsiteX1013" fmla="*/ 8414463 w 12192000"/>
              <a:gd name="connsiteY1013" fmla="*/ 1208585 h 4255022"/>
              <a:gd name="connsiteX1014" fmla="*/ 3560061 w 12192000"/>
              <a:gd name="connsiteY1014" fmla="*/ 1204461 h 4255022"/>
              <a:gd name="connsiteX1015" fmla="*/ 3433853 w 12192000"/>
              <a:gd name="connsiteY1015" fmla="*/ 1208586 h 4255022"/>
              <a:gd name="connsiteX1016" fmla="*/ 3361736 w 12192000"/>
              <a:gd name="connsiteY1016" fmla="*/ 1266333 h 4255022"/>
              <a:gd name="connsiteX1017" fmla="*/ 3560061 w 12192000"/>
              <a:gd name="connsiteY1017" fmla="*/ 1204461 h 4255022"/>
              <a:gd name="connsiteX1018" fmla="*/ 8629688 w 12192000"/>
              <a:gd name="connsiteY1018" fmla="*/ 1185384 h 4255022"/>
              <a:gd name="connsiteX1019" fmla="*/ 8585740 w 12192000"/>
              <a:gd name="connsiteY1019" fmla="*/ 1202399 h 4255022"/>
              <a:gd name="connsiteX1020" fmla="*/ 8629688 w 12192000"/>
              <a:gd name="connsiteY1020" fmla="*/ 1185384 h 4255022"/>
              <a:gd name="connsiteX1021" fmla="*/ 5538781 w 12192000"/>
              <a:gd name="connsiteY1021" fmla="*/ 1179711 h 4255022"/>
              <a:gd name="connsiteX1022" fmla="*/ 5362995 w 12192000"/>
              <a:gd name="connsiteY1022" fmla="*/ 1216836 h 4255022"/>
              <a:gd name="connsiteX1023" fmla="*/ 5538781 w 12192000"/>
              <a:gd name="connsiteY1023" fmla="*/ 1179711 h 4255022"/>
              <a:gd name="connsiteX1024" fmla="*/ 3789933 w 12192000"/>
              <a:gd name="connsiteY1024" fmla="*/ 1159088 h 4255022"/>
              <a:gd name="connsiteX1025" fmla="*/ 3668236 w 12192000"/>
              <a:gd name="connsiteY1025" fmla="*/ 1200336 h 4255022"/>
              <a:gd name="connsiteX1026" fmla="*/ 3794441 w 12192000"/>
              <a:gd name="connsiteY1026" fmla="*/ 1181774 h 4255022"/>
              <a:gd name="connsiteX1027" fmla="*/ 3776413 w 12192000"/>
              <a:gd name="connsiteY1027" fmla="*/ 1177650 h 4255022"/>
              <a:gd name="connsiteX1028" fmla="*/ 3789933 w 12192000"/>
              <a:gd name="connsiteY1028" fmla="*/ 1159088 h 4255022"/>
              <a:gd name="connsiteX1029" fmla="*/ 5570333 w 12192000"/>
              <a:gd name="connsiteY1029" fmla="*/ 1128151 h 4255022"/>
              <a:gd name="connsiteX1030" fmla="*/ 5349473 w 12192000"/>
              <a:gd name="connsiteY1030" fmla="*/ 1167337 h 4255022"/>
              <a:gd name="connsiteX1031" fmla="*/ 5570333 w 12192000"/>
              <a:gd name="connsiteY1031" fmla="*/ 1128151 h 4255022"/>
              <a:gd name="connsiteX1032" fmla="*/ 5818235 w 12192000"/>
              <a:gd name="connsiteY1032" fmla="*/ 1101340 h 4255022"/>
              <a:gd name="connsiteX1033" fmla="*/ 5723580 w 12192000"/>
              <a:gd name="connsiteY1033" fmla="*/ 1136400 h 4255022"/>
              <a:gd name="connsiteX1034" fmla="*/ 5705552 w 12192000"/>
              <a:gd name="connsiteY1034" fmla="*/ 1117839 h 4255022"/>
              <a:gd name="connsiteX1035" fmla="*/ 5818235 w 12192000"/>
              <a:gd name="connsiteY1035" fmla="*/ 1101340 h 4255022"/>
              <a:gd name="connsiteX1036" fmla="*/ 8959850 w 12192000"/>
              <a:gd name="connsiteY1036" fmla="*/ 1095152 h 4255022"/>
              <a:gd name="connsiteX1037" fmla="*/ 8617290 w 12192000"/>
              <a:gd name="connsiteY1037" fmla="*/ 1173525 h 4255022"/>
              <a:gd name="connsiteX1038" fmla="*/ 8662367 w 12192000"/>
              <a:gd name="connsiteY1038" fmla="*/ 1185900 h 4255022"/>
              <a:gd name="connsiteX1039" fmla="*/ 8743498 w 12192000"/>
              <a:gd name="connsiteY1039" fmla="*/ 1169399 h 4255022"/>
              <a:gd name="connsiteX1040" fmla="*/ 8585740 w 12192000"/>
              <a:gd name="connsiteY1040" fmla="*/ 1239523 h 4255022"/>
              <a:gd name="connsiteX1041" fmla="*/ 8977878 w 12192000"/>
              <a:gd name="connsiteY1041" fmla="*/ 1128151 h 4255022"/>
              <a:gd name="connsiteX1042" fmla="*/ 8824631 w 12192000"/>
              <a:gd name="connsiteY1042" fmla="*/ 1152901 h 4255022"/>
              <a:gd name="connsiteX1043" fmla="*/ 8874211 w 12192000"/>
              <a:gd name="connsiteY1043" fmla="*/ 1119902 h 4255022"/>
              <a:gd name="connsiteX1044" fmla="*/ 8959850 w 12192000"/>
              <a:gd name="connsiteY1044" fmla="*/ 1095152 h 4255022"/>
              <a:gd name="connsiteX1045" fmla="*/ 4840143 w 12192000"/>
              <a:gd name="connsiteY1045" fmla="*/ 1080715 h 4255022"/>
              <a:gd name="connsiteX1046" fmla="*/ 4718446 w 12192000"/>
              <a:gd name="connsiteY1046" fmla="*/ 1136401 h 4255022"/>
              <a:gd name="connsiteX1047" fmla="*/ 4840143 w 12192000"/>
              <a:gd name="connsiteY1047" fmla="*/ 1080715 h 4255022"/>
              <a:gd name="connsiteX1048" fmla="*/ 5997965 w 12192000"/>
              <a:gd name="connsiteY1048" fmla="*/ 1039982 h 4255022"/>
              <a:gd name="connsiteX1049" fmla="*/ 6017900 w 12192000"/>
              <a:gd name="connsiteY1049" fmla="*/ 1040820 h 4255022"/>
              <a:gd name="connsiteX1050" fmla="*/ 6025573 w 12192000"/>
              <a:gd name="connsiteY1050" fmla="*/ 1049778 h 4255022"/>
              <a:gd name="connsiteX1051" fmla="*/ 5998531 w 12192000"/>
              <a:gd name="connsiteY1051" fmla="*/ 1055966 h 4255022"/>
              <a:gd name="connsiteX1052" fmla="*/ 5980503 w 12192000"/>
              <a:gd name="connsiteY1052" fmla="*/ 1051842 h 4255022"/>
              <a:gd name="connsiteX1053" fmla="*/ 5997965 w 12192000"/>
              <a:gd name="connsiteY1053" fmla="*/ 1039982 h 4255022"/>
              <a:gd name="connsiteX1054" fmla="*/ 9081547 w 12192000"/>
              <a:gd name="connsiteY1054" fmla="*/ 1037404 h 4255022"/>
              <a:gd name="connsiteX1055" fmla="*/ 8838153 w 12192000"/>
              <a:gd name="connsiteY1055" fmla="*/ 1099278 h 4255022"/>
              <a:gd name="connsiteX1056" fmla="*/ 9081547 w 12192000"/>
              <a:gd name="connsiteY1056" fmla="*/ 1037404 h 4255022"/>
              <a:gd name="connsiteX1057" fmla="*/ 6106706 w 12192000"/>
              <a:gd name="connsiteY1057" fmla="*/ 1033280 h 4255022"/>
              <a:gd name="connsiteX1058" fmla="*/ 6043603 w 12192000"/>
              <a:gd name="connsiteY1058" fmla="*/ 1053904 h 4255022"/>
              <a:gd name="connsiteX1059" fmla="*/ 6106706 w 12192000"/>
              <a:gd name="connsiteY1059" fmla="*/ 1033280 h 4255022"/>
              <a:gd name="connsiteX1060" fmla="*/ 6271084 w 12192000"/>
              <a:gd name="connsiteY1060" fmla="*/ 982975 h 4255022"/>
              <a:gd name="connsiteX1061" fmla="*/ 6305028 w 12192000"/>
              <a:gd name="connsiteY1061" fmla="*/ 985843 h 4255022"/>
              <a:gd name="connsiteX1062" fmla="*/ 6241925 w 12192000"/>
              <a:gd name="connsiteY1062" fmla="*/ 1006468 h 4255022"/>
              <a:gd name="connsiteX1063" fmla="*/ 6271084 w 12192000"/>
              <a:gd name="connsiteY1063" fmla="*/ 982975 h 4255022"/>
              <a:gd name="connsiteX1064" fmla="*/ 4876204 w 12192000"/>
              <a:gd name="connsiteY1064" fmla="*/ 946657 h 4255022"/>
              <a:gd name="connsiteX1065" fmla="*/ 4425467 w 12192000"/>
              <a:gd name="connsiteY1065" fmla="*/ 1047716 h 4255022"/>
              <a:gd name="connsiteX1066" fmla="*/ 4344336 w 12192000"/>
              <a:gd name="connsiteY1066" fmla="*/ 1049779 h 4255022"/>
              <a:gd name="connsiteX1067" fmla="*/ 4146012 w 12192000"/>
              <a:gd name="connsiteY1067" fmla="*/ 1076591 h 4255022"/>
              <a:gd name="connsiteX1068" fmla="*/ 3848529 w 12192000"/>
              <a:gd name="connsiteY1068" fmla="*/ 1165275 h 4255022"/>
              <a:gd name="connsiteX1069" fmla="*/ 4168551 w 12192000"/>
              <a:gd name="connsiteY1069" fmla="*/ 1099278 h 4255022"/>
              <a:gd name="connsiteX1070" fmla="*/ 4195595 w 12192000"/>
              <a:gd name="connsiteY1070" fmla="*/ 1109590 h 4255022"/>
              <a:gd name="connsiteX1071" fmla="*/ 4429975 w 12192000"/>
              <a:gd name="connsiteY1071" fmla="*/ 1053904 h 4255022"/>
              <a:gd name="connsiteX1072" fmla="*/ 4686894 w 12192000"/>
              <a:gd name="connsiteY1072" fmla="*/ 1000281 h 4255022"/>
              <a:gd name="connsiteX1073" fmla="*/ 4772535 w 12192000"/>
              <a:gd name="connsiteY1073" fmla="*/ 1004404 h 4255022"/>
              <a:gd name="connsiteX1074" fmla="*/ 4876204 w 12192000"/>
              <a:gd name="connsiteY1074" fmla="*/ 946657 h 4255022"/>
              <a:gd name="connsiteX1075" fmla="*/ 6264461 w 12192000"/>
              <a:gd name="connsiteY1075" fmla="*/ 934283 h 4255022"/>
              <a:gd name="connsiteX1076" fmla="*/ 6201359 w 12192000"/>
              <a:gd name="connsiteY1076" fmla="*/ 954908 h 4255022"/>
              <a:gd name="connsiteX1077" fmla="*/ 6264461 w 12192000"/>
              <a:gd name="connsiteY1077" fmla="*/ 934283 h 4255022"/>
              <a:gd name="connsiteX1078" fmla="*/ 5872323 w 12192000"/>
              <a:gd name="connsiteY1078" fmla="*/ 911595 h 4255022"/>
              <a:gd name="connsiteX1079" fmla="*/ 5872323 w 12192000"/>
              <a:gd name="connsiteY1079" fmla="*/ 911595 h 4255022"/>
              <a:gd name="connsiteX1080" fmla="*/ 6201359 w 12192000"/>
              <a:gd name="connsiteY1080" fmla="*/ 903346 h 4255022"/>
              <a:gd name="connsiteX1081" fmla="*/ 6147272 w 12192000"/>
              <a:gd name="connsiteY1081" fmla="*/ 930158 h 4255022"/>
              <a:gd name="connsiteX1082" fmla="*/ 6201359 w 12192000"/>
              <a:gd name="connsiteY1082" fmla="*/ 903346 h 4255022"/>
              <a:gd name="connsiteX1083" fmla="*/ 6484972 w 12192000"/>
              <a:gd name="connsiteY1083" fmla="*/ 859293 h 4255022"/>
              <a:gd name="connsiteX1084" fmla="*/ 6507860 w 12192000"/>
              <a:gd name="connsiteY1084" fmla="*/ 866222 h 4255022"/>
              <a:gd name="connsiteX1085" fmla="*/ 6480816 w 12192000"/>
              <a:gd name="connsiteY1085" fmla="*/ 872409 h 4255022"/>
              <a:gd name="connsiteX1086" fmla="*/ 6458277 w 12192000"/>
              <a:gd name="connsiteY1086" fmla="*/ 899221 h 4255022"/>
              <a:gd name="connsiteX1087" fmla="*/ 6350100 w 12192000"/>
              <a:gd name="connsiteY1087" fmla="*/ 921908 h 4255022"/>
              <a:gd name="connsiteX1088" fmla="*/ 6381652 w 12192000"/>
              <a:gd name="connsiteY1088" fmla="*/ 886847 h 4255022"/>
              <a:gd name="connsiteX1089" fmla="*/ 6484972 w 12192000"/>
              <a:gd name="connsiteY1089" fmla="*/ 859293 h 4255022"/>
              <a:gd name="connsiteX1090" fmla="*/ 6273478 w 12192000"/>
              <a:gd name="connsiteY1090" fmla="*/ 857973 h 4255022"/>
              <a:gd name="connsiteX1091" fmla="*/ 6336583 w 12192000"/>
              <a:gd name="connsiteY1091" fmla="*/ 874472 h 4255022"/>
              <a:gd name="connsiteX1092" fmla="*/ 6237419 w 12192000"/>
              <a:gd name="connsiteY1092" fmla="*/ 903346 h 4255022"/>
              <a:gd name="connsiteX1093" fmla="*/ 6219389 w 12192000"/>
              <a:gd name="connsiteY1093" fmla="*/ 884784 h 4255022"/>
              <a:gd name="connsiteX1094" fmla="*/ 6079662 w 12192000"/>
              <a:gd name="connsiteY1094" fmla="*/ 905408 h 4255022"/>
              <a:gd name="connsiteX1095" fmla="*/ 6273478 w 12192000"/>
              <a:gd name="connsiteY1095" fmla="*/ 857973 h 4255022"/>
              <a:gd name="connsiteX1096" fmla="*/ 5750624 w 12192000"/>
              <a:gd name="connsiteY1096" fmla="*/ 855910 h 4255022"/>
              <a:gd name="connsiteX1097" fmla="*/ 5480184 w 12192000"/>
              <a:gd name="connsiteY1097" fmla="*/ 926033 h 4255022"/>
              <a:gd name="connsiteX1098" fmla="*/ 5750624 w 12192000"/>
              <a:gd name="connsiteY1098" fmla="*/ 855910 h 4255022"/>
              <a:gd name="connsiteX1099" fmla="*/ 6593499 w 12192000"/>
              <a:gd name="connsiteY1099" fmla="*/ 789912 h 4255022"/>
              <a:gd name="connsiteX1100" fmla="*/ 6084167 w 12192000"/>
              <a:gd name="connsiteY1100" fmla="*/ 866222 h 4255022"/>
              <a:gd name="connsiteX1101" fmla="*/ 6192345 w 12192000"/>
              <a:gd name="connsiteY1101" fmla="*/ 829099 h 4255022"/>
              <a:gd name="connsiteX1102" fmla="*/ 5628930 w 12192000"/>
              <a:gd name="connsiteY1102" fmla="*/ 961094 h 4255022"/>
              <a:gd name="connsiteX1103" fmla="*/ 5764149 w 12192000"/>
              <a:gd name="connsiteY1103" fmla="*/ 934283 h 4255022"/>
              <a:gd name="connsiteX1104" fmla="*/ 5683016 w 12192000"/>
              <a:gd name="connsiteY1104" fmla="*/ 981718 h 4255022"/>
              <a:gd name="connsiteX1105" fmla="*/ 5678510 w 12192000"/>
              <a:gd name="connsiteY1105" fmla="*/ 961094 h 4255022"/>
              <a:gd name="connsiteX1106" fmla="*/ 5453141 w 12192000"/>
              <a:gd name="connsiteY1106" fmla="*/ 1043592 h 4255022"/>
              <a:gd name="connsiteX1107" fmla="*/ 5430606 w 12192000"/>
              <a:gd name="connsiteY1107" fmla="*/ 1018842 h 4255022"/>
              <a:gd name="connsiteX1108" fmla="*/ 5317920 w 12192000"/>
              <a:gd name="connsiteY1108" fmla="*/ 1043592 h 4255022"/>
              <a:gd name="connsiteX1109" fmla="*/ 5254817 w 12192000"/>
              <a:gd name="connsiteY1109" fmla="*/ 1078653 h 4255022"/>
              <a:gd name="connsiteX1110" fmla="*/ 5619913 w 12192000"/>
              <a:gd name="connsiteY1110" fmla="*/ 1025029 h 4255022"/>
              <a:gd name="connsiteX1111" fmla="*/ 5480186 w 12192000"/>
              <a:gd name="connsiteY1111" fmla="*/ 1062154 h 4255022"/>
              <a:gd name="connsiteX1112" fmla="*/ 5439620 w 12192000"/>
              <a:gd name="connsiteY1112" fmla="*/ 1101340 h 4255022"/>
              <a:gd name="connsiteX1113" fmla="*/ 5637941 w 12192000"/>
              <a:gd name="connsiteY1113" fmla="*/ 1039467 h 4255022"/>
              <a:gd name="connsiteX1114" fmla="*/ 5710060 w 12192000"/>
              <a:gd name="connsiteY1114" fmla="*/ 1062154 h 4255022"/>
              <a:gd name="connsiteX1115" fmla="*/ 5277353 w 12192000"/>
              <a:gd name="connsiteY1115" fmla="*/ 1165275 h 4255022"/>
              <a:gd name="connsiteX1116" fmla="*/ 5664985 w 12192000"/>
              <a:gd name="connsiteY1116" fmla="*/ 1099277 h 4255022"/>
              <a:gd name="connsiteX1117" fmla="*/ 5719074 w 12192000"/>
              <a:gd name="connsiteY1117" fmla="*/ 1138464 h 4255022"/>
              <a:gd name="connsiteX1118" fmla="*/ 5831757 w 12192000"/>
              <a:gd name="connsiteY1118" fmla="*/ 1121963 h 4255022"/>
              <a:gd name="connsiteX1119" fmla="*/ 5777671 w 12192000"/>
              <a:gd name="connsiteY1119" fmla="*/ 1148776 h 4255022"/>
              <a:gd name="connsiteX1120" fmla="*/ 5939932 w 12192000"/>
              <a:gd name="connsiteY1120" fmla="*/ 1101340 h 4255022"/>
              <a:gd name="connsiteX1121" fmla="*/ 5903873 w 12192000"/>
              <a:gd name="connsiteY1121" fmla="*/ 1115776 h 4255022"/>
              <a:gd name="connsiteX1122" fmla="*/ 6818862 w 12192000"/>
              <a:gd name="connsiteY1122" fmla="*/ 911596 h 4255022"/>
              <a:gd name="connsiteX1123" fmla="*/ 6724212 w 12192000"/>
              <a:gd name="connsiteY1123" fmla="*/ 915721 h 4255022"/>
              <a:gd name="connsiteX1124" fmla="*/ 6404189 w 12192000"/>
              <a:gd name="connsiteY1124" fmla="*/ 952844 h 4255022"/>
              <a:gd name="connsiteX1125" fmla="*/ 6737732 w 12192000"/>
              <a:gd name="connsiteY1125" fmla="*/ 847661 h 4255022"/>
              <a:gd name="connsiteX1126" fmla="*/ 6647585 w 12192000"/>
              <a:gd name="connsiteY1126" fmla="*/ 888909 h 4255022"/>
              <a:gd name="connsiteX1127" fmla="*/ 6832387 w 12192000"/>
              <a:gd name="connsiteY1127" fmla="*/ 829099 h 4255022"/>
              <a:gd name="connsiteX1128" fmla="*/ 6579974 w 12192000"/>
              <a:gd name="connsiteY1128" fmla="*/ 837349 h 4255022"/>
              <a:gd name="connsiteX1129" fmla="*/ 6706182 w 12192000"/>
              <a:gd name="connsiteY1129" fmla="*/ 804349 h 4255022"/>
              <a:gd name="connsiteX1130" fmla="*/ 6539410 w 12192000"/>
              <a:gd name="connsiteY1130" fmla="*/ 816724 h 4255022"/>
              <a:gd name="connsiteX1131" fmla="*/ 6593499 w 12192000"/>
              <a:gd name="connsiteY1131" fmla="*/ 789912 h 4255022"/>
              <a:gd name="connsiteX1132" fmla="*/ 5749782 w 12192000"/>
              <a:gd name="connsiteY1132" fmla="*/ 787689 h 4255022"/>
              <a:gd name="connsiteX1133" fmla="*/ 5791190 w 12192000"/>
              <a:gd name="connsiteY1133" fmla="*/ 796099 h 4255022"/>
              <a:gd name="connsiteX1134" fmla="*/ 5615402 w 12192000"/>
              <a:gd name="connsiteY1134" fmla="*/ 833223 h 4255022"/>
              <a:gd name="connsiteX1135" fmla="*/ 5749782 w 12192000"/>
              <a:gd name="connsiteY1135" fmla="*/ 787689 h 4255022"/>
              <a:gd name="connsiteX1136" fmla="*/ 6012053 w 12192000"/>
              <a:gd name="connsiteY1136" fmla="*/ 742478 h 4255022"/>
              <a:gd name="connsiteX1137" fmla="*/ 5818233 w 12192000"/>
              <a:gd name="connsiteY1137" fmla="*/ 789912 h 4255022"/>
              <a:gd name="connsiteX1138" fmla="*/ 6012053 w 12192000"/>
              <a:gd name="connsiteY1138" fmla="*/ 742478 h 4255022"/>
              <a:gd name="connsiteX1139" fmla="*/ 5655971 w 12192000"/>
              <a:gd name="connsiteY1139" fmla="*/ 728040 h 4255022"/>
              <a:gd name="connsiteX1140" fmla="*/ 5592866 w 12192000"/>
              <a:gd name="connsiteY1140" fmla="*/ 748666 h 4255022"/>
              <a:gd name="connsiteX1141" fmla="*/ 5655971 w 12192000"/>
              <a:gd name="connsiteY1141" fmla="*/ 728040 h 4255022"/>
              <a:gd name="connsiteX1142" fmla="*/ 5921904 w 12192000"/>
              <a:gd name="connsiteY1142" fmla="*/ 666168 h 4255022"/>
              <a:gd name="connsiteX1143" fmla="*/ 5795696 w 12192000"/>
              <a:gd name="connsiteY1143" fmla="*/ 699166 h 4255022"/>
              <a:gd name="connsiteX1144" fmla="*/ 5921904 w 12192000"/>
              <a:gd name="connsiteY1144" fmla="*/ 666168 h 4255022"/>
              <a:gd name="connsiteX1145" fmla="*/ 6147272 w 12192000"/>
              <a:gd name="connsiteY1145" fmla="*/ 618731 h 4255022"/>
              <a:gd name="connsiteX1146" fmla="*/ 6093184 w 12192000"/>
              <a:gd name="connsiteY1146" fmla="*/ 645545 h 4255022"/>
              <a:gd name="connsiteX1147" fmla="*/ 6147272 w 12192000"/>
              <a:gd name="connsiteY1147" fmla="*/ 618731 h 4255022"/>
              <a:gd name="connsiteX1148" fmla="*/ 5854293 w 12192000"/>
              <a:gd name="connsiteY1148" fmla="*/ 598106 h 4255022"/>
              <a:gd name="connsiteX1149" fmla="*/ 5728088 w 12192000"/>
              <a:gd name="connsiteY1149" fmla="*/ 631106 h 4255022"/>
              <a:gd name="connsiteX1150" fmla="*/ 5854293 w 12192000"/>
              <a:gd name="connsiteY1150" fmla="*/ 598106 h 4255022"/>
              <a:gd name="connsiteX1151" fmla="*/ 6079657 w 12192000"/>
              <a:gd name="connsiteY1151" fmla="*/ 550671 h 4255022"/>
              <a:gd name="connsiteX1152" fmla="*/ 5980498 w 12192000"/>
              <a:gd name="connsiteY1152" fmla="*/ 579547 h 4255022"/>
              <a:gd name="connsiteX1153" fmla="*/ 6079657 w 12192000"/>
              <a:gd name="connsiteY1153" fmla="*/ 550671 h 4255022"/>
              <a:gd name="connsiteX1154" fmla="*/ 6386163 w 12192000"/>
              <a:gd name="connsiteY1154" fmla="*/ 506844 h 4255022"/>
              <a:gd name="connsiteX1155" fmla="*/ 6350102 w 12192000"/>
              <a:gd name="connsiteY1155" fmla="*/ 509422 h 4255022"/>
              <a:gd name="connsiteX1156" fmla="*/ 6408699 w 12192000"/>
              <a:gd name="connsiteY1156" fmla="*/ 519734 h 4255022"/>
              <a:gd name="connsiteX1157" fmla="*/ 6386163 w 12192000"/>
              <a:gd name="connsiteY1157" fmla="*/ 506844 h 4255022"/>
              <a:gd name="connsiteX1158" fmla="*/ 6268969 w 12192000"/>
              <a:gd name="connsiteY1158" fmla="*/ 459924 h 4255022"/>
              <a:gd name="connsiteX1159" fmla="*/ 6192342 w 12192000"/>
              <a:gd name="connsiteY1159" fmla="*/ 482612 h 4255022"/>
              <a:gd name="connsiteX1160" fmla="*/ 6268969 w 12192000"/>
              <a:gd name="connsiteY1160" fmla="*/ 459924 h 4255022"/>
              <a:gd name="connsiteX1161" fmla="*/ 8018380 w 12192000"/>
              <a:gd name="connsiteY1161" fmla="*/ 366694 h 4255022"/>
              <a:gd name="connsiteX1162" fmla="*/ 7851045 w 12192000"/>
              <a:gd name="connsiteY1162" fmla="*/ 377425 h 4255022"/>
              <a:gd name="connsiteX1163" fmla="*/ 8062889 w 12192000"/>
              <a:gd name="connsiteY1163" fmla="*/ 377425 h 4255022"/>
              <a:gd name="connsiteX1164" fmla="*/ 8018380 w 12192000"/>
              <a:gd name="connsiteY1164" fmla="*/ 366694 h 4255022"/>
              <a:gd name="connsiteX1165" fmla="*/ 8337835 w 12192000"/>
              <a:gd name="connsiteY1165" fmla="*/ 270179 h 4255022"/>
              <a:gd name="connsiteX1166" fmla="*/ 8202619 w 12192000"/>
              <a:gd name="connsiteY1166" fmla="*/ 296991 h 4255022"/>
              <a:gd name="connsiteX1167" fmla="*/ 7968236 w 12192000"/>
              <a:gd name="connsiteY1167" fmla="*/ 352677 h 4255022"/>
              <a:gd name="connsiteX1168" fmla="*/ 8369388 w 12192000"/>
              <a:gd name="connsiteY1168" fmla="*/ 286679 h 4255022"/>
              <a:gd name="connsiteX1169" fmla="*/ 8324316 w 12192000"/>
              <a:gd name="connsiteY1169" fmla="*/ 288740 h 4255022"/>
              <a:gd name="connsiteX1170" fmla="*/ 8337835 w 12192000"/>
              <a:gd name="connsiteY1170" fmla="*/ 270179 h 4255022"/>
              <a:gd name="connsiteX1171" fmla="*/ 8838150 w 12192000"/>
              <a:gd name="connsiteY1171" fmla="*/ 230992 h 4255022"/>
              <a:gd name="connsiteX1172" fmla="*/ 8838150 w 12192000"/>
              <a:gd name="connsiteY1172" fmla="*/ 230992 h 4255022"/>
              <a:gd name="connsiteX1173" fmla="*/ 9538479 w 12192000"/>
              <a:gd name="connsiteY1173" fmla="*/ 207019 h 4255022"/>
              <a:gd name="connsiteX1174" fmla="*/ 9482701 w 12192000"/>
              <a:gd name="connsiteY1174" fmla="*/ 230995 h 4255022"/>
              <a:gd name="connsiteX1175" fmla="*/ 9538479 w 12192000"/>
              <a:gd name="connsiteY1175" fmla="*/ 207019 h 4255022"/>
              <a:gd name="connsiteX1176" fmla="*/ 9460165 w 12192000"/>
              <a:gd name="connsiteY1176" fmla="*/ 140247 h 4255022"/>
              <a:gd name="connsiteX1177" fmla="*/ 9424104 w 12192000"/>
              <a:gd name="connsiteY1177" fmla="*/ 154683 h 4255022"/>
              <a:gd name="connsiteX1178" fmla="*/ 9221272 w 12192000"/>
              <a:gd name="connsiteY1178" fmla="*/ 195933 h 4255022"/>
              <a:gd name="connsiteX1179" fmla="*/ 9460165 w 12192000"/>
              <a:gd name="connsiteY1179" fmla="*/ 140247 h 4255022"/>
              <a:gd name="connsiteX1180" fmla="*/ 9108591 w 12192000"/>
              <a:gd name="connsiteY1180" fmla="*/ 0 h 4255022"/>
              <a:gd name="connsiteX1181" fmla="*/ 8991400 w 12192000"/>
              <a:gd name="connsiteY1181" fmla="*/ 61873 h 4255022"/>
              <a:gd name="connsiteX1182" fmla="*/ 8626307 w 12192000"/>
              <a:gd name="connsiteY1182" fmla="*/ 152620 h 4255022"/>
              <a:gd name="connsiteX1183" fmla="*/ 8878717 w 12192000"/>
              <a:gd name="connsiteY1183" fmla="*/ 115496 h 4255022"/>
              <a:gd name="connsiteX1184" fmla="*/ 8599262 w 12192000"/>
              <a:gd name="connsiteY1184" fmla="*/ 210368 h 4255022"/>
              <a:gd name="connsiteX1185" fmla="*/ 8491087 w 12192000"/>
              <a:gd name="connsiteY1185" fmla="*/ 233055 h 4255022"/>
              <a:gd name="connsiteX1186" fmla="*/ 8711945 w 12192000"/>
              <a:gd name="connsiteY1186" fmla="*/ 193869 h 4255022"/>
              <a:gd name="connsiteX1187" fmla="*/ 8563204 w 12192000"/>
              <a:gd name="connsiteY1187" fmla="*/ 239242 h 4255022"/>
              <a:gd name="connsiteX1188" fmla="*/ 8856181 w 12192000"/>
              <a:gd name="connsiteY1188" fmla="*/ 208307 h 4255022"/>
              <a:gd name="connsiteX1189" fmla="*/ 8847167 w 12192000"/>
              <a:gd name="connsiteY1189" fmla="*/ 233055 h 4255022"/>
              <a:gd name="connsiteX1190" fmla="*/ 8914775 w 12192000"/>
              <a:gd name="connsiteY1190" fmla="*/ 204181 h 4255022"/>
              <a:gd name="connsiteX1191" fmla="*/ 9135636 w 12192000"/>
              <a:gd name="connsiteY1191" fmla="*/ 181494 h 4255022"/>
              <a:gd name="connsiteX1192" fmla="*/ 8576726 w 12192000"/>
              <a:gd name="connsiteY1192" fmla="*/ 334115 h 4255022"/>
              <a:gd name="connsiteX1193" fmla="*/ 9000416 w 12192000"/>
              <a:gd name="connsiteY1193" fmla="*/ 253680 h 4255022"/>
              <a:gd name="connsiteX1194" fmla="*/ 9176202 w 12192000"/>
              <a:gd name="connsiteY1194" fmla="*/ 202119 h 4255022"/>
              <a:gd name="connsiteX1195" fmla="*/ 9113099 w 12192000"/>
              <a:gd name="connsiteY1195" fmla="*/ 226868 h 4255022"/>
              <a:gd name="connsiteX1196" fmla="*/ 9104083 w 12192000"/>
              <a:gd name="connsiteY1196" fmla="*/ 224805 h 4255022"/>
              <a:gd name="connsiteX1197" fmla="*/ 9113099 w 12192000"/>
              <a:gd name="connsiteY1197" fmla="*/ 226868 h 4255022"/>
              <a:gd name="connsiteX1198" fmla="*/ 9167188 w 12192000"/>
              <a:gd name="connsiteY1198" fmla="*/ 241305 h 4255022"/>
              <a:gd name="connsiteX1199" fmla="*/ 9482701 w 12192000"/>
              <a:gd name="connsiteY1199" fmla="*/ 169120 h 4255022"/>
              <a:gd name="connsiteX1200" fmla="*/ 9302405 w 12192000"/>
              <a:gd name="connsiteY1200" fmla="*/ 214493 h 4255022"/>
              <a:gd name="connsiteX1201" fmla="*/ 9374526 w 12192000"/>
              <a:gd name="connsiteY1201" fmla="*/ 237180 h 4255022"/>
              <a:gd name="connsiteX1202" fmla="*/ 8977878 w 12192000"/>
              <a:gd name="connsiteY1202" fmla="*/ 342364 h 4255022"/>
              <a:gd name="connsiteX1203" fmla="*/ 9261843 w 12192000"/>
              <a:gd name="connsiteY1203" fmla="*/ 284617 h 4255022"/>
              <a:gd name="connsiteX1204" fmla="*/ 9185218 w 12192000"/>
              <a:gd name="connsiteY1204" fmla="*/ 321740 h 4255022"/>
              <a:gd name="connsiteX1205" fmla="*/ 9500729 w 12192000"/>
              <a:gd name="connsiteY1205" fmla="*/ 263992 h 4255022"/>
              <a:gd name="connsiteX1206" fmla="*/ 9532282 w 12192000"/>
              <a:gd name="connsiteY1206" fmla="*/ 249556 h 4255022"/>
              <a:gd name="connsiteX1207" fmla="*/ 9524957 w 12192000"/>
              <a:gd name="connsiteY1207" fmla="*/ 258321 h 4255022"/>
              <a:gd name="connsiteX1208" fmla="*/ 9500731 w 12192000"/>
              <a:gd name="connsiteY1208" fmla="*/ 263992 h 4255022"/>
              <a:gd name="connsiteX1209" fmla="*/ 9509816 w 12192000"/>
              <a:gd name="connsiteY1209" fmla="*/ 271307 h 4255022"/>
              <a:gd name="connsiteX1210" fmla="*/ 9554818 w 12192000"/>
              <a:gd name="connsiteY1210" fmla="*/ 268116 h 4255022"/>
              <a:gd name="connsiteX1211" fmla="*/ 9397062 w 12192000"/>
              <a:gd name="connsiteY1211" fmla="*/ 352677 h 4255022"/>
              <a:gd name="connsiteX1212" fmla="*/ 9649473 w 12192000"/>
              <a:gd name="connsiteY1212" fmla="*/ 263992 h 4255022"/>
              <a:gd name="connsiteX1213" fmla="*/ 9572850 w 12192000"/>
              <a:gd name="connsiteY1213" fmla="*/ 332053 h 4255022"/>
              <a:gd name="connsiteX1214" fmla="*/ 10059641 w 12192000"/>
              <a:gd name="connsiteY1214" fmla="*/ 400112 h 4255022"/>
              <a:gd name="connsiteX1215" fmla="*/ 10244441 w 12192000"/>
              <a:gd name="connsiteY1215" fmla="*/ 484672 h 4255022"/>
              <a:gd name="connsiteX1216" fmla="*/ 10605028 w 12192000"/>
              <a:gd name="connsiteY1216" fmla="*/ 400112 h 4255022"/>
              <a:gd name="connsiteX1217" fmla="*/ 11389306 w 12192000"/>
              <a:gd name="connsiteY1217" fmla="*/ 296991 h 4255022"/>
              <a:gd name="connsiteX1218" fmla="*/ 11722847 w 12192000"/>
              <a:gd name="connsiteY1218" fmla="*/ 420737 h 4255022"/>
              <a:gd name="connsiteX1219" fmla="*/ 11871591 w 12192000"/>
              <a:gd name="connsiteY1219" fmla="*/ 507359 h 4255022"/>
              <a:gd name="connsiteX1220" fmla="*/ 11831025 w 12192000"/>
              <a:gd name="connsiteY1220" fmla="*/ 775475 h 4255022"/>
              <a:gd name="connsiteX1221" fmla="*/ 11623686 w 12192000"/>
              <a:gd name="connsiteY1221" fmla="*/ 866222 h 4255022"/>
              <a:gd name="connsiteX1222" fmla="*/ 12137524 w 12192000"/>
              <a:gd name="connsiteY1222" fmla="*/ 789912 h 4255022"/>
              <a:gd name="connsiteX1223" fmla="*/ 12051882 w 12192000"/>
              <a:gd name="connsiteY1223" fmla="*/ 785788 h 4255022"/>
              <a:gd name="connsiteX1224" fmla="*/ 12173678 w 12192000"/>
              <a:gd name="connsiteY1224" fmla="*/ 767081 h 4255022"/>
              <a:gd name="connsiteX1225" fmla="*/ 12192000 w 12192000"/>
              <a:gd name="connsiteY1225" fmla="*/ 763893 h 4255022"/>
              <a:gd name="connsiteX1226" fmla="*/ 12192000 w 12192000"/>
              <a:gd name="connsiteY1226" fmla="*/ 1526559 h 4255022"/>
              <a:gd name="connsiteX1227" fmla="*/ 12065900 w 12192000"/>
              <a:gd name="connsiteY1227" fmla="*/ 1546148 h 4255022"/>
              <a:gd name="connsiteX1228" fmla="*/ 11245071 w 12192000"/>
              <a:gd name="connsiteY1228" fmla="*/ 1670571 h 4255022"/>
              <a:gd name="connsiteX1229" fmla="*/ 10975278 w 12192000"/>
              <a:gd name="connsiteY1229" fmla="*/ 1720713 h 4255022"/>
              <a:gd name="connsiteX1230" fmla="*/ 10974637 w 12192000"/>
              <a:gd name="connsiteY1230" fmla="*/ 1724857 h 4255022"/>
              <a:gd name="connsiteX1231" fmla="*/ 11091005 w 12192000"/>
              <a:gd name="connsiteY1231" fmla="*/ 1705471 h 4255022"/>
              <a:gd name="connsiteX1232" fmla="*/ 10989160 w 12192000"/>
              <a:gd name="connsiteY1232" fmla="*/ 1754015 h 4255022"/>
              <a:gd name="connsiteX1233" fmla="*/ 10950965 w 12192000"/>
              <a:gd name="connsiteY1233" fmla="*/ 1740422 h 4255022"/>
              <a:gd name="connsiteX1234" fmla="*/ 10789706 w 12192000"/>
              <a:gd name="connsiteY1234" fmla="*/ 1779258 h 4255022"/>
              <a:gd name="connsiteX1235" fmla="*/ 10836388 w 12192000"/>
              <a:gd name="connsiteY1235" fmla="*/ 1787024 h 4255022"/>
              <a:gd name="connsiteX1236" fmla="*/ 10331395 w 12192000"/>
              <a:gd name="connsiteY1236" fmla="*/ 1903531 h 4255022"/>
              <a:gd name="connsiteX1237" fmla="*/ 10382316 w 12192000"/>
              <a:gd name="connsiteY1237" fmla="*/ 1903531 h 4255022"/>
              <a:gd name="connsiteX1238" fmla="*/ 10255008 w 12192000"/>
              <a:gd name="connsiteY1238" fmla="*/ 1924890 h 4255022"/>
              <a:gd name="connsiteX1239" fmla="*/ 10259252 w 12192000"/>
              <a:gd name="connsiteY1239" fmla="*/ 1940426 h 4255022"/>
              <a:gd name="connsiteX1240" fmla="*/ 9940979 w 12192000"/>
              <a:gd name="connsiteY1240" fmla="*/ 2018096 h 4255022"/>
              <a:gd name="connsiteX1241" fmla="*/ 9949463 w 12192000"/>
              <a:gd name="connsiteY1241" fmla="*/ 1988969 h 4255022"/>
              <a:gd name="connsiteX1242" fmla="*/ 9771230 w 12192000"/>
              <a:gd name="connsiteY1242" fmla="*/ 2020038 h 4255022"/>
              <a:gd name="connsiteX1243" fmla="*/ 9851861 w 12192000"/>
              <a:gd name="connsiteY1243" fmla="*/ 2014213 h 4255022"/>
              <a:gd name="connsiteX1244" fmla="*/ 9788205 w 12192000"/>
              <a:gd name="connsiteY1244" fmla="*/ 2060811 h 4255022"/>
              <a:gd name="connsiteX1245" fmla="*/ 9707577 w 12192000"/>
              <a:gd name="connsiteY1245" fmla="*/ 2054986 h 4255022"/>
              <a:gd name="connsiteX1246" fmla="*/ 9525100 w 12192000"/>
              <a:gd name="connsiteY1246" fmla="*/ 2109356 h 4255022"/>
              <a:gd name="connsiteX1247" fmla="*/ 9533585 w 12192000"/>
              <a:gd name="connsiteY1247" fmla="*/ 2111298 h 4255022"/>
              <a:gd name="connsiteX1248" fmla="*/ 9643921 w 12192000"/>
              <a:gd name="connsiteY1248" fmla="*/ 2087997 h 4255022"/>
              <a:gd name="connsiteX1249" fmla="*/ 9550560 w 12192000"/>
              <a:gd name="connsiteY1249" fmla="*/ 2130716 h 4255022"/>
              <a:gd name="connsiteX1250" fmla="*/ 9533585 w 12192000"/>
              <a:gd name="connsiteY1250" fmla="*/ 2124891 h 4255022"/>
              <a:gd name="connsiteX1251" fmla="*/ 9486906 w 12192000"/>
              <a:gd name="connsiteY1251" fmla="*/ 2134600 h 4255022"/>
              <a:gd name="connsiteX1252" fmla="*/ 9431737 w 12192000"/>
              <a:gd name="connsiteY1252" fmla="*/ 2150134 h 4255022"/>
              <a:gd name="connsiteX1253" fmla="*/ 9427496 w 12192000"/>
              <a:gd name="connsiteY1253" fmla="*/ 2146250 h 4255022"/>
              <a:gd name="connsiteX1254" fmla="*/ 9419009 w 12192000"/>
              <a:gd name="connsiteY1254" fmla="*/ 2148192 h 4255022"/>
              <a:gd name="connsiteX1255" fmla="*/ 9414763 w 12192000"/>
              <a:gd name="connsiteY1255" fmla="*/ 2132658 h 4255022"/>
              <a:gd name="connsiteX1256" fmla="*/ 9363840 w 12192000"/>
              <a:gd name="connsiteY1256" fmla="*/ 2142367 h 4255022"/>
              <a:gd name="connsiteX1257" fmla="*/ 9325647 w 12192000"/>
              <a:gd name="connsiteY1257" fmla="*/ 2155959 h 4255022"/>
              <a:gd name="connsiteX1258" fmla="*/ 9397788 w 12192000"/>
              <a:gd name="connsiteY1258" fmla="*/ 2152076 h 4255022"/>
              <a:gd name="connsiteX1259" fmla="*/ 8969179 w 12192000"/>
              <a:gd name="connsiteY1259" fmla="*/ 2256931 h 4255022"/>
              <a:gd name="connsiteX1260" fmla="*/ 8914013 w 12192000"/>
              <a:gd name="connsiteY1260" fmla="*/ 2251106 h 4255022"/>
              <a:gd name="connsiteX1261" fmla="*/ 8841870 w 12192000"/>
              <a:gd name="connsiteY1261" fmla="*/ 2291884 h 4255022"/>
              <a:gd name="connsiteX1262" fmla="*/ 9270478 w 12192000"/>
              <a:gd name="connsiteY1262" fmla="*/ 2212271 h 4255022"/>
              <a:gd name="connsiteX1263" fmla="*/ 9045566 w 12192000"/>
              <a:gd name="connsiteY1263" fmla="*/ 2297709 h 4255022"/>
              <a:gd name="connsiteX1264" fmla="*/ 9155902 w 12192000"/>
              <a:gd name="connsiteY1264" fmla="*/ 2258873 h 4255022"/>
              <a:gd name="connsiteX1265" fmla="*/ 9546316 w 12192000"/>
              <a:gd name="connsiteY1265" fmla="*/ 2171493 h 4255022"/>
              <a:gd name="connsiteX1266" fmla="*/ 9410519 w 12192000"/>
              <a:gd name="connsiteY1266" fmla="*/ 2188969 h 4255022"/>
              <a:gd name="connsiteX1267" fmla="*/ 9542075 w 12192000"/>
              <a:gd name="connsiteY1267" fmla="*/ 2132658 h 4255022"/>
              <a:gd name="connsiteX1268" fmla="*/ 9571777 w 12192000"/>
              <a:gd name="connsiteY1268" fmla="*/ 2138483 h 4255022"/>
              <a:gd name="connsiteX1269" fmla="*/ 9516611 w 12192000"/>
              <a:gd name="connsiteY1269" fmla="*/ 2155959 h 4255022"/>
              <a:gd name="connsiteX1270" fmla="*/ 9609972 w 12192000"/>
              <a:gd name="connsiteY1270" fmla="*/ 2148191 h 4255022"/>
              <a:gd name="connsiteX1271" fmla="*/ 9554803 w 12192000"/>
              <a:gd name="connsiteY1271" fmla="*/ 2165668 h 4255022"/>
              <a:gd name="connsiteX1272" fmla="*/ 9571777 w 12192000"/>
              <a:gd name="connsiteY1272" fmla="*/ 2167610 h 4255022"/>
              <a:gd name="connsiteX1273" fmla="*/ 9639677 w 12192000"/>
              <a:gd name="connsiteY1273" fmla="*/ 2152076 h 4255022"/>
              <a:gd name="connsiteX1274" fmla="*/ 9635434 w 12192000"/>
              <a:gd name="connsiteY1274" fmla="*/ 2144308 h 4255022"/>
              <a:gd name="connsiteX1275" fmla="*/ 9711818 w 12192000"/>
              <a:gd name="connsiteY1275" fmla="*/ 2136542 h 4255022"/>
              <a:gd name="connsiteX1276" fmla="*/ 9822156 w 12192000"/>
              <a:gd name="connsiteY1276" fmla="*/ 2119065 h 4255022"/>
              <a:gd name="connsiteX1277" fmla="*/ 10165888 w 12192000"/>
              <a:gd name="connsiteY1277" fmla="*/ 2054986 h 4255022"/>
              <a:gd name="connsiteX1278" fmla="*/ 10153160 w 12192000"/>
              <a:gd name="connsiteY1278" fmla="*/ 2051103 h 4255022"/>
              <a:gd name="connsiteX1279" fmla="*/ 10182867 w 12192000"/>
              <a:gd name="connsiteY1279" fmla="*/ 2051104 h 4255022"/>
              <a:gd name="connsiteX1280" fmla="*/ 10229547 w 12192000"/>
              <a:gd name="connsiteY1280" fmla="*/ 2041394 h 4255022"/>
              <a:gd name="connsiteX1281" fmla="*/ 10242275 w 12192000"/>
              <a:gd name="connsiteY1281" fmla="*/ 2037511 h 4255022"/>
              <a:gd name="connsiteX1282" fmla="*/ 10093747 w 12192000"/>
              <a:gd name="connsiteY1282" fmla="*/ 2051103 h 4255022"/>
              <a:gd name="connsiteX1283" fmla="*/ 10089506 w 12192000"/>
              <a:gd name="connsiteY1283" fmla="*/ 2035569 h 4255022"/>
              <a:gd name="connsiteX1284" fmla="*/ 10021607 w 12192000"/>
              <a:gd name="connsiteY1284" fmla="*/ 2043336 h 4255022"/>
              <a:gd name="connsiteX1285" fmla="*/ 10068286 w 12192000"/>
              <a:gd name="connsiteY1285" fmla="*/ 2051103 h 4255022"/>
              <a:gd name="connsiteX1286" fmla="*/ 10021607 w 12192000"/>
              <a:gd name="connsiteY1286" fmla="*/ 2066638 h 4255022"/>
              <a:gd name="connsiteX1287" fmla="*/ 9962194 w 12192000"/>
              <a:gd name="connsiteY1287" fmla="*/ 2056928 h 4255022"/>
              <a:gd name="connsiteX1288" fmla="*/ 10097993 w 12192000"/>
              <a:gd name="connsiteY1288" fmla="*/ 2018096 h 4255022"/>
              <a:gd name="connsiteX1289" fmla="*/ 10233788 w 12192000"/>
              <a:gd name="connsiteY1289" fmla="*/ 2006446 h 4255022"/>
              <a:gd name="connsiteX1290" fmla="*/ 10238031 w 12192000"/>
              <a:gd name="connsiteY1290" fmla="*/ 2021980 h 4255022"/>
              <a:gd name="connsiteX1291" fmla="*/ 10259973 w 12192000"/>
              <a:gd name="connsiteY1291" fmla="*/ 2013414 h 4255022"/>
              <a:gd name="connsiteX1292" fmla="*/ 10238034 w 12192000"/>
              <a:gd name="connsiteY1292" fmla="*/ 2025863 h 4255022"/>
              <a:gd name="connsiteX1293" fmla="*/ 10259252 w 12192000"/>
              <a:gd name="connsiteY1293" fmla="*/ 2027805 h 4255022"/>
              <a:gd name="connsiteX1294" fmla="*/ 10314418 w 12192000"/>
              <a:gd name="connsiteY1294" fmla="*/ 2016155 h 4255022"/>
              <a:gd name="connsiteX1295" fmla="*/ 10310175 w 12192000"/>
              <a:gd name="connsiteY1295" fmla="*/ 1998679 h 4255022"/>
              <a:gd name="connsiteX1296" fmla="*/ 10271075 w 12192000"/>
              <a:gd name="connsiteY1296" fmla="*/ 2009081 h 4255022"/>
              <a:gd name="connsiteX1297" fmla="*/ 10295851 w 12192000"/>
              <a:gd name="connsiteY1297" fmla="*/ 1999407 h 4255022"/>
              <a:gd name="connsiteX1298" fmla="*/ 10382318 w 12192000"/>
              <a:gd name="connsiteY1298" fmla="*/ 1981202 h 4255022"/>
              <a:gd name="connsiteX1299" fmla="*/ 10361098 w 12192000"/>
              <a:gd name="connsiteY1299" fmla="*/ 2008388 h 4255022"/>
              <a:gd name="connsiteX1300" fmla="*/ 10560551 w 12192000"/>
              <a:gd name="connsiteY1300" fmla="*/ 1950134 h 4255022"/>
              <a:gd name="connsiteX1301" fmla="*/ 10416267 w 12192000"/>
              <a:gd name="connsiteY1301" fmla="*/ 2000620 h 4255022"/>
              <a:gd name="connsiteX1302" fmla="*/ 10467190 w 12192000"/>
              <a:gd name="connsiteY1302" fmla="*/ 2004504 h 4255022"/>
              <a:gd name="connsiteX1303" fmla="*/ 10471433 w 12192000"/>
              <a:gd name="connsiteY1303" fmla="*/ 2008388 h 4255022"/>
              <a:gd name="connsiteX1304" fmla="*/ 10216816 w 12192000"/>
              <a:gd name="connsiteY1304" fmla="*/ 2089939 h 4255022"/>
              <a:gd name="connsiteX1305" fmla="*/ 10140429 w 12192000"/>
              <a:gd name="connsiteY1305" fmla="*/ 2076345 h 4255022"/>
              <a:gd name="connsiteX1306" fmla="*/ 9932489 w 12192000"/>
              <a:gd name="connsiteY1306" fmla="*/ 2142367 h 4255022"/>
              <a:gd name="connsiteX1307" fmla="*/ 10042824 w 12192000"/>
              <a:gd name="connsiteY1307" fmla="*/ 2130715 h 4255022"/>
              <a:gd name="connsiteX1308" fmla="*/ 10055555 w 12192000"/>
              <a:gd name="connsiteY1308" fmla="*/ 2146250 h 4255022"/>
              <a:gd name="connsiteX1309" fmla="*/ 10199839 w 12192000"/>
              <a:gd name="connsiteY1309" fmla="*/ 2101589 h 4255022"/>
              <a:gd name="connsiteX1310" fmla="*/ 10059796 w 12192000"/>
              <a:gd name="connsiteY1310" fmla="*/ 2146250 h 4255022"/>
              <a:gd name="connsiteX1311" fmla="*/ 10127698 w 12192000"/>
              <a:gd name="connsiteY1311" fmla="*/ 2140425 h 4255022"/>
              <a:gd name="connsiteX1312" fmla="*/ 10051312 w 12192000"/>
              <a:gd name="connsiteY1312" fmla="*/ 2161784 h 4255022"/>
              <a:gd name="connsiteX1313" fmla="*/ 10136186 w 12192000"/>
              <a:gd name="connsiteY1313" fmla="*/ 2173435 h 4255022"/>
              <a:gd name="connsiteX1314" fmla="*/ 10093747 w 12192000"/>
              <a:gd name="connsiteY1314" fmla="*/ 2181202 h 4255022"/>
              <a:gd name="connsiteX1315" fmla="*/ 10246521 w 12192000"/>
              <a:gd name="connsiteY1315" fmla="*/ 2161784 h 4255022"/>
              <a:gd name="connsiteX1316" fmla="*/ 10233788 w 12192000"/>
              <a:gd name="connsiteY1316" fmla="*/ 2175377 h 4255022"/>
              <a:gd name="connsiteX1317" fmla="*/ 10479920 w 12192000"/>
              <a:gd name="connsiteY1317" fmla="*/ 2148192 h 4255022"/>
              <a:gd name="connsiteX1318" fmla="*/ 10445972 w 12192000"/>
              <a:gd name="connsiteY1318" fmla="*/ 2150134 h 4255022"/>
              <a:gd name="connsiteX1319" fmla="*/ 10475679 w 12192000"/>
              <a:gd name="connsiteY1319" fmla="*/ 2132658 h 4255022"/>
              <a:gd name="connsiteX1320" fmla="*/ 10428995 w 12192000"/>
              <a:gd name="connsiteY1320" fmla="*/ 2136542 h 4255022"/>
              <a:gd name="connsiteX1321" fmla="*/ 10488408 w 12192000"/>
              <a:gd name="connsiteY1321" fmla="*/ 2084114 h 4255022"/>
              <a:gd name="connsiteX1322" fmla="*/ 10412023 w 12192000"/>
              <a:gd name="connsiteY1322" fmla="*/ 2093822 h 4255022"/>
              <a:gd name="connsiteX1323" fmla="*/ 10530846 w 12192000"/>
              <a:gd name="connsiteY1323" fmla="*/ 2060811 h 4255022"/>
              <a:gd name="connsiteX1324" fmla="*/ 10577525 w 12192000"/>
              <a:gd name="connsiteY1324" fmla="*/ 2047219 h 4255022"/>
              <a:gd name="connsiteX1325" fmla="*/ 10641179 w 12192000"/>
              <a:gd name="connsiteY1325" fmla="*/ 2023922 h 4255022"/>
              <a:gd name="connsiteX1326" fmla="*/ 10675127 w 12192000"/>
              <a:gd name="connsiteY1326" fmla="*/ 1994795 h 4255022"/>
              <a:gd name="connsiteX1327" fmla="*/ 10732418 w 12192000"/>
              <a:gd name="connsiteY1327" fmla="*/ 1983144 h 4255022"/>
              <a:gd name="connsiteX1328" fmla="*/ 10737684 w 12192000"/>
              <a:gd name="connsiteY1328" fmla="*/ 1982074 h 4255022"/>
              <a:gd name="connsiteX1329" fmla="*/ 10736594 w 12192000"/>
              <a:gd name="connsiteY1329" fmla="*/ 1982355 h 4255022"/>
              <a:gd name="connsiteX1330" fmla="*/ 10734540 w 12192000"/>
              <a:gd name="connsiteY1330" fmla="*/ 1990912 h 4255022"/>
              <a:gd name="connsiteX1331" fmla="*/ 10789709 w 12192000"/>
              <a:gd name="connsiteY1331" fmla="*/ 1985086 h 4255022"/>
              <a:gd name="connsiteX1332" fmla="*/ 10775718 w 12192000"/>
              <a:gd name="connsiteY1332" fmla="*/ 1978351 h 4255022"/>
              <a:gd name="connsiteX1333" fmla="*/ 10758178 w 12192000"/>
              <a:gd name="connsiteY1333" fmla="*/ 1977906 h 4255022"/>
              <a:gd name="connsiteX1334" fmla="*/ 10789709 w 12192000"/>
              <a:gd name="connsiteY1334" fmla="*/ 1971493 h 4255022"/>
              <a:gd name="connsiteX1335" fmla="*/ 11137687 w 12192000"/>
              <a:gd name="connsiteY1335" fmla="*/ 1911299 h 4255022"/>
              <a:gd name="connsiteX1336" fmla="*/ 10904286 w 12192000"/>
              <a:gd name="connsiteY1336" fmla="*/ 1987027 h 4255022"/>
              <a:gd name="connsiteX1337" fmla="*/ 10785463 w 12192000"/>
              <a:gd name="connsiteY1337" fmla="*/ 2006446 h 4255022"/>
              <a:gd name="connsiteX1338" fmla="*/ 10730296 w 12192000"/>
              <a:gd name="connsiteY1338" fmla="*/ 2074405 h 4255022"/>
              <a:gd name="connsiteX1339" fmla="*/ 10967939 w 12192000"/>
              <a:gd name="connsiteY1339" fmla="*/ 2025863 h 4255022"/>
              <a:gd name="connsiteX1340" fmla="*/ 11120713 w 12192000"/>
              <a:gd name="connsiteY1340" fmla="*/ 2016155 h 4255022"/>
              <a:gd name="connsiteX1341" fmla="*/ 11057057 w 12192000"/>
              <a:gd name="connsiteY1341" fmla="*/ 2039452 h 4255022"/>
              <a:gd name="connsiteX1342" fmla="*/ 10984916 w 12192000"/>
              <a:gd name="connsiteY1342" fmla="*/ 2105474 h 4255022"/>
              <a:gd name="connsiteX1343" fmla="*/ 11167392 w 12192000"/>
              <a:gd name="connsiteY1343" fmla="*/ 2078288 h 4255022"/>
              <a:gd name="connsiteX1344" fmla="*/ 11014621 w 12192000"/>
              <a:gd name="connsiteY1344" fmla="*/ 2138483 h 4255022"/>
              <a:gd name="connsiteX1345" fmla="*/ 10870337 w 12192000"/>
              <a:gd name="connsiteY1345" fmla="*/ 2179260 h 4255022"/>
              <a:gd name="connsiteX1346" fmla="*/ 10891555 w 12192000"/>
              <a:gd name="connsiteY1346" fmla="*/ 2163726 h 4255022"/>
              <a:gd name="connsiteX1347" fmla="*/ 10645422 w 12192000"/>
              <a:gd name="connsiteY1347" fmla="*/ 2214213 h 4255022"/>
              <a:gd name="connsiteX1348" fmla="*/ 10900042 w 12192000"/>
              <a:gd name="connsiteY1348" fmla="*/ 2185086 h 4255022"/>
              <a:gd name="connsiteX1349" fmla="*/ 11014619 w 12192000"/>
              <a:gd name="connsiteY1349" fmla="*/ 2177318 h 4255022"/>
              <a:gd name="connsiteX1350" fmla="*/ 11023111 w 12192000"/>
              <a:gd name="connsiteY1350" fmla="*/ 2188970 h 4255022"/>
              <a:gd name="connsiteX1351" fmla="*/ 10921262 w 12192000"/>
              <a:gd name="connsiteY1351" fmla="*/ 2229747 h 4255022"/>
              <a:gd name="connsiteX1352" fmla="*/ 10955211 w 12192000"/>
              <a:gd name="connsiteY1352" fmla="*/ 2239456 h 4255022"/>
              <a:gd name="connsiteX1353" fmla="*/ 10878824 w 12192000"/>
              <a:gd name="connsiteY1353" fmla="*/ 2260816 h 4255022"/>
              <a:gd name="connsiteX1354" fmla="*/ 10900042 w 12192000"/>
              <a:gd name="connsiteY1354" fmla="*/ 2233630 h 4255022"/>
              <a:gd name="connsiteX1355" fmla="*/ 10322905 w 12192000"/>
              <a:gd name="connsiteY1355" fmla="*/ 2398682 h 4255022"/>
              <a:gd name="connsiteX1356" fmla="*/ 10445972 w 12192000"/>
              <a:gd name="connsiteY1356" fmla="*/ 2361787 h 4255022"/>
              <a:gd name="connsiteX1357" fmla="*/ 10301688 w 12192000"/>
              <a:gd name="connsiteY1357" fmla="*/ 2402565 h 4255022"/>
              <a:gd name="connsiteX1358" fmla="*/ 10250762 w 12192000"/>
              <a:gd name="connsiteY1358" fmla="*/ 2402565 h 4255022"/>
              <a:gd name="connsiteX1359" fmla="*/ 9542072 w 12192000"/>
              <a:gd name="connsiteY1359" fmla="*/ 2571500 h 4255022"/>
              <a:gd name="connsiteX1360" fmla="*/ 9440224 w 12192000"/>
              <a:gd name="connsiteY1360" fmla="*/ 2604510 h 4255022"/>
              <a:gd name="connsiteX1361" fmla="*/ 8833382 w 12192000"/>
              <a:gd name="connsiteY1361" fmla="*/ 2740435 h 4255022"/>
              <a:gd name="connsiteX1362" fmla="*/ 8986154 w 12192000"/>
              <a:gd name="connsiteY1362" fmla="*/ 2759853 h 4255022"/>
              <a:gd name="connsiteX1363" fmla="*/ 8752754 w 12192000"/>
              <a:gd name="connsiteY1363" fmla="*/ 2761795 h 4255022"/>
              <a:gd name="connsiteX1364" fmla="*/ 8807921 w 12192000"/>
              <a:gd name="connsiteY1364" fmla="*/ 2744319 h 4255022"/>
              <a:gd name="connsiteX1365" fmla="*/ 8638175 w 12192000"/>
              <a:gd name="connsiteY1365" fmla="*/ 2773445 h 4255022"/>
              <a:gd name="connsiteX1366" fmla="*/ 8756998 w 12192000"/>
              <a:gd name="connsiteY1366" fmla="*/ 2806455 h 4255022"/>
              <a:gd name="connsiteX1367" fmla="*/ 8706073 w 12192000"/>
              <a:gd name="connsiteY1367" fmla="*/ 2827815 h 4255022"/>
              <a:gd name="connsiteX1368" fmla="*/ 8587252 w 12192000"/>
              <a:gd name="connsiteY1368" fmla="*/ 2818105 h 4255022"/>
              <a:gd name="connsiteX1369" fmla="*/ 8574519 w 12192000"/>
              <a:gd name="connsiteY1369" fmla="*/ 2792864 h 4255022"/>
              <a:gd name="connsiteX1370" fmla="*/ 8459943 w 12192000"/>
              <a:gd name="connsiteY1370" fmla="*/ 2827815 h 4255022"/>
              <a:gd name="connsiteX1371" fmla="*/ 8536327 w 12192000"/>
              <a:gd name="connsiteY1371" fmla="*/ 2829757 h 4255022"/>
              <a:gd name="connsiteX1372" fmla="*/ 8307171 w 12192000"/>
              <a:gd name="connsiteY1372" fmla="*/ 2849174 h 4255022"/>
              <a:gd name="connsiteX1373" fmla="*/ 8375066 w 12192000"/>
              <a:gd name="connsiteY1373" fmla="*/ 2868592 h 4255022"/>
              <a:gd name="connsiteX1374" fmla="*/ 8171374 w 12192000"/>
              <a:gd name="connsiteY1374" fmla="*/ 2899661 h 4255022"/>
              <a:gd name="connsiteX1375" fmla="*/ 8247759 w 12192000"/>
              <a:gd name="connsiteY1375" fmla="*/ 2866651 h 4255022"/>
              <a:gd name="connsiteX1376" fmla="*/ 6715800 w 12192000"/>
              <a:gd name="connsiteY1376" fmla="*/ 3155976 h 4255022"/>
              <a:gd name="connsiteX1377" fmla="*/ 6516347 w 12192000"/>
              <a:gd name="connsiteY1377" fmla="*/ 3190927 h 4255022"/>
              <a:gd name="connsiteX1378" fmla="*/ 6401768 w 12192000"/>
              <a:gd name="connsiteY1378" fmla="*/ 3198695 h 4255022"/>
              <a:gd name="connsiteX1379" fmla="*/ 5990134 w 12192000"/>
              <a:gd name="connsiteY1379" fmla="*/ 3295783 h 4255022"/>
              <a:gd name="connsiteX1380" fmla="*/ 5086237 w 12192000"/>
              <a:gd name="connsiteY1380" fmla="*/ 3482194 h 4255022"/>
              <a:gd name="connsiteX1381" fmla="*/ 4717036 w 12192000"/>
              <a:gd name="connsiteY1381" fmla="*/ 3557923 h 4255022"/>
              <a:gd name="connsiteX1382" fmla="*/ 4687331 w 12192000"/>
              <a:gd name="connsiteY1382" fmla="*/ 3575399 h 4255022"/>
              <a:gd name="connsiteX1383" fmla="*/ 4386032 w 12192000"/>
              <a:gd name="connsiteY1383" fmla="*/ 3631711 h 4255022"/>
              <a:gd name="connsiteX1384" fmla="*/ 4462418 w 12192000"/>
              <a:gd name="connsiteY1384" fmla="*/ 3610352 h 4255022"/>
              <a:gd name="connsiteX1385" fmla="*/ 4398765 w 12192000"/>
              <a:gd name="connsiteY1385" fmla="*/ 3594817 h 4255022"/>
              <a:gd name="connsiteX1386" fmla="*/ 4526072 w 12192000"/>
              <a:gd name="connsiteY1386" fmla="*/ 3561807 h 4255022"/>
              <a:gd name="connsiteX1387" fmla="*/ 4088976 w 12192000"/>
              <a:gd name="connsiteY1387" fmla="*/ 3656955 h 4255022"/>
              <a:gd name="connsiteX1388" fmla="*/ 3804652 w 12192000"/>
              <a:gd name="connsiteY1388" fmla="*/ 3732684 h 4255022"/>
              <a:gd name="connsiteX1389" fmla="*/ 3605198 w 12192000"/>
              <a:gd name="connsiteY1389" fmla="*/ 3779286 h 4255022"/>
              <a:gd name="connsiteX1390" fmla="*/ 4101705 w 12192000"/>
              <a:gd name="connsiteY1390" fmla="*/ 3682197 h 4255022"/>
              <a:gd name="connsiteX1391" fmla="*/ 4012589 w 12192000"/>
              <a:gd name="connsiteY1391" fmla="*/ 3717150 h 4255022"/>
              <a:gd name="connsiteX1392" fmla="*/ 3749485 w 12192000"/>
              <a:gd name="connsiteY1392" fmla="*/ 3777345 h 4255022"/>
              <a:gd name="connsiteX1393" fmla="*/ 3779188 w 12192000"/>
              <a:gd name="connsiteY1393" fmla="*/ 3794820 h 4255022"/>
              <a:gd name="connsiteX1394" fmla="*/ 3443940 w 12192000"/>
              <a:gd name="connsiteY1394" fmla="*/ 3880259 h 4255022"/>
              <a:gd name="connsiteX1395" fmla="*/ 3562763 w 12192000"/>
              <a:gd name="connsiteY1395" fmla="*/ 3860841 h 4255022"/>
              <a:gd name="connsiteX1396" fmla="*/ 3185089 w 12192000"/>
              <a:gd name="connsiteY1396" fmla="*/ 3967638 h 4255022"/>
              <a:gd name="connsiteX1397" fmla="*/ 3325127 w 12192000"/>
              <a:gd name="connsiteY1397" fmla="*/ 3944337 h 4255022"/>
              <a:gd name="connsiteX1398" fmla="*/ 3418479 w 12192000"/>
              <a:gd name="connsiteY1398" fmla="*/ 3936570 h 4255022"/>
              <a:gd name="connsiteX1399" fmla="*/ 3371797 w 12192000"/>
              <a:gd name="connsiteY1399" fmla="*/ 3940454 h 4255022"/>
              <a:gd name="connsiteX1400" fmla="*/ 3448186 w 12192000"/>
              <a:gd name="connsiteY1400" fmla="*/ 3930745 h 4255022"/>
              <a:gd name="connsiteX1401" fmla="*/ 3804649 w 12192000"/>
              <a:gd name="connsiteY1401" fmla="*/ 3868608 h 4255022"/>
              <a:gd name="connsiteX1402" fmla="*/ 3477891 w 12192000"/>
              <a:gd name="connsiteY1402" fmla="*/ 3975405 h 4255022"/>
              <a:gd name="connsiteX1403" fmla="*/ 3091725 w 12192000"/>
              <a:gd name="connsiteY1403" fmla="*/ 4072495 h 4255022"/>
              <a:gd name="connsiteX1404" fmla="*/ 3040802 w 12192000"/>
              <a:gd name="connsiteY1404" fmla="*/ 4072495 h 4255022"/>
              <a:gd name="connsiteX1405" fmla="*/ 2599463 w 12192000"/>
              <a:gd name="connsiteY1405" fmla="*/ 4175408 h 4255022"/>
              <a:gd name="connsiteX1406" fmla="*/ 1996863 w 12192000"/>
              <a:gd name="connsiteY1406" fmla="*/ 4255022 h 4255022"/>
              <a:gd name="connsiteX1407" fmla="*/ 1742245 w 12192000"/>
              <a:gd name="connsiteY1407" fmla="*/ 4159874 h 4255022"/>
              <a:gd name="connsiteX1408" fmla="*/ 1627669 w 12192000"/>
              <a:gd name="connsiteY1408" fmla="*/ 4093854 h 4255022"/>
              <a:gd name="connsiteX1409" fmla="*/ 1661615 w 12192000"/>
              <a:gd name="connsiteY1409" fmla="*/ 3891909 h 4255022"/>
              <a:gd name="connsiteX1410" fmla="*/ 1818630 w 12192000"/>
              <a:gd name="connsiteY1410" fmla="*/ 3822005 h 4255022"/>
              <a:gd name="connsiteX1411" fmla="*/ 1428213 w 12192000"/>
              <a:gd name="connsiteY1411" fmla="*/ 3880259 h 4255022"/>
              <a:gd name="connsiteX1412" fmla="*/ 1491869 w 12192000"/>
              <a:gd name="connsiteY1412" fmla="*/ 3884142 h 4255022"/>
              <a:gd name="connsiteX1413" fmla="*/ 711036 w 12192000"/>
              <a:gd name="connsiteY1413" fmla="*/ 3955988 h 4255022"/>
              <a:gd name="connsiteX1414" fmla="*/ 579483 w 12192000"/>
              <a:gd name="connsiteY1414" fmla="*/ 3897734 h 4255022"/>
              <a:gd name="connsiteX1415" fmla="*/ 609188 w 12192000"/>
              <a:gd name="connsiteY1415" fmla="*/ 3841423 h 4255022"/>
              <a:gd name="connsiteX1416" fmla="*/ 664357 w 12192000"/>
              <a:gd name="connsiteY1416" fmla="*/ 3823947 h 4255022"/>
              <a:gd name="connsiteX1417" fmla="*/ 511585 w 12192000"/>
              <a:gd name="connsiteY1417" fmla="*/ 3855016 h 4255022"/>
              <a:gd name="connsiteX1418" fmla="*/ 490831 w 12192000"/>
              <a:gd name="connsiteY1418" fmla="*/ 3843273 h 4255022"/>
              <a:gd name="connsiteX1419" fmla="*/ 491147 w 12192000"/>
              <a:gd name="connsiteY1419" fmla="*/ 3842262 h 4255022"/>
              <a:gd name="connsiteX1420" fmla="*/ 459009 w 12192000"/>
              <a:gd name="connsiteY1420" fmla="*/ 3848501 h 4255022"/>
              <a:gd name="connsiteX1421" fmla="*/ 111946 w 12192000"/>
              <a:gd name="connsiteY1421" fmla="*/ 3920685 h 4255022"/>
              <a:gd name="connsiteX1422" fmla="*/ 44335 w 12192000"/>
              <a:gd name="connsiteY1422" fmla="*/ 3918623 h 4255022"/>
              <a:gd name="connsiteX1423" fmla="*/ 0 w 12192000"/>
              <a:gd name="connsiteY1423" fmla="*/ 3930819 h 4255022"/>
              <a:gd name="connsiteX1424" fmla="*/ 0 w 12192000"/>
              <a:gd name="connsiteY1424" fmla="*/ 3872129 h 4255022"/>
              <a:gd name="connsiteX1425" fmla="*/ 211107 w 12192000"/>
              <a:gd name="connsiteY1425" fmla="*/ 3825814 h 4255022"/>
              <a:gd name="connsiteX1426" fmla="*/ 30813 w 12192000"/>
              <a:gd name="connsiteY1426" fmla="*/ 3846181 h 4255022"/>
              <a:gd name="connsiteX1427" fmla="*/ 0 w 12192000"/>
              <a:gd name="connsiteY1427" fmla="*/ 3852765 h 4255022"/>
              <a:gd name="connsiteX1428" fmla="*/ 0 w 12192000"/>
              <a:gd name="connsiteY1428" fmla="*/ 3822738 h 4255022"/>
              <a:gd name="connsiteX1429" fmla="*/ 43420 w 12192000"/>
              <a:gd name="connsiteY1429" fmla="*/ 3811345 h 4255022"/>
              <a:gd name="connsiteX1430" fmla="*/ 129974 w 12192000"/>
              <a:gd name="connsiteY1430" fmla="*/ 3790753 h 4255022"/>
              <a:gd name="connsiteX1431" fmla="*/ 319282 w 12192000"/>
              <a:gd name="connsiteY1431" fmla="*/ 3751567 h 4255022"/>
              <a:gd name="connsiteX1432" fmla="*/ 188569 w 12192000"/>
              <a:gd name="connsiteY1432" fmla="*/ 3735067 h 4255022"/>
              <a:gd name="connsiteX1433" fmla="*/ 107438 w 12192000"/>
              <a:gd name="connsiteY1433" fmla="*/ 3766002 h 4255022"/>
              <a:gd name="connsiteX1434" fmla="*/ 129974 w 12192000"/>
              <a:gd name="connsiteY1434" fmla="*/ 3753629 h 4255022"/>
              <a:gd name="connsiteX1435" fmla="*/ 0 w 12192000"/>
              <a:gd name="connsiteY1435" fmla="*/ 3776604 h 4255022"/>
              <a:gd name="connsiteX1436" fmla="*/ 0 w 12192000"/>
              <a:gd name="connsiteY1436" fmla="*/ 3747579 h 4255022"/>
              <a:gd name="connsiteX1437" fmla="*/ 80394 w 12192000"/>
              <a:gd name="connsiteY1437" fmla="*/ 3730942 h 4255022"/>
              <a:gd name="connsiteX1438" fmla="*/ 30813 w 12192000"/>
              <a:gd name="connsiteY1438" fmla="*/ 3712380 h 4255022"/>
              <a:gd name="connsiteX1439" fmla="*/ 0 w 12192000"/>
              <a:gd name="connsiteY1439" fmla="*/ 3726352 h 4255022"/>
              <a:gd name="connsiteX1440" fmla="*/ 0 w 12192000"/>
              <a:gd name="connsiteY1440" fmla="*/ 3704742 h 4255022"/>
              <a:gd name="connsiteX1441" fmla="*/ 12079 w 12192000"/>
              <a:gd name="connsiteY1441" fmla="*/ 3701488 h 4255022"/>
              <a:gd name="connsiteX1442" fmla="*/ 71380 w 12192000"/>
              <a:gd name="connsiteY1442" fmla="*/ 3687632 h 4255022"/>
              <a:gd name="connsiteX1443" fmla="*/ 6093 w 12192000"/>
              <a:gd name="connsiteY1443" fmla="*/ 3686761 h 4255022"/>
              <a:gd name="connsiteX1444" fmla="*/ 0 w 12192000"/>
              <a:gd name="connsiteY1444" fmla="*/ 3694893 h 4255022"/>
              <a:gd name="connsiteX1445" fmla="*/ 0 w 12192000"/>
              <a:gd name="connsiteY1445" fmla="*/ 3683307 h 4255022"/>
              <a:gd name="connsiteX1446" fmla="*/ 8277 w 12192000"/>
              <a:gd name="connsiteY1446" fmla="*/ 3678092 h 4255022"/>
              <a:gd name="connsiteX1447" fmla="*/ 5426 w 12192000"/>
              <a:gd name="connsiteY1447" fmla="*/ 3668050 h 4255022"/>
              <a:gd name="connsiteX1448" fmla="*/ 0 w 12192000"/>
              <a:gd name="connsiteY1448" fmla="*/ 3668632 h 4255022"/>
              <a:gd name="connsiteX1449" fmla="*/ 0 w 12192000"/>
              <a:gd name="connsiteY1449" fmla="*/ 3664151 h 4255022"/>
              <a:gd name="connsiteX1450" fmla="*/ 85676 w 12192000"/>
              <a:gd name="connsiteY1450" fmla="*/ 3638455 h 4255022"/>
              <a:gd name="connsiteX1451" fmla="*/ 418445 w 12192000"/>
              <a:gd name="connsiteY1451" fmla="*/ 3528824 h 4255022"/>
              <a:gd name="connsiteX1452" fmla="*/ 62364 w 12192000"/>
              <a:gd name="connsiteY1452" fmla="*/ 3608227 h 4255022"/>
              <a:gd name="connsiteX1453" fmla="*/ 0 w 12192000"/>
              <a:gd name="connsiteY1453" fmla="*/ 3622669 h 4255022"/>
              <a:gd name="connsiteX1454" fmla="*/ 0 w 12192000"/>
              <a:gd name="connsiteY1454" fmla="*/ 3602868 h 4255022"/>
              <a:gd name="connsiteX1455" fmla="*/ 26306 w 12192000"/>
              <a:gd name="connsiteY1455" fmla="*/ 3596110 h 4255022"/>
              <a:gd name="connsiteX1456" fmla="*/ 373371 w 12192000"/>
              <a:gd name="connsiteY1456" fmla="*/ 3499950 h 4255022"/>
              <a:gd name="connsiteX1457" fmla="*/ 468026 w 12192000"/>
              <a:gd name="connsiteY1457" fmla="*/ 3495825 h 4255022"/>
              <a:gd name="connsiteX1458" fmla="*/ 427459 w 12192000"/>
              <a:gd name="connsiteY1458" fmla="*/ 3518511 h 4255022"/>
              <a:gd name="connsiteX1459" fmla="*/ 549156 w 12192000"/>
              <a:gd name="connsiteY1459" fmla="*/ 3493763 h 4255022"/>
              <a:gd name="connsiteX1460" fmla="*/ 558173 w 12192000"/>
              <a:gd name="connsiteY1460" fmla="*/ 3469013 h 4255022"/>
              <a:gd name="connsiteX1461" fmla="*/ 55870 w 12192000"/>
              <a:gd name="connsiteY1461" fmla="*/ 3556974 h 4255022"/>
              <a:gd name="connsiteX1462" fmla="*/ 0 w 12192000"/>
              <a:gd name="connsiteY1462" fmla="*/ 3569751 h 4255022"/>
              <a:gd name="connsiteX1463" fmla="*/ 0 w 12192000"/>
              <a:gd name="connsiteY1463" fmla="*/ 3495292 h 4255022"/>
              <a:gd name="connsiteX1464" fmla="*/ 142934 w 12192000"/>
              <a:gd name="connsiteY1464" fmla="*/ 3465404 h 4255022"/>
              <a:gd name="connsiteX1465" fmla="*/ 477040 w 12192000"/>
              <a:gd name="connsiteY1465" fmla="*/ 3388578 h 4255022"/>
              <a:gd name="connsiteX1466" fmla="*/ 409429 w 12192000"/>
              <a:gd name="connsiteY1466" fmla="*/ 3386516 h 4255022"/>
              <a:gd name="connsiteX1467" fmla="*/ 576203 w 12192000"/>
              <a:gd name="connsiteY1467" fmla="*/ 3359704 h 4255022"/>
              <a:gd name="connsiteX1468" fmla="*/ 571695 w 12192000"/>
              <a:gd name="connsiteY1468" fmla="*/ 3339079 h 4255022"/>
              <a:gd name="connsiteX1469" fmla="*/ 990877 w 12192000"/>
              <a:gd name="connsiteY1469" fmla="*/ 3238021 h 4255022"/>
              <a:gd name="connsiteX1470" fmla="*/ 981860 w 12192000"/>
              <a:gd name="connsiteY1470" fmla="*/ 3277207 h 4255022"/>
              <a:gd name="connsiteX1471" fmla="*/ 1100742 w 12192000"/>
              <a:gd name="connsiteY1471" fmla="*/ 3268957 h 4255022"/>
              <a:gd name="connsiteX1472" fmla="*/ 1150009 w 12192000"/>
              <a:gd name="connsiteY1472" fmla="*/ 3256415 h 4255022"/>
              <a:gd name="connsiteX1473" fmla="*/ 1137603 w 12192000"/>
              <a:gd name="connsiteY1473" fmla="*/ 3261811 h 4255022"/>
              <a:gd name="connsiteX1474" fmla="*/ 1117082 w 12192000"/>
              <a:gd name="connsiteY1474" fmla="*/ 3277207 h 4255022"/>
              <a:gd name="connsiteX1475" fmla="*/ 1193144 w 12192000"/>
              <a:gd name="connsiteY1475" fmla="*/ 3247817 h 4255022"/>
              <a:gd name="connsiteX1476" fmla="*/ 1170921 w 12192000"/>
              <a:gd name="connsiteY1476" fmla="*/ 3250759 h 4255022"/>
              <a:gd name="connsiteX1477" fmla="*/ 1216245 w 12192000"/>
              <a:gd name="connsiteY1477" fmla="*/ 3235958 h 4255022"/>
              <a:gd name="connsiteX1478" fmla="*/ 1108068 w 12192000"/>
              <a:gd name="connsiteY1478" fmla="*/ 3242146 h 4255022"/>
              <a:gd name="connsiteX1479" fmla="*/ 1193707 w 12192000"/>
              <a:gd name="connsiteY1479" fmla="*/ 3180273 h 4255022"/>
              <a:gd name="connsiteX1480" fmla="*/ 1297376 w 12192000"/>
              <a:gd name="connsiteY1480" fmla="*/ 3188522 h 4255022"/>
              <a:gd name="connsiteX1481" fmla="*/ 1536267 w 12192000"/>
              <a:gd name="connsiteY1481" fmla="*/ 3116336 h 4255022"/>
              <a:gd name="connsiteX1482" fmla="*/ 1527248 w 12192000"/>
              <a:gd name="connsiteY1482" fmla="*/ 3112212 h 4255022"/>
              <a:gd name="connsiteX1483" fmla="*/ 1383017 w 12192000"/>
              <a:gd name="connsiteY1483" fmla="*/ 3141086 h 4255022"/>
              <a:gd name="connsiteX1484" fmla="*/ 1504712 w 12192000"/>
              <a:gd name="connsiteY1484" fmla="*/ 3085400 h 4255022"/>
              <a:gd name="connsiteX1485" fmla="*/ 1527248 w 12192000"/>
              <a:gd name="connsiteY1485" fmla="*/ 3093650 h 4255022"/>
              <a:gd name="connsiteX1486" fmla="*/ 1590353 w 12192000"/>
              <a:gd name="connsiteY1486" fmla="*/ 3081276 h 4255022"/>
              <a:gd name="connsiteX1487" fmla="*/ 1657964 w 12192000"/>
              <a:gd name="connsiteY1487" fmla="*/ 3060652 h 4255022"/>
              <a:gd name="connsiteX1488" fmla="*/ 1662472 w 12192000"/>
              <a:gd name="connsiteY1488" fmla="*/ 3064776 h 4255022"/>
              <a:gd name="connsiteX1489" fmla="*/ 1675992 w 12192000"/>
              <a:gd name="connsiteY1489" fmla="*/ 3060652 h 4255022"/>
              <a:gd name="connsiteX1490" fmla="*/ 1680500 w 12192000"/>
              <a:gd name="connsiteY1490" fmla="*/ 3081275 h 4255022"/>
              <a:gd name="connsiteX1491" fmla="*/ 1748108 w 12192000"/>
              <a:gd name="connsiteY1491" fmla="*/ 3068901 h 4255022"/>
              <a:gd name="connsiteX1492" fmla="*/ 1797691 w 12192000"/>
              <a:gd name="connsiteY1492" fmla="*/ 3052401 h 4255022"/>
              <a:gd name="connsiteX1493" fmla="*/ 1703038 w 12192000"/>
              <a:gd name="connsiteY1493" fmla="*/ 3056527 h 4255022"/>
              <a:gd name="connsiteX1494" fmla="*/ 2261945 w 12192000"/>
              <a:gd name="connsiteY1494" fmla="*/ 2918344 h 4255022"/>
              <a:gd name="connsiteX1495" fmla="*/ 2334062 w 12192000"/>
              <a:gd name="connsiteY1495" fmla="*/ 2926593 h 4255022"/>
              <a:gd name="connsiteX1496" fmla="*/ 2428717 w 12192000"/>
              <a:gd name="connsiteY1496" fmla="*/ 2872971 h 4255022"/>
              <a:gd name="connsiteX1497" fmla="*/ 1865299 w 12192000"/>
              <a:gd name="connsiteY1497" fmla="*/ 2976092 h 4255022"/>
              <a:gd name="connsiteX1498" fmla="*/ 2158281 w 12192000"/>
              <a:gd name="connsiteY1498" fmla="*/ 2862658 h 4255022"/>
              <a:gd name="connsiteX1499" fmla="*/ 2014043 w 12192000"/>
              <a:gd name="connsiteY1499" fmla="*/ 2914218 h 4255022"/>
              <a:gd name="connsiteX1500" fmla="*/ 1504712 w 12192000"/>
              <a:gd name="connsiteY1500" fmla="*/ 3029715 h 4255022"/>
              <a:gd name="connsiteX1501" fmla="*/ 1685008 w 12192000"/>
              <a:gd name="connsiteY1501" fmla="*/ 3007029 h 4255022"/>
              <a:gd name="connsiteX1502" fmla="*/ 1513731 w 12192000"/>
              <a:gd name="connsiteY1502" fmla="*/ 3079213 h 4255022"/>
              <a:gd name="connsiteX1503" fmla="*/ 1473162 w 12192000"/>
              <a:gd name="connsiteY1503" fmla="*/ 3073027 h 4255022"/>
              <a:gd name="connsiteX1504" fmla="*/ 1545281 w 12192000"/>
              <a:gd name="connsiteY1504" fmla="*/ 3050339 h 4255022"/>
              <a:gd name="connsiteX1505" fmla="*/ 1423584 w 12192000"/>
              <a:gd name="connsiteY1505" fmla="*/ 3060652 h 4255022"/>
              <a:gd name="connsiteX1506" fmla="*/ 1500206 w 12192000"/>
              <a:gd name="connsiteY1506" fmla="*/ 3037965 h 4255022"/>
              <a:gd name="connsiteX1507" fmla="*/ 1482176 w 12192000"/>
              <a:gd name="connsiteY1507" fmla="*/ 3035903 h 4255022"/>
              <a:gd name="connsiteX1508" fmla="*/ 1396537 w 12192000"/>
              <a:gd name="connsiteY1508" fmla="*/ 3056527 h 4255022"/>
              <a:gd name="connsiteX1509" fmla="*/ 1401045 w 12192000"/>
              <a:gd name="connsiteY1509" fmla="*/ 3066839 h 4255022"/>
              <a:gd name="connsiteX1510" fmla="*/ 1301882 w 12192000"/>
              <a:gd name="connsiteY1510" fmla="*/ 3077151 h 4255022"/>
              <a:gd name="connsiteX1511" fmla="*/ 1157649 w 12192000"/>
              <a:gd name="connsiteY1511" fmla="*/ 3099838 h 4255022"/>
              <a:gd name="connsiteX1512" fmla="*/ 946365 w 12192000"/>
              <a:gd name="connsiteY1512" fmla="*/ 3135931 h 4255022"/>
              <a:gd name="connsiteX1513" fmla="*/ 888621 w 12192000"/>
              <a:gd name="connsiteY1513" fmla="*/ 3147843 h 4255022"/>
              <a:gd name="connsiteX1514" fmla="*/ 891719 w 12192000"/>
              <a:gd name="connsiteY1514" fmla="*/ 3147273 h 4255022"/>
              <a:gd name="connsiteX1515" fmla="*/ 828613 w 12192000"/>
              <a:gd name="connsiteY1515" fmla="*/ 3167898 h 4255022"/>
              <a:gd name="connsiteX1516" fmla="*/ 830206 w 12192000"/>
              <a:gd name="connsiteY1516" fmla="*/ 3159895 h 4255022"/>
              <a:gd name="connsiteX1517" fmla="*/ 711420 w 12192000"/>
              <a:gd name="connsiteY1517" fmla="*/ 3184397 h 4255022"/>
              <a:gd name="connsiteX1518" fmla="*/ 729450 w 12192000"/>
              <a:gd name="connsiteY1518" fmla="*/ 3190585 h 4255022"/>
              <a:gd name="connsiteX1519" fmla="*/ 693392 w 12192000"/>
              <a:gd name="connsiteY1519" fmla="*/ 3188522 h 4255022"/>
              <a:gd name="connsiteX1520" fmla="*/ 634798 w 12192000"/>
              <a:gd name="connsiteY1520" fmla="*/ 3200897 h 4255022"/>
              <a:gd name="connsiteX1521" fmla="*/ 621273 w 12192000"/>
              <a:gd name="connsiteY1521" fmla="*/ 3205021 h 4255022"/>
              <a:gd name="connsiteX1522" fmla="*/ 815089 w 12192000"/>
              <a:gd name="connsiteY1522" fmla="*/ 3186460 h 4255022"/>
              <a:gd name="connsiteX1523" fmla="*/ 819597 w 12192000"/>
              <a:gd name="connsiteY1523" fmla="*/ 3207084 h 4255022"/>
              <a:gd name="connsiteX1524" fmla="*/ 905236 w 12192000"/>
              <a:gd name="connsiteY1524" fmla="*/ 3196772 h 4255022"/>
              <a:gd name="connsiteX1525" fmla="*/ 846642 w 12192000"/>
              <a:gd name="connsiteY1525" fmla="*/ 3186460 h 4255022"/>
              <a:gd name="connsiteX1526" fmla="*/ 909744 w 12192000"/>
              <a:gd name="connsiteY1526" fmla="*/ 3165835 h 4255022"/>
              <a:gd name="connsiteX1527" fmla="*/ 986371 w 12192000"/>
              <a:gd name="connsiteY1527" fmla="*/ 3180273 h 4255022"/>
              <a:gd name="connsiteX1528" fmla="*/ 810581 w 12192000"/>
              <a:gd name="connsiteY1528" fmla="*/ 3231834 h 4255022"/>
              <a:gd name="connsiteX1529" fmla="*/ 630289 w 12192000"/>
              <a:gd name="connsiteY1529" fmla="*/ 3246270 h 4255022"/>
              <a:gd name="connsiteX1530" fmla="*/ 625781 w 12192000"/>
              <a:gd name="connsiteY1530" fmla="*/ 3225645 h 4255022"/>
              <a:gd name="connsiteX1531" fmla="*/ 436473 w 12192000"/>
              <a:gd name="connsiteY1531" fmla="*/ 3279270 h 4255022"/>
              <a:gd name="connsiteX1532" fmla="*/ 468026 w 12192000"/>
              <a:gd name="connsiteY1532" fmla="*/ 3244208 h 4255022"/>
              <a:gd name="connsiteX1533" fmla="*/ 206599 w 12192000"/>
              <a:gd name="connsiteY1533" fmla="*/ 3320518 h 4255022"/>
              <a:gd name="connsiteX1534" fmla="*/ 395907 w 12192000"/>
              <a:gd name="connsiteY1534" fmla="*/ 3252457 h 4255022"/>
              <a:gd name="connsiteX1535" fmla="*/ 332807 w 12192000"/>
              <a:gd name="connsiteY1535" fmla="*/ 3248333 h 4255022"/>
              <a:gd name="connsiteX1536" fmla="*/ 328298 w 12192000"/>
              <a:gd name="connsiteY1536" fmla="*/ 3242146 h 4255022"/>
              <a:gd name="connsiteX1537" fmla="*/ 661839 w 12192000"/>
              <a:gd name="connsiteY1537" fmla="*/ 3136960 h 4255022"/>
              <a:gd name="connsiteX1538" fmla="*/ 761003 w 12192000"/>
              <a:gd name="connsiteY1538" fmla="*/ 3153461 h 4255022"/>
              <a:gd name="connsiteX1539" fmla="*/ 1031441 w 12192000"/>
              <a:gd name="connsiteY1539" fmla="*/ 3066839 h 4255022"/>
              <a:gd name="connsiteX1540" fmla="*/ 887208 w 12192000"/>
              <a:gd name="connsiteY1540" fmla="*/ 3083338 h 4255022"/>
              <a:gd name="connsiteX1541" fmla="*/ 869177 w 12192000"/>
              <a:gd name="connsiteY1541" fmla="*/ 3062714 h 4255022"/>
              <a:gd name="connsiteX1542" fmla="*/ 679870 w 12192000"/>
              <a:gd name="connsiteY1542" fmla="*/ 3120462 h 4255022"/>
              <a:gd name="connsiteX1543" fmla="*/ 860163 w 12192000"/>
              <a:gd name="connsiteY1543" fmla="*/ 3060652 h 4255022"/>
              <a:gd name="connsiteX1544" fmla="*/ 774525 w 12192000"/>
              <a:gd name="connsiteY1544" fmla="*/ 3068901 h 4255022"/>
              <a:gd name="connsiteX1545" fmla="*/ 873686 w 12192000"/>
              <a:gd name="connsiteY1545" fmla="*/ 3040026 h 4255022"/>
              <a:gd name="connsiteX1546" fmla="*/ 761003 w 12192000"/>
              <a:gd name="connsiteY1546" fmla="*/ 3025589 h 4255022"/>
              <a:gd name="connsiteX1547" fmla="*/ 815089 w 12192000"/>
              <a:gd name="connsiteY1547" fmla="*/ 3015278 h 4255022"/>
              <a:gd name="connsiteX1548" fmla="*/ 616767 w 12192000"/>
              <a:gd name="connsiteY1548" fmla="*/ 3042089 h 4255022"/>
              <a:gd name="connsiteX1549" fmla="*/ 630289 w 12192000"/>
              <a:gd name="connsiteY1549" fmla="*/ 3023527 h 4255022"/>
              <a:gd name="connsiteX1550" fmla="*/ 310266 w 12192000"/>
              <a:gd name="connsiteY1550" fmla="*/ 3060652 h 4255022"/>
              <a:gd name="connsiteX1551" fmla="*/ 355343 w 12192000"/>
              <a:gd name="connsiteY1551" fmla="*/ 3058590 h 4255022"/>
              <a:gd name="connsiteX1552" fmla="*/ 314774 w 12192000"/>
              <a:gd name="connsiteY1552" fmla="*/ 3081275 h 4255022"/>
              <a:gd name="connsiteX1553" fmla="*/ 373371 w 12192000"/>
              <a:gd name="connsiteY1553" fmla="*/ 3077151 h 4255022"/>
              <a:gd name="connsiteX1554" fmla="*/ 296746 w 12192000"/>
              <a:gd name="connsiteY1554" fmla="*/ 3145212 h 4255022"/>
              <a:gd name="connsiteX1555" fmla="*/ 395907 w 12192000"/>
              <a:gd name="connsiteY1555" fmla="*/ 3132837 h 4255022"/>
              <a:gd name="connsiteX1556" fmla="*/ 242657 w 12192000"/>
              <a:gd name="connsiteY1556" fmla="*/ 3176147 h 4255022"/>
              <a:gd name="connsiteX1557" fmla="*/ 184063 w 12192000"/>
              <a:gd name="connsiteY1557" fmla="*/ 3192648 h 4255022"/>
              <a:gd name="connsiteX1558" fmla="*/ 98422 w 12192000"/>
              <a:gd name="connsiteY1558" fmla="*/ 3223583 h 4255022"/>
              <a:gd name="connsiteX1559" fmla="*/ 53352 w 12192000"/>
              <a:gd name="connsiteY1559" fmla="*/ 3262769 h 4255022"/>
              <a:gd name="connsiteX1560" fmla="*/ 0 w 12192000"/>
              <a:gd name="connsiteY1560" fmla="*/ 3274420 h 4255022"/>
              <a:gd name="connsiteX1561" fmla="*/ 0 w 12192000"/>
              <a:gd name="connsiteY1561" fmla="*/ 2996811 h 4255022"/>
              <a:gd name="connsiteX1562" fmla="*/ 2079 w 12192000"/>
              <a:gd name="connsiteY1562" fmla="*/ 2996265 h 4255022"/>
              <a:gd name="connsiteX1563" fmla="*/ 93916 w 12192000"/>
              <a:gd name="connsiteY1563" fmla="*/ 2976092 h 4255022"/>
              <a:gd name="connsiteX1564" fmla="*/ 0 w 12192000"/>
              <a:gd name="connsiteY1564" fmla="*/ 2962418 h 4255022"/>
              <a:gd name="connsiteX1565" fmla="*/ 0 w 12192000"/>
              <a:gd name="connsiteY1565" fmla="*/ 2278107 h 4255022"/>
              <a:gd name="connsiteX1566" fmla="*/ 31095 w 12192000"/>
              <a:gd name="connsiteY1566" fmla="*/ 2270803 h 4255022"/>
              <a:gd name="connsiteX1567" fmla="*/ 166035 w 12192000"/>
              <a:gd name="connsiteY1567" fmla="*/ 2270739 h 4255022"/>
              <a:gd name="connsiteX1568" fmla="*/ 364357 w 12192000"/>
              <a:gd name="connsiteY1568" fmla="*/ 2208865 h 4255022"/>
              <a:gd name="connsiteX1569" fmla="*/ 337312 w 12192000"/>
              <a:gd name="connsiteY1569" fmla="*/ 2198553 h 4255022"/>
              <a:gd name="connsiteX1570" fmla="*/ 459009 w 12192000"/>
              <a:gd name="connsiteY1570" fmla="*/ 2142868 h 4255022"/>
              <a:gd name="connsiteX1571" fmla="*/ 70815 w 12192000"/>
              <a:gd name="connsiteY1571" fmla="*/ 2193913 h 4255022"/>
              <a:gd name="connsiteX1572" fmla="*/ 0 w 12192000"/>
              <a:gd name="connsiteY1572" fmla="*/ 2207838 h 4255022"/>
              <a:gd name="connsiteX1573" fmla="*/ 0 w 12192000"/>
              <a:gd name="connsiteY1573" fmla="*/ 2114656 h 4255022"/>
              <a:gd name="connsiteX1574" fmla="*/ 56942 w 12192000"/>
              <a:gd name="connsiteY1574" fmla="*/ 2100394 h 4255022"/>
              <a:gd name="connsiteX1575" fmla="*/ 567187 w 12192000"/>
              <a:gd name="connsiteY1575" fmla="*/ 1986123 h 4255022"/>
              <a:gd name="connsiteX1576" fmla="*/ 562678 w 12192000"/>
              <a:gd name="connsiteY1576" fmla="*/ 1965499 h 4255022"/>
              <a:gd name="connsiteX1577" fmla="*/ 247168 w 12192000"/>
              <a:gd name="connsiteY1577" fmla="*/ 2023247 h 4255022"/>
              <a:gd name="connsiteX1578" fmla="*/ 12221 w 12192000"/>
              <a:gd name="connsiteY1578" fmla="*/ 2064753 h 4255022"/>
              <a:gd name="connsiteX1579" fmla="*/ 0 w 12192000"/>
              <a:gd name="connsiteY1579" fmla="*/ 2066666 h 4255022"/>
              <a:gd name="connsiteX1580" fmla="*/ 0 w 12192000"/>
              <a:gd name="connsiteY1580" fmla="*/ 2036619 h 4255022"/>
              <a:gd name="connsiteX1581" fmla="*/ 13489 w 12192000"/>
              <a:gd name="connsiteY1581" fmla="*/ 2033559 h 4255022"/>
              <a:gd name="connsiteX1582" fmla="*/ 116454 w 12192000"/>
              <a:gd name="connsiteY1582" fmla="*/ 2021185 h 4255022"/>
              <a:gd name="connsiteX1583" fmla="*/ 508590 w 12192000"/>
              <a:gd name="connsiteY1583" fmla="*/ 1909813 h 4255022"/>
              <a:gd name="connsiteX1584" fmla="*/ 522112 w 12192000"/>
              <a:gd name="connsiteY1584" fmla="*/ 1876814 h 4255022"/>
              <a:gd name="connsiteX1585" fmla="*/ 220121 w 12192000"/>
              <a:gd name="connsiteY1585" fmla="*/ 1932500 h 4255022"/>
              <a:gd name="connsiteX1586" fmla="*/ 138988 w 12192000"/>
              <a:gd name="connsiteY1586" fmla="*/ 1963437 h 4255022"/>
              <a:gd name="connsiteX1587" fmla="*/ 0 w 12192000"/>
              <a:gd name="connsiteY1587" fmla="*/ 1985081 h 4255022"/>
              <a:gd name="connsiteX1588" fmla="*/ 0 w 12192000"/>
              <a:gd name="connsiteY1588" fmla="*/ 1965114 h 4255022"/>
              <a:gd name="connsiteX1589" fmla="*/ 12783 w 12192000"/>
              <a:gd name="connsiteY1589" fmla="*/ 1965499 h 4255022"/>
              <a:gd name="connsiteX1590" fmla="*/ 26305 w 12192000"/>
              <a:gd name="connsiteY1590" fmla="*/ 1946936 h 4255022"/>
              <a:gd name="connsiteX1591" fmla="*/ 1207227 w 12192000"/>
              <a:gd name="connsiteY1591" fmla="*/ 1701508 h 4255022"/>
              <a:gd name="connsiteX1592" fmla="*/ 828611 w 12192000"/>
              <a:gd name="connsiteY1592" fmla="*/ 1808753 h 4255022"/>
              <a:gd name="connsiteX1593" fmla="*/ 1044963 w 12192000"/>
              <a:gd name="connsiteY1593" fmla="*/ 1800504 h 4255022"/>
              <a:gd name="connsiteX1594" fmla="*/ 1270334 w 12192000"/>
              <a:gd name="connsiteY1594" fmla="*/ 1718007 h 4255022"/>
              <a:gd name="connsiteX1595" fmla="*/ 1243287 w 12192000"/>
              <a:gd name="connsiteY1595" fmla="*/ 1707695 h 4255022"/>
              <a:gd name="connsiteX1596" fmla="*/ 1265824 w 12192000"/>
              <a:gd name="connsiteY1596" fmla="*/ 1695320 h 4255022"/>
              <a:gd name="connsiteX1597" fmla="*/ 1383017 w 12192000"/>
              <a:gd name="connsiteY1597" fmla="*/ 1674695 h 4255022"/>
              <a:gd name="connsiteX1598" fmla="*/ 1369492 w 12192000"/>
              <a:gd name="connsiteY1598" fmla="*/ 1662322 h 4255022"/>
              <a:gd name="connsiteX1599" fmla="*/ 2189827 w 12192000"/>
              <a:gd name="connsiteY1599" fmla="*/ 1462265 h 4255022"/>
              <a:gd name="connsiteX1600" fmla="*/ 3478928 w 12192000"/>
              <a:gd name="connsiteY1600" fmla="*/ 1179711 h 4255022"/>
              <a:gd name="connsiteX1601" fmla="*/ 3650205 w 12192000"/>
              <a:gd name="connsiteY1601" fmla="*/ 1159088 h 4255022"/>
              <a:gd name="connsiteX1602" fmla="*/ 3704294 w 12192000"/>
              <a:gd name="connsiteY1602" fmla="*/ 1132276 h 4255022"/>
              <a:gd name="connsiteX1603" fmla="*/ 4064882 w 12192000"/>
              <a:gd name="connsiteY1603" fmla="*/ 1086903 h 4255022"/>
              <a:gd name="connsiteX1604" fmla="*/ 4921274 w 12192000"/>
              <a:gd name="connsiteY1604" fmla="*/ 923971 h 4255022"/>
              <a:gd name="connsiteX1605" fmla="*/ 4880710 w 12192000"/>
              <a:gd name="connsiteY1605" fmla="*/ 946657 h 4255022"/>
              <a:gd name="connsiteX1606" fmla="*/ 5340459 w 12192000"/>
              <a:gd name="connsiteY1606" fmla="*/ 903346 h 4255022"/>
              <a:gd name="connsiteX1607" fmla="*/ 5268342 w 12192000"/>
              <a:gd name="connsiteY1607" fmla="*/ 895097 h 4255022"/>
              <a:gd name="connsiteX1608" fmla="*/ 5349475 w 12192000"/>
              <a:gd name="connsiteY1608" fmla="*/ 864160 h 4255022"/>
              <a:gd name="connsiteX1609" fmla="*/ 5408067 w 12192000"/>
              <a:gd name="connsiteY1609" fmla="*/ 888909 h 4255022"/>
              <a:gd name="connsiteX1610" fmla="*/ 5543288 w 12192000"/>
              <a:gd name="connsiteY1610" fmla="*/ 845598 h 4255022"/>
              <a:gd name="connsiteX1611" fmla="*/ 5142135 w 12192000"/>
              <a:gd name="connsiteY1611" fmla="*/ 965219 h 4255022"/>
              <a:gd name="connsiteX1612" fmla="*/ 5376517 w 12192000"/>
              <a:gd name="connsiteY1612" fmla="*/ 923970 h 4255022"/>
              <a:gd name="connsiteX1613" fmla="*/ 5430606 w 12192000"/>
              <a:gd name="connsiteY1613" fmla="*/ 928095 h 4255022"/>
              <a:gd name="connsiteX1614" fmla="*/ 5272848 w 12192000"/>
              <a:gd name="connsiteY1614" fmla="*/ 981718 h 4255022"/>
              <a:gd name="connsiteX1615" fmla="*/ 5674002 w 12192000"/>
              <a:gd name="connsiteY1615" fmla="*/ 913659 h 4255022"/>
              <a:gd name="connsiteX1616" fmla="*/ 6133748 w 12192000"/>
              <a:gd name="connsiteY1616" fmla="*/ 789912 h 4255022"/>
              <a:gd name="connsiteX1617" fmla="*/ 6214881 w 12192000"/>
              <a:gd name="connsiteY1617" fmla="*/ 742477 h 4255022"/>
              <a:gd name="connsiteX1618" fmla="*/ 6314042 w 12192000"/>
              <a:gd name="connsiteY1618" fmla="*/ 744538 h 4255022"/>
              <a:gd name="connsiteX1619" fmla="*/ 6323058 w 12192000"/>
              <a:gd name="connsiteY1619" fmla="*/ 705353 h 4255022"/>
              <a:gd name="connsiteX1620" fmla="*/ 6264461 w 12192000"/>
              <a:gd name="connsiteY1620" fmla="*/ 695041 h 4255022"/>
              <a:gd name="connsiteX1621" fmla="*/ 6043601 w 12192000"/>
              <a:gd name="connsiteY1621" fmla="*/ 734227 h 4255022"/>
              <a:gd name="connsiteX1622" fmla="*/ 6142765 w 12192000"/>
              <a:gd name="connsiteY1622" fmla="*/ 705353 h 4255022"/>
              <a:gd name="connsiteX1623" fmla="*/ 6273478 w 12192000"/>
              <a:gd name="connsiteY1623" fmla="*/ 655855 h 4255022"/>
              <a:gd name="connsiteX1624" fmla="*/ 6205867 w 12192000"/>
              <a:gd name="connsiteY1624" fmla="*/ 653792 h 4255022"/>
              <a:gd name="connsiteX1625" fmla="*/ 6296014 w 12192000"/>
              <a:gd name="connsiteY1625" fmla="*/ 612543 h 4255022"/>
              <a:gd name="connsiteX1626" fmla="*/ 6192342 w 12192000"/>
              <a:gd name="connsiteY1626" fmla="*/ 604293 h 4255022"/>
              <a:gd name="connsiteX1627" fmla="*/ 6341088 w 12192000"/>
              <a:gd name="connsiteY1627" fmla="*/ 544483 h 4255022"/>
              <a:gd name="connsiteX1628" fmla="*/ 6223895 w 12192000"/>
              <a:gd name="connsiteY1628" fmla="*/ 554795 h 4255022"/>
              <a:gd name="connsiteX1629" fmla="*/ 6228403 w 12192000"/>
              <a:gd name="connsiteY1629" fmla="*/ 523859 h 4255022"/>
              <a:gd name="connsiteX1630" fmla="*/ 6395175 w 12192000"/>
              <a:gd name="connsiteY1630" fmla="*/ 482609 h 4255022"/>
              <a:gd name="connsiteX1631" fmla="*/ 6318550 w 12192000"/>
              <a:gd name="connsiteY1631" fmla="*/ 468173 h 4255022"/>
              <a:gd name="connsiteX1632" fmla="*/ 6413203 w 12192000"/>
              <a:gd name="connsiteY1632" fmla="*/ 449611 h 4255022"/>
              <a:gd name="connsiteX1633" fmla="*/ 6314042 w 12192000"/>
              <a:gd name="connsiteY1633" fmla="*/ 447549 h 4255022"/>
              <a:gd name="connsiteX1634" fmla="*/ 6954084 w 12192000"/>
              <a:gd name="connsiteY1634" fmla="*/ 307304 h 4255022"/>
              <a:gd name="connsiteX1635" fmla="*/ 7526518 w 12192000"/>
              <a:gd name="connsiteY1635" fmla="*/ 247493 h 4255022"/>
              <a:gd name="connsiteX1636" fmla="*/ 7720331 w 12192000"/>
              <a:gd name="connsiteY1636" fmla="*/ 214493 h 4255022"/>
              <a:gd name="connsiteX1637" fmla="*/ 7936686 w 12192000"/>
              <a:gd name="connsiteY1637" fmla="*/ 206244 h 4255022"/>
              <a:gd name="connsiteX1638" fmla="*/ 8017817 w 12192000"/>
              <a:gd name="connsiteY1638" fmla="*/ 175307 h 4255022"/>
              <a:gd name="connsiteX1639" fmla="*/ 8274735 w 12192000"/>
              <a:gd name="connsiteY1639" fmla="*/ 121685 h 4255022"/>
              <a:gd name="connsiteX1640" fmla="*/ 8355868 w 12192000"/>
              <a:gd name="connsiteY1640" fmla="*/ 119622 h 4255022"/>
              <a:gd name="connsiteX1641" fmla="*/ 8495593 w 12192000"/>
              <a:gd name="connsiteY1641" fmla="*/ 82498 h 4255022"/>
              <a:gd name="connsiteX1642" fmla="*/ 8734484 w 12192000"/>
              <a:gd name="connsiteY1642" fmla="*/ 61873 h 4255022"/>
              <a:gd name="connsiteX1643" fmla="*/ 9108591 w 12192000"/>
              <a:gd name="connsiteY1643" fmla="*/ 0 h 4255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Lst>
            <a:rect l="l" t="t" r="r" b="b"/>
            <a:pathLst>
              <a:path w="12192000" h="4255022">
                <a:moveTo>
                  <a:pt x="3142651" y="3971523"/>
                </a:moveTo>
                <a:cubicBezTo>
                  <a:pt x="3104459" y="3977348"/>
                  <a:pt x="3070510" y="3994824"/>
                  <a:pt x="3028072" y="4006474"/>
                </a:cubicBezTo>
                <a:cubicBezTo>
                  <a:pt x="2972903" y="4020067"/>
                  <a:pt x="2896521" y="4023950"/>
                  <a:pt x="2892275" y="4039484"/>
                </a:cubicBezTo>
                <a:cubicBezTo>
                  <a:pt x="2960174" y="4035600"/>
                  <a:pt x="3057779" y="4004533"/>
                  <a:pt x="3125676" y="4002591"/>
                </a:cubicBezTo>
                <a:cubicBezTo>
                  <a:pt x="3112943" y="3988999"/>
                  <a:pt x="3125679" y="3987057"/>
                  <a:pt x="3142651" y="3971523"/>
                </a:cubicBezTo>
                <a:close/>
                <a:moveTo>
                  <a:pt x="481545" y="3881499"/>
                </a:moveTo>
                <a:cubicBezTo>
                  <a:pt x="495070" y="3895936"/>
                  <a:pt x="427459" y="3895937"/>
                  <a:pt x="409427" y="3904187"/>
                </a:cubicBezTo>
                <a:cubicBezTo>
                  <a:pt x="400415" y="3889749"/>
                  <a:pt x="463517" y="3889749"/>
                  <a:pt x="481545" y="3881499"/>
                </a:cubicBezTo>
                <a:close/>
                <a:moveTo>
                  <a:pt x="553669" y="3847727"/>
                </a:moveTo>
                <a:cubicBezTo>
                  <a:pt x="563807" y="3849531"/>
                  <a:pt x="560430" y="3855719"/>
                  <a:pt x="513100" y="3860875"/>
                </a:cubicBezTo>
                <a:cubicBezTo>
                  <a:pt x="519864" y="3848500"/>
                  <a:pt x="543526" y="3845920"/>
                  <a:pt x="553669" y="3847727"/>
                </a:cubicBezTo>
                <a:close/>
                <a:moveTo>
                  <a:pt x="3769642" y="3842879"/>
                </a:moveTo>
                <a:cubicBezTo>
                  <a:pt x="3777068" y="3844335"/>
                  <a:pt x="3774947" y="3849190"/>
                  <a:pt x="3740995" y="3853073"/>
                </a:cubicBezTo>
                <a:cubicBezTo>
                  <a:pt x="3745241" y="3843364"/>
                  <a:pt x="3762216" y="3841423"/>
                  <a:pt x="3769642" y="3842879"/>
                </a:cubicBezTo>
                <a:close/>
                <a:moveTo>
                  <a:pt x="600698" y="3839481"/>
                </a:moveTo>
                <a:cubicBezTo>
                  <a:pt x="592211" y="3851133"/>
                  <a:pt x="596457" y="3862783"/>
                  <a:pt x="570993" y="3868608"/>
                </a:cubicBezTo>
                <a:cubicBezTo>
                  <a:pt x="558262" y="3858899"/>
                  <a:pt x="592211" y="3856957"/>
                  <a:pt x="570993" y="3845306"/>
                </a:cubicBezTo>
                <a:cubicBezTo>
                  <a:pt x="579480" y="3843364"/>
                  <a:pt x="592211" y="3841423"/>
                  <a:pt x="600698" y="3839481"/>
                </a:cubicBezTo>
                <a:close/>
                <a:moveTo>
                  <a:pt x="4165363" y="3800645"/>
                </a:moveTo>
                <a:cubicBezTo>
                  <a:pt x="4114438" y="3823947"/>
                  <a:pt x="3987128" y="3856958"/>
                  <a:pt x="3910743" y="3853073"/>
                </a:cubicBezTo>
                <a:cubicBezTo>
                  <a:pt x="3914987" y="3847248"/>
                  <a:pt x="3914987" y="3841423"/>
                  <a:pt x="3902256" y="3843364"/>
                </a:cubicBezTo>
                <a:cubicBezTo>
                  <a:pt x="3940446" y="3808413"/>
                  <a:pt x="4088976" y="3810355"/>
                  <a:pt x="4165363" y="3800645"/>
                </a:cubicBezTo>
                <a:close/>
                <a:moveTo>
                  <a:pt x="3550032" y="3796763"/>
                </a:moveTo>
                <a:cubicBezTo>
                  <a:pt x="3528814" y="3794820"/>
                  <a:pt x="3503353" y="3798703"/>
                  <a:pt x="3511837" y="3810355"/>
                </a:cubicBezTo>
                <a:cubicBezTo>
                  <a:pt x="3528812" y="3806471"/>
                  <a:pt x="3554276" y="3804530"/>
                  <a:pt x="3550032" y="3796763"/>
                </a:cubicBezTo>
                <a:close/>
                <a:moveTo>
                  <a:pt x="3740995" y="3779286"/>
                </a:moveTo>
                <a:cubicBezTo>
                  <a:pt x="3630660" y="3812296"/>
                  <a:pt x="3494863" y="3818122"/>
                  <a:pt x="3452427" y="3860840"/>
                </a:cubicBezTo>
                <a:cubicBezTo>
                  <a:pt x="3516083" y="3843364"/>
                  <a:pt x="3588224" y="3829772"/>
                  <a:pt x="3651880" y="3814238"/>
                </a:cubicBezTo>
                <a:cubicBezTo>
                  <a:pt x="3681585" y="3808413"/>
                  <a:pt x="3757972" y="3804530"/>
                  <a:pt x="3740995" y="3779286"/>
                </a:cubicBezTo>
                <a:close/>
                <a:moveTo>
                  <a:pt x="4182337" y="3738508"/>
                </a:moveTo>
                <a:cubicBezTo>
                  <a:pt x="4190827" y="3757927"/>
                  <a:pt x="4156873" y="3748218"/>
                  <a:pt x="4127168" y="3755985"/>
                </a:cubicBezTo>
                <a:cubicBezTo>
                  <a:pt x="4118681" y="3746276"/>
                  <a:pt x="4169604" y="3746276"/>
                  <a:pt x="4182337" y="3738508"/>
                </a:cubicBezTo>
                <a:close/>
                <a:moveTo>
                  <a:pt x="293398" y="3725859"/>
                </a:moveTo>
                <a:lnTo>
                  <a:pt x="283488" y="3729286"/>
                </a:lnTo>
                <a:lnTo>
                  <a:pt x="256551" y="3737402"/>
                </a:lnTo>
                <a:lnTo>
                  <a:pt x="282661" y="3738160"/>
                </a:lnTo>
                <a:cubicBezTo>
                  <a:pt x="296746" y="3737645"/>
                  <a:pt x="308013" y="3735067"/>
                  <a:pt x="301254" y="3726818"/>
                </a:cubicBezTo>
                <a:close/>
                <a:moveTo>
                  <a:pt x="250037" y="3722036"/>
                </a:moveTo>
                <a:lnTo>
                  <a:pt x="247168" y="3722693"/>
                </a:lnTo>
                <a:lnTo>
                  <a:pt x="247986" y="3726192"/>
                </a:lnTo>
                <a:close/>
                <a:moveTo>
                  <a:pt x="4186581" y="3717149"/>
                </a:moveTo>
                <a:cubicBezTo>
                  <a:pt x="4038053" y="3757927"/>
                  <a:pt x="3859821" y="3814237"/>
                  <a:pt x="3685831" y="3837539"/>
                </a:cubicBezTo>
                <a:cubicBezTo>
                  <a:pt x="3779190" y="3792877"/>
                  <a:pt x="3936205" y="3779286"/>
                  <a:pt x="4050784" y="3744333"/>
                </a:cubicBezTo>
                <a:cubicBezTo>
                  <a:pt x="4029564" y="3740450"/>
                  <a:pt x="3999859" y="3746275"/>
                  <a:pt x="3970154" y="3750158"/>
                </a:cubicBezTo>
                <a:cubicBezTo>
                  <a:pt x="3970156" y="3738508"/>
                  <a:pt x="4033810" y="3734624"/>
                  <a:pt x="4059271" y="3726857"/>
                </a:cubicBezTo>
                <a:cubicBezTo>
                  <a:pt x="4072004" y="3732683"/>
                  <a:pt x="4059271" y="3736566"/>
                  <a:pt x="4063515" y="3742391"/>
                </a:cubicBezTo>
                <a:cubicBezTo>
                  <a:pt x="4118684" y="3734624"/>
                  <a:pt x="4135658" y="3715207"/>
                  <a:pt x="4186581" y="3717149"/>
                </a:cubicBezTo>
                <a:close/>
                <a:moveTo>
                  <a:pt x="229138" y="3704131"/>
                </a:moveTo>
                <a:cubicBezTo>
                  <a:pt x="215613" y="3712380"/>
                  <a:pt x="152510" y="3712380"/>
                  <a:pt x="166035" y="3724755"/>
                </a:cubicBezTo>
                <a:cubicBezTo>
                  <a:pt x="184063" y="3716504"/>
                  <a:pt x="242657" y="3716504"/>
                  <a:pt x="229138" y="3704131"/>
                </a:cubicBezTo>
                <a:close/>
                <a:moveTo>
                  <a:pt x="4409837" y="3665085"/>
                </a:moveTo>
                <a:cubicBezTo>
                  <a:pt x="4416802" y="3664357"/>
                  <a:pt x="4421044" y="3664722"/>
                  <a:pt x="4419983" y="3666662"/>
                </a:cubicBezTo>
                <a:cubicBezTo>
                  <a:pt x="4386032" y="3672489"/>
                  <a:pt x="4386035" y="3684139"/>
                  <a:pt x="4343596" y="3688023"/>
                </a:cubicBezTo>
                <a:cubicBezTo>
                  <a:pt x="4343596" y="3679285"/>
                  <a:pt x="4388950" y="3667269"/>
                  <a:pt x="4409837" y="3665085"/>
                </a:cubicBezTo>
                <a:close/>
                <a:moveTo>
                  <a:pt x="4763720" y="3662779"/>
                </a:moveTo>
                <a:cubicBezTo>
                  <a:pt x="4750987" y="3688021"/>
                  <a:pt x="4666116" y="3691905"/>
                  <a:pt x="4610947" y="3705497"/>
                </a:cubicBezTo>
                <a:cubicBezTo>
                  <a:pt x="4530318" y="3726857"/>
                  <a:pt x="4453931" y="3763751"/>
                  <a:pt x="4381789" y="3736566"/>
                </a:cubicBezTo>
                <a:cubicBezTo>
                  <a:pt x="4356327" y="3732683"/>
                  <a:pt x="4411496" y="3719091"/>
                  <a:pt x="4411496" y="3719091"/>
                </a:cubicBezTo>
                <a:cubicBezTo>
                  <a:pt x="4411496" y="3715206"/>
                  <a:pt x="4390275" y="3717148"/>
                  <a:pt x="4386032" y="3719091"/>
                </a:cubicBezTo>
                <a:cubicBezTo>
                  <a:pt x="4419980" y="3699672"/>
                  <a:pt x="4415740" y="3701614"/>
                  <a:pt x="4479391" y="3711322"/>
                </a:cubicBezTo>
                <a:cubicBezTo>
                  <a:pt x="4560021" y="3695788"/>
                  <a:pt x="4644897" y="3691905"/>
                  <a:pt x="4763720" y="3662779"/>
                </a:cubicBezTo>
                <a:close/>
                <a:moveTo>
                  <a:pt x="4471438" y="3652585"/>
                </a:moveTo>
                <a:cubicBezTo>
                  <a:pt x="4479395" y="3654041"/>
                  <a:pt x="4477274" y="3658895"/>
                  <a:pt x="4441201" y="3662779"/>
                </a:cubicBezTo>
                <a:cubicBezTo>
                  <a:pt x="4445444" y="3653070"/>
                  <a:pt x="4463479" y="3651128"/>
                  <a:pt x="4471438" y="3652585"/>
                </a:cubicBezTo>
                <a:close/>
                <a:moveTo>
                  <a:pt x="4522361" y="3642147"/>
                </a:moveTo>
                <a:cubicBezTo>
                  <a:pt x="4530318" y="3643361"/>
                  <a:pt x="4528197" y="3648216"/>
                  <a:pt x="4492126" y="3653070"/>
                </a:cubicBezTo>
                <a:cubicBezTo>
                  <a:pt x="4496367" y="3643361"/>
                  <a:pt x="4514402" y="3640933"/>
                  <a:pt x="4522361" y="3642147"/>
                </a:cubicBezTo>
                <a:close/>
                <a:moveTo>
                  <a:pt x="4369060" y="3627827"/>
                </a:moveTo>
                <a:cubicBezTo>
                  <a:pt x="4305404" y="3653070"/>
                  <a:pt x="4241748" y="3662779"/>
                  <a:pt x="4169607" y="3674429"/>
                </a:cubicBezTo>
                <a:cubicBezTo>
                  <a:pt x="4212042" y="3645303"/>
                  <a:pt x="4296916" y="3639478"/>
                  <a:pt x="4369060" y="3627827"/>
                </a:cubicBezTo>
                <a:close/>
                <a:moveTo>
                  <a:pt x="4623677" y="3620060"/>
                </a:moveTo>
                <a:cubicBezTo>
                  <a:pt x="4610949" y="3633653"/>
                  <a:pt x="4589729" y="3639478"/>
                  <a:pt x="4555780" y="3639478"/>
                </a:cubicBezTo>
                <a:cubicBezTo>
                  <a:pt x="4547292" y="3627826"/>
                  <a:pt x="4602459" y="3627826"/>
                  <a:pt x="4623677" y="3620060"/>
                </a:cubicBezTo>
                <a:close/>
                <a:moveTo>
                  <a:pt x="4556972" y="3615024"/>
                </a:moveTo>
                <a:cubicBezTo>
                  <a:pt x="4565626" y="3613795"/>
                  <a:pt x="4572861" y="3614102"/>
                  <a:pt x="4577505" y="3615254"/>
                </a:cubicBezTo>
                <a:cubicBezTo>
                  <a:pt x="4591435" y="3618710"/>
                  <a:pt x="4582037" y="3629769"/>
                  <a:pt x="4517586" y="3629769"/>
                </a:cubicBezTo>
                <a:cubicBezTo>
                  <a:pt x="4531377" y="3621031"/>
                  <a:pt x="4545436" y="3616662"/>
                  <a:pt x="4556972" y="3615024"/>
                </a:cubicBezTo>
                <a:close/>
                <a:moveTo>
                  <a:pt x="224629" y="3601008"/>
                </a:moveTo>
                <a:cubicBezTo>
                  <a:pt x="188569" y="3621633"/>
                  <a:pt x="75885" y="3627820"/>
                  <a:pt x="80394" y="3652569"/>
                </a:cubicBezTo>
                <a:cubicBezTo>
                  <a:pt x="148004" y="3658758"/>
                  <a:pt x="233643" y="3625758"/>
                  <a:pt x="224629" y="3601008"/>
                </a:cubicBezTo>
                <a:close/>
                <a:moveTo>
                  <a:pt x="4271453" y="3585109"/>
                </a:moveTo>
                <a:cubicBezTo>
                  <a:pt x="4182337" y="3594818"/>
                  <a:pt x="4080489" y="3616177"/>
                  <a:pt x="3995615" y="3631711"/>
                </a:cubicBezTo>
                <a:cubicBezTo>
                  <a:pt x="3851331" y="3658896"/>
                  <a:pt x="3779188" y="3684139"/>
                  <a:pt x="3681585" y="3713266"/>
                </a:cubicBezTo>
                <a:cubicBezTo>
                  <a:pt x="3647634" y="3722974"/>
                  <a:pt x="3605201" y="3722975"/>
                  <a:pt x="3596711" y="3742391"/>
                </a:cubicBezTo>
                <a:cubicBezTo>
                  <a:pt x="3707047" y="3715207"/>
                  <a:pt x="3813136" y="3699673"/>
                  <a:pt x="3914985" y="3664722"/>
                </a:cubicBezTo>
                <a:cubicBezTo>
                  <a:pt x="3974397" y="3670547"/>
                  <a:pt x="4021079" y="3649187"/>
                  <a:pt x="4072002" y="3637536"/>
                </a:cubicBezTo>
                <a:cubicBezTo>
                  <a:pt x="4148386" y="3620060"/>
                  <a:pt x="4254479" y="3608409"/>
                  <a:pt x="4271453" y="3585109"/>
                </a:cubicBezTo>
                <a:close/>
                <a:moveTo>
                  <a:pt x="5115942" y="3585108"/>
                </a:moveTo>
                <a:cubicBezTo>
                  <a:pt x="5107455" y="3622002"/>
                  <a:pt x="5035314" y="3616177"/>
                  <a:pt x="4967415" y="3622002"/>
                </a:cubicBezTo>
                <a:cubicBezTo>
                  <a:pt x="4950437" y="3616177"/>
                  <a:pt x="5026827" y="3606468"/>
                  <a:pt x="4980145" y="3608409"/>
                </a:cubicBezTo>
                <a:cubicBezTo>
                  <a:pt x="5001363" y="3587050"/>
                  <a:pt x="5077747" y="3592876"/>
                  <a:pt x="5115942" y="3585108"/>
                </a:cubicBezTo>
                <a:close/>
                <a:moveTo>
                  <a:pt x="4347839" y="3569574"/>
                </a:moveTo>
                <a:cubicBezTo>
                  <a:pt x="4309648" y="3569574"/>
                  <a:pt x="4284186" y="3567632"/>
                  <a:pt x="4279940" y="3588991"/>
                </a:cubicBezTo>
                <a:cubicBezTo>
                  <a:pt x="4301160" y="3581226"/>
                  <a:pt x="4356327" y="3581226"/>
                  <a:pt x="4347839" y="3569574"/>
                </a:cubicBezTo>
                <a:close/>
                <a:moveTo>
                  <a:pt x="4144143" y="3561807"/>
                </a:moveTo>
                <a:cubicBezTo>
                  <a:pt x="4067758" y="3571516"/>
                  <a:pt x="4127168" y="3587051"/>
                  <a:pt x="4144143" y="3561807"/>
                </a:cubicBezTo>
                <a:close/>
                <a:moveTo>
                  <a:pt x="4980147" y="3546273"/>
                </a:moveTo>
                <a:cubicBezTo>
                  <a:pt x="4903758" y="3575399"/>
                  <a:pt x="4759474" y="3592875"/>
                  <a:pt x="4657626" y="3618118"/>
                </a:cubicBezTo>
                <a:cubicBezTo>
                  <a:pt x="4729769" y="3590933"/>
                  <a:pt x="4874053" y="3565690"/>
                  <a:pt x="4980147" y="3546273"/>
                </a:cubicBezTo>
                <a:close/>
                <a:moveTo>
                  <a:pt x="4144145" y="3532680"/>
                </a:moveTo>
                <a:cubicBezTo>
                  <a:pt x="4025320" y="3557923"/>
                  <a:pt x="3885282" y="3579283"/>
                  <a:pt x="3842844" y="3618119"/>
                </a:cubicBezTo>
                <a:cubicBezTo>
                  <a:pt x="3881036" y="3612293"/>
                  <a:pt x="3931961" y="3590934"/>
                  <a:pt x="3961666" y="3598701"/>
                </a:cubicBezTo>
                <a:cubicBezTo>
                  <a:pt x="3914985" y="3600643"/>
                  <a:pt x="3931961" y="3616177"/>
                  <a:pt x="3923474" y="3623944"/>
                </a:cubicBezTo>
                <a:cubicBezTo>
                  <a:pt x="3902256" y="3631711"/>
                  <a:pt x="3851331" y="3631711"/>
                  <a:pt x="3855575" y="3643361"/>
                </a:cubicBezTo>
                <a:cubicBezTo>
                  <a:pt x="3923474" y="3631711"/>
                  <a:pt x="4063515" y="3614235"/>
                  <a:pt x="4118681" y="3583166"/>
                </a:cubicBezTo>
                <a:cubicBezTo>
                  <a:pt x="4105953" y="3583166"/>
                  <a:pt x="4093220" y="3581224"/>
                  <a:pt x="4084733" y="3573457"/>
                </a:cubicBezTo>
                <a:cubicBezTo>
                  <a:pt x="4055028" y="3579283"/>
                  <a:pt x="4055025" y="3604525"/>
                  <a:pt x="4021077" y="3587050"/>
                </a:cubicBezTo>
                <a:cubicBezTo>
                  <a:pt x="4072002" y="3563749"/>
                  <a:pt x="4114438" y="3561807"/>
                  <a:pt x="4144145" y="3532680"/>
                </a:cubicBezTo>
                <a:close/>
                <a:moveTo>
                  <a:pt x="4390275" y="3521029"/>
                </a:moveTo>
                <a:cubicBezTo>
                  <a:pt x="4352083" y="3530739"/>
                  <a:pt x="4267209" y="3528796"/>
                  <a:pt x="4275696" y="3555982"/>
                </a:cubicBezTo>
                <a:cubicBezTo>
                  <a:pt x="4313891" y="3552098"/>
                  <a:pt x="4377545" y="3542389"/>
                  <a:pt x="4390275" y="3521029"/>
                </a:cubicBezTo>
                <a:close/>
                <a:moveTo>
                  <a:pt x="5200814" y="3507437"/>
                </a:moveTo>
                <a:cubicBezTo>
                  <a:pt x="5192326" y="3517146"/>
                  <a:pt x="5183839" y="3534623"/>
                  <a:pt x="5149891" y="3528796"/>
                </a:cubicBezTo>
                <a:cubicBezTo>
                  <a:pt x="5149889" y="3517146"/>
                  <a:pt x="5171106" y="3511320"/>
                  <a:pt x="5200814" y="3507437"/>
                </a:cubicBezTo>
                <a:close/>
                <a:moveTo>
                  <a:pt x="5438459" y="3497728"/>
                </a:moveTo>
                <a:cubicBezTo>
                  <a:pt x="5408754" y="3524914"/>
                  <a:pt x="5323880" y="3559865"/>
                  <a:pt x="5239006" y="3555982"/>
                </a:cubicBezTo>
                <a:cubicBezTo>
                  <a:pt x="5222032" y="3530738"/>
                  <a:pt x="5251739" y="3540448"/>
                  <a:pt x="5209301" y="3526856"/>
                </a:cubicBezTo>
                <a:cubicBezTo>
                  <a:pt x="5294172" y="3505495"/>
                  <a:pt x="5357828" y="3513262"/>
                  <a:pt x="5438459" y="3497728"/>
                </a:cubicBezTo>
                <a:close/>
                <a:moveTo>
                  <a:pt x="598737" y="3458701"/>
                </a:moveTo>
                <a:cubicBezTo>
                  <a:pt x="580709" y="3462826"/>
                  <a:pt x="553664" y="3466950"/>
                  <a:pt x="571692" y="3479325"/>
                </a:cubicBezTo>
                <a:cubicBezTo>
                  <a:pt x="580709" y="3477262"/>
                  <a:pt x="589723" y="3475200"/>
                  <a:pt x="598737" y="3473138"/>
                </a:cubicBezTo>
                <a:cubicBezTo>
                  <a:pt x="589723" y="3466950"/>
                  <a:pt x="603245" y="3464889"/>
                  <a:pt x="598737" y="3458701"/>
                </a:cubicBezTo>
                <a:close/>
                <a:moveTo>
                  <a:pt x="123920" y="3446196"/>
                </a:moveTo>
                <a:cubicBezTo>
                  <a:pt x="132793" y="3445037"/>
                  <a:pt x="26305" y="3465919"/>
                  <a:pt x="66872" y="3456637"/>
                </a:cubicBezTo>
                <a:cubicBezTo>
                  <a:pt x="105185" y="3449419"/>
                  <a:pt x="120960" y="3446583"/>
                  <a:pt x="123920" y="3446196"/>
                </a:cubicBezTo>
                <a:close/>
                <a:moveTo>
                  <a:pt x="102935" y="3427764"/>
                </a:moveTo>
                <a:cubicBezTo>
                  <a:pt x="116457" y="3442201"/>
                  <a:pt x="57860" y="3440139"/>
                  <a:pt x="39830" y="3448389"/>
                </a:cubicBezTo>
                <a:cubicBezTo>
                  <a:pt x="26307" y="3436013"/>
                  <a:pt x="84904" y="3436013"/>
                  <a:pt x="102935" y="3427764"/>
                </a:cubicBezTo>
                <a:close/>
                <a:moveTo>
                  <a:pt x="30816" y="3421576"/>
                </a:moveTo>
                <a:cubicBezTo>
                  <a:pt x="35324" y="3425702"/>
                  <a:pt x="26305" y="3429826"/>
                  <a:pt x="30816" y="3436013"/>
                </a:cubicBezTo>
                <a:cubicBezTo>
                  <a:pt x="21802" y="3438076"/>
                  <a:pt x="12785" y="3440139"/>
                  <a:pt x="3771" y="3442201"/>
                </a:cubicBezTo>
                <a:lnTo>
                  <a:pt x="0" y="3438693"/>
                </a:lnTo>
                <a:lnTo>
                  <a:pt x="0" y="3429221"/>
                </a:lnTo>
                <a:lnTo>
                  <a:pt x="390" y="3428795"/>
                </a:lnTo>
                <a:cubicBezTo>
                  <a:pt x="7151" y="3425701"/>
                  <a:pt x="19546" y="3423639"/>
                  <a:pt x="30816" y="3421576"/>
                </a:cubicBezTo>
                <a:close/>
                <a:moveTo>
                  <a:pt x="287732" y="3405077"/>
                </a:moveTo>
                <a:cubicBezTo>
                  <a:pt x="278718" y="3423639"/>
                  <a:pt x="188571" y="3427764"/>
                  <a:pt x="148004" y="3442201"/>
                </a:cubicBezTo>
                <a:cubicBezTo>
                  <a:pt x="166037" y="3419514"/>
                  <a:pt x="224629" y="3409202"/>
                  <a:pt x="287732" y="3405077"/>
                </a:cubicBezTo>
                <a:close/>
                <a:moveTo>
                  <a:pt x="116454" y="3394765"/>
                </a:moveTo>
                <a:cubicBezTo>
                  <a:pt x="152515" y="3392703"/>
                  <a:pt x="89410" y="3417452"/>
                  <a:pt x="62366" y="3421576"/>
                </a:cubicBezTo>
                <a:cubicBezTo>
                  <a:pt x="62366" y="3409202"/>
                  <a:pt x="93918" y="3403015"/>
                  <a:pt x="116454" y="3394765"/>
                </a:cubicBezTo>
                <a:close/>
                <a:moveTo>
                  <a:pt x="183502" y="3374914"/>
                </a:moveTo>
                <a:cubicBezTo>
                  <a:pt x="196458" y="3375172"/>
                  <a:pt x="206604" y="3379296"/>
                  <a:pt x="211107" y="3390640"/>
                </a:cubicBezTo>
                <a:cubicBezTo>
                  <a:pt x="193077" y="3382391"/>
                  <a:pt x="148004" y="3405078"/>
                  <a:pt x="138988" y="3382391"/>
                </a:cubicBezTo>
                <a:cubicBezTo>
                  <a:pt x="154766" y="3378266"/>
                  <a:pt x="170538" y="3374656"/>
                  <a:pt x="183502" y="3374914"/>
                </a:cubicBezTo>
                <a:close/>
                <a:moveTo>
                  <a:pt x="765509" y="3312268"/>
                </a:moveTo>
                <a:cubicBezTo>
                  <a:pt x="756495" y="3314330"/>
                  <a:pt x="747481" y="3316393"/>
                  <a:pt x="738464" y="3318456"/>
                </a:cubicBezTo>
                <a:cubicBezTo>
                  <a:pt x="742972" y="3322580"/>
                  <a:pt x="747481" y="3326706"/>
                  <a:pt x="751986" y="3330830"/>
                </a:cubicBezTo>
                <a:cubicBezTo>
                  <a:pt x="761003" y="3328768"/>
                  <a:pt x="770016" y="3326706"/>
                  <a:pt x="779033" y="3324643"/>
                </a:cubicBezTo>
                <a:cubicBezTo>
                  <a:pt x="774525" y="3320518"/>
                  <a:pt x="770016" y="3316393"/>
                  <a:pt x="765509" y="3312268"/>
                </a:cubicBezTo>
                <a:close/>
                <a:moveTo>
                  <a:pt x="5998621" y="3301608"/>
                </a:moveTo>
                <a:cubicBezTo>
                  <a:pt x="5973159" y="3315201"/>
                  <a:pt x="5926478" y="3324910"/>
                  <a:pt x="5884042" y="3336560"/>
                </a:cubicBezTo>
                <a:cubicBezTo>
                  <a:pt x="5901016" y="3321026"/>
                  <a:pt x="5947695" y="3311317"/>
                  <a:pt x="5998621" y="3301608"/>
                </a:cubicBezTo>
                <a:close/>
                <a:moveTo>
                  <a:pt x="1279346" y="3293706"/>
                </a:moveTo>
                <a:cubicBezTo>
                  <a:pt x="1198215" y="3308144"/>
                  <a:pt x="1099054" y="3334955"/>
                  <a:pt x="1031441" y="3353516"/>
                </a:cubicBezTo>
                <a:cubicBezTo>
                  <a:pt x="896224" y="3388578"/>
                  <a:pt x="751986" y="3390640"/>
                  <a:pt x="720436" y="3431889"/>
                </a:cubicBezTo>
                <a:cubicBezTo>
                  <a:pt x="819597" y="3417452"/>
                  <a:pt x="882700" y="3392703"/>
                  <a:pt x="954816" y="3376204"/>
                </a:cubicBezTo>
                <a:cubicBezTo>
                  <a:pt x="1072008" y="3349392"/>
                  <a:pt x="1193707" y="3343204"/>
                  <a:pt x="1279346" y="3293706"/>
                </a:cubicBezTo>
                <a:close/>
                <a:moveTo>
                  <a:pt x="1160465" y="3283137"/>
                </a:moveTo>
                <a:cubicBezTo>
                  <a:pt x="1145253" y="3284942"/>
                  <a:pt x="1132857" y="3291644"/>
                  <a:pt x="1139618" y="3299894"/>
                </a:cubicBezTo>
                <a:cubicBezTo>
                  <a:pt x="1157649" y="3299894"/>
                  <a:pt x="1171168" y="3304018"/>
                  <a:pt x="1198215" y="3295769"/>
                </a:cubicBezTo>
                <a:cubicBezTo>
                  <a:pt x="1195962" y="3290097"/>
                  <a:pt x="1190327" y="3286488"/>
                  <a:pt x="1183355" y="3284523"/>
                </a:cubicBezTo>
                <a:cubicBezTo>
                  <a:pt x="1176383" y="3282557"/>
                  <a:pt x="1168073" y="3282235"/>
                  <a:pt x="1160465" y="3283137"/>
                </a:cubicBezTo>
                <a:close/>
                <a:moveTo>
                  <a:pt x="6065991" y="3282676"/>
                </a:moveTo>
                <a:cubicBezTo>
                  <a:pt x="6073947" y="3284132"/>
                  <a:pt x="6066523" y="3289957"/>
                  <a:pt x="6019839" y="3295783"/>
                </a:cubicBezTo>
                <a:cubicBezTo>
                  <a:pt x="6034691" y="3284132"/>
                  <a:pt x="6058033" y="3281219"/>
                  <a:pt x="6065991" y="3282676"/>
                </a:cubicBezTo>
                <a:close/>
                <a:moveTo>
                  <a:pt x="213030" y="3280924"/>
                </a:moveTo>
                <a:cubicBezTo>
                  <a:pt x="217587" y="3284916"/>
                  <a:pt x="189698" y="3299636"/>
                  <a:pt x="138988" y="3301956"/>
                </a:cubicBezTo>
                <a:cubicBezTo>
                  <a:pt x="166032" y="3290097"/>
                  <a:pt x="185189" y="3283910"/>
                  <a:pt x="197303" y="3281364"/>
                </a:cubicBezTo>
                <a:cubicBezTo>
                  <a:pt x="206388" y="3279454"/>
                  <a:pt x="211510" y="3279592"/>
                  <a:pt x="213030" y="3280924"/>
                </a:cubicBezTo>
                <a:close/>
                <a:moveTo>
                  <a:pt x="1360476" y="3277207"/>
                </a:moveTo>
                <a:cubicBezTo>
                  <a:pt x="1351465" y="3279270"/>
                  <a:pt x="1342448" y="3281331"/>
                  <a:pt x="1333434" y="3283394"/>
                </a:cubicBezTo>
                <a:cubicBezTo>
                  <a:pt x="1324420" y="3301955"/>
                  <a:pt x="1396537" y="3291643"/>
                  <a:pt x="1378506" y="3281331"/>
                </a:cubicBezTo>
                <a:cubicBezTo>
                  <a:pt x="1369492" y="3283394"/>
                  <a:pt x="1364987" y="3283394"/>
                  <a:pt x="1360476" y="3277207"/>
                </a:cubicBezTo>
                <a:close/>
                <a:moveTo>
                  <a:pt x="616770" y="3277206"/>
                </a:moveTo>
                <a:cubicBezTo>
                  <a:pt x="621275" y="3285456"/>
                  <a:pt x="630292" y="3293706"/>
                  <a:pt x="639306" y="3301955"/>
                </a:cubicBezTo>
                <a:cubicBezTo>
                  <a:pt x="562683" y="3314330"/>
                  <a:pt x="553664" y="3328768"/>
                  <a:pt x="490562" y="3332893"/>
                </a:cubicBezTo>
                <a:cubicBezTo>
                  <a:pt x="468028" y="3306081"/>
                  <a:pt x="585217" y="3324643"/>
                  <a:pt x="585217" y="3297831"/>
                </a:cubicBezTo>
                <a:cubicBezTo>
                  <a:pt x="531128" y="3304018"/>
                  <a:pt x="364359" y="3297831"/>
                  <a:pt x="292240" y="3328768"/>
                </a:cubicBezTo>
                <a:cubicBezTo>
                  <a:pt x="310271" y="3332892"/>
                  <a:pt x="328296" y="3332892"/>
                  <a:pt x="346326" y="3332892"/>
                </a:cubicBezTo>
                <a:cubicBezTo>
                  <a:pt x="355343" y="3347330"/>
                  <a:pt x="283226" y="3347330"/>
                  <a:pt x="260690" y="3357642"/>
                </a:cubicBezTo>
                <a:cubicBezTo>
                  <a:pt x="278716" y="3334955"/>
                  <a:pt x="296748" y="3326706"/>
                  <a:pt x="215615" y="3345267"/>
                </a:cubicBezTo>
                <a:cubicBezTo>
                  <a:pt x="202093" y="3306081"/>
                  <a:pt x="386893" y="3318456"/>
                  <a:pt x="386893" y="3287518"/>
                </a:cubicBezTo>
                <a:cubicBezTo>
                  <a:pt x="468026" y="3295769"/>
                  <a:pt x="513103" y="3281331"/>
                  <a:pt x="616770" y="3277206"/>
                </a:cubicBezTo>
                <a:close/>
                <a:moveTo>
                  <a:pt x="950310" y="3273082"/>
                </a:moveTo>
                <a:cubicBezTo>
                  <a:pt x="918758" y="3283394"/>
                  <a:pt x="882700" y="3291643"/>
                  <a:pt x="869177" y="3304018"/>
                </a:cubicBezTo>
                <a:cubicBezTo>
                  <a:pt x="882700" y="3306081"/>
                  <a:pt x="972846" y="3291643"/>
                  <a:pt x="950310" y="3273082"/>
                </a:cubicBezTo>
                <a:close/>
                <a:moveTo>
                  <a:pt x="1170921" y="3250759"/>
                </a:moveTo>
                <a:lnTo>
                  <a:pt x="1166310" y="3252265"/>
                </a:lnTo>
                <a:lnTo>
                  <a:pt x="1150009" y="3256415"/>
                </a:lnTo>
                <a:lnTo>
                  <a:pt x="1159550" y="3252264"/>
                </a:lnTo>
                <a:close/>
                <a:moveTo>
                  <a:pt x="725927" y="3238890"/>
                </a:moveTo>
                <a:cubicBezTo>
                  <a:pt x="735014" y="3236908"/>
                  <a:pt x="748852" y="3238624"/>
                  <a:pt x="761267" y="3242189"/>
                </a:cubicBezTo>
                <a:cubicBezTo>
                  <a:pt x="773680" y="3245754"/>
                  <a:pt x="784668" y="3251168"/>
                  <a:pt x="788049" y="3256582"/>
                </a:cubicBezTo>
                <a:cubicBezTo>
                  <a:pt x="765509" y="3260707"/>
                  <a:pt x="751986" y="3254520"/>
                  <a:pt x="729450" y="3260707"/>
                </a:cubicBezTo>
                <a:cubicBezTo>
                  <a:pt x="729450" y="3254520"/>
                  <a:pt x="733958" y="3246270"/>
                  <a:pt x="715928" y="3248332"/>
                </a:cubicBezTo>
                <a:cubicBezTo>
                  <a:pt x="715931" y="3243176"/>
                  <a:pt x="719873" y="3240210"/>
                  <a:pt x="725927" y="3238890"/>
                </a:cubicBezTo>
                <a:close/>
                <a:moveTo>
                  <a:pt x="233648" y="3238019"/>
                </a:moveTo>
                <a:cubicBezTo>
                  <a:pt x="202096" y="3279269"/>
                  <a:pt x="102935" y="3281330"/>
                  <a:pt x="21802" y="3310205"/>
                </a:cubicBezTo>
                <a:cubicBezTo>
                  <a:pt x="44338" y="3306080"/>
                  <a:pt x="71382" y="3306080"/>
                  <a:pt x="89415" y="3304017"/>
                </a:cubicBezTo>
                <a:cubicBezTo>
                  <a:pt x="91667" y="3317423"/>
                  <a:pt x="78145" y="3326188"/>
                  <a:pt x="58425" y="3330829"/>
                </a:cubicBezTo>
                <a:lnTo>
                  <a:pt x="0" y="3332596"/>
                </a:lnTo>
                <a:lnTo>
                  <a:pt x="0" y="3314035"/>
                </a:lnTo>
                <a:lnTo>
                  <a:pt x="99555" y="3273854"/>
                </a:lnTo>
                <a:cubicBezTo>
                  <a:pt x="140121" y="3261221"/>
                  <a:pt x="186321" y="3249362"/>
                  <a:pt x="233648" y="3238019"/>
                </a:cubicBezTo>
                <a:close/>
                <a:moveTo>
                  <a:pt x="6715800" y="3214229"/>
                </a:moveTo>
                <a:cubicBezTo>
                  <a:pt x="6711554" y="3233646"/>
                  <a:pt x="6681849" y="3221996"/>
                  <a:pt x="6639411" y="3235587"/>
                </a:cubicBezTo>
                <a:cubicBezTo>
                  <a:pt x="6639413" y="3220053"/>
                  <a:pt x="6686093" y="3216170"/>
                  <a:pt x="6715800" y="3214229"/>
                </a:cubicBezTo>
                <a:close/>
                <a:moveTo>
                  <a:pt x="602118" y="3207084"/>
                </a:moveTo>
                <a:cubicBezTo>
                  <a:pt x="597610" y="3207084"/>
                  <a:pt x="591978" y="3208116"/>
                  <a:pt x="585217" y="3209146"/>
                </a:cubicBezTo>
                <a:cubicBezTo>
                  <a:pt x="562678" y="3213271"/>
                  <a:pt x="535634" y="3219459"/>
                  <a:pt x="513098" y="3223585"/>
                </a:cubicBezTo>
                <a:cubicBezTo>
                  <a:pt x="513098" y="3231834"/>
                  <a:pt x="504082" y="3238021"/>
                  <a:pt x="517606" y="3246270"/>
                </a:cubicBezTo>
                <a:cubicBezTo>
                  <a:pt x="571692" y="3238021"/>
                  <a:pt x="589723" y="3223585"/>
                  <a:pt x="612261" y="3211209"/>
                </a:cubicBezTo>
                <a:cubicBezTo>
                  <a:pt x="610008" y="3208116"/>
                  <a:pt x="606627" y="3207084"/>
                  <a:pt x="602118" y="3207084"/>
                </a:cubicBezTo>
                <a:close/>
                <a:moveTo>
                  <a:pt x="1531759" y="3190585"/>
                </a:moveTo>
                <a:cubicBezTo>
                  <a:pt x="1486684" y="3209147"/>
                  <a:pt x="1392029" y="3217396"/>
                  <a:pt x="1387523" y="3242146"/>
                </a:cubicBezTo>
                <a:cubicBezTo>
                  <a:pt x="1446117" y="3225645"/>
                  <a:pt x="1558801" y="3221522"/>
                  <a:pt x="1531759" y="3190585"/>
                </a:cubicBezTo>
                <a:close/>
                <a:moveTo>
                  <a:pt x="1256810" y="3188522"/>
                </a:moveTo>
                <a:cubicBezTo>
                  <a:pt x="1189199" y="3182335"/>
                  <a:pt x="1220749" y="3223585"/>
                  <a:pt x="1256810" y="3188522"/>
                </a:cubicBezTo>
                <a:close/>
                <a:moveTo>
                  <a:pt x="400415" y="3188522"/>
                </a:moveTo>
                <a:cubicBezTo>
                  <a:pt x="395907" y="3219458"/>
                  <a:pt x="323790" y="3209146"/>
                  <a:pt x="265193" y="3231832"/>
                </a:cubicBezTo>
                <a:cubicBezTo>
                  <a:pt x="269704" y="3213271"/>
                  <a:pt x="382385" y="3186459"/>
                  <a:pt x="400415" y="3188522"/>
                </a:cubicBezTo>
                <a:close/>
                <a:moveTo>
                  <a:pt x="1026938" y="3184396"/>
                </a:moveTo>
                <a:cubicBezTo>
                  <a:pt x="1040460" y="3196771"/>
                  <a:pt x="981863" y="3196771"/>
                  <a:pt x="963833" y="3205021"/>
                </a:cubicBezTo>
                <a:cubicBezTo>
                  <a:pt x="950310" y="3190585"/>
                  <a:pt x="1008910" y="3192648"/>
                  <a:pt x="1026938" y="3184396"/>
                </a:cubicBezTo>
                <a:close/>
                <a:moveTo>
                  <a:pt x="1774028" y="3163419"/>
                </a:moveTo>
                <a:cubicBezTo>
                  <a:pt x="1750364" y="3161969"/>
                  <a:pt x="1726698" y="3168929"/>
                  <a:pt x="1703038" y="3178210"/>
                </a:cubicBezTo>
                <a:cubicBezTo>
                  <a:pt x="1730080" y="3174084"/>
                  <a:pt x="1770644" y="3178210"/>
                  <a:pt x="1797691" y="3167898"/>
                </a:cubicBezTo>
                <a:cubicBezTo>
                  <a:pt x="1793183" y="3186460"/>
                  <a:pt x="1707544" y="3188522"/>
                  <a:pt x="1675992" y="3192647"/>
                </a:cubicBezTo>
                <a:cubicBezTo>
                  <a:pt x="1675992" y="3192647"/>
                  <a:pt x="1675992" y="3190585"/>
                  <a:pt x="1675992" y="3190585"/>
                </a:cubicBezTo>
                <a:cubicBezTo>
                  <a:pt x="1653456" y="3202960"/>
                  <a:pt x="1630922" y="3219459"/>
                  <a:pt x="1617397" y="3231834"/>
                </a:cubicBezTo>
                <a:cubicBezTo>
                  <a:pt x="1662472" y="3221522"/>
                  <a:pt x="1703036" y="3215333"/>
                  <a:pt x="1725574" y="3225646"/>
                </a:cubicBezTo>
                <a:cubicBezTo>
                  <a:pt x="1730080" y="3200897"/>
                  <a:pt x="1874316" y="3188522"/>
                  <a:pt x="1869808" y="3174084"/>
                </a:cubicBezTo>
                <a:cubicBezTo>
                  <a:pt x="1856286" y="3176147"/>
                  <a:pt x="1842763" y="3180273"/>
                  <a:pt x="1829241" y="3182335"/>
                </a:cubicBezTo>
                <a:cubicBezTo>
                  <a:pt x="1820230" y="3174084"/>
                  <a:pt x="1806705" y="3169961"/>
                  <a:pt x="1797691" y="3167898"/>
                </a:cubicBezTo>
                <a:cubicBezTo>
                  <a:pt x="1789804" y="3165320"/>
                  <a:pt x="1781916" y="3163901"/>
                  <a:pt x="1774028" y="3163419"/>
                </a:cubicBezTo>
                <a:close/>
                <a:moveTo>
                  <a:pt x="1104687" y="3162999"/>
                </a:moveTo>
                <a:cubicBezTo>
                  <a:pt x="1114832" y="3164803"/>
                  <a:pt x="1112574" y="3170991"/>
                  <a:pt x="1067499" y="3176147"/>
                </a:cubicBezTo>
                <a:cubicBezTo>
                  <a:pt x="1072008" y="3163773"/>
                  <a:pt x="1094549" y="3161194"/>
                  <a:pt x="1104687" y="3162999"/>
                </a:cubicBezTo>
                <a:close/>
                <a:moveTo>
                  <a:pt x="400417" y="3155522"/>
                </a:moveTo>
                <a:cubicBezTo>
                  <a:pt x="373375" y="3188522"/>
                  <a:pt x="260692" y="3207084"/>
                  <a:pt x="161527" y="3227709"/>
                </a:cubicBezTo>
                <a:cubicBezTo>
                  <a:pt x="202096" y="3186460"/>
                  <a:pt x="305765" y="3174086"/>
                  <a:pt x="400417" y="3155522"/>
                </a:cubicBezTo>
                <a:close/>
                <a:moveTo>
                  <a:pt x="269702" y="3124588"/>
                </a:moveTo>
                <a:cubicBezTo>
                  <a:pt x="197585" y="3149336"/>
                  <a:pt x="8275" y="3153461"/>
                  <a:pt x="53352" y="3198834"/>
                </a:cubicBezTo>
                <a:cubicBezTo>
                  <a:pt x="152510" y="3180272"/>
                  <a:pt x="152510" y="3176147"/>
                  <a:pt x="197585" y="3147274"/>
                </a:cubicBezTo>
                <a:cubicBezTo>
                  <a:pt x="224629" y="3167898"/>
                  <a:pt x="296746" y="3143149"/>
                  <a:pt x="269702" y="3124588"/>
                </a:cubicBezTo>
                <a:close/>
                <a:moveTo>
                  <a:pt x="107438" y="3122525"/>
                </a:moveTo>
                <a:cubicBezTo>
                  <a:pt x="30813" y="3130774"/>
                  <a:pt x="17291" y="3151399"/>
                  <a:pt x="12783" y="3172023"/>
                </a:cubicBezTo>
                <a:cubicBezTo>
                  <a:pt x="80394" y="3161711"/>
                  <a:pt x="66872" y="3136960"/>
                  <a:pt x="107438" y="3122525"/>
                </a:cubicBezTo>
                <a:close/>
                <a:moveTo>
                  <a:pt x="1748108" y="3116338"/>
                </a:moveTo>
                <a:cubicBezTo>
                  <a:pt x="1689514" y="3128711"/>
                  <a:pt x="1639931" y="3141086"/>
                  <a:pt x="1599367" y="3155523"/>
                </a:cubicBezTo>
                <a:cubicBezTo>
                  <a:pt x="1644441" y="3147274"/>
                  <a:pt x="1698528" y="3141086"/>
                  <a:pt x="1721066" y="3139024"/>
                </a:cubicBezTo>
                <a:cubicBezTo>
                  <a:pt x="1730080" y="3128711"/>
                  <a:pt x="1739097" y="3122525"/>
                  <a:pt x="1748108" y="3116338"/>
                </a:cubicBezTo>
                <a:close/>
                <a:moveTo>
                  <a:pt x="648320" y="3116336"/>
                </a:moveTo>
                <a:cubicBezTo>
                  <a:pt x="625784" y="3139025"/>
                  <a:pt x="589725" y="3151399"/>
                  <a:pt x="549156" y="3161711"/>
                </a:cubicBezTo>
                <a:cubicBezTo>
                  <a:pt x="571692" y="3176148"/>
                  <a:pt x="513098" y="3176148"/>
                  <a:pt x="490562" y="3184397"/>
                </a:cubicBezTo>
                <a:cubicBezTo>
                  <a:pt x="486054" y="3182335"/>
                  <a:pt x="486054" y="3178210"/>
                  <a:pt x="481548" y="3176148"/>
                </a:cubicBezTo>
                <a:cubicBezTo>
                  <a:pt x="463517" y="3180272"/>
                  <a:pt x="440981" y="3186460"/>
                  <a:pt x="418443" y="3192648"/>
                </a:cubicBezTo>
                <a:cubicBezTo>
                  <a:pt x="431967" y="3155523"/>
                  <a:pt x="544648" y="3136961"/>
                  <a:pt x="648320" y="3116336"/>
                </a:cubicBezTo>
                <a:close/>
                <a:moveTo>
                  <a:pt x="2577459" y="3085401"/>
                </a:moveTo>
                <a:cubicBezTo>
                  <a:pt x="2482806" y="3108087"/>
                  <a:pt x="2347587" y="3124588"/>
                  <a:pt x="2347587" y="3163773"/>
                </a:cubicBezTo>
                <a:cubicBezTo>
                  <a:pt x="2356601" y="3161711"/>
                  <a:pt x="2370120" y="3157585"/>
                  <a:pt x="2379134" y="3155523"/>
                </a:cubicBezTo>
                <a:cubicBezTo>
                  <a:pt x="2383643" y="3155523"/>
                  <a:pt x="2383643" y="3153461"/>
                  <a:pt x="2383643" y="3151399"/>
                </a:cubicBezTo>
                <a:cubicBezTo>
                  <a:pt x="2406181" y="3143149"/>
                  <a:pt x="2424209" y="3141086"/>
                  <a:pt x="2437731" y="3143149"/>
                </a:cubicBezTo>
                <a:cubicBezTo>
                  <a:pt x="2505342" y="3126649"/>
                  <a:pt x="2568445" y="3110150"/>
                  <a:pt x="2577459" y="3085401"/>
                </a:cubicBezTo>
                <a:close/>
                <a:moveTo>
                  <a:pt x="274210" y="3079213"/>
                </a:moveTo>
                <a:cubicBezTo>
                  <a:pt x="278718" y="3095713"/>
                  <a:pt x="197585" y="3083338"/>
                  <a:pt x="206599" y="3108087"/>
                </a:cubicBezTo>
                <a:cubicBezTo>
                  <a:pt x="229138" y="3101900"/>
                  <a:pt x="242657" y="3110150"/>
                  <a:pt x="265193" y="3103962"/>
                </a:cubicBezTo>
                <a:cubicBezTo>
                  <a:pt x="271957" y="3100869"/>
                  <a:pt x="293930" y="3086174"/>
                  <a:pt x="289281" y="3080760"/>
                </a:cubicBezTo>
                <a:cubicBezTo>
                  <a:pt x="287732" y="3078956"/>
                  <a:pt x="283224" y="3078181"/>
                  <a:pt x="274210" y="3079213"/>
                </a:cubicBezTo>
                <a:close/>
                <a:moveTo>
                  <a:pt x="513100" y="3075087"/>
                </a:moveTo>
                <a:cubicBezTo>
                  <a:pt x="522114" y="3089524"/>
                  <a:pt x="499578" y="3097774"/>
                  <a:pt x="517609" y="3112211"/>
                </a:cubicBezTo>
                <a:cubicBezTo>
                  <a:pt x="477040" y="3103962"/>
                  <a:pt x="481548" y="3122524"/>
                  <a:pt x="436476" y="3128711"/>
                </a:cubicBezTo>
                <a:cubicBezTo>
                  <a:pt x="440984" y="3124587"/>
                  <a:pt x="440981" y="3118398"/>
                  <a:pt x="445492" y="3114274"/>
                </a:cubicBezTo>
                <a:cubicBezTo>
                  <a:pt x="431970" y="3116336"/>
                  <a:pt x="409431" y="3118399"/>
                  <a:pt x="400417" y="3122524"/>
                </a:cubicBezTo>
                <a:cubicBezTo>
                  <a:pt x="391403" y="3112211"/>
                  <a:pt x="422953" y="3110149"/>
                  <a:pt x="449998" y="3106023"/>
                </a:cubicBezTo>
                <a:cubicBezTo>
                  <a:pt x="449995" y="3093650"/>
                  <a:pt x="440981" y="3083338"/>
                  <a:pt x="386893" y="3095711"/>
                </a:cubicBezTo>
                <a:cubicBezTo>
                  <a:pt x="382392" y="3087461"/>
                  <a:pt x="409431" y="3085400"/>
                  <a:pt x="400417" y="3077149"/>
                </a:cubicBezTo>
                <a:cubicBezTo>
                  <a:pt x="449995" y="3083338"/>
                  <a:pt x="477040" y="3077149"/>
                  <a:pt x="513100" y="3075087"/>
                </a:cubicBezTo>
                <a:close/>
                <a:moveTo>
                  <a:pt x="197585" y="3066839"/>
                </a:moveTo>
                <a:cubicBezTo>
                  <a:pt x="152510" y="3070963"/>
                  <a:pt x="170541" y="3083338"/>
                  <a:pt x="134482" y="3087462"/>
                </a:cubicBezTo>
                <a:cubicBezTo>
                  <a:pt x="148004" y="3112212"/>
                  <a:pt x="233643" y="3081275"/>
                  <a:pt x="197585" y="3066839"/>
                </a:cubicBezTo>
                <a:close/>
                <a:moveTo>
                  <a:pt x="7420246" y="3053061"/>
                </a:moveTo>
                <a:cubicBezTo>
                  <a:pt x="7416003" y="3072478"/>
                  <a:pt x="7369321" y="3070537"/>
                  <a:pt x="7331129" y="3076362"/>
                </a:cubicBezTo>
                <a:cubicBezTo>
                  <a:pt x="7335372" y="3056944"/>
                  <a:pt x="7386295" y="3056944"/>
                  <a:pt x="7420246" y="3053061"/>
                </a:cubicBezTo>
                <a:close/>
                <a:moveTo>
                  <a:pt x="143496" y="3031777"/>
                </a:moveTo>
                <a:cubicBezTo>
                  <a:pt x="111946" y="3037965"/>
                  <a:pt x="75885" y="3044152"/>
                  <a:pt x="89410" y="3058590"/>
                </a:cubicBezTo>
                <a:cubicBezTo>
                  <a:pt x="125468" y="3042089"/>
                  <a:pt x="120960" y="3077151"/>
                  <a:pt x="157018" y="3060652"/>
                </a:cubicBezTo>
                <a:cubicBezTo>
                  <a:pt x="148004" y="3048278"/>
                  <a:pt x="143496" y="3040027"/>
                  <a:pt x="143496" y="3031777"/>
                </a:cubicBezTo>
                <a:close/>
                <a:moveTo>
                  <a:pt x="580709" y="3031776"/>
                </a:moveTo>
                <a:cubicBezTo>
                  <a:pt x="580709" y="3037965"/>
                  <a:pt x="576206" y="3046214"/>
                  <a:pt x="594231" y="3044151"/>
                </a:cubicBezTo>
                <a:cubicBezTo>
                  <a:pt x="585217" y="3054463"/>
                  <a:pt x="495075" y="3048276"/>
                  <a:pt x="440984" y="3068900"/>
                </a:cubicBezTo>
                <a:cubicBezTo>
                  <a:pt x="436476" y="3035902"/>
                  <a:pt x="526620" y="3031776"/>
                  <a:pt x="580709" y="3031776"/>
                </a:cubicBezTo>
                <a:close/>
                <a:moveTo>
                  <a:pt x="738471" y="3027653"/>
                </a:moveTo>
                <a:cubicBezTo>
                  <a:pt x="751991" y="3044152"/>
                  <a:pt x="697905" y="3040027"/>
                  <a:pt x="684380" y="3037965"/>
                </a:cubicBezTo>
                <a:cubicBezTo>
                  <a:pt x="675364" y="3019401"/>
                  <a:pt x="720438" y="3037965"/>
                  <a:pt x="738471" y="3027653"/>
                </a:cubicBezTo>
                <a:close/>
                <a:moveTo>
                  <a:pt x="264562" y="2993493"/>
                </a:moveTo>
                <a:cubicBezTo>
                  <a:pt x="257871" y="2993623"/>
                  <a:pt x="250547" y="2994653"/>
                  <a:pt x="242657" y="2996716"/>
                </a:cubicBezTo>
                <a:cubicBezTo>
                  <a:pt x="269702" y="3013215"/>
                  <a:pt x="206599" y="3015278"/>
                  <a:pt x="224629" y="3029715"/>
                </a:cubicBezTo>
                <a:cubicBezTo>
                  <a:pt x="251674" y="3023527"/>
                  <a:pt x="278718" y="3019402"/>
                  <a:pt x="305762" y="3013215"/>
                </a:cubicBezTo>
                <a:cubicBezTo>
                  <a:pt x="299001" y="3000841"/>
                  <a:pt x="284634" y="2993107"/>
                  <a:pt x="264562" y="2993493"/>
                </a:cubicBezTo>
                <a:close/>
                <a:moveTo>
                  <a:pt x="3014671" y="2988466"/>
                </a:moveTo>
                <a:cubicBezTo>
                  <a:pt x="2992135" y="2998778"/>
                  <a:pt x="2879449" y="3021465"/>
                  <a:pt x="2892974" y="2998778"/>
                </a:cubicBezTo>
                <a:cubicBezTo>
                  <a:pt x="2843391" y="3015278"/>
                  <a:pt x="2766766" y="3027652"/>
                  <a:pt x="2771275" y="3054464"/>
                </a:cubicBezTo>
                <a:cubicBezTo>
                  <a:pt x="2811841" y="3050339"/>
                  <a:pt x="2870438" y="3025590"/>
                  <a:pt x="2897480" y="3035903"/>
                </a:cubicBezTo>
                <a:cubicBezTo>
                  <a:pt x="2807333" y="3064776"/>
                  <a:pt x="2820855" y="3068901"/>
                  <a:pt x="2865930" y="3060652"/>
                </a:cubicBezTo>
                <a:cubicBezTo>
                  <a:pt x="2879449" y="3056527"/>
                  <a:pt x="2892974" y="3054464"/>
                  <a:pt x="2911002" y="3050338"/>
                </a:cubicBezTo>
                <a:cubicBezTo>
                  <a:pt x="2974104" y="3037965"/>
                  <a:pt x="3046221" y="3015278"/>
                  <a:pt x="3046223" y="3004966"/>
                </a:cubicBezTo>
                <a:cubicBezTo>
                  <a:pt x="2996643" y="3015278"/>
                  <a:pt x="3037209" y="3000840"/>
                  <a:pt x="3014671" y="2988466"/>
                </a:cubicBezTo>
                <a:close/>
                <a:moveTo>
                  <a:pt x="143496" y="2980217"/>
                </a:moveTo>
                <a:cubicBezTo>
                  <a:pt x="125468" y="2990528"/>
                  <a:pt x="57858" y="2990528"/>
                  <a:pt x="71380" y="3002903"/>
                </a:cubicBezTo>
                <a:cubicBezTo>
                  <a:pt x="102930" y="3002903"/>
                  <a:pt x="175046" y="3011153"/>
                  <a:pt x="143496" y="2980217"/>
                </a:cubicBezTo>
                <a:close/>
                <a:moveTo>
                  <a:pt x="2956077" y="2978154"/>
                </a:moveTo>
                <a:cubicBezTo>
                  <a:pt x="2942552" y="2980217"/>
                  <a:pt x="2929032" y="2984341"/>
                  <a:pt x="2915510" y="2986404"/>
                </a:cubicBezTo>
                <a:cubicBezTo>
                  <a:pt x="2924524" y="2996716"/>
                  <a:pt x="2942554" y="2996716"/>
                  <a:pt x="2969596" y="2990528"/>
                </a:cubicBezTo>
                <a:cubicBezTo>
                  <a:pt x="2965090" y="2986404"/>
                  <a:pt x="2960582" y="2982279"/>
                  <a:pt x="2956077" y="2978154"/>
                </a:cubicBezTo>
                <a:close/>
                <a:moveTo>
                  <a:pt x="1851780" y="2971192"/>
                </a:moveTo>
                <a:cubicBezTo>
                  <a:pt x="1861920" y="2972997"/>
                  <a:pt x="1858541" y="2979185"/>
                  <a:pt x="1811211" y="2984341"/>
                </a:cubicBezTo>
                <a:cubicBezTo>
                  <a:pt x="1817974" y="2971966"/>
                  <a:pt x="1841637" y="2969388"/>
                  <a:pt x="1851780" y="2971192"/>
                </a:cubicBezTo>
                <a:close/>
                <a:moveTo>
                  <a:pt x="2889592" y="2966294"/>
                </a:moveTo>
                <a:cubicBezTo>
                  <a:pt x="2869309" y="2966294"/>
                  <a:pt x="2847899" y="2967842"/>
                  <a:pt x="2825363" y="2969905"/>
                </a:cubicBezTo>
                <a:cubicBezTo>
                  <a:pt x="2780289" y="2990528"/>
                  <a:pt x="2726202" y="3011153"/>
                  <a:pt x="2672114" y="3027653"/>
                </a:cubicBezTo>
                <a:cubicBezTo>
                  <a:pt x="2681130" y="3025590"/>
                  <a:pt x="2694650" y="3023527"/>
                  <a:pt x="2703666" y="3021465"/>
                </a:cubicBezTo>
                <a:cubicBezTo>
                  <a:pt x="2730708" y="3017340"/>
                  <a:pt x="2748738" y="3025590"/>
                  <a:pt x="2771275" y="3023527"/>
                </a:cubicBezTo>
                <a:cubicBezTo>
                  <a:pt x="2838885" y="3015278"/>
                  <a:pt x="2874941" y="2980217"/>
                  <a:pt x="2947060" y="2971966"/>
                </a:cubicBezTo>
                <a:cubicBezTo>
                  <a:pt x="2929030" y="2967842"/>
                  <a:pt x="2909875" y="2966294"/>
                  <a:pt x="2889592" y="2966294"/>
                </a:cubicBezTo>
                <a:close/>
                <a:moveTo>
                  <a:pt x="3050729" y="2932780"/>
                </a:moveTo>
                <a:cubicBezTo>
                  <a:pt x="3046221" y="2936905"/>
                  <a:pt x="3037209" y="2943092"/>
                  <a:pt x="3037209" y="2945155"/>
                </a:cubicBezTo>
                <a:cubicBezTo>
                  <a:pt x="3046221" y="2941030"/>
                  <a:pt x="3059746" y="2938968"/>
                  <a:pt x="3073265" y="2936905"/>
                </a:cubicBezTo>
                <a:cubicBezTo>
                  <a:pt x="3068760" y="2934843"/>
                  <a:pt x="3059746" y="2932780"/>
                  <a:pt x="3050729" y="2932780"/>
                </a:cubicBezTo>
                <a:close/>
                <a:moveTo>
                  <a:pt x="3113832" y="2917054"/>
                </a:moveTo>
                <a:cubicBezTo>
                  <a:pt x="3105944" y="2917313"/>
                  <a:pt x="3098057" y="2918343"/>
                  <a:pt x="3091296" y="2920406"/>
                </a:cubicBezTo>
                <a:cubicBezTo>
                  <a:pt x="3104818" y="2920406"/>
                  <a:pt x="3118340" y="2922469"/>
                  <a:pt x="3131862" y="2924531"/>
                </a:cubicBezTo>
                <a:cubicBezTo>
                  <a:pt x="3136370" y="2922469"/>
                  <a:pt x="3136370" y="2920407"/>
                  <a:pt x="3136368" y="2918343"/>
                </a:cubicBezTo>
                <a:cubicBezTo>
                  <a:pt x="3129607" y="2917312"/>
                  <a:pt x="3121719" y="2916798"/>
                  <a:pt x="3113832" y="2917054"/>
                </a:cubicBezTo>
                <a:close/>
                <a:moveTo>
                  <a:pt x="2780291" y="2916281"/>
                </a:moveTo>
                <a:cubicBezTo>
                  <a:pt x="2829869" y="2928656"/>
                  <a:pt x="2757752" y="2928656"/>
                  <a:pt x="2726200" y="2943092"/>
                </a:cubicBezTo>
                <a:cubicBezTo>
                  <a:pt x="2703664" y="2920406"/>
                  <a:pt x="2793811" y="2928656"/>
                  <a:pt x="2780291" y="2916281"/>
                </a:cubicBezTo>
                <a:close/>
                <a:moveTo>
                  <a:pt x="1852622" y="2911158"/>
                </a:moveTo>
                <a:cubicBezTo>
                  <a:pt x="1834876" y="2907387"/>
                  <a:pt x="1804452" y="2917827"/>
                  <a:pt x="1784169" y="2922469"/>
                </a:cubicBezTo>
                <a:cubicBezTo>
                  <a:pt x="1694020" y="2943092"/>
                  <a:pt x="1567817" y="2978154"/>
                  <a:pt x="1536267" y="2996717"/>
                </a:cubicBezTo>
                <a:cubicBezTo>
                  <a:pt x="1703036" y="2976092"/>
                  <a:pt x="1757125" y="2938968"/>
                  <a:pt x="1865299" y="2920407"/>
                </a:cubicBezTo>
                <a:cubicBezTo>
                  <a:pt x="1863044" y="2915250"/>
                  <a:pt x="1858539" y="2912414"/>
                  <a:pt x="1852622" y="2911158"/>
                </a:cubicBezTo>
                <a:close/>
                <a:moveTo>
                  <a:pt x="3465406" y="2908032"/>
                </a:moveTo>
                <a:cubicBezTo>
                  <a:pt x="3402301" y="2899781"/>
                  <a:pt x="3447375" y="2938968"/>
                  <a:pt x="3465406" y="2908032"/>
                </a:cubicBezTo>
                <a:close/>
                <a:moveTo>
                  <a:pt x="3744860" y="2879157"/>
                </a:moveTo>
                <a:cubicBezTo>
                  <a:pt x="3733593" y="2882251"/>
                  <a:pt x="3726830" y="2885344"/>
                  <a:pt x="3722887" y="2888696"/>
                </a:cubicBezTo>
                <a:lnTo>
                  <a:pt x="3720450" y="2894026"/>
                </a:lnTo>
                <a:lnTo>
                  <a:pt x="3744860" y="2888877"/>
                </a:lnTo>
                <a:close/>
                <a:moveTo>
                  <a:pt x="3402301" y="2868845"/>
                </a:moveTo>
                <a:cubicBezTo>
                  <a:pt x="3375259" y="2877094"/>
                  <a:pt x="3352720" y="2879157"/>
                  <a:pt x="3330184" y="2877095"/>
                </a:cubicBezTo>
                <a:cubicBezTo>
                  <a:pt x="3339200" y="2895657"/>
                  <a:pt x="3226517" y="2905969"/>
                  <a:pt x="3267081" y="2943092"/>
                </a:cubicBezTo>
                <a:cubicBezTo>
                  <a:pt x="3307648" y="2934843"/>
                  <a:pt x="3339200" y="2930719"/>
                  <a:pt x="3361736" y="2938968"/>
                </a:cubicBezTo>
                <a:cubicBezTo>
                  <a:pt x="3339200" y="2951343"/>
                  <a:pt x="3262573" y="2965779"/>
                  <a:pt x="3231023" y="2988466"/>
                </a:cubicBezTo>
                <a:cubicBezTo>
                  <a:pt x="3251306" y="2981247"/>
                  <a:pt x="3280604" y="2979701"/>
                  <a:pt x="3309901" y="2978411"/>
                </a:cubicBezTo>
                <a:lnTo>
                  <a:pt x="3331131" y="2976122"/>
                </a:lnTo>
                <a:lnTo>
                  <a:pt x="3413640" y="2958723"/>
                </a:lnTo>
                <a:lnTo>
                  <a:pt x="3425966" y="2952631"/>
                </a:lnTo>
                <a:cubicBezTo>
                  <a:pt x="3439488" y="2944640"/>
                  <a:pt x="3447375" y="2935874"/>
                  <a:pt x="3429345" y="2930719"/>
                </a:cubicBezTo>
                <a:cubicBezTo>
                  <a:pt x="3415825" y="2949281"/>
                  <a:pt x="3424839" y="2912156"/>
                  <a:pt x="3384273" y="2918343"/>
                </a:cubicBezTo>
                <a:cubicBezTo>
                  <a:pt x="3402301" y="2910093"/>
                  <a:pt x="3433853" y="2903906"/>
                  <a:pt x="3438361" y="2891532"/>
                </a:cubicBezTo>
                <a:cubicBezTo>
                  <a:pt x="3393287" y="2883283"/>
                  <a:pt x="3388781" y="2914218"/>
                  <a:pt x="3357228" y="2893595"/>
                </a:cubicBezTo>
                <a:cubicBezTo>
                  <a:pt x="3379764" y="2887406"/>
                  <a:pt x="3397795" y="2881220"/>
                  <a:pt x="3402301" y="2868845"/>
                </a:cubicBezTo>
                <a:close/>
                <a:moveTo>
                  <a:pt x="3030446" y="2844612"/>
                </a:moveTo>
                <a:cubicBezTo>
                  <a:pt x="3000022" y="2845643"/>
                  <a:pt x="2974104" y="2851315"/>
                  <a:pt x="2974104" y="2868845"/>
                </a:cubicBezTo>
                <a:cubicBezTo>
                  <a:pt x="2992135" y="2866783"/>
                  <a:pt x="2992135" y="2875032"/>
                  <a:pt x="2983121" y="2883283"/>
                </a:cubicBezTo>
                <a:cubicBezTo>
                  <a:pt x="3014669" y="2875032"/>
                  <a:pt x="3050729" y="2868845"/>
                  <a:pt x="3055237" y="2891532"/>
                </a:cubicBezTo>
                <a:cubicBezTo>
                  <a:pt x="3077774" y="2885344"/>
                  <a:pt x="3100310" y="2881220"/>
                  <a:pt x="3122846" y="2877094"/>
                </a:cubicBezTo>
                <a:cubicBezTo>
                  <a:pt x="3113832" y="2866783"/>
                  <a:pt x="3104818" y="2864720"/>
                  <a:pt x="3091296" y="2860596"/>
                </a:cubicBezTo>
                <a:cubicBezTo>
                  <a:pt x="3100310" y="2856470"/>
                  <a:pt x="3118340" y="2854409"/>
                  <a:pt x="3113832" y="2848220"/>
                </a:cubicBezTo>
                <a:cubicBezTo>
                  <a:pt x="3095801" y="2847189"/>
                  <a:pt x="3060870" y="2843581"/>
                  <a:pt x="3030446" y="2844612"/>
                </a:cubicBezTo>
                <a:close/>
                <a:moveTo>
                  <a:pt x="2595489" y="2835846"/>
                </a:moveTo>
                <a:cubicBezTo>
                  <a:pt x="2568445" y="2839971"/>
                  <a:pt x="2536892" y="2846158"/>
                  <a:pt x="2514354" y="2854409"/>
                </a:cubicBezTo>
                <a:cubicBezTo>
                  <a:pt x="2541400" y="2850283"/>
                  <a:pt x="2568445" y="2848221"/>
                  <a:pt x="2586475" y="2850283"/>
                </a:cubicBezTo>
                <a:cubicBezTo>
                  <a:pt x="2586475" y="2844097"/>
                  <a:pt x="2590981" y="2839971"/>
                  <a:pt x="2595489" y="2835846"/>
                </a:cubicBezTo>
                <a:close/>
                <a:moveTo>
                  <a:pt x="3312156" y="2784286"/>
                </a:moveTo>
                <a:cubicBezTo>
                  <a:pt x="3303140" y="2786348"/>
                  <a:pt x="3294126" y="2788410"/>
                  <a:pt x="3285112" y="2790472"/>
                </a:cubicBezTo>
                <a:cubicBezTo>
                  <a:pt x="3289617" y="2794598"/>
                  <a:pt x="3294126" y="2798722"/>
                  <a:pt x="3298634" y="2802847"/>
                </a:cubicBezTo>
                <a:cubicBezTo>
                  <a:pt x="3307648" y="2800785"/>
                  <a:pt x="3316662" y="2798722"/>
                  <a:pt x="3325678" y="2796659"/>
                </a:cubicBezTo>
                <a:cubicBezTo>
                  <a:pt x="3321170" y="2792535"/>
                  <a:pt x="3316662" y="2788410"/>
                  <a:pt x="3312156" y="2784286"/>
                </a:cubicBezTo>
                <a:close/>
                <a:moveTo>
                  <a:pt x="3438361" y="2765724"/>
                </a:moveTo>
                <a:cubicBezTo>
                  <a:pt x="3415825" y="2771911"/>
                  <a:pt x="3334692" y="2767787"/>
                  <a:pt x="3339200" y="2794598"/>
                </a:cubicBezTo>
                <a:cubicBezTo>
                  <a:pt x="3379764" y="2780160"/>
                  <a:pt x="3447375" y="2794598"/>
                  <a:pt x="3438361" y="2765724"/>
                </a:cubicBezTo>
                <a:close/>
                <a:moveTo>
                  <a:pt x="3845711" y="2762630"/>
                </a:moveTo>
                <a:cubicBezTo>
                  <a:pt x="3818106" y="2763661"/>
                  <a:pt x="3787680" y="2767787"/>
                  <a:pt x="3758382" y="2773974"/>
                </a:cubicBezTo>
                <a:cubicBezTo>
                  <a:pt x="3780919" y="2806972"/>
                  <a:pt x="3803455" y="2763661"/>
                  <a:pt x="3821485" y="2790473"/>
                </a:cubicBezTo>
                <a:cubicBezTo>
                  <a:pt x="3780919" y="2800784"/>
                  <a:pt x="3722324" y="2804910"/>
                  <a:pt x="3740352" y="2821410"/>
                </a:cubicBezTo>
                <a:cubicBezTo>
                  <a:pt x="3780919" y="2819864"/>
                  <a:pt x="3854446" y="2820636"/>
                  <a:pt x="3907689" y="2808939"/>
                </a:cubicBezTo>
                <a:lnTo>
                  <a:pt x="3933015" y="2799605"/>
                </a:lnTo>
                <a:lnTo>
                  <a:pt x="3935304" y="2799343"/>
                </a:lnTo>
                <a:cubicBezTo>
                  <a:pt x="3939873" y="2798078"/>
                  <a:pt x="3945435" y="2795886"/>
                  <a:pt x="3952196" y="2792535"/>
                </a:cubicBezTo>
                <a:lnTo>
                  <a:pt x="3933015" y="2799605"/>
                </a:lnTo>
                <a:lnTo>
                  <a:pt x="3924380" y="2800592"/>
                </a:lnTo>
                <a:cubicBezTo>
                  <a:pt x="3907689" y="2798466"/>
                  <a:pt x="3919520" y="2771396"/>
                  <a:pt x="3916140" y="2769848"/>
                </a:cubicBezTo>
                <a:cubicBezTo>
                  <a:pt x="3898110" y="2763662"/>
                  <a:pt x="3873318" y="2761599"/>
                  <a:pt x="3845711" y="2762630"/>
                </a:cubicBezTo>
                <a:close/>
                <a:moveTo>
                  <a:pt x="3627669" y="2726537"/>
                </a:moveTo>
                <a:cubicBezTo>
                  <a:pt x="3587103" y="2728600"/>
                  <a:pt x="3546536" y="2738911"/>
                  <a:pt x="3528508" y="2755412"/>
                </a:cubicBezTo>
                <a:cubicBezTo>
                  <a:pt x="3564564" y="2757475"/>
                  <a:pt x="3605133" y="2745099"/>
                  <a:pt x="3573580" y="2767787"/>
                </a:cubicBezTo>
                <a:cubicBezTo>
                  <a:pt x="3582594" y="2767787"/>
                  <a:pt x="3587103" y="2765724"/>
                  <a:pt x="3591608" y="2771911"/>
                </a:cubicBezTo>
                <a:cubicBezTo>
                  <a:pt x="3600625" y="2769848"/>
                  <a:pt x="3609641" y="2767785"/>
                  <a:pt x="3618653" y="2765724"/>
                </a:cubicBezTo>
                <a:cubicBezTo>
                  <a:pt x="3605133" y="2747162"/>
                  <a:pt x="3614147" y="2749224"/>
                  <a:pt x="3627669" y="2726537"/>
                </a:cubicBezTo>
                <a:close/>
                <a:moveTo>
                  <a:pt x="3992763" y="2689414"/>
                </a:moveTo>
                <a:cubicBezTo>
                  <a:pt x="3979240" y="2695601"/>
                  <a:pt x="3916138" y="2695601"/>
                  <a:pt x="3929660" y="2710037"/>
                </a:cubicBezTo>
                <a:cubicBezTo>
                  <a:pt x="3947693" y="2701788"/>
                  <a:pt x="4006287" y="2701788"/>
                  <a:pt x="3992763" y="2689414"/>
                </a:cubicBezTo>
                <a:close/>
                <a:moveTo>
                  <a:pt x="9482662" y="2686066"/>
                </a:moveTo>
                <a:cubicBezTo>
                  <a:pt x="9482660" y="2693832"/>
                  <a:pt x="9457201" y="2695774"/>
                  <a:pt x="9444468" y="2699657"/>
                </a:cubicBezTo>
                <a:cubicBezTo>
                  <a:pt x="9444468" y="2693832"/>
                  <a:pt x="9465688" y="2689949"/>
                  <a:pt x="9482662" y="2686066"/>
                </a:cubicBezTo>
                <a:close/>
                <a:moveTo>
                  <a:pt x="4375886" y="2683226"/>
                </a:moveTo>
                <a:cubicBezTo>
                  <a:pt x="4335320" y="2687351"/>
                  <a:pt x="4317290" y="2685288"/>
                  <a:pt x="4312784" y="2703850"/>
                </a:cubicBezTo>
                <a:cubicBezTo>
                  <a:pt x="4348845" y="2697664"/>
                  <a:pt x="4384900" y="2703851"/>
                  <a:pt x="4375886" y="2683226"/>
                </a:cubicBezTo>
                <a:close/>
                <a:moveTo>
                  <a:pt x="3961210" y="2658477"/>
                </a:moveTo>
                <a:cubicBezTo>
                  <a:pt x="3943185" y="2664664"/>
                  <a:pt x="3902616" y="2693538"/>
                  <a:pt x="3934168" y="2695601"/>
                </a:cubicBezTo>
                <a:cubicBezTo>
                  <a:pt x="3920648" y="2683226"/>
                  <a:pt x="4010790" y="2693538"/>
                  <a:pt x="3988254" y="2668789"/>
                </a:cubicBezTo>
                <a:cubicBezTo>
                  <a:pt x="3974735" y="2668789"/>
                  <a:pt x="3965721" y="2666727"/>
                  <a:pt x="3961210" y="2658477"/>
                </a:cubicBezTo>
                <a:close/>
                <a:moveTo>
                  <a:pt x="2969871" y="2649458"/>
                </a:moveTo>
                <a:cubicBezTo>
                  <a:pt x="2878607" y="2645878"/>
                  <a:pt x="2738596" y="2693023"/>
                  <a:pt x="2667606" y="2703851"/>
                </a:cubicBezTo>
                <a:cubicBezTo>
                  <a:pt x="2703666" y="2730662"/>
                  <a:pt x="2771275" y="2701788"/>
                  <a:pt x="2825363" y="2685288"/>
                </a:cubicBezTo>
                <a:cubicBezTo>
                  <a:pt x="2883958" y="2693538"/>
                  <a:pt x="2920018" y="2666727"/>
                  <a:pt x="3005657" y="2654352"/>
                </a:cubicBezTo>
                <a:cubicBezTo>
                  <a:pt x="2994951" y="2651516"/>
                  <a:pt x="2982907" y="2649970"/>
                  <a:pt x="2969871" y="2649458"/>
                </a:cubicBezTo>
                <a:close/>
                <a:moveTo>
                  <a:pt x="4664356" y="2617228"/>
                </a:moveTo>
                <a:cubicBezTo>
                  <a:pt x="4637314" y="2617228"/>
                  <a:pt x="4623792" y="2621354"/>
                  <a:pt x="4614775" y="2629603"/>
                </a:cubicBezTo>
                <a:cubicBezTo>
                  <a:pt x="4632805" y="2627540"/>
                  <a:pt x="4646328" y="2625478"/>
                  <a:pt x="4655344" y="2621354"/>
                </a:cubicBezTo>
                <a:cubicBezTo>
                  <a:pt x="4668863" y="2631666"/>
                  <a:pt x="4632805" y="2633728"/>
                  <a:pt x="4610269" y="2637853"/>
                </a:cubicBezTo>
                <a:cubicBezTo>
                  <a:pt x="4596747" y="2652289"/>
                  <a:pt x="4596747" y="2670851"/>
                  <a:pt x="4569703" y="2681164"/>
                </a:cubicBezTo>
                <a:cubicBezTo>
                  <a:pt x="4610269" y="2672914"/>
                  <a:pt x="4614778" y="2658478"/>
                  <a:pt x="4668863" y="2652289"/>
                </a:cubicBezTo>
                <a:cubicBezTo>
                  <a:pt x="4673369" y="2641977"/>
                  <a:pt x="4659849" y="2627541"/>
                  <a:pt x="4664356" y="2617228"/>
                </a:cubicBezTo>
                <a:close/>
                <a:moveTo>
                  <a:pt x="7526336" y="2606452"/>
                </a:moveTo>
                <a:lnTo>
                  <a:pt x="7320607" y="2648905"/>
                </a:lnTo>
                <a:lnTo>
                  <a:pt x="7318398" y="2649171"/>
                </a:lnTo>
                <a:cubicBezTo>
                  <a:pt x="7314154" y="2649171"/>
                  <a:pt x="7309911" y="2649171"/>
                  <a:pt x="7309911" y="2651113"/>
                </a:cubicBezTo>
                <a:cubicBezTo>
                  <a:pt x="7292937" y="2653055"/>
                  <a:pt x="7275960" y="2656938"/>
                  <a:pt x="7258985" y="2660822"/>
                </a:cubicBezTo>
                <a:cubicBezTo>
                  <a:pt x="7275960" y="2660822"/>
                  <a:pt x="7280203" y="2662763"/>
                  <a:pt x="7280203" y="2664705"/>
                </a:cubicBezTo>
                <a:cubicBezTo>
                  <a:pt x="7280203" y="2664705"/>
                  <a:pt x="7284449" y="2666647"/>
                  <a:pt x="7288691" y="2666647"/>
                </a:cubicBezTo>
                <a:cubicBezTo>
                  <a:pt x="7322639" y="2664705"/>
                  <a:pt x="7288691" y="2653055"/>
                  <a:pt x="7309911" y="2651113"/>
                </a:cubicBezTo>
                <a:lnTo>
                  <a:pt x="7320607" y="2648905"/>
                </a:lnTo>
                <a:lnTo>
                  <a:pt x="7429263" y="2635821"/>
                </a:lnTo>
                <a:cubicBezTo>
                  <a:pt x="7463741" y="2630238"/>
                  <a:pt x="7496628" y="2623927"/>
                  <a:pt x="7530579" y="2618102"/>
                </a:cubicBezTo>
                <a:cubicBezTo>
                  <a:pt x="7522092" y="2616160"/>
                  <a:pt x="7522092" y="2612278"/>
                  <a:pt x="7526336" y="2606452"/>
                </a:cubicBezTo>
                <a:close/>
                <a:moveTo>
                  <a:pt x="3623163" y="2604079"/>
                </a:moveTo>
                <a:cubicBezTo>
                  <a:pt x="3633304" y="2605884"/>
                  <a:pt x="3629922" y="2612071"/>
                  <a:pt x="3582597" y="2617228"/>
                </a:cubicBezTo>
                <a:cubicBezTo>
                  <a:pt x="3589358" y="2604852"/>
                  <a:pt x="3613020" y="2602275"/>
                  <a:pt x="3623163" y="2604079"/>
                </a:cubicBezTo>
                <a:close/>
                <a:moveTo>
                  <a:pt x="7662133" y="2596743"/>
                </a:moveTo>
                <a:cubicBezTo>
                  <a:pt x="7653646" y="2598685"/>
                  <a:pt x="7645158" y="2602568"/>
                  <a:pt x="7636671" y="2604510"/>
                </a:cubicBezTo>
                <a:cubicBezTo>
                  <a:pt x="7640915" y="2604510"/>
                  <a:pt x="7640915" y="2604510"/>
                  <a:pt x="7645156" y="2604510"/>
                </a:cubicBezTo>
                <a:cubicBezTo>
                  <a:pt x="7657889" y="2602568"/>
                  <a:pt x="7657889" y="2600627"/>
                  <a:pt x="7662133" y="2596743"/>
                </a:cubicBezTo>
                <a:close/>
                <a:moveTo>
                  <a:pt x="3830016" y="2592535"/>
                </a:moveTo>
                <a:cubicBezTo>
                  <a:pt x="3830079" y="2595186"/>
                  <a:pt x="3633867" y="2644812"/>
                  <a:pt x="3582597" y="2650227"/>
                </a:cubicBezTo>
                <a:cubicBezTo>
                  <a:pt x="3573580" y="2619291"/>
                  <a:pt x="3758380" y="2604853"/>
                  <a:pt x="3816977" y="2594541"/>
                </a:cubicBezTo>
                <a:cubicBezTo>
                  <a:pt x="3825991" y="2592736"/>
                  <a:pt x="3830006" y="2592156"/>
                  <a:pt x="3830016" y="2592535"/>
                </a:cubicBezTo>
                <a:close/>
                <a:moveTo>
                  <a:pt x="9957950" y="2588976"/>
                </a:moveTo>
                <a:cubicBezTo>
                  <a:pt x="9890051" y="2612277"/>
                  <a:pt x="9707577" y="2651112"/>
                  <a:pt x="9588754" y="2664705"/>
                </a:cubicBezTo>
                <a:cubicBezTo>
                  <a:pt x="9567534" y="2666647"/>
                  <a:pt x="9537829" y="2664705"/>
                  <a:pt x="9516611" y="2668589"/>
                </a:cubicBezTo>
                <a:cubicBezTo>
                  <a:pt x="9406275" y="2686064"/>
                  <a:pt x="9274722" y="2748201"/>
                  <a:pt x="9185604" y="2697715"/>
                </a:cubicBezTo>
                <a:cubicBezTo>
                  <a:pt x="9215309" y="2697715"/>
                  <a:pt x="9274722" y="2672472"/>
                  <a:pt x="9215309" y="2680239"/>
                </a:cubicBezTo>
                <a:cubicBezTo>
                  <a:pt x="9202579" y="2668589"/>
                  <a:pt x="9253504" y="2668589"/>
                  <a:pt x="9270476" y="2662762"/>
                </a:cubicBezTo>
                <a:cubicBezTo>
                  <a:pt x="9334132" y="2691890"/>
                  <a:pt x="9431737" y="2676356"/>
                  <a:pt x="9542072" y="2651112"/>
                </a:cubicBezTo>
                <a:cubicBezTo>
                  <a:pt x="9533585" y="2649171"/>
                  <a:pt x="9516608" y="2641403"/>
                  <a:pt x="9529339" y="2637520"/>
                </a:cubicBezTo>
                <a:cubicBezTo>
                  <a:pt x="9508121" y="2627811"/>
                  <a:pt x="9474173" y="2639461"/>
                  <a:pt x="9452955" y="2635578"/>
                </a:cubicBezTo>
                <a:cubicBezTo>
                  <a:pt x="9499637" y="2616160"/>
                  <a:pt x="9559049" y="2604510"/>
                  <a:pt x="9614216" y="2596743"/>
                </a:cubicBezTo>
                <a:cubicBezTo>
                  <a:pt x="9588754" y="2647228"/>
                  <a:pt x="9860348" y="2592860"/>
                  <a:pt x="9957950" y="2588976"/>
                </a:cubicBezTo>
                <a:close/>
                <a:moveTo>
                  <a:pt x="3690139" y="2575560"/>
                </a:moveTo>
                <a:cubicBezTo>
                  <a:pt x="3696689" y="2575721"/>
                  <a:pt x="3702041" y="2575979"/>
                  <a:pt x="3704294" y="2575979"/>
                </a:cubicBezTo>
                <a:cubicBezTo>
                  <a:pt x="3717816" y="2592480"/>
                  <a:pt x="3659222" y="2588354"/>
                  <a:pt x="3650208" y="2586291"/>
                </a:cubicBezTo>
                <a:cubicBezTo>
                  <a:pt x="3643444" y="2579073"/>
                  <a:pt x="3654711" y="2576495"/>
                  <a:pt x="3668799" y="2575722"/>
                </a:cubicBezTo>
                <a:cubicBezTo>
                  <a:pt x="3675842" y="2575334"/>
                  <a:pt x="3683589" y="2575399"/>
                  <a:pt x="3690139" y="2575560"/>
                </a:cubicBezTo>
                <a:close/>
                <a:moveTo>
                  <a:pt x="9665136" y="2557907"/>
                </a:moveTo>
                <a:cubicBezTo>
                  <a:pt x="9614213" y="2581209"/>
                  <a:pt x="9563288" y="2573442"/>
                  <a:pt x="9478419" y="2596743"/>
                </a:cubicBezTo>
                <a:cubicBezTo>
                  <a:pt x="9503880" y="2577326"/>
                  <a:pt x="9605726" y="2563732"/>
                  <a:pt x="9665136" y="2557907"/>
                </a:cubicBezTo>
                <a:close/>
                <a:moveTo>
                  <a:pt x="4087418" y="2555353"/>
                </a:moveTo>
                <a:cubicBezTo>
                  <a:pt x="4064884" y="2578041"/>
                  <a:pt x="3961212" y="2584228"/>
                  <a:pt x="3907121" y="2600728"/>
                </a:cubicBezTo>
                <a:cubicBezTo>
                  <a:pt x="3929658" y="2580103"/>
                  <a:pt x="4033331" y="2571854"/>
                  <a:pt x="4087418" y="2555353"/>
                </a:cubicBezTo>
                <a:close/>
                <a:moveTo>
                  <a:pt x="7322642" y="2552083"/>
                </a:moveTo>
                <a:cubicBezTo>
                  <a:pt x="7301424" y="2554025"/>
                  <a:pt x="7284449" y="2557908"/>
                  <a:pt x="7267473" y="2559850"/>
                </a:cubicBezTo>
                <a:cubicBezTo>
                  <a:pt x="7288691" y="2561792"/>
                  <a:pt x="7309911" y="2557908"/>
                  <a:pt x="7322642" y="2552083"/>
                </a:cubicBezTo>
                <a:close/>
                <a:moveTo>
                  <a:pt x="10182865" y="2548198"/>
                </a:moveTo>
                <a:cubicBezTo>
                  <a:pt x="10182867" y="2573442"/>
                  <a:pt x="10089504" y="2571500"/>
                  <a:pt x="10051312" y="2575384"/>
                </a:cubicBezTo>
                <a:cubicBezTo>
                  <a:pt x="10076773" y="2555966"/>
                  <a:pt x="10165891" y="2550140"/>
                  <a:pt x="10182865" y="2548198"/>
                </a:cubicBezTo>
                <a:close/>
                <a:moveTo>
                  <a:pt x="7288691" y="2548198"/>
                </a:moveTo>
                <a:cubicBezTo>
                  <a:pt x="7275962" y="2548198"/>
                  <a:pt x="7267473" y="2548198"/>
                  <a:pt x="7250498" y="2554025"/>
                </a:cubicBezTo>
                <a:cubicBezTo>
                  <a:pt x="7250498" y="2555966"/>
                  <a:pt x="7254742" y="2555965"/>
                  <a:pt x="7254742" y="2555965"/>
                </a:cubicBezTo>
                <a:cubicBezTo>
                  <a:pt x="7263229" y="2554025"/>
                  <a:pt x="7275960" y="2550141"/>
                  <a:pt x="7288691" y="2548198"/>
                </a:cubicBezTo>
                <a:close/>
                <a:moveTo>
                  <a:pt x="3853038" y="2532668"/>
                </a:moveTo>
                <a:cubicBezTo>
                  <a:pt x="3821488" y="2571854"/>
                  <a:pt x="3686266" y="2565667"/>
                  <a:pt x="3587103" y="2573916"/>
                </a:cubicBezTo>
                <a:cubicBezTo>
                  <a:pt x="3636685" y="2553291"/>
                  <a:pt x="3767399" y="2551230"/>
                  <a:pt x="3853038" y="2532668"/>
                </a:cubicBezTo>
                <a:close/>
                <a:moveTo>
                  <a:pt x="10255008" y="2532664"/>
                </a:moveTo>
                <a:cubicBezTo>
                  <a:pt x="10267739" y="2542373"/>
                  <a:pt x="10216814" y="2544316"/>
                  <a:pt x="10199837" y="2550140"/>
                </a:cubicBezTo>
                <a:cubicBezTo>
                  <a:pt x="10191350" y="2538490"/>
                  <a:pt x="10242275" y="2538490"/>
                  <a:pt x="10255008" y="2532664"/>
                </a:cubicBezTo>
                <a:close/>
                <a:moveTo>
                  <a:pt x="4520124" y="2518232"/>
                </a:moveTo>
                <a:cubicBezTo>
                  <a:pt x="4506600" y="2522356"/>
                  <a:pt x="4488570" y="2524419"/>
                  <a:pt x="4470542" y="2528543"/>
                </a:cubicBezTo>
                <a:cubicBezTo>
                  <a:pt x="4484064" y="2528543"/>
                  <a:pt x="4502092" y="2526481"/>
                  <a:pt x="4524630" y="2520294"/>
                </a:cubicBezTo>
                <a:cubicBezTo>
                  <a:pt x="4524630" y="2520294"/>
                  <a:pt x="4520124" y="2518232"/>
                  <a:pt x="4520124" y="2518232"/>
                </a:cubicBezTo>
                <a:close/>
                <a:moveTo>
                  <a:pt x="9881566" y="2513247"/>
                </a:moveTo>
                <a:cubicBezTo>
                  <a:pt x="9897479" y="2512761"/>
                  <a:pt x="9908088" y="2513853"/>
                  <a:pt x="9914386" y="2515432"/>
                </a:cubicBezTo>
                <a:cubicBezTo>
                  <a:pt x="9933285" y="2520165"/>
                  <a:pt x="9913395" y="2529267"/>
                  <a:pt x="9881566" y="2513247"/>
                </a:cubicBezTo>
                <a:close/>
                <a:moveTo>
                  <a:pt x="7963432" y="2513247"/>
                </a:moveTo>
                <a:cubicBezTo>
                  <a:pt x="7925240" y="2528781"/>
                  <a:pt x="7827637" y="2528781"/>
                  <a:pt x="7759735" y="2544316"/>
                </a:cubicBezTo>
                <a:cubicBezTo>
                  <a:pt x="7785199" y="2515188"/>
                  <a:pt x="7887045" y="2519071"/>
                  <a:pt x="7963432" y="2513247"/>
                </a:cubicBezTo>
                <a:close/>
                <a:moveTo>
                  <a:pt x="4497586" y="2512043"/>
                </a:moveTo>
                <a:cubicBezTo>
                  <a:pt x="4475047" y="2509981"/>
                  <a:pt x="4438992" y="2516168"/>
                  <a:pt x="4425467" y="2522356"/>
                </a:cubicBezTo>
                <a:cubicBezTo>
                  <a:pt x="4452511" y="2518231"/>
                  <a:pt x="4475050" y="2516168"/>
                  <a:pt x="4497586" y="2512043"/>
                </a:cubicBezTo>
                <a:close/>
                <a:moveTo>
                  <a:pt x="7889172" y="2502324"/>
                </a:moveTo>
                <a:cubicBezTo>
                  <a:pt x="7899781" y="2501596"/>
                  <a:pt x="7912511" y="2502567"/>
                  <a:pt x="7916752" y="2503538"/>
                </a:cubicBezTo>
                <a:cubicBezTo>
                  <a:pt x="7925242" y="2515189"/>
                  <a:pt x="7882804" y="2511305"/>
                  <a:pt x="7874317" y="2511305"/>
                </a:cubicBezTo>
                <a:cubicBezTo>
                  <a:pt x="7870073" y="2505480"/>
                  <a:pt x="7878560" y="2503053"/>
                  <a:pt x="7889172" y="2502324"/>
                </a:cubicBezTo>
                <a:close/>
                <a:moveTo>
                  <a:pt x="7721545" y="2491887"/>
                </a:moveTo>
                <a:cubicBezTo>
                  <a:pt x="7704571" y="2509363"/>
                  <a:pt x="7623941" y="2513247"/>
                  <a:pt x="7581505" y="2526839"/>
                </a:cubicBezTo>
                <a:cubicBezTo>
                  <a:pt x="7598479" y="2509363"/>
                  <a:pt x="7679110" y="2503538"/>
                  <a:pt x="7721545" y="2491887"/>
                </a:cubicBezTo>
                <a:close/>
                <a:moveTo>
                  <a:pt x="10110724" y="2484120"/>
                </a:moveTo>
                <a:cubicBezTo>
                  <a:pt x="10144673" y="2486061"/>
                  <a:pt x="10034337" y="2509363"/>
                  <a:pt x="10017363" y="2503538"/>
                </a:cubicBezTo>
                <a:cubicBezTo>
                  <a:pt x="10025848" y="2484120"/>
                  <a:pt x="10076773" y="2497712"/>
                  <a:pt x="10110724" y="2484120"/>
                </a:cubicBezTo>
                <a:close/>
                <a:moveTo>
                  <a:pt x="10590785" y="2481692"/>
                </a:moveTo>
                <a:cubicBezTo>
                  <a:pt x="10598741" y="2483149"/>
                  <a:pt x="10596619" y="2488004"/>
                  <a:pt x="10560548" y="2491888"/>
                </a:cubicBezTo>
                <a:cubicBezTo>
                  <a:pt x="10564794" y="2482178"/>
                  <a:pt x="10582827" y="2480236"/>
                  <a:pt x="10590785" y="2481692"/>
                </a:cubicBezTo>
                <a:close/>
                <a:moveTo>
                  <a:pt x="7967675" y="2480236"/>
                </a:moveTo>
                <a:cubicBezTo>
                  <a:pt x="7959188" y="2497712"/>
                  <a:pt x="7895534" y="2488003"/>
                  <a:pt x="7967675" y="2480236"/>
                </a:cubicBezTo>
                <a:close/>
                <a:moveTo>
                  <a:pt x="7963432" y="2454993"/>
                </a:moveTo>
                <a:cubicBezTo>
                  <a:pt x="7971919" y="2478294"/>
                  <a:pt x="7827635" y="2489945"/>
                  <a:pt x="7785199" y="2497712"/>
                </a:cubicBezTo>
                <a:cubicBezTo>
                  <a:pt x="7734274" y="2507422"/>
                  <a:pt x="7925240" y="2458877"/>
                  <a:pt x="7963432" y="2454993"/>
                </a:cubicBezTo>
                <a:close/>
                <a:moveTo>
                  <a:pt x="4019809" y="2452233"/>
                </a:moveTo>
                <a:cubicBezTo>
                  <a:pt x="4015301" y="2454296"/>
                  <a:pt x="4010793" y="2454296"/>
                  <a:pt x="4006285" y="2454296"/>
                </a:cubicBezTo>
                <a:cubicBezTo>
                  <a:pt x="3988257" y="2456359"/>
                  <a:pt x="3988257" y="2460482"/>
                  <a:pt x="3988254" y="2462545"/>
                </a:cubicBezTo>
                <a:cubicBezTo>
                  <a:pt x="3997273" y="2458420"/>
                  <a:pt x="4006287" y="2456359"/>
                  <a:pt x="4019809" y="2452233"/>
                </a:cubicBezTo>
                <a:close/>
                <a:moveTo>
                  <a:pt x="10680235" y="2450776"/>
                </a:moveTo>
                <a:cubicBezTo>
                  <a:pt x="10683083" y="2450139"/>
                  <a:pt x="10684675" y="2450623"/>
                  <a:pt x="10683615" y="2453051"/>
                </a:cubicBezTo>
                <a:cubicBezTo>
                  <a:pt x="10683617" y="2454993"/>
                  <a:pt x="10670886" y="2466644"/>
                  <a:pt x="10658151" y="2464702"/>
                </a:cubicBezTo>
                <a:cubicBezTo>
                  <a:pt x="10651788" y="2464702"/>
                  <a:pt x="10671680" y="2452687"/>
                  <a:pt x="10680235" y="2450776"/>
                </a:cubicBezTo>
                <a:close/>
                <a:moveTo>
                  <a:pt x="10781222" y="2423924"/>
                </a:moveTo>
                <a:cubicBezTo>
                  <a:pt x="10793950" y="2437518"/>
                  <a:pt x="10755758" y="2443343"/>
                  <a:pt x="10734540" y="2451110"/>
                </a:cubicBezTo>
                <a:cubicBezTo>
                  <a:pt x="10747271" y="2441401"/>
                  <a:pt x="10760001" y="2431691"/>
                  <a:pt x="10781222" y="2423924"/>
                </a:cubicBezTo>
                <a:close/>
                <a:moveTo>
                  <a:pt x="7700327" y="2421983"/>
                </a:moveTo>
                <a:cubicBezTo>
                  <a:pt x="7708812" y="2429750"/>
                  <a:pt x="7640915" y="2423924"/>
                  <a:pt x="7657892" y="2441400"/>
                </a:cubicBezTo>
                <a:cubicBezTo>
                  <a:pt x="7666376" y="2441400"/>
                  <a:pt x="7674864" y="2443343"/>
                  <a:pt x="7679107" y="2449167"/>
                </a:cubicBezTo>
                <a:cubicBezTo>
                  <a:pt x="7691840" y="2443343"/>
                  <a:pt x="7721543" y="2421983"/>
                  <a:pt x="7700327" y="2421983"/>
                </a:cubicBezTo>
                <a:close/>
                <a:moveTo>
                  <a:pt x="8642154" y="2405690"/>
                </a:moveTo>
                <a:cubicBezTo>
                  <a:pt x="8613508" y="2403778"/>
                  <a:pt x="8577704" y="2419070"/>
                  <a:pt x="8549060" y="2427808"/>
                </a:cubicBezTo>
                <a:cubicBezTo>
                  <a:pt x="8502376" y="2420041"/>
                  <a:pt x="8476915" y="2441400"/>
                  <a:pt x="8409017" y="2451110"/>
                </a:cubicBezTo>
                <a:cubicBezTo>
                  <a:pt x="8472673" y="2468586"/>
                  <a:pt x="8604227" y="2423924"/>
                  <a:pt x="8667878" y="2414216"/>
                </a:cubicBezTo>
                <a:cubicBezTo>
                  <a:pt x="8660454" y="2408876"/>
                  <a:pt x="8651702" y="2406328"/>
                  <a:pt x="8642154" y="2405690"/>
                </a:cubicBezTo>
                <a:close/>
                <a:moveTo>
                  <a:pt x="4443497" y="2394485"/>
                </a:moveTo>
                <a:cubicBezTo>
                  <a:pt x="4438992" y="2396547"/>
                  <a:pt x="4434481" y="2396547"/>
                  <a:pt x="4429975" y="2396547"/>
                </a:cubicBezTo>
                <a:cubicBezTo>
                  <a:pt x="4330814" y="2404797"/>
                  <a:pt x="4245173" y="2423359"/>
                  <a:pt x="4155026" y="2437795"/>
                </a:cubicBezTo>
                <a:cubicBezTo>
                  <a:pt x="4164042" y="2439858"/>
                  <a:pt x="4168548" y="2443983"/>
                  <a:pt x="4164042" y="2452233"/>
                </a:cubicBezTo>
                <a:cubicBezTo>
                  <a:pt x="4258696" y="2433671"/>
                  <a:pt x="4348843" y="2413046"/>
                  <a:pt x="4443497" y="2394485"/>
                </a:cubicBezTo>
                <a:close/>
                <a:moveTo>
                  <a:pt x="4475047" y="2371798"/>
                </a:moveTo>
                <a:cubicBezTo>
                  <a:pt x="4429975" y="2373860"/>
                  <a:pt x="4470542" y="2390359"/>
                  <a:pt x="4448006" y="2394485"/>
                </a:cubicBezTo>
                <a:cubicBezTo>
                  <a:pt x="4470544" y="2388298"/>
                  <a:pt x="4493078" y="2384173"/>
                  <a:pt x="4515614" y="2380047"/>
                </a:cubicBezTo>
                <a:cubicBezTo>
                  <a:pt x="4493078" y="2380047"/>
                  <a:pt x="4488570" y="2377986"/>
                  <a:pt x="4488570" y="2373860"/>
                </a:cubicBezTo>
                <a:cubicBezTo>
                  <a:pt x="4484064" y="2373860"/>
                  <a:pt x="4479556" y="2373860"/>
                  <a:pt x="4475047" y="2371798"/>
                </a:cubicBezTo>
                <a:close/>
                <a:moveTo>
                  <a:pt x="7963434" y="2361787"/>
                </a:moveTo>
                <a:cubicBezTo>
                  <a:pt x="7954947" y="2363729"/>
                  <a:pt x="7950703" y="2363729"/>
                  <a:pt x="7942216" y="2365671"/>
                </a:cubicBezTo>
                <a:cubicBezTo>
                  <a:pt x="7950703" y="2379263"/>
                  <a:pt x="7942216" y="2377321"/>
                  <a:pt x="7933727" y="2394798"/>
                </a:cubicBezTo>
                <a:cubicBezTo>
                  <a:pt x="7967678" y="2394798"/>
                  <a:pt x="7993139" y="2387031"/>
                  <a:pt x="8010114" y="2373438"/>
                </a:cubicBezTo>
                <a:cubicBezTo>
                  <a:pt x="7980409" y="2371496"/>
                  <a:pt x="7950703" y="2381205"/>
                  <a:pt x="7980409" y="2363729"/>
                </a:cubicBezTo>
                <a:cubicBezTo>
                  <a:pt x="7971921" y="2365671"/>
                  <a:pt x="7963434" y="2365671"/>
                  <a:pt x="7963434" y="2361787"/>
                </a:cubicBezTo>
                <a:close/>
                <a:moveTo>
                  <a:pt x="4727460" y="2361485"/>
                </a:moveTo>
                <a:cubicBezTo>
                  <a:pt x="4700416" y="2361485"/>
                  <a:pt x="4668863" y="2363548"/>
                  <a:pt x="4637316" y="2367674"/>
                </a:cubicBezTo>
                <a:cubicBezTo>
                  <a:pt x="4637314" y="2369735"/>
                  <a:pt x="4632805" y="2369735"/>
                  <a:pt x="4632805" y="2371798"/>
                </a:cubicBezTo>
                <a:cubicBezTo>
                  <a:pt x="4601252" y="2380049"/>
                  <a:pt x="4574211" y="2384173"/>
                  <a:pt x="4551672" y="2384173"/>
                </a:cubicBezTo>
                <a:cubicBezTo>
                  <a:pt x="4506600" y="2394485"/>
                  <a:pt x="4475050" y="2404797"/>
                  <a:pt x="4466033" y="2415109"/>
                </a:cubicBezTo>
                <a:cubicBezTo>
                  <a:pt x="4353353" y="2427484"/>
                  <a:pt x="4200101" y="2462545"/>
                  <a:pt x="4037835" y="2503794"/>
                </a:cubicBezTo>
                <a:cubicBezTo>
                  <a:pt x="4055868" y="2489357"/>
                  <a:pt x="4096432" y="2476981"/>
                  <a:pt x="4146012" y="2466671"/>
                </a:cubicBezTo>
                <a:cubicBezTo>
                  <a:pt x="4118970" y="2439858"/>
                  <a:pt x="4042343" y="2464608"/>
                  <a:pt x="3988257" y="2470795"/>
                </a:cubicBezTo>
                <a:cubicBezTo>
                  <a:pt x="3988257" y="2472857"/>
                  <a:pt x="3983749" y="2474920"/>
                  <a:pt x="3979240" y="2476981"/>
                </a:cubicBezTo>
                <a:cubicBezTo>
                  <a:pt x="3889096" y="2497606"/>
                  <a:pt x="3821485" y="2497606"/>
                  <a:pt x="3753874" y="2493482"/>
                </a:cubicBezTo>
                <a:cubicBezTo>
                  <a:pt x="3704294" y="2509981"/>
                  <a:pt x="3645699" y="2522356"/>
                  <a:pt x="3587103" y="2534730"/>
                </a:cubicBezTo>
                <a:cubicBezTo>
                  <a:pt x="3573580" y="2542981"/>
                  <a:pt x="3542028" y="2545044"/>
                  <a:pt x="3510478" y="2549168"/>
                </a:cubicBezTo>
                <a:cubicBezTo>
                  <a:pt x="3478928" y="2553293"/>
                  <a:pt x="3451883" y="2559481"/>
                  <a:pt x="3420331" y="2563606"/>
                </a:cubicBezTo>
                <a:cubicBezTo>
                  <a:pt x="3343706" y="2575979"/>
                  <a:pt x="3267081" y="2590417"/>
                  <a:pt x="3203981" y="2606916"/>
                </a:cubicBezTo>
                <a:cubicBezTo>
                  <a:pt x="3321170" y="2644040"/>
                  <a:pt x="3447375" y="2569793"/>
                  <a:pt x="3564566" y="2578042"/>
                </a:cubicBezTo>
                <a:cubicBezTo>
                  <a:pt x="3560061" y="2600729"/>
                  <a:pt x="3524000" y="2590417"/>
                  <a:pt x="3510478" y="2604853"/>
                </a:cubicBezTo>
                <a:cubicBezTo>
                  <a:pt x="3524000" y="2615165"/>
                  <a:pt x="3560058" y="2586291"/>
                  <a:pt x="3582597" y="2613103"/>
                </a:cubicBezTo>
                <a:cubicBezTo>
                  <a:pt x="3514986" y="2623415"/>
                  <a:pt x="3573580" y="2623415"/>
                  <a:pt x="3560058" y="2639915"/>
                </a:cubicBezTo>
                <a:cubicBezTo>
                  <a:pt x="3411317" y="2674976"/>
                  <a:pt x="3334692" y="2716225"/>
                  <a:pt x="3127354" y="2743037"/>
                </a:cubicBezTo>
                <a:lnTo>
                  <a:pt x="2999105" y="2762598"/>
                </a:lnTo>
                <a:lnTo>
                  <a:pt x="3019179" y="2765723"/>
                </a:lnTo>
                <a:cubicBezTo>
                  <a:pt x="2983121" y="2784285"/>
                  <a:pt x="2911002" y="2796658"/>
                  <a:pt x="2874944" y="2802846"/>
                </a:cubicBezTo>
                <a:cubicBezTo>
                  <a:pt x="2789303" y="2817283"/>
                  <a:pt x="2852405" y="2804909"/>
                  <a:pt x="2897480" y="2790472"/>
                </a:cubicBezTo>
                <a:cubicBezTo>
                  <a:pt x="2905930" y="2788150"/>
                  <a:pt x="2920086" y="2781481"/>
                  <a:pt x="2936383" y="2775027"/>
                </a:cubicBezTo>
                <a:lnTo>
                  <a:pt x="2950923" y="2769947"/>
                </a:lnTo>
                <a:lnTo>
                  <a:pt x="2912692" y="2775778"/>
                </a:lnTo>
                <a:cubicBezTo>
                  <a:pt x="2837759" y="2788927"/>
                  <a:pt x="2760005" y="2803879"/>
                  <a:pt x="2681128" y="2819347"/>
                </a:cubicBezTo>
                <a:cubicBezTo>
                  <a:pt x="2703666" y="2875032"/>
                  <a:pt x="2496326" y="2889469"/>
                  <a:pt x="2460270" y="2920406"/>
                </a:cubicBezTo>
                <a:cubicBezTo>
                  <a:pt x="2464776" y="2920406"/>
                  <a:pt x="2469284" y="2922469"/>
                  <a:pt x="2487314" y="2928656"/>
                </a:cubicBezTo>
                <a:cubicBezTo>
                  <a:pt x="2541403" y="2918343"/>
                  <a:pt x="2590981" y="2893595"/>
                  <a:pt x="2658592" y="2885344"/>
                </a:cubicBezTo>
                <a:cubicBezTo>
                  <a:pt x="2640561" y="2893595"/>
                  <a:pt x="2631547" y="2903906"/>
                  <a:pt x="2640561" y="2908032"/>
                </a:cubicBezTo>
                <a:cubicBezTo>
                  <a:pt x="2658589" y="2905969"/>
                  <a:pt x="2672114" y="2903906"/>
                  <a:pt x="2685636" y="2903906"/>
                </a:cubicBezTo>
                <a:cubicBezTo>
                  <a:pt x="2685636" y="2903906"/>
                  <a:pt x="2690142" y="2903906"/>
                  <a:pt x="2690142" y="2903906"/>
                </a:cubicBezTo>
                <a:cubicBezTo>
                  <a:pt x="2685636" y="2905969"/>
                  <a:pt x="2681128" y="2905969"/>
                  <a:pt x="2676622" y="2908031"/>
                </a:cubicBezTo>
                <a:cubicBezTo>
                  <a:pt x="2618025" y="2943092"/>
                  <a:pt x="2491820" y="2963717"/>
                  <a:pt x="2379134" y="2980217"/>
                </a:cubicBezTo>
                <a:cubicBezTo>
                  <a:pt x="2334062" y="2986404"/>
                  <a:pt x="2284482" y="2992591"/>
                  <a:pt x="2239407" y="2996716"/>
                </a:cubicBezTo>
                <a:cubicBezTo>
                  <a:pt x="2239407" y="2996716"/>
                  <a:pt x="2234901" y="2998778"/>
                  <a:pt x="2234901" y="2998778"/>
                </a:cubicBezTo>
                <a:cubicBezTo>
                  <a:pt x="2248423" y="3021465"/>
                  <a:pt x="2302512" y="2992591"/>
                  <a:pt x="2338570" y="2990528"/>
                </a:cubicBezTo>
                <a:cubicBezTo>
                  <a:pt x="2374631" y="2998778"/>
                  <a:pt x="2397165" y="3015278"/>
                  <a:pt x="2442239" y="3013215"/>
                </a:cubicBezTo>
                <a:cubicBezTo>
                  <a:pt x="2424209" y="3023527"/>
                  <a:pt x="2365615" y="3040026"/>
                  <a:pt x="2316034" y="3046215"/>
                </a:cubicBezTo>
                <a:cubicBezTo>
                  <a:pt x="2316034" y="3046215"/>
                  <a:pt x="2320542" y="3048278"/>
                  <a:pt x="2320542" y="3050338"/>
                </a:cubicBezTo>
                <a:cubicBezTo>
                  <a:pt x="2370120" y="3042089"/>
                  <a:pt x="2433225" y="3021465"/>
                  <a:pt x="2478298" y="3019402"/>
                </a:cubicBezTo>
                <a:cubicBezTo>
                  <a:pt x="2478298" y="3019402"/>
                  <a:pt x="2482806" y="3017340"/>
                  <a:pt x="2482806" y="3017340"/>
                </a:cubicBezTo>
                <a:cubicBezTo>
                  <a:pt x="2505342" y="3009091"/>
                  <a:pt x="2514356" y="3017340"/>
                  <a:pt x="2523370" y="3023527"/>
                </a:cubicBezTo>
                <a:cubicBezTo>
                  <a:pt x="2527878" y="3021465"/>
                  <a:pt x="2532386" y="3019402"/>
                  <a:pt x="2536895" y="3017340"/>
                </a:cubicBezTo>
                <a:cubicBezTo>
                  <a:pt x="2545906" y="3004966"/>
                  <a:pt x="2563936" y="3000840"/>
                  <a:pt x="2545909" y="2990528"/>
                </a:cubicBezTo>
                <a:cubicBezTo>
                  <a:pt x="2518862" y="2994654"/>
                  <a:pt x="2491820" y="2998779"/>
                  <a:pt x="2473792" y="3004966"/>
                </a:cubicBezTo>
                <a:cubicBezTo>
                  <a:pt x="2469281" y="2996716"/>
                  <a:pt x="2460270" y="2994653"/>
                  <a:pt x="2446748" y="2994654"/>
                </a:cubicBezTo>
                <a:cubicBezTo>
                  <a:pt x="2455762" y="2978154"/>
                  <a:pt x="2536895" y="2974029"/>
                  <a:pt x="2554922" y="2957530"/>
                </a:cubicBezTo>
                <a:cubicBezTo>
                  <a:pt x="2554922" y="2963717"/>
                  <a:pt x="2550414" y="2969905"/>
                  <a:pt x="2559428" y="2978154"/>
                </a:cubicBezTo>
                <a:cubicBezTo>
                  <a:pt x="2563936" y="2978154"/>
                  <a:pt x="2568445" y="2976091"/>
                  <a:pt x="2572950" y="2976092"/>
                </a:cubicBezTo>
                <a:cubicBezTo>
                  <a:pt x="2595489" y="2963716"/>
                  <a:pt x="2572950" y="2936905"/>
                  <a:pt x="2622533" y="2945155"/>
                </a:cubicBezTo>
                <a:cubicBezTo>
                  <a:pt x="2627039" y="2951343"/>
                  <a:pt x="2609011" y="2953405"/>
                  <a:pt x="2599995" y="2957530"/>
                </a:cubicBezTo>
                <a:cubicBezTo>
                  <a:pt x="2613519" y="2961654"/>
                  <a:pt x="2622533" y="2965779"/>
                  <a:pt x="2640564" y="2963716"/>
                </a:cubicBezTo>
                <a:cubicBezTo>
                  <a:pt x="2636053" y="2963717"/>
                  <a:pt x="2636053" y="2965779"/>
                  <a:pt x="2631547" y="2967842"/>
                </a:cubicBezTo>
                <a:cubicBezTo>
                  <a:pt x="2708172" y="2959593"/>
                  <a:pt x="2784797" y="2953405"/>
                  <a:pt x="2843391" y="2924531"/>
                </a:cubicBezTo>
                <a:cubicBezTo>
                  <a:pt x="2798319" y="2916281"/>
                  <a:pt x="2766766" y="2887406"/>
                  <a:pt x="2730708" y="2910094"/>
                </a:cubicBezTo>
                <a:cubicBezTo>
                  <a:pt x="2712678" y="2897719"/>
                  <a:pt x="2748738" y="2875032"/>
                  <a:pt x="2694650" y="2887406"/>
                </a:cubicBezTo>
                <a:cubicBezTo>
                  <a:pt x="2843391" y="2817284"/>
                  <a:pt x="3181443" y="2794598"/>
                  <a:pt x="3366245" y="2749224"/>
                </a:cubicBezTo>
                <a:cubicBezTo>
                  <a:pt x="3361736" y="2726537"/>
                  <a:pt x="3325676" y="2743037"/>
                  <a:pt x="3298634" y="2747162"/>
                </a:cubicBezTo>
                <a:cubicBezTo>
                  <a:pt x="3307648" y="2728600"/>
                  <a:pt x="3397795" y="2722413"/>
                  <a:pt x="3438361" y="2710037"/>
                </a:cubicBezTo>
                <a:cubicBezTo>
                  <a:pt x="3420331" y="2699725"/>
                  <a:pt x="3217501" y="2755412"/>
                  <a:pt x="3321170" y="2720350"/>
                </a:cubicBezTo>
                <a:cubicBezTo>
                  <a:pt x="3388781" y="2710037"/>
                  <a:pt x="3469911" y="2681164"/>
                  <a:pt x="3528508" y="2685288"/>
                </a:cubicBezTo>
                <a:cubicBezTo>
                  <a:pt x="3492447" y="2695601"/>
                  <a:pt x="3456389" y="2701788"/>
                  <a:pt x="3424839" y="2728600"/>
                </a:cubicBezTo>
                <a:cubicBezTo>
                  <a:pt x="3465406" y="2736850"/>
                  <a:pt x="3537522" y="2707976"/>
                  <a:pt x="3569072" y="2728600"/>
                </a:cubicBezTo>
                <a:cubicBezTo>
                  <a:pt x="3663727" y="2629603"/>
                  <a:pt x="3992763" y="2604854"/>
                  <a:pt x="4141506" y="2571856"/>
                </a:cubicBezTo>
                <a:cubicBezTo>
                  <a:pt x="4118968" y="2598666"/>
                  <a:pt x="4191087" y="2571856"/>
                  <a:pt x="4213623" y="2580105"/>
                </a:cubicBezTo>
                <a:cubicBezTo>
                  <a:pt x="4236159" y="2540918"/>
                  <a:pt x="4326306" y="2545044"/>
                  <a:pt x="4389409" y="2514106"/>
                </a:cubicBezTo>
                <a:cubicBezTo>
                  <a:pt x="4344336" y="2497606"/>
                  <a:pt x="4281232" y="2512044"/>
                  <a:pt x="4249684" y="2534730"/>
                </a:cubicBezTo>
                <a:cubicBezTo>
                  <a:pt x="4173056" y="2509981"/>
                  <a:pt x="4109954" y="2557418"/>
                  <a:pt x="4028823" y="2557418"/>
                </a:cubicBezTo>
                <a:cubicBezTo>
                  <a:pt x="4091926" y="2540919"/>
                  <a:pt x="4222639" y="2497606"/>
                  <a:pt x="4339829" y="2481107"/>
                </a:cubicBezTo>
                <a:cubicBezTo>
                  <a:pt x="4362364" y="2472857"/>
                  <a:pt x="4389411" y="2466671"/>
                  <a:pt x="4420959" y="2462545"/>
                </a:cubicBezTo>
                <a:cubicBezTo>
                  <a:pt x="4429975" y="2472857"/>
                  <a:pt x="4416453" y="2483170"/>
                  <a:pt x="4389409" y="2491419"/>
                </a:cubicBezTo>
                <a:cubicBezTo>
                  <a:pt x="4393914" y="2495545"/>
                  <a:pt x="4402931" y="2499668"/>
                  <a:pt x="4411947" y="2505856"/>
                </a:cubicBezTo>
                <a:cubicBezTo>
                  <a:pt x="4384903" y="2483170"/>
                  <a:pt x="4551672" y="2446046"/>
                  <a:pt x="4542660" y="2427484"/>
                </a:cubicBezTo>
                <a:cubicBezTo>
                  <a:pt x="4574208" y="2413046"/>
                  <a:pt x="4623789" y="2400672"/>
                  <a:pt x="4668863" y="2388298"/>
                </a:cubicBezTo>
                <a:cubicBezTo>
                  <a:pt x="4664357" y="2386235"/>
                  <a:pt x="4659852" y="2384173"/>
                  <a:pt x="4655342" y="2377986"/>
                </a:cubicBezTo>
                <a:cubicBezTo>
                  <a:pt x="4677880" y="2375923"/>
                  <a:pt x="4704922" y="2365611"/>
                  <a:pt x="4727460" y="2361485"/>
                </a:cubicBezTo>
                <a:close/>
                <a:moveTo>
                  <a:pt x="10603717" y="2353383"/>
                </a:moveTo>
                <a:cubicBezTo>
                  <a:pt x="10609352" y="2353656"/>
                  <a:pt x="10613598" y="2355478"/>
                  <a:pt x="10615720" y="2359846"/>
                </a:cubicBezTo>
                <a:cubicBezTo>
                  <a:pt x="10594499" y="2367614"/>
                  <a:pt x="10552061" y="2387031"/>
                  <a:pt x="10535089" y="2365671"/>
                </a:cubicBezTo>
                <a:cubicBezTo>
                  <a:pt x="10557366" y="2365671"/>
                  <a:pt x="10586806" y="2352564"/>
                  <a:pt x="10603717" y="2353383"/>
                </a:cubicBezTo>
                <a:close/>
                <a:moveTo>
                  <a:pt x="10971122" y="2351593"/>
                </a:moveTo>
                <a:cubicBezTo>
                  <a:pt x="10963696" y="2350137"/>
                  <a:pt x="10946721" y="2352079"/>
                  <a:pt x="10942478" y="2361787"/>
                </a:cubicBezTo>
                <a:cubicBezTo>
                  <a:pt x="10976426" y="2357904"/>
                  <a:pt x="10978548" y="2353050"/>
                  <a:pt x="10971122" y="2351593"/>
                </a:cubicBezTo>
                <a:close/>
                <a:moveTo>
                  <a:pt x="8154400" y="2344312"/>
                </a:moveTo>
                <a:cubicBezTo>
                  <a:pt x="8120449" y="2355962"/>
                  <a:pt x="8069524" y="2344312"/>
                  <a:pt x="8078013" y="2365671"/>
                </a:cubicBezTo>
                <a:cubicBezTo>
                  <a:pt x="8094988" y="2361787"/>
                  <a:pt x="8154398" y="2363729"/>
                  <a:pt x="8154400" y="2344312"/>
                </a:cubicBezTo>
                <a:close/>
                <a:moveTo>
                  <a:pt x="8184103" y="2338485"/>
                </a:moveTo>
                <a:cubicBezTo>
                  <a:pt x="8175616" y="2340428"/>
                  <a:pt x="8171372" y="2340428"/>
                  <a:pt x="8162885" y="2342370"/>
                </a:cubicBezTo>
                <a:cubicBezTo>
                  <a:pt x="8167128" y="2344312"/>
                  <a:pt x="8171372" y="2348195"/>
                  <a:pt x="8171372" y="2352079"/>
                </a:cubicBezTo>
                <a:cubicBezTo>
                  <a:pt x="8179862" y="2350137"/>
                  <a:pt x="8184103" y="2350137"/>
                  <a:pt x="8192590" y="2348195"/>
                </a:cubicBezTo>
                <a:cubicBezTo>
                  <a:pt x="8188346" y="2344312"/>
                  <a:pt x="8188349" y="2342370"/>
                  <a:pt x="8184103" y="2338485"/>
                </a:cubicBezTo>
                <a:close/>
                <a:moveTo>
                  <a:pt x="8535599" y="2332600"/>
                </a:moveTo>
                <a:cubicBezTo>
                  <a:pt x="8547730" y="2331689"/>
                  <a:pt x="8515109" y="2338972"/>
                  <a:pt x="8489645" y="2346253"/>
                </a:cubicBezTo>
                <a:cubicBezTo>
                  <a:pt x="8472671" y="2352079"/>
                  <a:pt x="8421748" y="2379263"/>
                  <a:pt x="8396284" y="2365671"/>
                </a:cubicBezTo>
                <a:cubicBezTo>
                  <a:pt x="8425992" y="2352079"/>
                  <a:pt x="8481158" y="2342370"/>
                  <a:pt x="8506622" y="2336544"/>
                </a:cubicBezTo>
                <a:cubicBezTo>
                  <a:pt x="8522535" y="2334116"/>
                  <a:pt x="8531552" y="2332903"/>
                  <a:pt x="8535599" y="2332600"/>
                </a:cubicBezTo>
                <a:close/>
                <a:moveTo>
                  <a:pt x="10696345" y="2326836"/>
                </a:moveTo>
                <a:cubicBezTo>
                  <a:pt x="10726050" y="2340428"/>
                  <a:pt x="10666640" y="2338486"/>
                  <a:pt x="10696345" y="2350138"/>
                </a:cubicBezTo>
                <a:cubicBezTo>
                  <a:pt x="10670884" y="2357904"/>
                  <a:pt x="10662397" y="2346253"/>
                  <a:pt x="10636935" y="2355963"/>
                </a:cubicBezTo>
                <a:cubicBezTo>
                  <a:pt x="10649666" y="2344312"/>
                  <a:pt x="10670886" y="2336545"/>
                  <a:pt x="10696345" y="2326836"/>
                </a:cubicBezTo>
                <a:close/>
                <a:moveTo>
                  <a:pt x="8786703" y="2301592"/>
                </a:moveTo>
                <a:cubicBezTo>
                  <a:pt x="8765483" y="2303534"/>
                  <a:pt x="8744265" y="2305476"/>
                  <a:pt x="8731537" y="2303535"/>
                </a:cubicBezTo>
                <a:cubicBezTo>
                  <a:pt x="8727291" y="2305476"/>
                  <a:pt x="8727291" y="2309359"/>
                  <a:pt x="8723047" y="2313243"/>
                </a:cubicBezTo>
                <a:cubicBezTo>
                  <a:pt x="8744265" y="2309359"/>
                  <a:pt x="8765483" y="2303534"/>
                  <a:pt x="8786703" y="2301592"/>
                </a:cubicBezTo>
                <a:close/>
                <a:moveTo>
                  <a:pt x="8366579" y="2274408"/>
                </a:moveTo>
                <a:cubicBezTo>
                  <a:pt x="8349607" y="2276350"/>
                  <a:pt x="8332630" y="2280233"/>
                  <a:pt x="8315659" y="2284117"/>
                </a:cubicBezTo>
                <a:cubicBezTo>
                  <a:pt x="8324146" y="2289942"/>
                  <a:pt x="8332630" y="2293825"/>
                  <a:pt x="8341118" y="2295767"/>
                </a:cubicBezTo>
                <a:cubicBezTo>
                  <a:pt x="8332630" y="2299650"/>
                  <a:pt x="8319900" y="2301592"/>
                  <a:pt x="8324146" y="2305476"/>
                </a:cubicBezTo>
                <a:cubicBezTo>
                  <a:pt x="8349607" y="2305476"/>
                  <a:pt x="8430235" y="2315186"/>
                  <a:pt x="8430235" y="2288000"/>
                </a:cubicBezTo>
                <a:cubicBezTo>
                  <a:pt x="8417504" y="2289942"/>
                  <a:pt x="8421748" y="2284117"/>
                  <a:pt x="8421750" y="2278291"/>
                </a:cubicBezTo>
                <a:cubicBezTo>
                  <a:pt x="8396287" y="2284117"/>
                  <a:pt x="8370823" y="2289942"/>
                  <a:pt x="8366579" y="2274408"/>
                </a:cubicBezTo>
                <a:close/>
                <a:moveTo>
                  <a:pt x="10730299" y="2264699"/>
                </a:moveTo>
                <a:cubicBezTo>
                  <a:pt x="10624204" y="2280233"/>
                  <a:pt x="10518113" y="2299650"/>
                  <a:pt x="10467190" y="2336545"/>
                </a:cubicBezTo>
                <a:cubicBezTo>
                  <a:pt x="10586010" y="2311301"/>
                  <a:pt x="10679371" y="2303534"/>
                  <a:pt x="10730299" y="2264699"/>
                </a:cubicBezTo>
                <a:close/>
                <a:moveTo>
                  <a:pt x="10997647" y="2243340"/>
                </a:moveTo>
                <a:cubicBezTo>
                  <a:pt x="10993401" y="2251107"/>
                  <a:pt x="10980672" y="2258875"/>
                  <a:pt x="10955209" y="2262757"/>
                </a:cubicBezTo>
                <a:cubicBezTo>
                  <a:pt x="10933991" y="2243340"/>
                  <a:pt x="10963696" y="2251107"/>
                  <a:pt x="10997647" y="2243340"/>
                </a:cubicBezTo>
                <a:close/>
                <a:moveTo>
                  <a:pt x="11162304" y="2241656"/>
                </a:moveTo>
                <a:cubicBezTo>
                  <a:pt x="11167062" y="2237938"/>
                  <a:pt x="11149889" y="2264699"/>
                  <a:pt x="11116467" y="2264698"/>
                </a:cubicBezTo>
                <a:cubicBezTo>
                  <a:pt x="11116467" y="2254990"/>
                  <a:pt x="11141931" y="2251107"/>
                  <a:pt x="11158908" y="2245281"/>
                </a:cubicBezTo>
                <a:cubicBezTo>
                  <a:pt x="11160498" y="2243340"/>
                  <a:pt x="11161624" y="2242186"/>
                  <a:pt x="11162304" y="2241656"/>
                </a:cubicBezTo>
                <a:close/>
                <a:moveTo>
                  <a:pt x="8621201" y="2229747"/>
                </a:moveTo>
                <a:cubicBezTo>
                  <a:pt x="8642419" y="2249165"/>
                  <a:pt x="8570276" y="2241398"/>
                  <a:pt x="8578765" y="2249165"/>
                </a:cubicBezTo>
                <a:cubicBezTo>
                  <a:pt x="8540568" y="2241398"/>
                  <a:pt x="8595735" y="2241398"/>
                  <a:pt x="8621201" y="2229747"/>
                </a:cubicBezTo>
                <a:close/>
                <a:moveTo>
                  <a:pt x="11197097" y="2200620"/>
                </a:moveTo>
                <a:cubicBezTo>
                  <a:pt x="11192851" y="2221980"/>
                  <a:pt x="11061303" y="2254989"/>
                  <a:pt x="11018865" y="2282175"/>
                </a:cubicBezTo>
                <a:cubicBezTo>
                  <a:pt x="11027349" y="2286058"/>
                  <a:pt x="11035837" y="2286058"/>
                  <a:pt x="11040083" y="2289942"/>
                </a:cubicBezTo>
                <a:cubicBezTo>
                  <a:pt x="11112226" y="2289942"/>
                  <a:pt x="11112223" y="2268583"/>
                  <a:pt x="11180123" y="2266641"/>
                </a:cubicBezTo>
                <a:cubicBezTo>
                  <a:pt x="11133441" y="2291884"/>
                  <a:pt x="11078272" y="2317126"/>
                  <a:pt x="11001890" y="2336545"/>
                </a:cubicBezTo>
                <a:cubicBezTo>
                  <a:pt x="11014621" y="2340428"/>
                  <a:pt x="11031595" y="2336545"/>
                  <a:pt x="11035837" y="2346253"/>
                </a:cubicBezTo>
                <a:cubicBezTo>
                  <a:pt x="10980670" y="2361789"/>
                  <a:pt x="10963693" y="2365671"/>
                  <a:pt x="10917014" y="2387031"/>
                </a:cubicBezTo>
                <a:cubicBezTo>
                  <a:pt x="10904286" y="2381206"/>
                  <a:pt x="10917016" y="2377323"/>
                  <a:pt x="10912773" y="2371497"/>
                </a:cubicBezTo>
                <a:cubicBezTo>
                  <a:pt x="10832142" y="2379264"/>
                  <a:pt x="10878824" y="2408390"/>
                  <a:pt x="10806681" y="2416157"/>
                </a:cubicBezTo>
                <a:cubicBezTo>
                  <a:pt x="10802437" y="2406449"/>
                  <a:pt x="10789706" y="2408390"/>
                  <a:pt x="10776976" y="2410332"/>
                </a:cubicBezTo>
                <a:cubicBezTo>
                  <a:pt x="10768486" y="2402565"/>
                  <a:pt x="10772730" y="2396740"/>
                  <a:pt x="10785463" y="2392856"/>
                </a:cubicBezTo>
                <a:cubicBezTo>
                  <a:pt x="10734538" y="2379264"/>
                  <a:pt x="10700589" y="2408390"/>
                  <a:pt x="10645422" y="2416159"/>
                </a:cubicBezTo>
                <a:cubicBezTo>
                  <a:pt x="10666640" y="2392856"/>
                  <a:pt x="10755755" y="2381206"/>
                  <a:pt x="10815168" y="2363730"/>
                </a:cubicBezTo>
                <a:cubicBezTo>
                  <a:pt x="10844873" y="2354020"/>
                  <a:pt x="10827899" y="2334603"/>
                  <a:pt x="10849117" y="2322951"/>
                </a:cubicBezTo>
                <a:cubicBezTo>
                  <a:pt x="10806681" y="2322951"/>
                  <a:pt x="10810924" y="2319068"/>
                  <a:pt x="10802437" y="2299652"/>
                </a:cubicBezTo>
                <a:cubicBezTo>
                  <a:pt x="10832142" y="2305476"/>
                  <a:pt x="10832142" y="2288000"/>
                  <a:pt x="10857604" y="2293825"/>
                </a:cubicBezTo>
                <a:cubicBezTo>
                  <a:pt x="10853360" y="2303534"/>
                  <a:pt x="10836386" y="2311301"/>
                  <a:pt x="10878822" y="2301592"/>
                </a:cubicBezTo>
                <a:cubicBezTo>
                  <a:pt x="10883065" y="2307417"/>
                  <a:pt x="10874578" y="2313243"/>
                  <a:pt x="10853360" y="2317126"/>
                </a:cubicBezTo>
                <a:cubicBezTo>
                  <a:pt x="10980672" y="2295767"/>
                  <a:pt x="11074031" y="2235572"/>
                  <a:pt x="11197097" y="2200620"/>
                </a:cubicBezTo>
                <a:close/>
                <a:moveTo>
                  <a:pt x="9321401" y="2198678"/>
                </a:moveTo>
                <a:cubicBezTo>
                  <a:pt x="9312917" y="2218096"/>
                  <a:pt x="9249261" y="2206446"/>
                  <a:pt x="9321401" y="2198678"/>
                </a:cubicBezTo>
                <a:close/>
                <a:moveTo>
                  <a:pt x="9533585" y="2188970"/>
                </a:moveTo>
                <a:cubicBezTo>
                  <a:pt x="9406275" y="2204504"/>
                  <a:pt x="9368083" y="2233630"/>
                  <a:pt x="9283212" y="2247222"/>
                </a:cubicBezTo>
                <a:cubicBezTo>
                  <a:pt x="9287453" y="2262756"/>
                  <a:pt x="9321404" y="2251106"/>
                  <a:pt x="9342622" y="2245281"/>
                </a:cubicBezTo>
                <a:cubicBezTo>
                  <a:pt x="9414763" y="2229747"/>
                  <a:pt x="9512367" y="2202561"/>
                  <a:pt x="9533585" y="2188970"/>
                </a:cubicBezTo>
                <a:close/>
                <a:moveTo>
                  <a:pt x="314776" y="2188241"/>
                </a:moveTo>
                <a:cubicBezTo>
                  <a:pt x="305765" y="2219178"/>
                  <a:pt x="224634" y="2206803"/>
                  <a:pt x="161527" y="2227427"/>
                </a:cubicBezTo>
                <a:cubicBezTo>
                  <a:pt x="148004" y="2219178"/>
                  <a:pt x="260688" y="2188241"/>
                  <a:pt x="314776" y="2188241"/>
                </a:cubicBezTo>
                <a:close/>
                <a:moveTo>
                  <a:pt x="10627322" y="2184267"/>
                </a:moveTo>
                <a:cubicBezTo>
                  <a:pt x="10603251" y="2183266"/>
                  <a:pt x="10578586" y="2183629"/>
                  <a:pt x="10594499" y="2202562"/>
                </a:cubicBezTo>
                <a:cubicBezTo>
                  <a:pt x="10611474" y="2194794"/>
                  <a:pt x="10662399" y="2194794"/>
                  <a:pt x="10649666" y="2185086"/>
                </a:cubicBezTo>
                <a:cubicBezTo>
                  <a:pt x="10643301" y="2185085"/>
                  <a:pt x="10635343" y="2184601"/>
                  <a:pt x="10627322" y="2184267"/>
                </a:cubicBezTo>
                <a:close/>
                <a:moveTo>
                  <a:pt x="11017272" y="2170280"/>
                </a:moveTo>
                <a:cubicBezTo>
                  <a:pt x="11019926" y="2170523"/>
                  <a:pt x="11023111" y="2171494"/>
                  <a:pt x="11027352" y="2173436"/>
                </a:cubicBezTo>
                <a:cubicBezTo>
                  <a:pt x="11018867" y="2173436"/>
                  <a:pt x="11014621" y="2171493"/>
                  <a:pt x="11010377" y="2171493"/>
                </a:cubicBezTo>
                <a:cubicBezTo>
                  <a:pt x="11012499" y="2170523"/>
                  <a:pt x="11014621" y="2170038"/>
                  <a:pt x="11017272" y="2170280"/>
                </a:cubicBezTo>
                <a:close/>
                <a:moveTo>
                  <a:pt x="10535089" y="2163726"/>
                </a:moveTo>
                <a:cubicBezTo>
                  <a:pt x="10513871" y="2169551"/>
                  <a:pt x="10492651" y="2173435"/>
                  <a:pt x="10471433" y="2177318"/>
                </a:cubicBezTo>
                <a:cubicBezTo>
                  <a:pt x="10479920" y="2188969"/>
                  <a:pt x="10496895" y="2196737"/>
                  <a:pt x="10522359" y="2188969"/>
                </a:cubicBezTo>
                <a:cubicBezTo>
                  <a:pt x="10496895" y="2175377"/>
                  <a:pt x="10552061" y="2175377"/>
                  <a:pt x="10535089" y="2163726"/>
                </a:cubicBezTo>
                <a:close/>
                <a:moveTo>
                  <a:pt x="10155279" y="2157415"/>
                </a:moveTo>
                <a:cubicBezTo>
                  <a:pt x="10165891" y="2156930"/>
                  <a:pt x="10178621" y="2157901"/>
                  <a:pt x="10182865" y="2157901"/>
                </a:cubicBezTo>
                <a:cubicBezTo>
                  <a:pt x="10187109" y="2173435"/>
                  <a:pt x="10153157" y="2157901"/>
                  <a:pt x="10140427" y="2165668"/>
                </a:cubicBezTo>
                <a:cubicBezTo>
                  <a:pt x="10136183" y="2159843"/>
                  <a:pt x="10144670" y="2157901"/>
                  <a:pt x="10155279" y="2157415"/>
                </a:cubicBezTo>
                <a:close/>
                <a:moveTo>
                  <a:pt x="8926744" y="2150134"/>
                </a:moveTo>
                <a:cubicBezTo>
                  <a:pt x="8888551" y="2155959"/>
                  <a:pt x="8841870" y="2171493"/>
                  <a:pt x="8807921" y="2173435"/>
                </a:cubicBezTo>
                <a:cubicBezTo>
                  <a:pt x="8807921" y="2175377"/>
                  <a:pt x="8803677" y="2175377"/>
                  <a:pt x="8803677" y="2175377"/>
                </a:cubicBezTo>
                <a:cubicBezTo>
                  <a:pt x="8786703" y="2179260"/>
                  <a:pt x="8782460" y="2175377"/>
                  <a:pt x="8773972" y="2169551"/>
                </a:cubicBezTo>
                <a:cubicBezTo>
                  <a:pt x="8773972" y="2171493"/>
                  <a:pt x="8769729" y="2173435"/>
                  <a:pt x="8765485" y="2175377"/>
                </a:cubicBezTo>
                <a:cubicBezTo>
                  <a:pt x="8756996" y="2185086"/>
                  <a:pt x="8744267" y="2188970"/>
                  <a:pt x="8756998" y="2196737"/>
                </a:cubicBezTo>
                <a:cubicBezTo>
                  <a:pt x="8778214" y="2192853"/>
                  <a:pt x="8795188" y="2188969"/>
                  <a:pt x="8812167" y="2185086"/>
                </a:cubicBezTo>
                <a:cubicBezTo>
                  <a:pt x="8816408" y="2190911"/>
                  <a:pt x="8824895" y="2192852"/>
                  <a:pt x="8833382" y="2192853"/>
                </a:cubicBezTo>
                <a:cubicBezTo>
                  <a:pt x="8824895" y="2206445"/>
                  <a:pt x="8761239" y="2210329"/>
                  <a:pt x="8748508" y="2221980"/>
                </a:cubicBezTo>
                <a:cubicBezTo>
                  <a:pt x="8748508" y="2216154"/>
                  <a:pt x="8748508" y="2212271"/>
                  <a:pt x="8744265" y="2206446"/>
                </a:cubicBezTo>
                <a:cubicBezTo>
                  <a:pt x="8744265" y="2206446"/>
                  <a:pt x="8740024" y="2208387"/>
                  <a:pt x="8735778" y="2208387"/>
                </a:cubicBezTo>
                <a:cubicBezTo>
                  <a:pt x="8718803" y="2218096"/>
                  <a:pt x="8735778" y="2237514"/>
                  <a:pt x="8697586" y="2231688"/>
                </a:cubicBezTo>
                <a:cubicBezTo>
                  <a:pt x="8693342" y="2225863"/>
                  <a:pt x="8706073" y="2223921"/>
                  <a:pt x="8714560" y="2221980"/>
                </a:cubicBezTo>
                <a:cubicBezTo>
                  <a:pt x="8706073" y="2218096"/>
                  <a:pt x="8697586" y="2214213"/>
                  <a:pt x="8684855" y="2216154"/>
                </a:cubicBezTo>
                <a:cubicBezTo>
                  <a:pt x="8684855" y="2214213"/>
                  <a:pt x="8684855" y="2214213"/>
                  <a:pt x="8689098" y="2212271"/>
                </a:cubicBezTo>
                <a:cubicBezTo>
                  <a:pt x="8629686" y="2218096"/>
                  <a:pt x="8570276" y="2221980"/>
                  <a:pt x="8527840" y="2245281"/>
                </a:cubicBezTo>
                <a:cubicBezTo>
                  <a:pt x="8561789" y="2251106"/>
                  <a:pt x="8583009" y="2274407"/>
                  <a:pt x="8612712" y="2256931"/>
                </a:cubicBezTo>
                <a:cubicBezTo>
                  <a:pt x="8625442" y="2266640"/>
                  <a:pt x="8599981" y="2284117"/>
                  <a:pt x="8642419" y="2274408"/>
                </a:cubicBezTo>
                <a:cubicBezTo>
                  <a:pt x="8532084" y="2330720"/>
                  <a:pt x="8268977" y="2346252"/>
                  <a:pt x="8128936" y="2381205"/>
                </a:cubicBezTo>
                <a:cubicBezTo>
                  <a:pt x="8133180" y="2396740"/>
                  <a:pt x="8158644" y="2383148"/>
                  <a:pt x="8179859" y="2381205"/>
                </a:cubicBezTo>
                <a:cubicBezTo>
                  <a:pt x="8175616" y="2394798"/>
                  <a:pt x="8103475" y="2398682"/>
                  <a:pt x="8073770" y="2408390"/>
                </a:cubicBezTo>
                <a:cubicBezTo>
                  <a:pt x="8090744" y="2416157"/>
                  <a:pt x="8243518" y="2375381"/>
                  <a:pt x="8167128" y="2400623"/>
                </a:cubicBezTo>
                <a:cubicBezTo>
                  <a:pt x="8116208" y="2408390"/>
                  <a:pt x="8052552" y="2429750"/>
                  <a:pt x="8010114" y="2427808"/>
                </a:cubicBezTo>
                <a:cubicBezTo>
                  <a:pt x="8035575" y="2420041"/>
                  <a:pt x="8061039" y="2416157"/>
                  <a:pt x="8086500" y="2394798"/>
                </a:cubicBezTo>
                <a:cubicBezTo>
                  <a:pt x="8056795" y="2388973"/>
                  <a:pt x="8001626" y="2410332"/>
                  <a:pt x="7976165" y="2394798"/>
                </a:cubicBezTo>
                <a:cubicBezTo>
                  <a:pt x="7904022" y="2468586"/>
                  <a:pt x="7653646" y="2488003"/>
                  <a:pt x="7539067" y="2513247"/>
                </a:cubicBezTo>
                <a:cubicBezTo>
                  <a:pt x="7556041" y="2491887"/>
                  <a:pt x="7500874" y="2513247"/>
                  <a:pt x="7483900" y="2507422"/>
                </a:cubicBezTo>
                <a:cubicBezTo>
                  <a:pt x="7462682" y="2536548"/>
                  <a:pt x="7394782" y="2534606"/>
                  <a:pt x="7348103" y="2557908"/>
                </a:cubicBezTo>
                <a:cubicBezTo>
                  <a:pt x="7382052" y="2569559"/>
                  <a:pt x="7428733" y="2557908"/>
                  <a:pt x="7454195" y="2540431"/>
                </a:cubicBezTo>
                <a:cubicBezTo>
                  <a:pt x="7513605" y="2557908"/>
                  <a:pt x="7564528" y="2522956"/>
                  <a:pt x="7623938" y="2522956"/>
                </a:cubicBezTo>
                <a:cubicBezTo>
                  <a:pt x="7577259" y="2534606"/>
                  <a:pt x="7475410" y="2569559"/>
                  <a:pt x="7386295" y="2581209"/>
                </a:cubicBezTo>
                <a:cubicBezTo>
                  <a:pt x="7369321" y="2587034"/>
                  <a:pt x="7348103" y="2590918"/>
                  <a:pt x="7322642" y="2594801"/>
                </a:cubicBezTo>
                <a:cubicBezTo>
                  <a:pt x="7309911" y="2585093"/>
                  <a:pt x="7322639" y="2577326"/>
                  <a:pt x="7343859" y="2571500"/>
                </a:cubicBezTo>
                <a:cubicBezTo>
                  <a:pt x="7339613" y="2569559"/>
                  <a:pt x="7331129" y="2567617"/>
                  <a:pt x="7326883" y="2561792"/>
                </a:cubicBezTo>
                <a:cubicBezTo>
                  <a:pt x="7343859" y="2579267"/>
                  <a:pt x="7220793" y="2608393"/>
                  <a:pt x="7225037" y="2621987"/>
                </a:cubicBezTo>
                <a:cubicBezTo>
                  <a:pt x="7199575" y="2633637"/>
                  <a:pt x="7161383" y="2643346"/>
                  <a:pt x="7127432" y="2653055"/>
                </a:cubicBezTo>
                <a:cubicBezTo>
                  <a:pt x="7131676" y="2653055"/>
                  <a:pt x="7140163" y="2656938"/>
                  <a:pt x="7140163" y="2660822"/>
                </a:cubicBezTo>
                <a:cubicBezTo>
                  <a:pt x="7123189" y="2660822"/>
                  <a:pt x="7101971" y="2668590"/>
                  <a:pt x="7084996" y="2672473"/>
                </a:cubicBezTo>
                <a:cubicBezTo>
                  <a:pt x="7106214" y="2672473"/>
                  <a:pt x="7127432" y="2672472"/>
                  <a:pt x="7152896" y="2668590"/>
                </a:cubicBezTo>
                <a:cubicBezTo>
                  <a:pt x="7152896" y="2668590"/>
                  <a:pt x="7157137" y="2666647"/>
                  <a:pt x="7157137" y="2666647"/>
                </a:cubicBezTo>
                <a:cubicBezTo>
                  <a:pt x="7182601" y="2660822"/>
                  <a:pt x="7203819" y="2656939"/>
                  <a:pt x="7220793" y="2656938"/>
                </a:cubicBezTo>
                <a:cubicBezTo>
                  <a:pt x="7254742" y="2651113"/>
                  <a:pt x="7284447" y="2641404"/>
                  <a:pt x="7288693" y="2633637"/>
                </a:cubicBezTo>
                <a:cubicBezTo>
                  <a:pt x="7373565" y="2623929"/>
                  <a:pt x="7492387" y="2596743"/>
                  <a:pt x="7615453" y="2565675"/>
                </a:cubicBezTo>
                <a:cubicBezTo>
                  <a:pt x="7598479" y="2577326"/>
                  <a:pt x="7568774" y="2587034"/>
                  <a:pt x="7530579" y="2594801"/>
                </a:cubicBezTo>
                <a:cubicBezTo>
                  <a:pt x="7556041" y="2614220"/>
                  <a:pt x="7611210" y="2594801"/>
                  <a:pt x="7653643" y="2590918"/>
                </a:cubicBezTo>
                <a:cubicBezTo>
                  <a:pt x="7657889" y="2588976"/>
                  <a:pt x="7657889" y="2588976"/>
                  <a:pt x="7662133" y="2587034"/>
                </a:cubicBezTo>
                <a:cubicBezTo>
                  <a:pt x="7730032" y="2569559"/>
                  <a:pt x="7785199" y="2569559"/>
                  <a:pt x="7836122" y="2573442"/>
                </a:cubicBezTo>
                <a:cubicBezTo>
                  <a:pt x="7874317" y="2561792"/>
                  <a:pt x="7916752" y="2552082"/>
                  <a:pt x="7963434" y="2542373"/>
                </a:cubicBezTo>
                <a:cubicBezTo>
                  <a:pt x="7976167" y="2538490"/>
                  <a:pt x="7997383" y="2534606"/>
                  <a:pt x="8022844" y="2532664"/>
                </a:cubicBezTo>
                <a:cubicBezTo>
                  <a:pt x="8044062" y="2528781"/>
                  <a:pt x="8069524" y="2524897"/>
                  <a:pt x="8090744" y="2521014"/>
                </a:cubicBezTo>
                <a:cubicBezTo>
                  <a:pt x="8150154" y="2511305"/>
                  <a:pt x="8205323" y="2501596"/>
                  <a:pt x="8256246" y="2488003"/>
                </a:cubicBezTo>
                <a:cubicBezTo>
                  <a:pt x="8167128" y="2460818"/>
                  <a:pt x="8069526" y="2517130"/>
                  <a:pt x="7980409" y="2511305"/>
                </a:cubicBezTo>
                <a:cubicBezTo>
                  <a:pt x="7984655" y="2493828"/>
                  <a:pt x="8010116" y="2503538"/>
                  <a:pt x="8022844" y="2491887"/>
                </a:cubicBezTo>
                <a:cubicBezTo>
                  <a:pt x="8014360" y="2484120"/>
                  <a:pt x="7984652" y="2505480"/>
                  <a:pt x="7967678" y="2486061"/>
                </a:cubicBezTo>
                <a:cubicBezTo>
                  <a:pt x="8018603" y="2476353"/>
                  <a:pt x="7971921" y="2476353"/>
                  <a:pt x="7984652" y="2464701"/>
                </a:cubicBezTo>
                <a:cubicBezTo>
                  <a:pt x="8099231" y="2437517"/>
                  <a:pt x="8158641" y="2404507"/>
                  <a:pt x="8315659" y="2385088"/>
                </a:cubicBezTo>
                <a:cubicBezTo>
                  <a:pt x="8417504" y="2373438"/>
                  <a:pt x="8532084" y="2350137"/>
                  <a:pt x="8655150" y="2326836"/>
                </a:cubicBezTo>
                <a:cubicBezTo>
                  <a:pt x="8638175" y="2284117"/>
                  <a:pt x="8795190" y="2274408"/>
                  <a:pt x="8824895" y="2249165"/>
                </a:cubicBezTo>
                <a:cubicBezTo>
                  <a:pt x="8824895" y="2247222"/>
                  <a:pt x="8820652" y="2247222"/>
                  <a:pt x="8803677" y="2247222"/>
                </a:cubicBezTo>
                <a:cubicBezTo>
                  <a:pt x="8761242" y="2254989"/>
                  <a:pt x="8723047" y="2272466"/>
                  <a:pt x="8672124" y="2280233"/>
                </a:cubicBezTo>
                <a:cubicBezTo>
                  <a:pt x="8684855" y="2274408"/>
                  <a:pt x="8693342" y="2264699"/>
                  <a:pt x="8684855" y="2262756"/>
                </a:cubicBezTo>
                <a:cubicBezTo>
                  <a:pt x="8672126" y="2264699"/>
                  <a:pt x="8659393" y="2266640"/>
                  <a:pt x="8650906" y="2266640"/>
                </a:cubicBezTo>
                <a:cubicBezTo>
                  <a:pt x="8650906" y="2266640"/>
                  <a:pt x="8646663" y="2266640"/>
                  <a:pt x="8646663" y="2266640"/>
                </a:cubicBezTo>
                <a:cubicBezTo>
                  <a:pt x="8650906" y="2264699"/>
                  <a:pt x="8650906" y="2264699"/>
                  <a:pt x="8655150" y="2262756"/>
                </a:cubicBezTo>
                <a:cubicBezTo>
                  <a:pt x="8701829" y="2235572"/>
                  <a:pt x="8799434" y="2218096"/>
                  <a:pt x="8884305" y="2206446"/>
                </a:cubicBezTo>
                <a:cubicBezTo>
                  <a:pt x="8918254" y="2200620"/>
                  <a:pt x="8956449" y="2196737"/>
                  <a:pt x="8990397" y="2192853"/>
                </a:cubicBezTo>
                <a:cubicBezTo>
                  <a:pt x="8994641" y="2192853"/>
                  <a:pt x="8994643" y="2190911"/>
                  <a:pt x="8994643" y="2190911"/>
                </a:cubicBezTo>
                <a:cubicBezTo>
                  <a:pt x="8981910" y="2173435"/>
                  <a:pt x="8939472" y="2194794"/>
                  <a:pt x="8914013" y="2196737"/>
                </a:cubicBezTo>
                <a:cubicBezTo>
                  <a:pt x="8884308" y="2190911"/>
                  <a:pt x="8867334" y="2177318"/>
                  <a:pt x="8833382" y="2179260"/>
                </a:cubicBezTo>
                <a:cubicBezTo>
                  <a:pt x="8846113" y="2171493"/>
                  <a:pt x="8892793" y="2157901"/>
                  <a:pt x="8930987" y="2154017"/>
                </a:cubicBezTo>
                <a:cubicBezTo>
                  <a:pt x="8930990" y="2152076"/>
                  <a:pt x="8926744" y="2152076"/>
                  <a:pt x="8926744" y="2150134"/>
                </a:cubicBezTo>
                <a:close/>
                <a:moveTo>
                  <a:pt x="107438" y="2142868"/>
                </a:moveTo>
                <a:cubicBezTo>
                  <a:pt x="84902" y="2159367"/>
                  <a:pt x="3769" y="2163492"/>
                  <a:pt x="17291" y="2184117"/>
                </a:cubicBezTo>
                <a:cubicBezTo>
                  <a:pt x="62363" y="2171742"/>
                  <a:pt x="143496" y="2167617"/>
                  <a:pt x="107438" y="2142868"/>
                </a:cubicBezTo>
                <a:close/>
                <a:moveTo>
                  <a:pt x="10600535" y="2138543"/>
                </a:moveTo>
                <a:cubicBezTo>
                  <a:pt x="10596886" y="2138119"/>
                  <a:pt x="10592378" y="2138969"/>
                  <a:pt x="10586012" y="2142367"/>
                </a:cubicBezTo>
                <a:cubicBezTo>
                  <a:pt x="10594502" y="2150134"/>
                  <a:pt x="10598743" y="2155959"/>
                  <a:pt x="10594499" y="2161784"/>
                </a:cubicBezTo>
                <a:cubicBezTo>
                  <a:pt x="10619961" y="2157901"/>
                  <a:pt x="10645425" y="2152076"/>
                  <a:pt x="10636935" y="2142367"/>
                </a:cubicBezTo>
                <a:cubicBezTo>
                  <a:pt x="10614656" y="2152561"/>
                  <a:pt x="10611474" y="2139819"/>
                  <a:pt x="10600535" y="2138543"/>
                </a:cubicBezTo>
                <a:close/>
                <a:moveTo>
                  <a:pt x="10369587" y="2136542"/>
                </a:moveTo>
                <a:cubicBezTo>
                  <a:pt x="10373831" y="2159843"/>
                  <a:pt x="10305931" y="2163726"/>
                  <a:pt x="10263495" y="2163727"/>
                </a:cubicBezTo>
                <a:cubicBezTo>
                  <a:pt x="10263493" y="2157901"/>
                  <a:pt x="10267739" y="2152077"/>
                  <a:pt x="10250762" y="2155960"/>
                </a:cubicBezTo>
                <a:cubicBezTo>
                  <a:pt x="10259249" y="2148193"/>
                  <a:pt x="10327149" y="2152077"/>
                  <a:pt x="10369587" y="2136542"/>
                </a:cubicBezTo>
                <a:close/>
                <a:moveTo>
                  <a:pt x="10587935" y="2113604"/>
                </a:moveTo>
                <a:cubicBezTo>
                  <a:pt x="10566649" y="2112512"/>
                  <a:pt x="10534028" y="2127804"/>
                  <a:pt x="10556307" y="2136542"/>
                </a:cubicBezTo>
                <a:cubicBezTo>
                  <a:pt x="10590253" y="2134600"/>
                  <a:pt x="10577525" y="2124891"/>
                  <a:pt x="10602987" y="2121008"/>
                </a:cubicBezTo>
                <a:cubicBezTo>
                  <a:pt x="10600865" y="2116153"/>
                  <a:pt x="10595029" y="2113968"/>
                  <a:pt x="10587935" y="2113604"/>
                </a:cubicBezTo>
                <a:close/>
                <a:moveTo>
                  <a:pt x="10552064" y="2103531"/>
                </a:moveTo>
                <a:cubicBezTo>
                  <a:pt x="10530846" y="2109356"/>
                  <a:pt x="10522356" y="2103531"/>
                  <a:pt x="10505384" y="2107414"/>
                </a:cubicBezTo>
                <a:cubicBezTo>
                  <a:pt x="10496895" y="2111298"/>
                  <a:pt x="10471433" y="2130716"/>
                  <a:pt x="10501141" y="2124891"/>
                </a:cubicBezTo>
                <a:cubicBezTo>
                  <a:pt x="10496897" y="2113241"/>
                  <a:pt x="10560551" y="2122948"/>
                  <a:pt x="10552064" y="2103531"/>
                </a:cubicBezTo>
                <a:close/>
                <a:moveTo>
                  <a:pt x="10378072" y="2089939"/>
                </a:moveTo>
                <a:cubicBezTo>
                  <a:pt x="10373831" y="2093822"/>
                  <a:pt x="10369585" y="2097706"/>
                  <a:pt x="10369585" y="2101589"/>
                </a:cubicBezTo>
                <a:cubicBezTo>
                  <a:pt x="10382318" y="2097706"/>
                  <a:pt x="10395046" y="2097706"/>
                  <a:pt x="10403533" y="2093822"/>
                </a:cubicBezTo>
                <a:cubicBezTo>
                  <a:pt x="10412023" y="2101589"/>
                  <a:pt x="10386559" y="2103531"/>
                  <a:pt x="10365344" y="2107414"/>
                </a:cubicBezTo>
                <a:cubicBezTo>
                  <a:pt x="10361098" y="2115182"/>
                  <a:pt x="10369587" y="2122949"/>
                  <a:pt x="10416267" y="2117124"/>
                </a:cubicBezTo>
                <a:cubicBezTo>
                  <a:pt x="10416267" y="2122949"/>
                  <a:pt x="10399290" y="2124891"/>
                  <a:pt x="10403533" y="2130716"/>
                </a:cubicBezTo>
                <a:cubicBezTo>
                  <a:pt x="10365344" y="2124891"/>
                  <a:pt x="10344123" y="2128775"/>
                  <a:pt x="10318659" y="2130716"/>
                </a:cubicBezTo>
                <a:cubicBezTo>
                  <a:pt x="10314418" y="2121007"/>
                  <a:pt x="10327149" y="2115182"/>
                  <a:pt x="10314418" y="2103531"/>
                </a:cubicBezTo>
                <a:cubicBezTo>
                  <a:pt x="10348369" y="2109356"/>
                  <a:pt x="10344123" y="2093822"/>
                  <a:pt x="10378072" y="2089939"/>
                </a:cubicBezTo>
                <a:close/>
                <a:moveTo>
                  <a:pt x="9486906" y="2066638"/>
                </a:moveTo>
                <a:cubicBezTo>
                  <a:pt x="9452957" y="2074405"/>
                  <a:pt x="9410519" y="2078288"/>
                  <a:pt x="9393547" y="2080230"/>
                </a:cubicBezTo>
                <a:cubicBezTo>
                  <a:pt x="9385057" y="2087997"/>
                  <a:pt x="9380814" y="2093822"/>
                  <a:pt x="9372327" y="2097706"/>
                </a:cubicBezTo>
                <a:cubicBezTo>
                  <a:pt x="9414763" y="2089939"/>
                  <a:pt x="9452957" y="2080229"/>
                  <a:pt x="9486906" y="2066638"/>
                </a:cubicBezTo>
                <a:close/>
                <a:moveTo>
                  <a:pt x="10072529" y="2058870"/>
                </a:moveTo>
                <a:cubicBezTo>
                  <a:pt x="10085260" y="2068578"/>
                  <a:pt x="10038581" y="2068578"/>
                  <a:pt x="10025850" y="2074405"/>
                </a:cubicBezTo>
                <a:cubicBezTo>
                  <a:pt x="10013117" y="2064695"/>
                  <a:pt x="10059799" y="2064695"/>
                  <a:pt x="10072529" y="2058870"/>
                </a:cubicBezTo>
                <a:close/>
                <a:moveTo>
                  <a:pt x="10696345" y="2054986"/>
                </a:moveTo>
                <a:cubicBezTo>
                  <a:pt x="10645422" y="2062753"/>
                  <a:pt x="10653910" y="2082172"/>
                  <a:pt x="10624204" y="2093822"/>
                </a:cubicBezTo>
                <a:cubicBezTo>
                  <a:pt x="10683615" y="2086055"/>
                  <a:pt x="10692102" y="2072462"/>
                  <a:pt x="10696345" y="2054986"/>
                </a:cubicBezTo>
                <a:close/>
                <a:moveTo>
                  <a:pt x="9894297" y="2053046"/>
                </a:moveTo>
                <a:cubicBezTo>
                  <a:pt x="9885810" y="2070521"/>
                  <a:pt x="9822153" y="2060813"/>
                  <a:pt x="9894297" y="2053046"/>
                </a:cubicBezTo>
                <a:close/>
                <a:moveTo>
                  <a:pt x="1791141" y="2039940"/>
                </a:moveTo>
                <a:cubicBezTo>
                  <a:pt x="1757967" y="2040907"/>
                  <a:pt x="1726698" y="2059856"/>
                  <a:pt x="1703038" y="2070682"/>
                </a:cubicBezTo>
                <a:cubicBezTo>
                  <a:pt x="1743602" y="2062433"/>
                  <a:pt x="1784169" y="2054184"/>
                  <a:pt x="1824735" y="2045933"/>
                </a:cubicBezTo>
                <a:cubicBezTo>
                  <a:pt x="1813466" y="2041294"/>
                  <a:pt x="1802199" y="2039618"/>
                  <a:pt x="1791141" y="2039940"/>
                </a:cubicBezTo>
                <a:close/>
                <a:moveTo>
                  <a:pt x="10386559" y="2039452"/>
                </a:moveTo>
                <a:cubicBezTo>
                  <a:pt x="10378072" y="2068578"/>
                  <a:pt x="10288957" y="2082172"/>
                  <a:pt x="10208326" y="2099649"/>
                </a:cubicBezTo>
                <a:cubicBezTo>
                  <a:pt x="10225301" y="2082172"/>
                  <a:pt x="10250762" y="2072462"/>
                  <a:pt x="10284713" y="2064695"/>
                </a:cubicBezTo>
                <a:cubicBezTo>
                  <a:pt x="10271980" y="2053044"/>
                  <a:pt x="10314418" y="2053044"/>
                  <a:pt x="10331393" y="2047219"/>
                </a:cubicBezTo>
                <a:cubicBezTo>
                  <a:pt x="10331393" y="2049161"/>
                  <a:pt x="10335636" y="2051103"/>
                  <a:pt x="10335634" y="2053044"/>
                </a:cubicBezTo>
                <a:cubicBezTo>
                  <a:pt x="10352613" y="2049161"/>
                  <a:pt x="10369585" y="2045278"/>
                  <a:pt x="10386559" y="2039452"/>
                </a:cubicBezTo>
                <a:close/>
                <a:moveTo>
                  <a:pt x="11099495" y="2035569"/>
                </a:moveTo>
                <a:cubicBezTo>
                  <a:pt x="11103736" y="2041394"/>
                  <a:pt x="11091008" y="2043336"/>
                  <a:pt x="11082518" y="2045278"/>
                </a:cubicBezTo>
                <a:cubicBezTo>
                  <a:pt x="11095249" y="2053046"/>
                  <a:pt x="11133444" y="2035569"/>
                  <a:pt x="11133441" y="2056929"/>
                </a:cubicBezTo>
                <a:cubicBezTo>
                  <a:pt x="11112226" y="2062753"/>
                  <a:pt x="11095249" y="2064696"/>
                  <a:pt x="11078275" y="2062753"/>
                </a:cubicBezTo>
                <a:cubicBezTo>
                  <a:pt x="11065542" y="2051104"/>
                  <a:pt x="11074031" y="2041394"/>
                  <a:pt x="11099495" y="2035569"/>
                </a:cubicBezTo>
                <a:close/>
                <a:moveTo>
                  <a:pt x="10666640" y="2035569"/>
                </a:moveTo>
                <a:cubicBezTo>
                  <a:pt x="10590256" y="2049162"/>
                  <a:pt x="10590253" y="2053044"/>
                  <a:pt x="10556307" y="2074405"/>
                </a:cubicBezTo>
                <a:cubicBezTo>
                  <a:pt x="10535089" y="2058870"/>
                  <a:pt x="10479920" y="2078288"/>
                  <a:pt x="10501138" y="2091881"/>
                </a:cubicBezTo>
                <a:cubicBezTo>
                  <a:pt x="10556307" y="2074405"/>
                  <a:pt x="10700591" y="2070521"/>
                  <a:pt x="10666640" y="2035569"/>
                </a:cubicBezTo>
                <a:close/>
                <a:moveTo>
                  <a:pt x="9765462" y="2032414"/>
                </a:moveTo>
                <a:cubicBezTo>
                  <a:pt x="9760090" y="2033385"/>
                  <a:pt x="9753195" y="2036540"/>
                  <a:pt x="9745767" y="2043336"/>
                </a:cubicBezTo>
                <a:cubicBezTo>
                  <a:pt x="9783961" y="2046248"/>
                  <a:pt x="9781575" y="2029505"/>
                  <a:pt x="9765462" y="2032414"/>
                </a:cubicBezTo>
                <a:close/>
                <a:moveTo>
                  <a:pt x="9970684" y="2029745"/>
                </a:moveTo>
                <a:cubicBezTo>
                  <a:pt x="9983414" y="2039452"/>
                  <a:pt x="9936733" y="2039452"/>
                  <a:pt x="9923999" y="2045279"/>
                </a:cubicBezTo>
                <a:cubicBezTo>
                  <a:pt x="9911269" y="2035569"/>
                  <a:pt x="9957950" y="2035569"/>
                  <a:pt x="9970684" y="2029745"/>
                </a:cubicBezTo>
                <a:close/>
                <a:moveTo>
                  <a:pt x="9460167" y="2016828"/>
                </a:moveTo>
                <a:lnTo>
                  <a:pt x="9284224" y="2053956"/>
                </a:lnTo>
                <a:lnTo>
                  <a:pt x="9308673" y="2049162"/>
                </a:lnTo>
                <a:cubicBezTo>
                  <a:pt x="9312917" y="2053044"/>
                  <a:pt x="9321401" y="2056928"/>
                  <a:pt x="9329891" y="2058870"/>
                </a:cubicBezTo>
                <a:cubicBezTo>
                  <a:pt x="9355350" y="2066637"/>
                  <a:pt x="9380814" y="2060811"/>
                  <a:pt x="9402032" y="2051103"/>
                </a:cubicBezTo>
                <a:cubicBezTo>
                  <a:pt x="9380814" y="2053044"/>
                  <a:pt x="9351109" y="2051103"/>
                  <a:pt x="9329891" y="2058870"/>
                </a:cubicBezTo>
                <a:cubicBezTo>
                  <a:pt x="9338378" y="2045278"/>
                  <a:pt x="9402032" y="2043336"/>
                  <a:pt x="9423250" y="2039452"/>
                </a:cubicBezTo>
                <a:cubicBezTo>
                  <a:pt x="9423250" y="2039452"/>
                  <a:pt x="9423252" y="2041395"/>
                  <a:pt x="9423252" y="2041395"/>
                </a:cubicBezTo>
                <a:close/>
                <a:moveTo>
                  <a:pt x="10581769" y="2012271"/>
                </a:moveTo>
                <a:cubicBezTo>
                  <a:pt x="10552061" y="2045278"/>
                  <a:pt x="10471433" y="2054987"/>
                  <a:pt x="10399290" y="2066638"/>
                </a:cubicBezTo>
                <a:cubicBezTo>
                  <a:pt x="10420508" y="2041394"/>
                  <a:pt x="10505384" y="2027805"/>
                  <a:pt x="10581769" y="2012271"/>
                </a:cubicBezTo>
                <a:close/>
                <a:moveTo>
                  <a:pt x="10505382" y="2010326"/>
                </a:moveTo>
                <a:cubicBezTo>
                  <a:pt x="10501141" y="2023918"/>
                  <a:pt x="10416264" y="2043337"/>
                  <a:pt x="10403533" y="2043337"/>
                </a:cubicBezTo>
                <a:cubicBezTo>
                  <a:pt x="10403533" y="2020035"/>
                  <a:pt x="10458702" y="2027802"/>
                  <a:pt x="10505382" y="2010326"/>
                </a:cubicBezTo>
                <a:close/>
                <a:moveTo>
                  <a:pt x="10271075" y="2009081"/>
                </a:moveTo>
                <a:lnTo>
                  <a:pt x="10259973" y="2013414"/>
                </a:lnTo>
                <a:lnTo>
                  <a:pt x="10264554" y="2010815"/>
                </a:lnTo>
                <a:close/>
                <a:moveTo>
                  <a:pt x="9643921" y="2002562"/>
                </a:moveTo>
                <a:cubicBezTo>
                  <a:pt x="9601485" y="2014213"/>
                  <a:pt x="9512367" y="2018096"/>
                  <a:pt x="9533588" y="2041394"/>
                </a:cubicBezTo>
                <a:cubicBezTo>
                  <a:pt x="9567534" y="2027805"/>
                  <a:pt x="9643921" y="2020038"/>
                  <a:pt x="9643921" y="2002562"/>
                </a:cubicBezTo>
                <a:close/>
                <a:moveTo>
                  <a:pt x="1081024" y="2000561"/>
                </a:moveTo>
                <a:cubicBezTo>
                  <a:pt x="1058485" y="2006748"/>
                  <a:pt x="1035949" y="2010873"/>
                  <a:pt x="1013413" y="2014997"/>
                </a:cubicBezTo>
                <a:cubicBezTo>
                  <a:pt x="1017919" y="2021185"/>
                  <a:pt x="1026938" y="2027372"/>
                  <a:pt x="1031441" y="2033559"/>
                </a:cubicBezTo>
                <a:cubicBezTo>
                  <a:pt x="1017921" y="2037684"/>
                  <a:pt x="995385" y="2039747"/>
                  <a:pt x="995385" y="2047996"/>
                </a:cubicBezTo>
                <a:cubicBezTo>
                  <a:pt x="1022427" y="2041809"/>
                  <a:pt x="1049471" y="2037684"/>
                  <a:pt x="1076516" y="2031498"/>
                </a:cubicBezTo>
                <a:cubicBezTo>
                  <a:pt x="1081026" y="2012934"/>
                  <a:pt x="1058485" y="2019122"/>
                  <a:pt x="1081024" y="2000561"/>
                </a:cubicBezTo>
                <a:close/>
                <a:moveTo>
                  <a:pt x="10148916" y="1987025"/>
                </a:moveTo>
                <a:cubicBezTo>
                  <a:pt x="10148916" y="1992850"/>
                  <a:pt x="10144675" y="1998677"/>
                  <a:pt x="10157403" y="1996734"/>
                </a:cubicBezTo>
                <a:cubicBezTo>
                  <a:pt x="10157403" y="2014210"/>
                  <a:pt x="10106478" y="2002560"/>
                  <a:pt x="10102235" y="1990909"/>
                </a:cubicBezTo>
                <a:cubicBezTo>
                  <a:pt x="10119211" y="1987025"/>
                  <a:pt x="10131940" y="1992850"/>
                  <a:pt x="10148916" y="1987025"/>
                </a:cubicBezTo>
                <a:close/>
                <a:moveTo>
                  <a:pt x="10959455" y="1979260"/>
                </a:moveTo>
                <a:cubicBezTo>
                  <a:pt x="10980670" y="1983144"/>
                  <a:pt x="10904286" y="2004504"/>
                  <a:pt x="10866091" y="2010329"/>
                </a:cubicBezTo>
                <a:cubicBezTo>
                  <a:pt x="10874578" y="1988969"/>
                  <a:pt x="10921260" y="1998678"/>
                  <a:pt x="10959455" y="1979260"/>
                </a:cubicBezTo>
                <a:close/>
                <a:moveTo>
                  <a:pt x="10754165" y="1977804"/>
                </a:moveTo>
                <a:lnTo>
                  <a:pt x="10758178" y="1977906"/>
                </a:lnTo>
                <a:lnTo>
                  <a:pt x="10737684" y="1982074"/>
                </a:lnTo>
                <a:close/>
                <a:moveTo>
                  <a:pt x="9851858" y="1975377"/>
                </a:moveTo>
                <a:cubicBezTo>
                  <a:pt x="9737282" y="1996736"/>
                  <a:pt x="9813666" y="2014213"/>
                  <a:pt x="9851858" y="1975377"/>
                </a:cubicBezTo>
                <a:close/>
                <a:moveTo>
                  <a:pt x="1180185" y="1971686"/>
                </a:moveTo>
                <a:cubicBezTo>
                  <a:pt x="1148632" y="1977873"/>
                  <a:pt x="1112574" y="1984060"/>
                  <a:pt x="1126096" y="1998498"/>
                </a:cubicBezTo>
                <a:cubicBezTo>
                  <a:pt x="1153141" y="1990248"/>
                  <a:pt x="1216245" y="1990248"/>
                  <a:pt x="1180185" y="1971686"/>
                </a:cubicBezTo>
                <a:close/>
                <a:moveTo>
                  <a:pt x="9686276" y="1969436"/>
                </a:moveTo>
                <a:lnTo>
                  <a:pt x="9677415" y="1971188"/>
                </a:lnTo>
                <a:lnTo>
                  <a:pt x="9686359" y="1969552"/>
                </a:lnTo>
                <a:close/>
                <a:moveTo>
                  <a:pt x="9834884" y="1955959"/>
                </a:moveTo>
                <a:cubicBezTo>
                  <a:pt x="9817910" y="1957901"/>
                  <a:pt x="9809423" y="1954018"/>
                  <a:pt x="9788205" y="1959843"/>
                </a:cubicBezTo>
                <a:cubicBezTo>
                  <a:pt x="9796692" y="1977319"/>
                  <a:pt x="9847617" y="1971493"/>
                  <a:pt x="9834884" y="1955959"/>
                </a:cubicBezTo>
                <a:close/>
                <a:moveTo>
                  <a:pt x="10598743" y="1955956"/>
                </a:moveTo>
                <a:cubicBezTo>
                  <a:pt x="10518110" y="1992850"/>
                  <a:pt x="10530843" y="1959840"/>
                  <a:pt x="10598743" y="1955956"/>
                </a:cubicBezTo>
                <a:close/>
                <a:moveTo>
                  <a:pt x="10042822" y="1954018"/>
                </a:moveTo>
                <a:cubicBezTo>
                  <a:pt x="10030094" y="1952076"/>
                  <a:pt x="9962194" y="1961785"/>
                  <a:pt x="9979171" y="1977319"/>
                </a:cubicBezTo>
                <a:cubicBezTo>
                  <a:pt x="10004632" y="1969552"/>
                  <a:pt x="10034337" y="1963726"/>
                  <a:pt x="10042822" y="1954018"/>
                </a:cubicBezTo>
                <a:close/>
                <a:moveTo>
                  <a:pt x="1364987" y="1940750"/>
                </a:moveTo>
                <a:cubicBezTo>
                  <a:pt x="1315404" y="1963437"/>
                  <a:pt x="1166660" y="1973748"/>
                  <a:pt x="1270332" y="1975811"/>
                </a:cubicBezTo>
                <a:cubicBezTo>
                  <a:pt x="1220749" y="1986123"/>
                  <a:pt x="1184693" y="1996435"/>
                  <a:pt x="1171168" y="2008810"/>
                </a:cubicBezTo>
                <a:cubicBezTo>
                  <a:pt x="1252304" y="1992311"/>
                  <a:pt x="1333434" y="1975811"/>
                  <a:pt x="1414565" y="1959311"/>
                </a:cubicBezTo>
                <a:cubicBezTo>
                  <a:pt x="1414565" y="1936624"/>
                  <a:pt x="1369492" y="1963437"/>
                  <a:pt x="1364987" y="1940750"/>
                </a:cubicBezTo>
                <a:close/>
                <a:moveTo>
                  <a:pt x="10713320" y="1934600"/>
                </a:moveTo>
                <a:cubicBezTo>
                  <a:pt x="10713320" y="1936542"/>
                  <a:pt x="10713322" y="1938484"/>
                  <a:pt x="10713320" y="1940426"/>
                </a:cubicBezTo>
                <a:cubicBezTo>
                  <a:pt x="10713320" y="1942367"/>
                  <a:pt x="10709076" y="1944308"/>
                  <a:pt x="10704832" y="1948192"/>
                </a:cubicBezTo>
                <a:cubicBezTo>
                  <a:pt x="10666638" y="1971493"/>
                  <a:pt x="10598741" y="1988970"/>
                  <a:pt x="10526600" y="2006446"/>
                </a:cubicBezTo>
                <a:cubicBezTo>
                  <a:pt x="10547818" y="1975377"/>
                  <a:pt x="10628448" y="1973436"/>
                  <a:pt x="10687856" y="1952075"/>
                </a:cubicBezTo>
                <a:cubicBezTo>
                  <a:pt x="10670886" y="1954018"/>
                  <a:pt x="10649664" y="1955959"/>
                  <a:pt x="10636935" y="1955959"/>
                </a:cubicBezTo>
                <a:cubicBezTo>
                  <a:pt x="10632689" y="1936542"/>
                  <a:pt x="10679371" y="1930717"/>
                  <a:pt x="10713320" y="1934600"/>
                </a:cubicBezTo>
                <a:close/>
                <a:moveTo>
                  <a:pt x="10136186" y="1934600"/>
                </a:moveTo>
                <a:cubicBezTo>
                  <a:pt x="10127696" y="1936542"/>
                  <a:pt x="10123455" y="1936542"/>
                  <a:pt x="10114965" y="1938484"/>
                </a:cubicBezTo>
                <a:cubicBezTo>
                  <a:pt x="10119209" y="1942367"/>
                  <a:pt x="10119211" y="1944309"/>
                  <a:pt x="10123452" y="1948192"/>
                </a:cubicBezTo>
                <a:cubicBezTo>
                  <a:pt x="10131942" y="1946251"/>
                  <a:pt x="10136183" y="1946251"/>
                  <a:pt x="10144673" y="1944309"/>
                </a:cubicBezTo>
                <a:cubicBezTo>
                  <a:pt x="10140429" y="1940426"/>
                  <a:pt x="10136186" y="1936542"/>
                  <a:pt x="10136186" y="1934600"/>
                </a:cubicBezTo>
                <a:close/>
                <a:moveTo>
                  <a:pt x="10509625" y="1913238"/>
                </a:moveTo>
                <a:cubicBezTo>
                  <a:pt x="10496895" y="1930713"/>
                  <a:pt x="10479923" y="1936540"/>
                  <a:pt x="10543576" y="1922946"/>
                </a:cubicBezTo>
                <a:cubicBezTo>
                  <a:pt x="10552061" y="1954015"/>
                  <a:pt x="10412023" y="1944307"/>
                  <a:pt x="10412023" y="1967608"/>
                </a:cubicBezTo>
                <a:cubicBezTo>
                  <a:pt x="10344123" y="1959840"/>
                  <a:pt x="10310175" y="1971491"/>
                  <a:pt x="10233788" y="1975375"/>
                </a:cubicBezTo>
                <a:cubicBezTo>
                  <a:pt x="10229544" y="1967607"/>
                  <a:pt x="10221057" y="1961782"/>
                  <a:pt x="10216814" y="1955956"/>
                </a:cubicBezTo>
                <a:cubicBezTo>
                  <a:pt x="10276224" y="1946247"/>
                  <a:pt x="10284711" y="1936539"/>
                  <a:pt x="10331393" y="1932656"/>
                </a:cubicBezTo>
                <a:cubicBezTo>
                  <a:pt x="10348367" y="1954014"/>
                  <a:pt x="10259249" y="1938480"/>
                  <a:pt x="10255006" y="1959840"/>
                </a:cubicBezTo>
                <a:cubicBezTo>
                  <a:pt x="10297442" y="1955956"/>
                  <a:pt x="10424751" y="1959840"/>
                  <a:pt x="10479923" y="1936540"/>
                </a:cubicBezTo>
                <a:cubicBezTo>
                  <a:pt x="10471433" y="1932655"/>
                  <a:pt x="10454459" y="1932656"/>
                  <a:pt x="10441726" y="1932655"/>
                </a:cubicBezTo>
                <a:cubicBezTo>
                  <a:pt x="10437482" y="1921005"/>
                  <a:pt x="10492651" y="1921005"/>
                  <a:pt x="10509625" y="1913238"/>
                </a:cubicBezTo>
                <a:close/>
                <a:moveTo>
                  <a:pt x="10997647" y="1909356"/>
                </a:moveTo>
                <a:cubicBezTo>
                  <a:pt x="10946721" y="1932659"/>
                  <a:pt x="10900042" y="1954018"/>
                  <a:pt x="10815170" y="1963726"/>
                </a:cubicBezTo>
                <a:cubicBezTo>
                  <a:pt x="10840632" y="1938483"/>
                  <a:pt x="10929747" y="1926832"/>
                  <a:pt x="10997647" y="1909356"/>
                </a:cubicBezTo>
                <a:close/>
                <a:moveTo>
                  <a:pt x="10594966" y="1886357"/>
                </a:moveTo>
                <a:cubicBezTo>
                  <a:pt x="10599008" y="1887266"/>
                  <a:pt x="10601923" y="1889451"/>
                  <a:pt x="10602987" y="1893820"/>
                </a:cubicBezTo>
                <a:cubicBezTo>
                  <a:pt x="10577523" y="1901587"/>
                  <a:pt x="10552061" y="1905471"/>
                  <a:pt x="10547818" y="1887995"/>
                </a:cubicBezTo>
                <a:cubicBezTo>
                  <a:pt x="10560551" y="1892364"/>
                  <a:pt x="10582832" y="1883626"/>
                  <a:pt x="10594966" y="1886357"/>
                </a:cubicBezTo>
                <a:close/>
                <a:moveTo>
                  <a:pt x="2478298" y="1874752"/>
                </a:moveTo>
                <a:cubicBezTo>
                  <a:pt x="2370123" y="1895375"/>
                  <a:pt x="2194335" y="1942813"/>
                  <a:pt x="2099685" y="1981999"/>
                </a:cubicBezTo>
                <a:cubicBezTo>
                  <a:pt x="2239407" y="1963437"/>
                  <a:pt x="2374629" y="1918063"/>
                  <a:pt x="2478298" y="1874752"/>
                </a:cubicBezTo>
                <a:close/>
                <a:moveTo>
                  <a:pt x="10658156" y="1866635"/>
                </a:moveTo>
                <a:cubicBezTo>
                  <a:pt x="10653910" y="1874402"/>
                  <a:pt x="10632692" y="1880227"/>
                  <a:pt x="10615717" y="1886053"/>
                </a:cubicBezTo>
                <a:cubicBezTo>
                  <a:pt x="10590253" y="1886053"/>
                  <a:pt x="10641181" y="1868576"/>
                  <a:pt x="10658156" y="1866635"/>
                </a:cubicBezTo>
                <a:close/>
                <a:moveTo>
                  <a:pt x="10594499" y="1851102"/>
                </a:moveTo>
                <a:cubicBezTo>
                  <a:pt x="10581766" y="1866636"/>
                  <a:pt x="10539330" y="1876345"/>
                  <a:pt x="10488405" y="1878286"/>
                </a:cubicBezTo>
                <a:cubicBezTo>
                  <a:pt x="10492651" y="1864694"/>
                  <a:pt x="10564794" y="1860811"/>
                  <a:pt x="10594499" y="1851102"/>
                </a:cubicBezTo>
                <a:close/>
                <a:moveTo>
                  <a:pt x="10704837" y="1849159"/>
                </a:moveTo>
                <a:cubicBezTo>
                  <a:pt x="10721809" y="1858868"/>
                  <a:pt x="10700591" y="1862751"/>
                  <a:pt x="10683615" y="1864693"/>
                </a:cubicBezTo>
                <a:cubicBezTo>
                  <a:pt x="10679373" y="1860811"/>
                  <a:pt x="10687861" y="1856927"/>
                  <a:pt x="10683617" y="1853043"/>
                </a:cubicBezTo>
                <a:cubicBezTo>
                  <a:pt x="10692102" y="1851101"/>
                  <a:pt x="10696348" y="1851101"/>
                  <a:pt x="10704837" y="1849159"/>
                </a:cubicBezTo>
                <a:close/>
                <a:moveTo>
                  <a:pt x="684378" y="1845878"/>
                </a:moveTo>
                <a:cubicBezTo>
                  <a:pt x="639306" y="1854128"/>
                  <a:pt x="585217" y="1841753"/>
                  <a:pt x="576203" y="1868564"/>
                </a:cubicBezTo>
                <a:cubicBezTo>
                  <a:pt x="616767" y="1850002"/>
                  <a:pt x="684378" y="1862377"/>
                  <a:pt x="684378" y="1845878"/>
                </a:cubicBezTo>
                <a:close/>
                <a:moveTo>
                  <a:pt x="10675127" y="1845276"/>
                </a:moveTo>
                <a:cubicBezTo>
                  <a:pt x="10687858" y="1854984"/>
                  <a:pt x="10641179" y="1854984"/>
                  <a:pt x="10628448" y="1860810"/>
                </a:cubicBezTo>
                <a:cubicBezTo>
                  <a:pt x="10615715" y="1851101"/>
                  <a:pt x="10662399" y="1851101"/>
                  <a:pt x="10675127" y="1845276"/>
                </a:cubicBezTo>
                <a:close/>
                <a:moveTo>
                  <a:pt x="10664247" y="1836233"/>
                </a:moveTo>
                <a:cubicBezTo>
                  <a:pt x="10664652" y="1836172"/>
                  <a:pt x="10662928" y="1836537"/>
                  <a:pt x="10658153" y="1837507"/>
                </a:cubicBezTo>
                <a:cubicBezTo>
                  <a:pt x="10554183" y="1857897"/>
                  <a:pt x="10661406" y="1836659"/>
                  <a:pt x="10664247" y="1836233"/>
                </a:cubicBezTo>
                <a:close/>
                <a:moveTo>
                  <a:pt x="1202721" y="1827316"/>
                </a:moveTo>
                <a:cubicBezTo>
                  <a:pt x="1081024" y="1854128"/>
                  <a:pt x="941296" y="1866503"/>
                  <a:pt x="815089" y="1893314"/>
                </a:cubicBezTo>
                <a:cubicBezTo>
                  <a:pt x="747481" y="1905688"/>
                  <a:pt x="648320" y="1926312"/>
                  <a:pt x="639303" y="1959311"/>
                </a:cubicBezTo>
                <a:cubicBezTo>
                  <a:pt x="914255" y="1887126"/>
                  <a:pt x="999888" y="1897438"/>
                  <a:pt x="1202721" y="1827316"/>
                </a:cubicBezTo>
                <a:close/>
                <a:moveTo>
                  <a:pt x="846642" y="1827316"/>
                </a:moveTo>
                <a:cubicBezTo>
                  <a:pt x="810581" y="1839690"/>
                  <a:pt x="724942" y="1843815"/>
                  <a:pt x="720436" y="1860315"/>
                </a:cubicBezTo>
                <a:cubicBezTo>
                  <a:pt x="756495" y="1847940"/>
                  <a:pt x="842133" y="1845878"/>
                  <a:pt x="846642" y="1827316"/>
                </a:cubicBezTo>
                <a:close/>
                <a:moveTo>
                  <a:pt x="10503712" y="1808355"/>
                </a:moveTo>
                <a:lnTo>
                  <a:pt x="10450934" y="1818163"/>
                </a:lnTo>
                <a:lnTo>
                  <a:pt x="10450247" y="1818300"/>
                </a:lnTo>
                <a:lnTo>
                  <a:pt x="10465597" y="1816092"/>
                </a:lnTo>
                <a:close/>
                <a:moveTo>
                  <a:pt x="3014671" y="1763380"/>
                </a:moveTo>
                <a:cubicBezTo>
                  <a:pt x="2992135" y="1771630"/>
                  <a:pt x="2929032" y="1771630"/>
                  <a:pt x="2938046" y="1786067"/>
                </a:cubicBezTo>
                <a:cubicBezTo>
                  <a:pt x="2960582" y="1777818"/>
                  <a:pt x="3028193" y="1777818"/>
                  <a:pt x="3014671" y="1763380"/>
                </a:cubicBezTo>
                <a:close/>
                <a:moveTo>
                  <a:pt x="10953361" y="1724786"/>
                </a:moveTo>
                <a:lnTo>
                  <a:pt x="10863950" y="1741403"/>
                </a:lnTo>
                <a:lnTo>
                  <a:pt x="10857606" y="1744306"/>
                </a:lnTo>
                <a:cubicBezTo>
                  <a:pt x="10895798" y="1752073"/>
                  <a:pt x="10917019" y="1722947"/>
                  <a:pt x="10950967" y="1736539"/>
                </a:cubicBezTo>
                <a:cubicBezTo>
                  <a:pt x="10955211" y="1735083"/>
                  <a:pt x="10956007" y="1732899"/>
                  <a:pt x="10955541" y="1730440"/>
                </a:cubicBezTo>
                <a:close/>
                <a:moveTo>
                  <a:pt x="3276095" y="1701508"/>
                </a:moveTo>
                <a:cubicBezTo>
                  <a:pt x="3244545" y="1701508"/>
                  <a:pt x="3199473" y="1724194"/>
                  <a:pt x="3249053" y="1722131"/>
                </a:cubicBezTo>
                <a:cubicBezTo>
                  <a:pt x="3240037" y="1711819"/>
                  <a:pt x="3280606" y="1711819"/>
                  <a:pt x="3276095" y="1701508"/>
                </a:cubicBezTo>
                <a:close/>
                <a:moveTo>
                  <a:pt x="2005029" y="1542700"/>
                </a:moveTo>
                <a:cubicBezTo>
                  <a:pt x="1959955" y="1536513"/>
                  <a:pt x="1892344" y="1561262"/>
                  <a:pt x="1838258" y="1569511"/>
                </a:cubicBezTo>
                <a:cubicBezTo>
                  <a:pt x="1869808" y="1581886"/>
                  <a:pt x="1896852" y="1594261"/>
                  <a:pt x="1950941" y="1583949"/>
                </a:cubicBezTo>
                <a:cubicBezTo>
                  <a:pt x="1860791" y="1557136"/>
                  <a:pt x="2027566" y="1577761"/>
                  <a:pt x="2005029" y="1542700"/>
                </a:cubicBezTo>
                <a:close/>
                <a:moveTo>
                  <a:pt x="2319202" y="1461524"/>
                </a:moveTo>
                <a:cubicBezTo>
                  <a:pt x="2278849" y="1459687"/>
                  <a:pt x="2221379" y="1476703"/>
                  <a:pt x="2194335" y="1489078"/>
                </a:cubicBezTo>
                <a:cubicBezTo>
                  <a:pt x="2203351" y="1505576"/>
                  <a:pt x="2234904" y="1499390"/>
                  <a:pt x="2266451" y="1495264"/>
                </a:cubicBezTo>
                <a:cubicBezTo>
                  <a:pt x="2261948" y="1474640"/>
                  <a:pt x="2311526" y="1472577"/>
                  <a:pt x="2352090" y="1470514"/>
                </a:cubicBezTo>
                <a:cubicBezTo>
                  <a:pt x="2344205" y="1464843"/>
                  <a:pt x="2332654" y="1462136"/>
                  <a:pt x="2319202" y="1461524"/>
                </a:cubicBezTo>
                <a:close/>
                <a:moveTo>
                  <a:pt x="2484212" y="1443220"/>
                </a:moveTo>
                <a:cubicBezTo>
                  <a:pt x="2443647" y="1440610"/>
                  <a:pt x="2380261" y="1454532"/>
                  <a:pt x="2370123" y="1468453"/>
                </a:cubicBezTo>
                <a:cubicBezTo>
                  <a:pt x="2424209" y="1451953"/>
                  <a:pt x="2482806" y="1482889"/>
                  <a:pt x="2514356" y="1451953"/>
                </a:cubicBezTo>
                <a:cubicBezTo>
                  <a:pt x="2508721" y="1446798"/>
                  <a:pt x="2497734" y="1444090"/>
                  <a:pt x="2484212" y="1443220"/>
                </a:cubicBezTo>
                <a:close/>
                <a:moveTo>
                  <a:pt x="5101570" y="1278708"/>
                </a:moveTo>
                <a:cubicBezTo>
                  <a:pt x="5074526" y="1289021"/>
                  <a:pt x="5061001" y="1274584"/>
                  <a:pt x="5029451" y="1286958"/>
                </a:cubicBezTo>
                <a:cubicBezTo>
                  <a:pt x="5042974" y="1319957"/>
                  <a:pt x="5106074" y="1291084"/>
                  <a:pt x="5101570" y="1278708"/>
                </a:cubicBezTo>
                <a:close/>
                <a:moveTo>
                  <a:pt x="3307648" y="1258084"/>
                </a:moveTo>
                <a:cubicBezTo>
                  <a:pt x="3267081" y="1262210"/>
                  <a:pt x="3154398" y="1256021"/>
                  <a:pt x="3158907" y="1289021"/>
                </a:cubicBezTo>
                <a:cubicBezTo>
                  <a:pt x="3190457" y="1291084"/>
                  <a:pt x="3298634" y="1274584"/>
                  <a:pt x="3307648" y="1258084"/>
                </a:cubicBezTo>
                <a:close/>
                <a:moveTo>
                  <a:pt x="8414463" y="1208585"/>
                </a:moveTo>
                <a:cubicBezTo>
                  <a:pt x="8364882" y="1223023"/>
                  <a:pt x="8319807" y="1235398"/>
                  <a:pt x="8270227" y="1247772"/>
                </a:cubicBezTo>
                <a:cubicBezTo>
                  <a:pt x="8270227" y="1249835"/>
                  <a:pt x="8265721" y="1251897"/>
                  <a:pt x="8265719" y="1253959"/>
                </a:cubicBezTo>
                <a:cubicBezTo>
                  <a:pt x="8315299" y="1241584"/>
                  <a:pt x="8423477" y="1243647"/>
                  <a:pt x="8414463" y="1208585"/>
                </a:cubicBezTo>
                <a:close/>
                <a:moveTo>
                  <a:pt x="3560061" y="1204461"/>
                </a:moveTo>
                <a:cubicBezTo>
                  <a:pt x="3514984" y="1208585"/>
                  <a:pt x="3474420" y="1206524"/>
                  <a:pt x="3433853" y="1208586"/>
                </a:cubicBezTo>
                <a:cubicBezTo>
                  <a:pt x="3474420" y="1239522"/>
                  <a:pt x="3334692" y="1239523"/>
                  <a:pt x="3361736" y="1266333"/>
                </a:cubicBezTo>
                <a:cubicBezTo>
                  <a:pt x="3447375" y="1249835"/>
                  <a:pt x="3533016" y="1231273"/>
                  <a:pt x="3560061" y="1204461"/>
                </a:cubicBezTo>
                <a:close/>
                <a:moveTo>
                  <a:pt x="8629688" y="1185384"/>
                </a:moveTo>
                <a:cubicBezTo>
                  <a:pt x="8619548" y="1182806"/>
                  <a:pt x="8594756" y="1185900"/>
                  <a:pt x="8585740" y="1202399"/>
                </a:cubicBezTo>
                <a:cubicBezTo>
                  <a:pt x="8635323" y="1196212"/>
                  <a:pt x="8639829" y="1187962"/>
                  <a:pt x="8629688" y="1185384"/>
                </a:cubicBezTo>
                <a:close/>
                <a:moveTo>
                  <a:pt x="5538781" y="1179711"/>
                </a:moveTo>
                <a:cubicBezTo>
                  <a:pt x="5480186" y="1192086"/>
                  <a:pt x="5426097" y="1204461"/>
                  <a:pt x="5362995" y="1216836"/>
                </a:cubicBezTo>
                <a:cubicBezTo>
                  <a:pt x="5394547" y="1235398"/>
                  <a:pt x="5552302" y="1212711"/>
                  <a:pt x="5538781" y="1179711"/>
                </a:cubicBezTo>
                <a:close/>
                <a:moveTo>
                  <a:pt x="3789933" y="1159088"/>
                </a:moveTo>
                <a:cubicBezTo>
                  <a:pt x="3735844" y="1169399"/>
                  <a:pt x="3654713" y="1167337"/>
                  <a:pt x="3668236" y="1200336"/>
                </a:cubicBezTo>
                <a:cubicBezTo>
                  <a:pt x="3726832" y="1187962"/>
                  <a:pt x="3767396" y="1192086"/>
                  <a:pt x="3794441" y="1181774"/>
                </a:cubicBezTo>
                <a:cubicBezTo>
                  <a:pt x="3785424" y="1181774"/>
                  <a:pt x="3780919" y="1183837"/>
                  <a:pt x="3776413" y="1177650"/>
                </a:cubicBezTo>
                <a:cubicBezTo>
                  <a:pt x="3767396" y="1169399"/>
                  <a:pt x="3794441" y="1167337"/>
                  <a:pt x="3789933" y="1159088"/>
                </a:cubicBezTo>
                <a:close/>
                <a:moveTo>
                  <a:pt x="5570333" y="1128151"/>
                </a:moveTo>
                <a:cubicBezTo>
                  <a:pt x="5507230" y="1126089"/>
                  <a:pt x="5421589" y="1154963"/>
                  <a:pt x="5349473" y="1167337"/>
                </a:cubicBezTo>
                <a:cubicBezTo>
                  <a:pt x="5385530" y="1196211"/>
                  <a:pt x="5565824" y="1152901"/>
                  <a:pt x="5570333" y="1128151"/>
                </a:cubicBezTo>
                <a:close/>
                <a:moveTo>
                  <a:pt x="5818235" y="1101340"/>
                </a:moveTo>
                <a:cubicBezTo>
                  <a:pt x="5809221" y="1117839"/>
                  <a:pt x="5773163" y="1128151"/>
                  <a:pt x="5723580" y="1136400"/>
                </a:cubicBezTo>
                <a:cubicBezTo>
                  <a:pt x="5710058" y="1126088"/>
                  <a:pt x="5732594" y="1115776"/>
                  <a:pt x="5705552" y="1117839"/>
                </a:cubicBezTo>
                <a:cubicBezTo>
                  <a:pt x="5710058" y="1099277"/>
                  <a:pt x="5768655" y="1126088"/>
                  <a:pt x="5818235" y="1101340"/>
                </a:cubicBezTo>
                <a:close/>
                <a:moveTo>
                  <a:pt x="8959850" y="1095152"/>
                </a:moveTo>
                <a:cubicBezTo>
                  <a:pt x="8874211" y="1109590"/>
                  <a:pt x="8693917" y="1134338"/>
                  <a:pt x="8617290" y="1173525"/>
                </a:cubicBezTo>
                <a:cubicBezTo>
                  <a:pt x="8635323" y="1171462"/>
                  <a:pt x="8653351" y="1175588"/>
                  <a:pt x="8662367" y="1185900"/>
                </a:cubicBezTo>
                <a:cubicBezTo>
                  <a:pt x="8698423" y="1177650"/>
                  <a:pt x="8698423" y="1146713"/>
                  <a:pt x="8743498" y="1169399"/>
                </a:cubicBezTo>
                <a:cubicBezTo>
                  <a:pt x="8675887" y="1200336"/>
                  <a:pt x="8617293" y="1202399"/>
                  <a:pt x="8585740" y="1239523"/>
                </a:cubicBezTo>
                <a:cubicBezTo>
                  <a:pt x="8738990" y="1206524"/>
                  <a:pt x="8919283" y="1177650"/>
                  <a:pt x="8977878" y="1128151"/>
                </a:cubicBezTo>
                <a:cubicBezTo>
                  <a:pt x="8928300" y="1134339"/>
                  <a:pt x="8860687" y="1163212"/>
                  <a:pt x="8824631" y="1152901"/>
                </a:cubicBezTo>
                <a:cubicBezTo>
                  <a:pt x="8887733" y="1148776"/>
                  <a:pt x="8860687" y="1132276"/>
                  <a:pt x="8874211" y="1119902"/>
                </a:cubicBezTo>
                <a:cubicBezTo>
                  <a:pt x="8901253" y="1111651"/>
                  <a:pt x="8973372" y="1109590"/>
                  <a:pt x="8959850" y="1095152"/>
                </a:cubicBezTo>
                <a:close/>
                <a:moveTo>
                  <a:pt x="4840143" y="1080715"/>
                </a:moveTo>
                <a:cubicBezTo>
                  <a:pt x="4759010" y="1084840"/>
                  <a:pt x="4628297" y="1124026"/>
                  <a:pt x="4718446" y="1136401"/>
                </a:cubicBezTo>
                <a:cubicBezTo>
                  <a:pt x="4695911" y="1109590"/>
                  <a:pt x="4880710" y="1091028"/>
                  <a:pt x="4840143" y="1080715"/>
                </a:cubicBezTo>
                <a:close/>
                <a:moveTo>
                  <a:pt x="5997965" y="1039982"/>
                </a:moveTo>
                <a:cubicBezTo>
                  <a:pt x="6005011" y="1039209"/>
                  <a:pt x="6012476" y="1039338"/>
                  <a:pt x="6017900" y="1040820"/>
                </a:cubicBezTo>
                <a:cubicBezTo>
                  <a:pt x="6023321" y="1042303"/>
                  <a:pt x="6026702" y="1045138"/>
                  <a:pt x="6025573" y="1049778"/>
                </a:cubicBezTo>
                <a:cubicBezTo>
                  <a:pt x="6016559" y="1051842"/>
                  <a:pt x="6007545" y="1053904"/>
                  <a:pt x="5998531" y="1055966"/>
                </a:cubicBezTo>
                <a:cubicBezTo>
                  <a:pt x="5998531" y="1049778"/>
                  <a:pt x="5989515" y="1051842"/>
                  <a:pt x="5980503" y="1051842"/>
                </a:cubicBezTo>
                <a:cubicBezTo>
                  <a:pt x="5971487" y="1046685"/>
                  <a:pt x="5983881" y="1041529"/>
                  <a:pt x="5997965" y="1039982"/>
                </a:cubicBezTo>
                <a:close/>
                <a:moveTo>
                  <a:pt x="9081547" y="1037404"/>
                </a:moveTo>
                <a:cubicBezTo>
                  <a:pt x="9000416" y="1058029"/>
                  <a:pt x="8919283" y="1078653"/>
                  <a:pt x="8838153" y="1099278"/>
                </a:cubicBezTo>
                <a:cubicBezTo>
                  <a:pt x="8937314" y="1078653"/>
                  <a:pt x="9009430" y="1058028"/>
                  <a:pt x="9081547" y="1037404"/>
                </a:cubicBezTo>
                <a:close/>
                <a:moveTo>
                  <a:pt x="6106706" y="1033280"/>
                </a:moveTo>
                <a:cubicBezTo>
                  <a:pt x="6120228" y="1047717"/>
                  <a:pt x="6061631" y="1045654"/>
                  <a:pt x="6043603" y="1053904"/>
                </a:cubicBezTo>
                <a:cubicBezTo>
                  <a:pt x="6030079" y="1041530"/>
                  <a:pt x="6088678" y="1041530"/>
                  <a:pt x="6106706" y="1033280"/>
                </a:cubicBezTo>
                <a:close/>
                <a:moveTo>
                  <a:pt x="6271084" y="982975"/>
                </a:moveTo>
                <a:cubicBezTo>
                  <a:pt x="6283618" y="982492"/>
                  <a:pt x="6296014" y="983265"/>
                  <a:pt x="6305028" y="985843"/>
                </a:cubicBezTo>
                <a:cubicBezTo>
                  <a:pt x="6318552" y="1008531"/>
                  <a:pt x="6219387" y="992031"/>
                  <a:pt x="6241925" y="1006468"/>
                </a:cubicBezTo>
                <a:cubicBezTo>
                  <a:pt x="6194600" y="997187"/>
                  <a:pt x="6233474" y="984426"/>
                  <a:pt x="6271084" y="982975"/>
                </a:cubicBezTo>
                <a:close/>
                <a:moveTo>
                  <a:pt x="4876204" y="946657"/>
                </a:moveTo>
                <a:cubicBezTo>
                  <a:pt x="4722952" y="961094"/>
                  <a:pt x="4569703" y="1027091"/>
                  <a:pt x="4425467" y="1047716"/>
                </a:cubicBezTo>
                <a:cubicBezTo>
                  <a:pt x="4393914" y="1051842"/>
                  <a:pt x="4371378" y="1045654"/>
                  <a:pt x="4344336" y="1049779"/>
                </a:cubicBezTo>
                <a:cubicBezTo>
                  <a:pt x="4254189" y="1066278"/>
                  <a:pt x="4204609" y="1093089"/>
                  <a:pt x="4146012" y="1076591"/>
                </a:cubicBezTo>
                <a:cubicBezTo>
                  <a:pt x="4073895" y="1124026"/>
                  <a:pt x="3862052" y="1115776"/>
                  <a:pt x="3848529" y="1165275"/>
                </a:cubicBezTo>
                <a:cubicBezTo>
                  <a:pt x="3965721" y="1159088"/>
                  <a:pt x="4064882" y="1113714"/>
                  <a:pt x="4168551" y="1099278"/>
                </a:cubicBezTo>
                <a:cubicBezTo>
                  <a:pt x="4173056" y="1099277"/>
                  <a:pt x="4191087" y="1109590"/>
                  <a:pt x="4195595" y="1109590"/>
                </a:cubicBezTo>
                <a:cubicBezTo>
                  <a:pt x="4276725" y="1105464"/>
                  <a:pt x="4330814" y="1074528"/>
                  <a:pt x="4429975" y="1053904"/>
                </a:cubicBezTo>
                <a:cubicBezTo>
                  <a:pt x="4533644" y="1029154"/>
                  <a:pt x="4637314" y="1025029"/>
                  <a:pt x="4686894" y="1000281"/>
                </a:cubicBezTo>
                <a:cubicBezTo>
                  <a:pt x="4695911" y="1025029"/>
                  <a:pt x="4749996" y="994092"/>
                  <a:pt x="4772535" y="1004404"/>
                </a:cubicBezTo>
                <a:cubicBezTo>
                  <a:pt x="4749996" y="975532"/>
                  <a:pt x="4912260" y="977593"/>
                  <a:pt x="4876204" y="946657"/>
                </a:cubicBezTo>
                <a:close/>
                <a:moveTo>
                  <a:pt x="6264461" y="934283"/>
                </a:moveTo>
                <a:cubicBezTo>
                  <a:pt x="6282492" y="946659"/>
                  <a:pt x="6223895" y="946659"/>
                  <a:pt x="6201359" y="954908"/>
                </a:cubicBezTo>
                <a:cubicBezTo>
                  <a:pt x="6187836" y="940470"/>
                  <a:pt x="6246433" y="942533"/>
                  <a:pt x="6264461" y="934283"/>
                </a:cubicBezTo>
                <a:close/>
                <a:moveTo>
                  <a:pt x="5872323" y="911595"/>
                </a:moveTo>
                <a:cubicBezTo>
                  <a:pt x="5818235" y="944596"/>
                  <a:pt x="5737102" y="930158"/>
                  <a:pt x="5872323" y="911595"/>
                </a:cubicBezTo>
                <a:close/>
                <a:moveTo>
                  <a:pt x="6201359" y="903346"/>
                </a:moveTo>
                <a:cubicBezTo>
                  <a:pt x="6214883" y="915721"/>
                  <a:pt x="6183331" y="921909"/>
                  <a:pt x="6147272" y="930158"/>
                </a:cubicBezTo>
                <a:cubicBezTo>
                  <a:pt x="6147270" y="917783"/>
                  <a:pt x="6178822" y="911596"/>
                  <a:pt x="6201359" y="903346"/>
                </a:cubicBezTo>
                <a:close/>
                <a:moveTo>
                  <a:pt x="6484972" y="859293"/>
                </a:moveTo>
                <a:cubicBezTo>
                  <a:pt x="6496875" y="859133"/>
                  <a:pt x="6505610" y="861066"/>
                  <a:pt x="6507860" y="866222"/>
                </a:cubicBezTo>
                <a:cubicBezTo>
                  <a:pt x="6480813" y="866222"/>
                  <a:pt x="6417713" y="878598"/>
                  <a:pt x="6480816" y="872409"/>
                </a:cubicBezTo>
                <a:cubicBezTo>
                  <a:pt x="6498846" y="886847"/>
                  <a:pt x="6417713" y="882722"/>
                  <a:pt x="6458277" y="899221"/>
                </a:cubicBezTo>
                <a:cubicBezTo>
                  <a:pt x="6422219" y="907470"/>
                  <a:pt x="6386161" y="913659"/>
                  <a:pt x="6350100" y="921908"/>
                </a:cubicBezTo>
                <a:cubicBezTo>
                  <a:pt x="6350100" y="911596"/>
                  <a:pt x="6471802" y="880659"/>
                  <a:pt x="6381652" y="886847"/>
                </a:cubicBezTo>
                <a:cubicBezTo>
                  <a:pt x="6385034" y="879113"/>
                  <a:pt x="6449266" y="859777"/>
                  <a:pt x="6484972" y="859293"/>
                </a:cubicBezTo>
                <a:close/>
                <a:moveTo>
                  <a:pt x="6273478" y="857973"/>
                </a:moveTo>
                <a:cubicBezTo>
                  <a:pt x="6214881" y="882721"/>
                  <a:pt x="6277986" y="888909"/>
                  <a:pt x="6336583" y="874472"/>
                </a:cubicBezTo>
                <a:cubicBezTo>
                  <a:pt x="6341091" y="890972"/>
                  <a:pt x="6264464" y="893034"/>
                  <a:pt x="6237419" y="903346"/>
                </a:cubicBezTo>
                <a:cubicBezTo>
                  <a:pt x="6232914" y="897159"/>
                  <a:pt x="6223900" y="890972"/>
                  <a:pt x="6219389" y="884784"/>
                </a:cubicBezTo>
                <a:cubicBezTo>
                  <a:pt x="6192345" y="893034"/>
                  <a:pt x="6106704" y="932220"/>
                  <a:pt x="6079662" y="905408"/>
                </a:cubicBezTo>
                <a:cubicBezTo>
                  <a:pt x="6111212" y="884784"/>
                  <a:pt x="6210375" y="874472"/>
                  <a:pt x="6273478" y="857973"/>
                </a:cubicBezTo>
                <a:close/>
                <a:moveTo>
                  <a:pt x="5750624" y="855910"/>
                </a:moveTo>
                <a:cubicBezTo>
                  <a:pt x="5750624" y="890971"/>
                  <a:pt x="5561319" y="919845"/>
                  <a:pt x="5480184" y="926033"/>
                </a:cubicBezTo>
                <a:cubicBezTo>
                  <a:pt x="5534274" y="897159"/>
                  <a:pt x="5651463" y="886847"/>
                  <a:pt x="5750624" y="855910"/>
                </a:cubicBezTo>
                <a:close/>
                <a:moveTo>
                  <a:pt x="6593499" y="789912"/>
                </a:moveTo>
                <a:cubicBezTo>
                  <a:pt x="6422219" y="804349"/>
                  <a:pt x="6264461" y="857973"/>
                  <a:pt x="6084167" y="866222"/>
                </a:cubicBezTo>
                <a:cubicBezTo>
                  <a:pt x="6124737" y="853847"/>
                  <a:pt x="6205867" y="849724"/>
                  <a:pt x="6192345" y="829099"/>
                </a:cubicBezTo>
                <a:cubicBezTo>
                  <a:pt x="6007543" y="874472"/>
                  <a:pt x="5714566" y="913659"/>
                  <a:pt x="5628930" y="961094"/>
                </a:cubicBezTo>
                <a:cubicBezTo>
                  <a:pt x="5674002" y="952844"/>
                  <a:pt x="5719074" y="942532"/>
                  <a:pt x="5764149" y="934283"/>
                </a:cubicBezTo>
                <a:cubicBezTo>
                  <a:pt x="5764149" y="967281"/>
                  <a:pt x="5732596" y="963157"/>
                  <a:pt x="5683016" y="981718"/>
                </a:cubicBezTo>
                <a:cubicBezTo>
                  <a:pt x="5678508" y="973469"/>
                  <a:pt x="5692030" y="969344"/>
                  <a:pt x="5678510" y="961094"/>
                </a:cubicBezTo>
                <a:cubicBezTo>
                  <a:pt x="5552302" y="989968"/>
                  <a:pt x="5556810" y="1010593"/>
                  <a:pt x="5453141" y="1043592"/>
                </a:cubicBezTo>
                <a:cubicBezTo>
                  <a:pt x="5430603" y="1037404"/>
                  <a:pt x="5426097" y="1031217"/>
                  <a:pt x="5430606" y="1018842"/>
                </a:cubicBezTo>
                <a:cubicBezTo>
                  <a:pt x="5376517" y="1025030"/>
                  <a:pt x="5353978" y="1035342"/>
                  <a:pt x="5317920" y="1043592"/>
                </a:cubicBezTo>
                <a:cubicBezTo>
                  <a:pt x="5326936" y="1041529"/>
                  <a:pt x="5205239" y="1070403"/>
                  <a:pt x="5254817" y="1078653"/>
                </a:cubicBezTo>
                <a:cubicBezTo>
                  <a:pt x="5340456" y="1074528"/>
                  <a:pt x="5484691" y="1037404"/>
                  <a:pt x="5619913" y="1025029"/>
                </a:cubicBezTo>
                <a:cubicBezTo>
                  <a:pt x="5556810" y="1041529"/>
                  <a:pt x="5556808" y="1043592"/>
                  <a:pt x="5480186" y="1062154"/>
                </a:cubicBezTo>
                <a:cubicBezTo>
                  <a:pt x="5507227" y="1078652"/>
                  <a:pt x="5372009" y="1095152"/>
                  <a:pt x="5439620" y="1101340"/>
                </a:cubicBezTo>
                <a:cubicBezTo>
                  <a:pt x="5511736" y="1082778"/>
                  <a:pt x="5552302" y="1055966"/>
                  <a:pt x="5637941" y="1039467"/>
                </a:cubicBezTo>
                <a:cubicBezTo>
                  <a:pt x="5646958" y="1068340"/>
                  <a:pt x="5692030" y="1045653"/>
                  <a:pt x="5710060" y="1062154"/>
                </a:cubicBezTo>
                <a:cubicBezTo>
                  <a:pt x="5601883" y="1101340"/>
                  <a:pt x="5381025" y="1124026"/>
                  <a:pt x="5277353" y="1165275"/>
                </a:cubicBezTo>
                <a:cubicBezTo>
                  <a:pt x="5390039" y="1161150"/>
                  <a:pt x="5507230" y="1099278"/>
                  <a:pt x="5664985" y="1099277"/>
                </a:cubicBezTo>
                <a:cubicBezTo>
                  <a:pt x="5637941" y="1119902"/>
                  <a:pt x="5683016" y="1117839"/>
                  <a:pt x="5719074" y="1138464"/>
                </a:cubicBezTo>
                <a:cubicBezTo>
                  <a:pt x="5755132" y="1134338"/>
                  <a:pt x="5809221" y="1109590"/>
                  <a:pt x="5831757" y="1121963"/>
                </a:cubicBezTo>
                <a:cubicBezTo>
                  <a:pt x="5840773" y="1132276"/>
                  <a:pt x="5723580" y="1146713"/>
                  <a:pt x="5777671" y="1148776"/>
                </a:cubicBezTo>
                <a:cubicBezTo>
                  <a:pt x="5881337" y="1136401"/>
                  <a:pt x="5863309" y="1105464"/>
                  <a:pt x="5939932" y="1101340"/>
                </a:cubicBezTo>
                <a:cubicBezTo>
                  <a:pt x="5921906" y="1105464"/>
                  <a:pt x="5899368" y="1107527"/>
                  <a:pt x="5903873" y="1115776"/>
                </a:cubicBezTo>
                <a:cubicBezTo>
                  <a:pt x="6196853" y="1070403"/>
                  <a:pt x="6602513" y="961094"/>
                  <a:pt x="6818862" y="911596"/>
                </a:cubicBezTo>
                <a:cubicBezTo>
                  <a:pt x="6800837" y="886847"/>
                  <a:pt x="6751257" y="913659"/>
                  <a:pt x="6724212" y="915721"/>
                </a:cubicBezTo>
                <a:cubicBezTo>
                  <a:pt x="6629555" y="921908"/>
                  <a:pt x="6507860" y="932220"/>
                  <a:pt x="6404189" y="952844"/>
                </a:cubicBezTo>
                <a:cubicBezTo>
                  <a:pt x="6498844" y="917782"/>
                  <a:pt x="6620541" y="862097"/>
                  <a:pt x="6737732" y="847661"/>
                </a:cubicBezTo>
                <a:cubicBezTo>
                  <a:pt x="6688151" y="857973"/>
                  <a:pt x="6625049" y="866222"/>
                  <a:pt x="6647585" y="888909"/>
                </a:cubicBezTo>
                <a:cubicBezTo>
                  <a:pt x="6683643" y="855910"/>
                  <a:pt x="6868445" y="862097"/>
                  <a:pt x="6832387" y="829099"/>
                </a:cubicBezTo>
                <a:cubicBezTo>
                  <a:pt x="6764774" y="810537"/>
                  <a:pt x="6625049" y="880659"/>
                  <a:pt x="6579974" y="837349"/>
                </a:cubicBezTo>
                <a:cubicBezTo>
                  <a:pt x="6625049" y="831160"/>
                  <a:pt x="6701674" y="829099"/>
                  <a:pt x="6706182" y="804349"/>
                </a:cubicBezTo>
                <a:cubicBezTo>
                  <a:pt x="6665613" y="791974"/>
                  <a:pt x="6584485" y="822911"/>
                  <a:pt x="6539410" y="816724"/>
                </a:cubicBezTo>
                <a:cubicBezTo>
                  <a:pt x="6570960" y="810537"/>
                  <a:pt x="6588991" y="802286"/>
                  <a:pt x="6593499" y="789912"/>
                </a:cubicBezTo>
                <a:close/>
                <a:moveTo>
                  <a:pt x="5749782" y="787689"/>
                </a:moveTo>
                <a:cubicBezTo>
                  <a:pt x="5765557" y="787077"/>
                  <a:pt x="5779924" y="789396"/>
                  <a:pt x="5791190" y="796099"/>
                </a:cubicBezTo>
                <a:cubicBezTo>
                  <a:pt x="5705555" y="812600"/>
                  <a:pt x="5687524" y="822911"/>
                  <a:pt x="5615402" y="833223"/>
                </a:cubicBezTo>
                <a:cubicBezTo>
                  <a:pt x="5642449" y="817755"/>
                  <a:pt x="5702452" y="789525"/>
                  <a:pt x="5749782" y="787689"/>
                </a:cubicBezTo>
                <a:close/>
                <a:moveTo>
                  <a:pt x="6012053" y="742478"/>
                </a:moveTo>
                <a:cubicBezTo>
                  <a:pt x="6003039" y="783725"/>
                  <a:pt x="5845280" y="767225"/>
                  <a:pt x="5818233" y="789912"/>
                </a:cubicBezTo>
                <a:cubicBezTo>
                  <a:pt x="5840771" y="761039"/>
                  <a:pt x="5939937" y="750727"/>
                  <a:pt x="6012053" y="742478"/>
                </a:cubicBezTo>
                <a:close/>
                <a:moveTo>
                  <a:pt x="5655971" y="728040"/>
                </a:moveTo>
                <a:cubicBezTo>
                  <a:pt x="5673997" y="740415"/>
                  <a:pt x="5610897" y="740415"/>
                  <a:pt x="5592866" y="748666"/>
                </a:cubicBezTo>
                <a:cubicBezTo>
                  <a:pt x="5579347" y="736290"/>
                  <a:pt x="5637941" y="736290"/>
                  <a:pt x="5655971" y="728040"/>
                </a:cubicBezTo>
                <a:close/>
                <a:moveTo>
                  <a:pt x="5921904" y="666168"/>
                </a:moveTo>
                <a:cubicBezTo>
                  <a:pt x="5894860" y="690917"/>
                  <a:pt x="5854293" y="684730"/>
                  <a:pt x="5795696" y="699166"/>
                </a:cubicBezTo>
                <a:cubicBezTo>
                  <a:pt x="5800207" y="682668"/>
                  <a:pt x="5885846" y="678541"/>
                  <a:pt x="5921904" y="666168"/>
                </a:cubicBezTo>
                <a:close/>
                <a:moveTo>
                  <a:pt x="6147272" y="618731"/>
                </a:moveTo>
                <a:cubicBezTo>
                  <a:pt x="6147272" y="629045"/>
                  <a:pt x="6129242" y="639357"/>
                  <a:pt x="6093184" y="645545"/>
                </a:cubicBezTo>
                <a:cubicBezTo>
                  <a:pt x="6057124" y="626983"/>
                  <a:pt x="6124734" y="626982"/>
                  <a:pt x="6147272" y="618731"/>
                </a:cubicBezTo>
                <a:close/>
                <a:moveTo>
                  <a:pt x="5854293" y="598106"/>
                </a:moveTo>
                <a:cubicBezTo>
                  <a:pt x="5849787" y="616670"/>
                  <a:pt x="5764146" y="618731"/>
                  <a:pt x="5728088" y="631106"/>
                </a:cubicBezTo>
                <a:cubicBezTo>
                  <a:pt x="5732594" y="614607"/>
                  <a:pt x="5818235" y="610481"/>
                  <a:pt x="5854293" y="598106"/>
                </a:cubicBezTo>
                <a:close/>
                <a:moveTo>
                  <a:pt x="6079657" y="550671"/>
                </a:moveTo>
                <a:cubicBezTo>
                  <a:pt x="6084165" y="567171"/>
                  <a:pt x="6007543" y="569235"/>
                  <a:pt x="5980498" y="579547"/>
                </a:cubicBezTo>
                <a:cubicBezTo>
                  <a:pt x="5975991" y="563046"/>
                  <a:pt x="6052615" y="560984"/>
                  <a:pt x="6079657" y="550671"/>
                </a:cubicBezTo>
                <a:close/>
                <a:moveTo>
                  <a:pt x="6386163" y="506844"/>
                </a:moveTo>
                <a:cubicBezTo>
                  <a:pt x="6376020" y="505297"/>
                  <a:pt x="6363625" y="506328"/>
                  <a:pt x="6350102" y="509422"/>
                </a:cubicBezTo>
                <a:cubicBezTo>
                  <a:pt x="6359116" y="523859"/>
                  <a:pt x="6377144" y="527983"/>
                  <a:pt x="6408699" y="519734"/>
                </a:cubicBezTo>
                <a:cubicBezTo>
                  <a:pt x="6404191" y="512515"/>
                  <a:pt x="6396303" y="508391"/>
                  <a:pt x="6386163" y="506844"/>
                </a:cubicBezTo>
                <a:close/>
                <a:moveTo>
                  <a:pt x="6268969" y="459924"/>
                </a:moveTo>
                <a:cubicBezTo>
                  <a:pt x="6277983" y="474362"/>
                  <a:pt x="6210375" y="474362"/>
                  <a:pt x="6192342" y="482612"/>
                </a:cubicBezTo>
                <a:cubicBezTo>
                  <a:pt x="6183328" y="468174"/>
                  <a:pt x="6250939" y="468174"/>
                  <a:pt x="6268969" y="459924"/>
                </a:cubicBezTo>
                <a:close/>
                <a:moveTo>
                  <a:pt x="8018380" y="366694"/>
                </a:moveTo>
                <a:cubicBezTo>
                  <a:pt x="7967673" y="363891"/>
                  <a:pt x="7901754" y="380520"/>
                  <a:pt x="7851045" y="377425"/>
                </a:cubicBezTo>
                <a:cubicBezTo>
                  <a:pt x="7900625" y="398050"/>
                  <a:pt x="7981758" y="385676"/>
                  <a:pt x="8062889" y="377425"/>
                </a:cubicBezTo>
                <a:cubicBezTo>
                  <a:pt x="8050493" y="370723"/>
                  <a:pt x="8035284" y="367629"/>
                  <a:pt x="8018380" y="366694"/>
                </a:cubicBezTo>
                <a:close/>
                <a:moveTo>
                  <a:pt x="8337835" y="270179"/>
                </a:moveTo>
                <a:cubicBezTo>
                  <a:pt x="8292763" y="292866"/>
                  <a:pt x="8274735" y="294929"/>
                  <a:pt x="8202619" y="296991"/>
                </a:cubicBezTo>
                <a:cubicBezTo>
                  <a:pt x="8211633" y="327927"/>
                  <a:pt x="8053875" y="323802"/>
                  <a:pt x="7968236" y="352677"/>
                </a:cubicBezTo>
                <a:cubicBezTo>
                  <a:pt x="8085427" y="379488"/>
                  <a:pt x="8274733" y="325865"/>
                  <a:pt x="8369388" y="286679"/>
                </a:cubicBezTo>
                <a:cubicBezTo>
                  <a:pt x="8355868" y="288740"/>
                  <a:pt x="8333332" y="294929"/>
                  <a:pt x="8324316" y="288740"/>
                </a:cubicBezTo>
                <a:cubicBezTo>
                  <a:pt x="8337838" y="284617"/>
                  <a:pt x="8351360" y="280491"/>
                  <a:pt x="8337835" y="270179"/>
                </a:cubicBezTo>
                <a:close/>
                <a:moveTo>
                  <a:pt x="8838150" y="230992"/>
                </a:moveTo>
                <a:cubicBezTo>
                  <a:pt x="8738992" y="247493"/>
                  <a:pt x="8824631" y="261929"/>
                  <a:pt x="8838150" y="230992"/>
                </a:cubicBezTo>
                <a:close/>
                <a:moveTo>
                  <a:pt x="9538479" y="207019"/>
                </a:moveTo>
                <a:cubicBezTo>
                  <a:pt x="9543551" y="211402"/>
                  <a:pt x="9530029" y="223776"/>
                  <a:pt x="9482701" y="230995"/>
                </a:cubicBezTo>
                <a:cubicBezTo>
                  <a:pt x="9509745" y="206246"/>
                  <a:pt x="9533410" y="202637"/>
                  <a:pt x="9538479" y="207019"/>
                </a:cubicBezTo>
                <a:close/>
                <a:moveTo>
                  <a:pt x="9460165" y="140247"/>
                </a:moveTo>
                <a:cubicBezTo>
                  <a:pt x="9464671" y="148497"/>
                  <a:pt x="9437626" y="150559"/>
                  <a:pt x="9424104" y="154683"/>
                </a:cubicBezTo>
                <a:cubicBezTo>
                  <a:pt x="9388044" y="169121"/>
                  <a:pt x="9297897" y="212432"/>
                  <a:pt x="9221272" y="195933"/>
                </a:cubicBezTo>
                <a:cubicBezTo>
                  <a:pt x="9293393" y="191807"/>
                  <a:pt x="9374524" y="156746"/>
                  <a:pt x="9460165" y="140247"/>
                </a:cubicBezTo>
                <a:close/>
                <a:moveTo>
                  <a:pt x="9108591" y="0"/>
                </a:moveTo>
                <a:cubicBezTo>
                  <a:pt x="9068025" y="20625"/>
                  <a:pt x="8977880" y="33000"/>
                  <a:pt x="8991400" y="61873"/>
                </a:cubicBezTo>
                <a:cubicBezTo>
                  <a:pt x="8842659" y="88685"/>
                  <a:pt x="8748004" y="121685"/>
                  <a:pt x="8626307" y="152620"/>
                </a:cubicBezTo>
                <a:cubicBezTo>
                  <a:pt x="8702931" y="150558"/>
                  <a:pt x="8788570" y="134059"/>
                  <a:pt x="8878717" y="115496"/>
                </a:cubicBezTo>
                <a:cubicBezTo>
                  <a:pt x="8806600" y="158808"/>
                  <a:pt x="8648843" y="177370"/>
                  <a:pt x="8599262" y="210368"/>
                </a:cubicBezTo>
                <a:cubicBezTo>
                  <a:pt x="8554188" y="216556"/>
                  <a:pt x="8495593" y="204181"/>
                  <a:pt x="8491087" y="233055"/>
                </a:cubicBezTo>
                <a:cubicBezTo>
                  <a:pt x="8549684" y="237180"/>
                  <a:pt x="8639829" y="204181"/>
                  <a:pt x="8711945" y="193869"/>
                </a:cubicBezTo>
                <a:cubicBezTo>
                  <a:pt x="8675887" y="239242"/>
                  <a:pt x="8635323" y="208307"/>
                  <a:pt x="8563204" y="239242"/>
                </a:cubicBezTo>
                <a:cubicBezTo>
                  <a:pt x="8630815" y="266054"/>
                  <a:pt x="8766036" y="208307"/>
                  <a:pt x="8856181" y="208307"/>
                </a:cubicBezTo>
                <a:cubicBezTo>
                  <a:pt x="8860687" y="218619"/>
                  <a:pt x="8842659" y="222744"/>
                  <a:pt x="8847167" y="233055"/>
                </a:cubicBezTo>
                <a:cubicBezTo>
                  <a:pt x="8883225" y="224805"/>
                  <a:pt x="8928300" y="220681"/>
                  <a:pt x="8914775" y="204181"/>
                </a:cubicBezTo>
                <a:cubicBezTo>
                  <a:pt x="8964358" y="235118"/>
                  <a:pt x="9059011" y="142309"/>
                  <a:pt x="9135636" y="181494"/>
                </a:cubicBezTo>
                <a:cubicBezTo>
                  <a:pt x="8883225" y="241305"/>
                  <a:pt x="8738990" y="270179"/>
                  <a:pt x="8576726" y="334115"/>
                </a:cubicBezTo>
                <a:cubicBezTo>
                  <a:pt x="8648843" y="338239"/>
                  <a:pt x="8851675" y="292866"/>
                  <a:pt x="9000416" y="253680"/>
                </a:cubicBezTo>
                <a:cubicBezTo>
                  <a:pt x="9049997" y="241305"/>
                  <a:pt x="9113099" y="193869"/>
                  <a:pt x="9176202" y="202119"/>
                </a:cubicBezTo>
                <a:cubicBezTo>
                  <a:pt x="9167186" y="200057"/>
                  <a:pt x="9131130" y="220681"/>
                  <a:pt x="9113099" y="226868"/>
                </a:cubicBezTo>
                <a:cubicBezTo>
                  <a:pt x="9108591" y="226868"/>
                  <a:pt x="9108589" y="224805"/>
                  <a:pt x="9104083" y="224805"/>
                </a:cubicBezTo>
                <a:cubicBezTo>
                  <a:pt x="9099577" y="230993"/>
                  <a:pt x="9104085" y="230993"/>
                  <a:pt x="9113099" y="226868"/>
                </a:cubicBezTo>
                <a:cubicBezTo>
                  <a:pt x="9140141" y="228931"/>
                  <a:pt x="9189724" y="216556"/>
                  <a:pt x="9167188" y="241305"/>
                </a:cubicBezTo>
                <a:cubicBezTo>
                  <a:pt x="9297899" y="224805"/>
                  <a:pt x="9365510" y="171183"/>
                  <a:pt x="9482701" y="169120"/>
                </a:cubicBezTo>
                <a:cubicBezTo>
                  <a:pt x="9446643" y="189745"/>
                  <a:pt x="9370018" y="214493"/>
                  <a:pt x="9302405" y="214493"/>
                </a:cubicBezTo>
                <a:cubicBezTo>
                  <a:pt x="9279871" y="243367"/>
                  <a:pt x="9365510" y="206244"/>
                  <a:pt x="9374526" y="237180"/>
                </a:cubicBezTo>
                <a:cubicBezTo>
                  <a:pt x="9275363" y="278428"/>
                  <a:pt x="9131130" y="294929"/>
                  <a:pt x="8977878" y="342364"/>
                </a:cubicBezTo>
                <a:cubicBezTo>
                  <a:pt x="9081547" y="344427"/>
                  <a:pt x="9162680" y="299053"/>
                  <a:pt x="9261843" y="284617"/>
                </a:cubicBezTo>
                <a:cubicBezTo>
                  <a:pt x="9284379" y="305241"/>
                  <a:pt x="9230291" y="311427"/>
                  <a:pt x="9185218" y="321740"/>
                </a:cubicBezTo>
                <a:cubicBezTo>
                  <a:pt x="9324943" y="309365"/>
                  <a:pt x="9419598" y="296991"/>
                  <a:pt x="9500729" y="263992"/>
                </a:cubicBezTo>
                <a:lnTo>
                  <a:pt x="9532282" y="249556"/>
                </a:lnTo>
                <a:cubicBezTo>
                  <a:pt x="9534534" y="253681"/>
                  <a:pt x="9531155" y="256259"/>
                  <a:pt x="9524957" y="258321"/>
                </a:cubicBezTo>
                <a:lnTo>
                  <a:pt x="9500731" y="263992"/>
                </a:lnTo>
                <a:lnTo>
                  <a:pt x="9509816" y="271307"/>
                </a:lnTo>
                <a:cubicBezTo>
                  <a:pt x="9521015" y="275465"/>
                  <a:pt x="9537916" y="271211"/>
                  <a:pt x="9554818" y="268116"/>
                </a:cubicBezTo>
                <a:cubicBezTo>
                  <a:pt x="9577356" y="309365"/>
                  <a:pt x="9464671" y="327927"/>
                  <a:pt x="9397062" y="352677"/>
                </a:cubicBezTo>
                <a:cubicBezTo>
                  <a:pt x="9559326" y="358864"/>
                  <a:pt x="9550309" y="296992"/>
                  <a:pt x="9649473" y="263992"/>
                </a:cubicBezTo>
                <a:cubicBezTo>
                  <a:pt x="9708070" y="301115"/>
                  <a:pt x="9613414" y="311427"/>
                  <a:pt x="9572850" y="332053"/>
                </a:cubicBezTo>
                <a:cubicBezTo>
                  <a:pt x="9748634" y="317615"/>
                  <a:pt x="9924422" y="311427"/>
                  <a:pt x="10059641" y="400112"/>
                </a:cubicBezTo>
                <a:cubicBezTo>
                  <a:pt x="10109221" y="433111"/>
                  <a:pt x="10194860" y="461985"/>
                  <a:pt x="10244441" y="484672"/>
                </a:cubicBezTo>
                <a:cubicBezTo>
                  <a:pt x="10357124" y="453735"/>
                  <a:pt x="10469807" y="420737"/>
                  <a:pt x="10605028" y="400112"/>
                </a:cubicBezTo>
                <a:cubicBezTo>
                  <a:pt x="10839408" y="365050"/>
                  <a:pt x="11145910" y="321740"/>
                  <a:pt x="11389306" y="296991"/>
                </a:cubicBezTo>
                <a:cubicBezTo>
                  <a:pt x="11492975" y="334115"/>
                  <a:pt x="11610167" y="375363"/>
                  <a:pt x="11722847" y="420737"/>
                </a:cubicBezTo>
                <a:cubicBezTo>
                  <a:pt x="11781442" y="445486"/>
                  <a:pt x="11840038" y="468173"/>
                  <a:pt x="11871591" y="507359"/>
                </a:cubicBezTo>
                <a:cubicBezTo>
                  <a:pt x="11930185" y="583669"/>
                  <a:pt x="11907649" y="715664"/>
                  <a:pt x="11831025" y="775475"/>
                </a:cubicBezTo>
                <a:cubicBezTo>
                  <a:pt x="11785952" y="808475"/>
                  <a:pt x="11713833" y="839411"/>
                  <a:pt x="11623686" y="866222"/>
                </a:cubicBezTo>
                <a:cubicBezTo>
                  <a:pt x="11799472" y="843535"/>
                  <a:pt x="11970754" y="818787"/>
                  <a:pt x="12137524" y="789912"/>
                </a:cubicBezTo>
                <a:cubicBezTo>
                  <a:pt x="12119496" y="775475"/>
                  <a:pt x="12078927" y="789912"/>
                  <a:pt x="12051882" y="785788"/>
                </a:cubicBezTo>
                <a:cubicBezTo>
                  <a:pt x="12090195" y="780632"/>
                  <a:pt x="12131043" y="774219"/>
                  <a:pt x="12173678" y="767081"/>
                </a:cubicBezTo>
                <a:lnTo>
                  <a:pt x="12192000" y="763893"/>
                </a:lnTo>
                <a:lnTo>
                  <a:pt x="12192000" y="1526559"/>
                </a:lnTo>
                <a:lnTo>
                  <a:pt x="12065900" y="1546148"/>
                </a:lnTo>
                <a:cubicBezTo>
                  <a:pt x="11793559" y="1585883"/>
                  <a:pt x="11525653" y="1619526"/>
                  <a:pt x="11245071" y="1670571"/>
                </a:cubicBezTo>
                <a:lnTo>
                  <a:pt x="10975278" y="1720713"/>
                </a:lnTo>
                <a:lnTo>
                  <a:pt x="10974637" y="1724857"/>
                </a:lnTo>
                <a:cubicBezTo>
                  <a:pt x="10990750" y="1726587"/>
                  <a:pt x="11052813" y="1704014"/>
                  <a:pt x="11091005" y="1705471"/>
                </a:cubicBezTo>
                <a:cubicBezTo>
                  <a:pt x="11095249" y="1736539"/>
                  <a:pt x="11010380" y="1728772"/>
                  <a:pt x="10989160" y="1754015"/>
                </a:cubicBezTo>
                <a:cubicBezTo>
                  <a:pt x="10989160" y="1736539"/>
                  <a:pt x="10955211" y="1757898"/>
                  <a:pt x="10950965" y="1740422"/>
                </a:cubicBezTo>
                <a:cubicBezTo>
                  <a:pt x="10883068" y="1765665"/>
                  <a:pt x="10883068" y="1767607"/>
                  <a:pt x="10789706" y="1779258"/>
                </a:cubicBezTo>
                <a:cubicBezTo>
                  <a:pt x="10798196" y="1792851"/>
                  <a:pt x="10823658" y="1783142"/>
                  <a:pt x="10836388" y="1787024"/>
                </a:cubicBezTo>
                <a:cubicBezTo>
                  <a:pt x="10662397" y="1835569"/>
                  <a:pt x="10513871" y="1853046"/>
                  <a:pt x="10331395" y="1903531"/>
                </a:cubicBezTo>
                <a:cubicBezTo>
                  <a:pt x="10352611" y="1922950"/>
                  <a:pt x="10356854" y="1893823"/>
                  <a:pt x="10382316" y="1903531"/>
                </a:cubicBezTo>
                <a:cubicBezTo>
                  <a:pt x="10348367" y="1917123"/>
                  <a:pt x="10293198" y="1932659"/>
                  <a:pt x="10255008" y="1924890"/>
                </a:cubicBezTo>
                <a:cubicBezTo>
                  <a:pt x="10233788" y="1930717"/>
                  <a:pt x="10276226" y="1928775"/>
                  <a:pt x="10259252" y="1940426"/>
                </a:cubicBezTo>
                <a:cubicBezTo>
                  <a:pt x="10148916" y="1954018"/>
                  <a:pt x="10034337" y="1990912"/>
                  <a:pt x="9940979" y="2018096"/>
                </a:cubicBezTo>
                <a:cubicBezTo>
                  <a:pt x="9970684" y="2004504"/>
                  <a:pt x="9911271" y="1998679"/>
                  <a:pt x="9949463" y="1988969"/>
                </a:cubicBezTo>
                <a:cubicBezTo>
                  <a:pt x="9907027" y="1977319"/>
                  <a:pt x="9809425" y="2006446"/>
                  <a:pt x="9771230" y="2020038"/>
                </a:cubicBezTo>
                <a:cubicBezTo>
                  <a:pt x="9809423" y="2037511"/>
                  <a:pt x="9830643" y="2010329"/>
                  <a:pt x="9851861" y="2014213"/>
                </a:cubicBezTo>
                <a:cubicBezTo>
                  <a:pt x="9911271" y="2029748"/>
                  <a:pt x="9754256" y="2037511"/>
                  <a:pt x="9788205" y="2060811"/>
                </a:cubicBezTo>
                <a:cubicBezTo>
                  <a:pt x="9762743" y="2054987"/>
                  <a:pt x="9694846" y="2074405"/>
                  <a:pt x="9707577" y="2054986"/>
                </a:cubicBezTo>
                <a:cubicBezTo>
                  <a:pt x="9660895" y="2078288"/>
                  <a:pt x="9559049" y="2093822"/>
                  <a:pt x="9525100" y="2109356"/>
                </a:cubicBezTo>
                <a:cubicBezTo>
                  <a:pt x="9529342" y="2109357"/>
                  <a:pt x="9529342" y="2111298"/>
                  <a:pt x="9533585" y="2111298"/>
                </a:cubicBezTo>
                <a:cubicBezTo>
                  <a:pt x="9563290" y="2101589"/>
                  <a:pt x="9614216" y="2097706"/>
                  <a:pt x="9643921" y="2087997"/>
                </a:cubicBezTo>
                <a:cubicBezTo>
                  <a:pt x="9609972" y="2101589"/>
                  <a:pt x="9605728" y="2121008"/>
                  <a:pt x="9550560" y="2130716"/>
                </a:cubicBezTo>
                <a:cubicBezTo>
                  <a:pt x="9542072" y="2130715"/>
                  <a:pt x="9537831" y="2126832"/>
                  <a:pt x="9533585" y="2124891"/>
                </a:cubicBezTo>
                <a:cubicBezTo>
                  <a:pt x="9520854" y="2128775"/>
                  <a:pt x="9503880" y="2130715"/>
                  <a:pt x="9486906" y="2134600"/>
                </a:cubicBezTo>
                <a:cubicBezTo>
                  <a:pt x="9474175" y="2140425"/>
                  <a:pt x="9461444" y="2146250"/>
                  <a:pt x="9431737" y="2150134"/>
                </a:cubicBezTo>
                <a:cubicBezTo>
                  <a:pt x="9431739" y="2148192"/>
                  <a:pt x="9427493" y="2148192"/>
                  <a:pt x="9427496" y="2146250"/>
                </a:cubicBezTo>
                <a:cubicBezTo>
                  <a:pt x="9427496" y="2146250"/>
                  <a:pt x="9423252" y="2148192"/>
                  <a:pt x="9419009" y="2148192"/>
                </a:cubicBezTo>
                <a:cubicBezTo>
                  <a:pt x="9406275" y="2142367"/>
                  <a:pt x="9419006" y="2138482"/>
                  <a:pt x="9414763" y="2132658"/>
                </a:cubicBezTo>
                <a:cubicBezTo>
                  <a:pt x="9397788" y="2134600"/>
                  <a:pt x="9380814" y="2138483"/>
                  <a:pt x="9363840" y="2142367"/>
                </a:cubicBezTo>
                <a:cubicBezTo>
                  <a:pt x="9363840" y="2150134"/>
                  <a:pt x="9338378" y="2152076"/>
                  <a:pt x="9325647" y="2155959"/>
                </a:cubicBezTo>
                <a:cubicBezTo>
                  <a:pt x="9346865" y="2159843"/>
                  <a:pt x="9372327" y="2157901"/>
                  <a:pt x="9397788" y="2152076"/>
                </a:cubicBezTo>
                <a:cubicBezTo>
                  <a:pt x="9270481" y="2183144"/>
                  <a:pt x="9096487" y="2216154"/>
                  <a:pt x="8969179" y="2256931"/>
                </a:cubicBezTo>
                <a:cubicBezTo>
                  <a:pt x="8939472" y="2268583"/>
                  <a:pt x="8935231" y="2249164"/>
                  <a:pt x="8914013" y="2251106"/>
                </a:cubicBezTo>
                <a:cubicBezTo>
                  <a:pt x="8914013" y="2264699"/>
                  <a:pt x="8884305" y="2280233"/>
                  <a:pt x="8841870" y="2291884"/>
                </a:cubicBezTo>
                <a:cubicBezTo>
                  <a:pt x="8986154" y="2260816"/>
                  <a:pt x="9134681" y="2231688"/>
                  <a:pt x="9270478" y="2212271"/>
                </a:cubicBezTo>
                <a:cubicBezTo>
                  <a:pt x="9232286" y="2247222"/>
                  <a:pt x="9037077" y="2254989"/>
                  <a:pt x="9045566" y="2297709"/>
                </a:cubicBezTo>
                <a:cubicBezTo>
                  <a:pt x="9096489" y="2297709"/>
                  <a:pt x="9147412" y="2284117"/>
                  <a:pt x="9155902" y="2258873"/>
                </a:cubicBezTo>
                <a:cubicBezTo>
                  <a:pt x="9295940" y="2241397"/>
                  <a:pt x="9414763" y="2204504"/>
                  <a:pt x="9546316" y="2171493"/>
                </a:cubicBezTo>
                <a:cubicBezTo>
                  <a:pt x="9503880" y="2167610"/>
                  <a:pt x="9461444" y="2173435"/>
                  <a:pt x="9410519" y="2188969"/>
                </a:cubicBezTo>
                <a:cubicBezTo>
                  <a:pt x="9452957" y="2169551"/>
                  <a:pt x="9491149" y="2152076"/>
                  <a:pt x="9542075" y="2132658"/>
                </a:cubicBezTo>
                <a:cubicBezTo>
                  <a:pt x="9533585" y="2144309"/>
                  <a:pt x="9542075" y="2146250"/>
                  <a:pt x="9571777" y="2138483"/>
                </a:cubicBezTo>
                <a:cubicBezTo>
                  <a:pt x="9584511" y="2148192"/>
                  <a:pt x="9533588" y="2150134"/>
                  <a:pt x="9516611" y="2155959"/>
                </a:cubicBezTo>
                <a:cubicBezTo>
                  <a:pt x="9559047" y="2163726"/>
                  <a:pt x="9576023" y="2144309"/>
                  <a:pt x="9609972" y="2148191"/>
                </a:cubicBezTo>
                <a:cubicBezTo>
                  <a:pt x="9609972" y="2165668"/>
                  <a:pt x="9554803" y="2152076"/>
                  <a:pt x="9554803" y="2165668"/>
                </a:cubicBezTo>
                <a:cubicBezTo>
                  <a:pt x="9559049" y="2167610"/>
                  <a:pt x="9563290" y="2167610"/>
                  <a:pt x="9571777" y="2167610"/>
                </a:cubicBezTo>
                <a:cubicBezTo>
                  <a:pt x="9597241" y="2161784"/>
                  <a:pt x="9618459" y="2157901"/>
                  <a:pt x="9639677" y="2152076"/>
                </a:cubicBezTo>
                <a:cubicBezTo>
                  <a:pt x="9639677" y="2150134"/>
                  <a:pt x="9639677" y="2146250"/>
                  <a:pt x="9635434" y="2144308"/>
                </a:cubicBezTo>
                <a:cubicBezTo>
                  <a:pt x="9660895" y="2144308"/>
                  <a:pt x="9686359" y="2138483"/>
                  <a:pt x="9711818" y="2136542"/>
                </a:cubicBezTo>
                <a:cubicBezTo>
                  <a:pt x="9745767" y="2130715"/>
                  <a:pt x="9783961" y="2124891"/>
                  <a:pt x="9822156" y="2119065"/>
                </a:cubicBezTo>
                <a:cubicBezTo>
                  <a:pt x="9919758" y="2107414"/>
                  <a:pt x="10047068" y="2080230"/>
                  <a:pt x="10165888" y="2054986"/>
                </a:cubicBezTo>
                <a:cubicBezTo>
                  <a:pt x="10165888" y="2053044"/>
                  <a:pt x="10161647" y="2049162"/>
                  <a:pt x="10153160" y="2051103"/>
                </a:cubicBezTo>
                <a:cubicBezTo>
                  <a:pt x="10144670" y="2037511"/>
                  <a:pt x="10178621" y="2041394"/>
                  <a:pt x="10182867" y="2051104"/>
                </a:cubicBezTo>
                <a:cubicBezTo>
                  <a:pt x="10199839" y="2047219"/>
                  <a:pt x="10212570" y="2045278"/>
                  <a:pt x="10229547" y="2041394"/>
                </a:cubicBezTo>
                <a:cubicBezTo>
                  <a:pt x="10233788" y="2039452"/>
                  <a:pt x="10238034" y="2037511"/>
                  <a:pt x="10242275" y="2037511"/>
                </a:cubicBezTo>
                <a:cubicBezTo>
                  <a:pt x="10187109" y="2025863"/>
                  <a:pt x="10131942" y="2037511"/>
                  <a:pt x="10093747" y="2051103"/>
                </a:cubicBezTo>
                <a:cubicBezTo>
                  <a:pt x="10081017" y="2045278"/>
                  <a:pt x="10093747" y="2041394"/>
                  <a:pt x="10089506" y="2035569"/>
                </a:cubicBezTo>
                <a:cubicBezTo>
                  <a:pt x="10076773" y="2025863"/>
                  <a:pt x="10042824" y="2041394"/>
                  <a:pt x="10021607" y="2043336"/>
                </a:cubicBezTo>
                <a:cubicBezTo>
                  <a:pt x="10004630" y="2049161"/>
                  <a:pt x="10051312" y="2056928"/>
                  <a:pt x="10068286" y="2051103"/>
                </a:cubicBezTo>
                <a:cubicBezTo>
                  <a:pt x="10081017" y="2060811"/>
                  <a:pt x="10034337" y="2060811"/>
                  <a:pt x="10021607" y="2066638"/>
                </a:cubicBezTo>
                <a:cubicBezTo>
                  <a:pt x="10034337" y="2051103"/>
                  <a:pt x="9996145" y="2049162"/>
                  <a:pt x="9962194" y="2056928"/>
                </a:cubicBezTo>
                <a:cubicBezTo>
                  <a:pt x="9991899" y="2041394"/>
                  <a:pt x="10059799" y="2031685"/>
                  <a:pt x="10097993" y="2018096"/>
                </a:cubicBezTo>
                <a:cubicBezTo>
                  <a:pt x="10131940" y="2043336"/>
                  <a:pt x="10191352" y="2014213"/>
                  <a:pt x="10233788" y="2006446"/>
                </a:cubicBezTo>
                <a:cubicBezTo>
                  <a:pt x="10233788" y="2010329"/>
                  <a:pt x="10229547" y="2016155"/>
                  <a:pt x="10238031" y="2021980"/>
                </a:cubicBezTo>
                <a:lnTo>
                  <a:pt x="10259973" y="2013414"/>
                </a:lnTo>
                <a:lnTo>
                  <a:pt x="10238034" y="2025863"/>
                </a:lnTo>
                <a:cubicBezTo>
                  <a:pt x="10242275" y="2029747"/>
                  <a:pt x="10250762" y="2029747"/>
                  <a:pt x="10259252" y="2027805"/>
                </a:cubicBezTo>
                <a:cubicBezTo>
                  <a:pt x="10276224" y="2023922"/>
                  <a:pt x="10297444" y="2020038"/>
                  <a:pt x="10314418" y="2016155"/>
                </a:cubicBezTo>
                <a:cubicBezTo>
                  <a:pt x="10314418" y="2010329"/>
                  <a:pt x="10318659" y="2006446"/>
                  <a:pt x="10310175" y="1998679"/>
                </a:cubicBezTo>
                <a:lnTo>
                  <a:pt x="10271075" y="2009081"/>
                </a:lnTo>
                <a:lnTo>
                  <a:pt x="10295851" y="1999407"/>
                </a:lnTo>
                <a:cubicBezTo>
                  <a:pt x="10321845" y="1992854"/>
                  <a:pt x="10352611" y="1987028"/>
                  <a:pt x="10382318" y="1981202"/>
                </a:cubicBezTo>
                <a:cubicBezTo>
                  <a:pt x="10412023" y="1996737"/>
                  <a:pt x="10339882" y="1994795"/>
                  <a:pt x="10361098" y="2008388"/>
                </a:cubicBezTo>
                <a:cubicBezTo>
                  <a:pt x="10416267" y="1987027"/>
                  <a:pt x="10492654" y="1969552"/>
                  <a:pt x="10560551" y="1950134"/>
                </a:cubicBezTo>
                <a:cubicBezTo>
                  <a:pt x="10530846" y="1969552"/>
                  <a:pt x="10471433" y="1985087"/>
                  <a:pt x="10416267" y="2000620"/>
                </a:cubicBezTo>
                <a:cubicBezTo>
                  <a:pt x="10437485" y="1998679"/>
                  <a:pt x="10454461" y="1996737"/>
                  <a:pt x="10467190" y="2004504"/>
                </a:cubicBezTo>
                <a:cubicBezTo>
                  <a:pt x="10454459" y="2006446"/>
                  <a:pt x="10467187" y="2010329"/>
                  <a:pt x="10471433" y="2008388"/>
                </a:cubicBezTo>
                <a:cubicBezTo>
                  <a:pt x="10395049" y="2041395"/>
                  <a:pt x="10242275" y="2047219"/>
                  <a:pt x="10216816" y="2089939"/>
                </a:cubicBezTo>
                <a:cubicBezTo>
                  <a:pt x="10165888" y="2097706"/>
                  <a:pt x="10191355" y="2074405"/>
                  <a:pt x="10140429" y="2076345"/>
                </a:cubicBezTo>
                <a:cubicBezTo>
                  <a:pt x="10076773" y="2103531"/>
                  <a:pt x="10013119" y="2126832"/>
                  <a:pt x="9932489" y="2142367"/>
                </a:cubicBezTo>
                <a:cubicBezTo>
                  <a:pt x="9953707" y="2157901"/>
                  <a:pt x="10004630" y="2136542"/>
                  <a:pt x="10042824" y="2130715"/>
                </a:cubicBezTo>
                <a:cubicBezTo>
                  <a:pt x="10042824" y="2138483"/>
                  <a:pt x="10047068" y="2144309"/>
                  <a:pt x="10055555" y="2146250"/>
                </a:cubicBezTo>
                <a:cubicBezTo>
                  <a:pt x="10081019" y="2126832"/>
                  <a:pt x="10140429" y="2115181"/>
                  <a:pt x="10199839" y="2101589"/>
                </a:cubicBezTo>
                <a:cubicBezTo>
                  <a:pt x="10182867" y="2128775"/>
                  <a:pt x="10119211" y="2130716"/>
                  <a:pt x="10059796" y="2146250"/>
                </a:cubicBezTo>
                <a:cubicBezTo>
                  <a:pt x="10076773" y="2148192"/>
                  <a:pt x="10102235" y="2146250"/>
                  <a:pt x="10127698" y="2140425"/>
                </a:cubicBezTo>
                <a:cubicBezTo>
                  <a:pt x="10136183" y="2161784"/>
                  <a:pt x="10085260" y="2150134"/>
                  <a:pt x="10051312" y="2161784"/>
                </a:cubicBezTo>
                <a:cubicBezTo>
                  <a:pt x="10068286" y="2181202"/>
                  <a:pt x="10119209" y="2155959"/>
                  <a:pt x="10136186" y="2173435"/>
                </a:cubicBezTo>
                <a:cubicBezTo>
                  <a:pt x="10106481" y="2169551"/>
                  <a:pt x="10123455" y="2175377"/>
                  <a:pt x="10093747" y="2181202"/>
                </a:cubicBezTo>
                <a:cubicBezTo>
                  <a:pt x="10136186" y="2187027"/>
                  <a:pt x="10208326" y="2181202"/>
                  <a:pt x="10246521" y="2161784"/>
                </a:cubicBezTo>
                <a:cubicBezTo>
                  <a:pt x="10246521" y="2167610"/>
                  <a:pt x="10242275" y="2171493"/>
                  <a:pt x="10233788" y="2175377"/>
                </a:cubicBezTo>
                <a:cubicBezTo>
                  <a:pt x="10310175" y="2179260"/>
                  <a:pt x="10399290" y="2179260"/>
                  <a:pt x="10479920" y="2148192"/>
                </a:cubicBezTo>
                <a:cubicBezTo>
                  <a:pt x="10467187" y="2138483"/>
                  <a:pt x="10471436" y="2157901"/>
                  <a:pt x="10445972" y="2150134"/>
                </a:cubicBezTo>
                <a:cubicBezTo>
                  <a:pt x="10437482" y="2142367"/>
                  <a:pt x="10450215" y="2136542"/>
                  <a:pt x="10475679" y="2132658"/>
                </a:cubicBezTo>
                <a:cubicBezTo>
                  <a:pt x="10467190" y="2126832"/>
                  <a:pt x="10445972" y="2134600"/>
                  <a:pt x="10428995" y="2136542"/>
                </a:cubicBezTo>
                <a:cubicBezTo>
                  <a:pt x="10450215" y="2119065"/>
                  <a:pt x="10492651" y="2105473"/>
                  <a:pt x="10488408" y="2084114"/>
                </a:cubicBezTo>
                <a:cubicBezTo>
                  <a:pt x="10475679" y="2082172"/>
                  <a:pt x="10445974" y="2091881"/>
                  <a:pt x="10412023" y="2093822"/>
                </a:cubicBezTo>
                <a:cubicBezTo>
                  <a:pt x="10454459" y="2080230"/>
                  <a:pt x="10496895" y="2070521"/>
                  <a:pt x="10530846" y="2060811"/>
                </a:cubicBezTo>
                <a:cubicBezTo>
                  <a:pt x="10530843" y="2053044"/>
                  <a:pt x="10556307" y="2051103"/>
                  <a:pt x="10577525" y="2047219"/>
                </a:cubicBezTo>
                <a:cubicBezTo>
                  <a:pt x="10598743" y="2041394"/>
                  <a:pt x="10624204" y="2033627"/>
                  <a:pt x="10641179" y="2023922"/>
                </a:cubicBezTo>
                <a:cubicBezTo>
                  <a:pt x="10658153" y="2016155"/>
                  <a:pt x="10658153" y="2000620"/>
                  <a:pt x="10675127" y="1994795"/>
                </a:cubicBezTo>
                <a:cubicBezTo>
                  <a:pt x="10694226" y="1988970"/>
                  <a:pt x="10713322" y="1986058"/>
                  <a:pt x="10732418" y="1983144"/>
                </a:cubicBezTo>
                <a:lnTo>
                  <a:pt x="10737684" y="1982074"/>
                </a:lnTo>
                <a:lnTo>
                  <a:pt x="10736594" y="1982355"/>
                </a:lnTo>
                <a:cubicBezTo>
                  <a:pt x="10732683" y="1984600"/>
                  <a:pt x="10731357" y="1987513"/>
                  <a:pt x="10734540" y="1990912"/>
                </a:cubicBezTo>
                <a:cubicBezTo>
                  <a:pt x="10751514" y="1992853"/>
                  <a:pt x="10768489" y="1990912"/>
                  <a:pt x="10789709" y="1985086"/>
                </a:cubicBezTo>
                <a:cubicBezTo>
                  <a:pt x="10787587" y="1981689"/>
                  <a:pt x="10782280" y="1979504"/>
                  <a:pt x="10775718" y="1978351"/>
                </a:cubicBezTo>
                <a:lnTo>
                  <a:pt x="10758178" y="1977906"/>
                </a:lnTo>
                <a:lnTo>
                  <a:pt x="10789709" y="1971493"/>
                </a:lnTo>
                <a:cubicBezTo>
                  <a:pt x="10900042" y="1988969"/>
                  <a:pt x="11010377" y="1934600"/>
                  <a:pt x="11137687" y="1911299"/>
                </a:cubicBezTo>
                <a:cubicBezTo>
                  <a:pt x="11095249" y="1942367"/>
                  <a:pt x="10955211" y="1955959"/>
                  <a:pt x="10904286" y="1987027"/>
                </a:cubicBezTo>
                <a:cubicBezTo>
                  <a:pt x="10861850" y="1977319"/>
                  <a:pt x="10866093" y="1998679"/>
                  <a:pt x="10785463" y="2006446"/>
                </a:cubicBezTo>
                <a:cubicBezTo>
                  <a:pt x="10793952" y="2031685"/>
                  <a:pt x="10781219" y="2051103"/>
                  <a:pt x="10730296" y="2074405"/>
                </a:cubicBezTo>
                <a:cubicBezTo>
                  <a:pt x="10836388" y="2070521"/>
                  <a:pt x="10861852" y="2041395"/>
                  <a:pt x="10967939" y="2025863"/>
                </a:cubicBezTo>
                <a:cubicBezTo>
                  <a:pt x="10989160" y="2029747"/>
                  <a:pt x="11035839" y="2039452"/>
                  <a:pt x="11120713" y="2016155"/>
                </a:cubicBezTo>
                <a:cubicBezTo>
                  <a:pt x="11133441" y="2029747"/>
                  <a:pt x="11086764" y="2031685"/>
                  <a:pt x="11057057" y="2039452"/>
                </a:cubicBezTo>
                <a:cubicBezTo>
                  <a:pt x="11065544" y="2064695"/>
                  <a:pt x="11078277" y="2086055"/>
                  <a:pt x="10984916" y="2105474"/>
                </a:cubicBezTo>
                <a:cubicBezTo>
                  <a:pt x="11044326" y="2113240"/>
                  <a:pt x="11103736" y="2089939"/>
                  <a:pt x="11167392" y="2078288"/>
                </a:cubicBezTo>
                <a:cubicBezTo>
                  <a:pt x="11171636" y="2109356"/>
                  <a:pt x="11074031" y="2119065"/>
                  <a:pt x="11014621" y="2138483"/>
                </a:cubicBezTo>
                <a:cubicBezTo>
                  <a:pt x="10980672" y="2148192"/>
                  <a:pt x="10942478" y="2169551"/>
                  <a:pt x="10870337" y="2179260"/>
                </a:cubicBezTo>
                <a:cubicBezTo>
                  <a:pt x="10870337" y="2173435"/>
                  <a:pt x="10874580" y="2167610"/>
                  <a:pt x="10891555" y="2163726"/>
                </a:cubicBezTo>
                <a:cubicBezTo>
                  <a:pt x="10810927" y="2165668"/>
                  <a:pt x="10747271" y="2194794"/>
                  <a:pt x="10645422" y="2214213"/>
                </a:cubicBezTo>
                <a:cubicBezTo>
                  <a:pt x="10730296" y="2239455"/>
                  <a:pt x="10827901" y="2225863"/>
                  <a:pt x="10900042" y="2185086"/>
                </a:cubicBezTo>
                <a:cubicBezTo>
                  <a:pt x="10946721" y="2190911"/>
                  <a:pt x="10980672" y="2175377"/>
                  <a:pt x="11014619" y="2177318"/>
                </a:cubicBezTo>
                <a:cubicBezTo>
                  <a:pt x="11010377" y="2181202"/>
                  <a:pt x="11014621" y="2196737"/>
                  <a:pt x="11023111" y="2188970"/>
                </a:cubicBezTo>
                <a:cubicBezTo>
                  <a:pt x="11001890" y="2206446"/>
                  <a:pt x="10967942" y="2210329"/>
                  <a:pt x="10921262" y="2229747"/>
                </a:cubicBezTo>
                <a:cubicBezTo>
                  <a:pt x="10933991" y="2233630"/>
                  <a:pt x="10950965" y="2229747"/>
                  <a:pt x="10955211" y="2239456"/>
                </a:cubicBezTo>
                <a:cubicBezTo>
                  <a:pt x="10917016" y="2231688"/>
                  <a:pt x="10908529" y="2254989"/>
                  <a:pt x="10878824" y="2260816"/>
                </a:cubicBezTo>
                <a:cubicBezTo>
                  <a:pt x="10866093" y="2249164"/>
                  <a:pt x="10912775" y="2245281"/>
                  <a:pt x="10900042" y="2233630"/>
                </a:cubicBezTo>
                <a:cubicBezTo>
                  <a:pt x="10785463" y="2309359"/>
                  <a:pt x="10543574" y="2350137"/>
                  <a:pt x="10322905" y="2398682"/>
                </a:cubicBezTo>
                <a:cubicBezTo>
                  <a:pt x="10356854" y="2377321"/>
                  <a:pt x="10390803" y="2377321"/>
                  <a:pt x="10445972" y="2361787"/>
                </a:cubicBezTo>
                <a:cubicBezTo>
                  <a:pt x="10399292" y="2361787"/>
                  <a:pt x="10259252" y="2385088"/>
                  <a:pt x="10301688" y="2402565"/>
                </a:cubicBezTo>
                <a:cubicBezTo>
                  <a:pt x="10276224" y="2416157"/>
                  <a:pt x="10267739" y="2400623"/>
                  <a:pt x="10250762" y="2402565"/>
                </a:cubicBezTo>
                <a:cubicBezTo>
                  <a:pt x="10059799" y="2449167"/>
                  <a:pt x="9796692" y="2524897"/>
                  <a:pt x="9542072" y="2571500"/>
                </a:cubicBezTo>
                <a:cubicBezTo>
                  <a:pt x="9503880" y="2579267"/>
                  <a:pt x="9448711" y="2587034"/>
                  <a:pt x="9440224" y="2604510"/>
                </a:cubicBezTo>
                <a:cubicBezTo>
                  <a:pt x="9291696" y="2633637"/>
                  <a:pt x="8986154" y="2678297"/>
                  <a:pt x="8833382" y="2740435"/>
                </a:cubicBezTo>
                <a:cubicBezTo>
                  <a:pt x="8875818" y="2755969"/>
                  <a:pt x="8930987" y="2759853"/>
                  <a:pt x="8986154" y="2759853"/>
                </a:cubicBezTo>
                <a:cubicBezTo>
                  <a:pt x="8914013" y="2790921"/>
                  <a:pt x="8807921" y="2783154"/>
                  <a:pt x="8752754" y="2761795"/>
                </a:cubicBezTo>
                <a:cubicBezTo>
                  <a:pt x="8740024" y="2750143"/>
                  <a:pt x="8790944" y="2750143"/>
                  <a:pt x="8807921" y="2744319"/>
                </a:cubicBezTo>
                <a:cubicBezTo>
                  <a:pt x="8765483" y="2740435"/>
                  <a:pt x="8672124" y="2755969"/>
                  <a:pt x="8638175" y="2773445"/>
                </a:cubicBezTo>
                <a:cubicBezTo>
                  <a:pt x="8642417" y="2788979"/>
                  <a:pt x="8731534" y="2787037"/>
                  <a:pt x="8756998" y="2806455"/>
                </a:cubicBezTo>
                <a:cubicBezTo>
                  <a:pt x="8723047" y="2810338"/>
                  <a:pt x="8748508" y="2825873"/>
                  <a:pt x="8706073" y="2827815"/>
                </a:cubicBezTo>
                <a:cubicBezTo>
                  <a:pt x="8684855" y="2823932"/>
                  <a:pt x="8638175" y="2816165"/>
                  <a:pt x="8587252" y="2818105"/>
                </a:cubicBezTo>
                <a:cubicBezTo>
                  <a:pt x="8566032" y="2806455"/>
                  <a:pt x="8591496" y="2802571"/>
                  <a:pt x="8574519" y="2792864"/>
                </a:cubicBezTo>
                <a:cubicBezTo>
                  <a:pt x="8519353" y="2800631"/>
                  <a:pt x="8481158" y="2814222"/>
                  <a:pt x="8459943" y="2827815"/>
                </a:cubicBezTo>
                <a:cubicBezTo>
                  <a:pt x="8472673" y="2847233"/>
                  <a:pt x="8506622" y="2835582"/>
                  <a:pt x="8536327" y="2829757"/>
                </a:cubicBezTo>
                <a:cubicBezTo>
                  <a:pt x="8498135" y="2866651"/>
                  <a:pt x="8375069" y="2843349"/>
                  <a:pt x="8307171" y="2849174"/>
                </a:cubicBezTo>
                <a:cubicBezTo>
                  <a:pt x="8311413" y="2874417"/>
                  <a:pt x="8362338" y="2849174"/>
                  <a:pt x="8375066" y="2868592"/>
                </a:cubicBezTo>
                <a:cubicBezTo>
                  <a:pt x="8328389" y="2886067"/>
                  <a:pt x="8226539" y="2903544"/>
                  <a:pt x="8171374" y="2899661"/>
                </a:cubicBezTo>
                <a:cubicBezTo>
                  <a:pt x="8184103" y="2886069"/>
                  <a:pt x="8239272" y="2880243"/>
                  <a:pt x="8247759" y="2866651"/>
                </a:cubicBezTo>
                <a:cubicBezTo>
                  <a:pt x="7751250" y="2975390"/>
                  <a:pt x="7292937" y="3053061"/>
                  <a:pt x="6715800" y="3155976"/>
                </a:cubicBezTo>
                <a:cubicBezTo>
                  <a:pt x="6652144" y="3167626"/>
                  <a:pt x="6580001" y="3181218"/>
                  <a:pt x="6516347" y="3190927"/>
                </a:cubicBezTo>
                <a:cubicBezTo>
                  <a:pt x="6478153" y="3196753"/>
                  <a:pt x="6439960" y="3192869"/>
                  <a:pt x="6401768" y="3198695"/>
                </a:cubicBezTo>
                <a:cubicBezTo>
                  <a:pt x="6265974" y="3218113"/>
                  <a:pt x="6142905" y="3258889"/>
                  <a:pt x="5990134" y="3295783"/>
                </a:cubicBezTo>
                <a:cubicBezTo>
                  <a:pt x="5714296" y="3361804"/>
                  <a:pt x="5362072" y="3416174"/>
                  <a:pt x="5086237" y="3482194"/>
                </a:cubicBezTo>
                <a:cubicBezTo>
                  <a:pt x="5009850" y="3499670"/>
                  <a:pt x="4823128" y="3528797"/>
                  <a:pt x="4717036" y="3557923"/>
                </a:cubicBezTo>
                <a:cubicBezTo>
                  <a:pt x="4708551" y="3559865"/>
                  <a:pt x="4695820" y="3573457"/>
                  <a:pt x="4687331" y="3575399"/>
                </a:cubicBezTo>
                <a:cubicBezTo>
                  <a:pt x="4593969" y="3596758"/>
                  <a:pt x="4479393" y="3606468"/>
                  <a:pt x="4386032" y="3631711"/>
                </a:cubicBezTo>
                <a:cubicBezTo>
                  <a:pt x="4386032" y="3614235"/>
                  <a:pt x="4428468" y="3616176"/>
                  <a:pt x="4462418" y="3610352"/>
                </a:cubicBezTo>
                <a:cubicBezTo>
                  <a:pt x="4445444" y="3604525"/>
                  <a:pt x="4381789" y="3606467"/>
                  <a:pt x="4398765" y="3594817"/>
                </a:cubicBezTo>
                <a:cubicBezTo>
                  <a:pt x="4458173" y="3587050"/>
                  <a:pt x="4470906" y="3569574"/>
                  <a:pt x="4526072" y="3561807"/>
                </a:cubicBezTo>
                <a:cubicBezTo>
                  <a:pt x="4394519" y="3577341"/>
                  <a:pt x="4250235" y="3620060"/>
                  <a:pt x="4088976" y="3656955"/>
                </a:cubicBezTo>
                <a:cubicBezTo>
                  <a:pt x="3991371" y="3680256"/>
                  <a:pt x="3851331" y="3691906"/>
                  <a:pt x="3804652" y="3732684"/>
                </a:cubicBezTo>
                <a:cubicBezTo>
                  <a:pt x="3719780" y="3728800"/>
                  <a:pt x="3673098" y="3754043"/>
                  <a:pt x="3605198" y="3779286"/>
                </a:cubicBezTo>
                <a:cubicBezTo>
                  <a:pt x="3719778" y="3773460"/>
                  <a:pt x="3923472" y="3711324"/>
                  <a:pt x="4101705" y="3682197"/>
                </a:cubicBezTo>
                <a:cubicBezTo>
                  <a:pt x="4101707" y="3697731"/>
                  <a:pt x="4046538" y="3709382"/>
                  <a:pt x="4012589" y="3717150"/>
                </a:cubicBezTo>
                <a:cubicBezTo>
                  <a:pt x="3927718" y="3738509"/>
                  <a:pt x="3813139" y="3752101"/>
                  <a:pt x="3749485" y="3777345"/>
                </a:cubicBezTo>
                <a:cubicBezTo>
                  <a:pt x="3749483" y="3792879"/>
                  <a:pt x="3804652" y="3785112"/>
                  <a:pt x="3779188" y="3794820"/>
                </a:cubicBezTo>
                <a:cubicBezTo>
                  <a:pt x="3685829" y="3825889"/>
                  <a:pt x="3520327" y="3845306"/>
                  <a:pt x="3443940" y="3880259"/>
                </a:cubicBezTo>
                <a:cubicBezTo>
                  <a:pt x="3490619" y="3889967"/>
                  <a:pt x="3524570" y="3853073"/>
                  <a:pt x="3562763" y="3860841"/>
                </a:cubicBezTo>
                <a:cubicBezTo>
                  <a:pt x="3473648" y="3903561"/>
                  <a:pt x="3286937" y="3928802"/>
                  <a:pt x="3185089" y="3967638"/>
                </a:cubicBezTo>
                <a:cubicBezTo>
                  <a:pt x="3223281" y="3990940"/>
                  <a:pt x="3299668" y="3955988"/>
                  <a:pt x="3325127" y="3944337"/>
                </a:cubicBezTo>
                <a:cubicBezTo>
                  <a:pt x="3286937" y="3969581"/>
                  <a:pt x="3380284" y="3942395"/>
                  <a:pt x="3418479" y="3936570"/>
                </a:cubicBezTo>
                <a:cubicBezTo>
                  <a:pt x="3409991" y="3930745"/>
                  <a:pt x="3388774" y="3938512"/>
                  <a:pt x="3371797" y="3940454"/>
                </a:cubicBezTo>
                <a:cubicBezTo>
                  <a:pt x="3363312" y="3919095"/>
                  <a:pt x="3431209" y="3922978"/>
                  <a:pt x="3448186" y="3930745"/>
                </a:cubicBezTo>
                <a:cubicBezTo>
                  <a:pt x="3575496" y="3907443"/>
                  <a:pt x="3711293" y="3870550"/>
                  <a:pt x="3804649" y="3868608"/>
                </a:cubicBezTo>
                <a:cubicBezTo>
                  <a:pt x="3745241" y="3922978"/>
                  <a:pt x="3588224" y="3938512"/>
                  <a:pt x="3477891" y="3975405"/>
                </a:cubicBezTo>
                <a:cubicBezTo>
                  <a:pt x="3401504" y="4000649"/>
                  <a:pt x="3231768" y="4053077"/>
                  <a:pt x="3091725" y="4072495"/>
                </a:cubicBezTo>
                <a:cubicBezTo>
                  <a:pt x="3078997" y="4074437"/>
                  <a:pt x="3053536" y="4070553"/>
                  <a:pt x="3040802" y="4072495"/>
                </a:cubicBezTo>
                <a:cubicBezTo>
                  <a:pt x="2892277" y="4099679"/>
                  <a:pt x="2764965" y="4150166"/>
                  <a:pt x="2599463" y="4175408"/>
                </a:cubicBezTo>
                <a:cubicBezTo>
                  <a:pt x="2416987" y="4202594"/>
                  <a:pt x="2183585" y="4235604"/>
                  <a:pt x="1996863" y="4255022"/>
                </a:cubicBezTo>
                <a:cubicBezTo>
                  <a:pt x="1920476" y="4225895"/>
                  <a:pt x="1827117" y="4194827"/>
                  <a:pt x="1742245" y="4159874"/>
                </a:cubicBezTo>
                <a:cubicBezTo>
                  <a:pt x="1695563" y="4142399"/>
                  <a:pt x="1648884" y="4124923"/>
                  <a:pt x="1627669" y="4093854"/>
                </a:cubicBezTo>
                <a:cubicBezTo>
                  <a:pt x="1585231" y="4033660"/>
                  <a:pt x="1602205" y="3932687"/>
                  <a:pt x="1661615" y="3891909"/>
                </a:cubicBezTo>
                <a:cubicBezTo>
                  <a:pt x="1695563" y="3866666"/>
                  <a:pt x="1750732" y="3843364"/>
                  <a:pt x="1818630" y="3822005"/>
                </a:cubicBezTo>
                <a:cubicBezTo>
                  <a:pt x="1687077" y="3839481"/>
                  <a:pt x="1555523" y="3856957"/>
                  <a:pt x="1428213" y="3880259"/>
                </a:cubicBezTo>
                <a:cubicBezTo>
                  <a:pt x="1440944" y="3891909"/>
                  <a:pt x="1470651" y="3880259"/>
                  <a:pt x="1491869" y="3884142"/>
                </a:cubicBezTo>
                <a:cubicBezTo>
                  <a:pt x="1258470" y="3917153"/>
                  <a:pt x="902000" y="4010358"/>
                  <a:pt x="711036" y="3955988"/>
                </a:cubicBezTo>
                <a:cubicBezTo>
                  <a:pt x="702549" y="3921035"/>
                  <a:pt x="630408" y="3909385"/>
                  <a:pt x="579483" y="3897734"/>
                </a:cubicBezTo>
                <a:cubicBezTo>
                  <a:pt x="570998" y="3876375"/>
                  <a:pt x="664357" y="3860841"/>
                  <a:pt x="609188" y="3841423"/>
                </a:cubicBezTo>
                <a:cubicBezTo>
                  <a:pt x="634649" y="3837539"/>
                  <a:pt x="655870" y="3831714"/>
                  <a:pt x="664357" y="3823947"/>
                </a:cubicBezTo>
                <a:cubicBezTo>
                  <a:pt x="600701" y="3798704"/>
                  <a:pt x="537047" y="3853074"/>
                  <a:pt x="511585" y="3855016"/>
                </a:cubicBezTo>
                <a:cubicBezTo>
                  <a:pt x="498855" y="3851618"/>
                  <a:pt x="492754" y="3847612"/>
                  <a:pt x="490831" y="3843273"/>
                </a:cubicBezTo>
                <a:lnTo>
                  <a:pt x="491147" y="3842262"/>
                </a:lnTo>
                <a:lnTo>
                  <a:pt x="459009" y="3848501"/>
                </a:lnTo>
                <a:cubicBezTo>
                  <a:pt x="350835" y="3865000"/>
                  <a:pt x="224629" y="3908312"/>
                  <a:pt x="111946" y="3920685"/>
                </a:cubicBezTo>
                <a:cubicBezTo>
                  <a:pt x="89408" y="3922748"/>
                  <a:pt x="62363" y="3914499"/>
                  <a:pt x="44335" y="3918623"/>
                </a:cubicBezTo>
                <a:lnTo>
                  <a:pt x="0" y="3930819"/>
                </a:lnTo>
                <a:lnTo>
                  <a:pt x="0" y="3872129"/>
                </a:lnTo>
                <a:lnTo>
                  <a:pt x="211107" y="3825814"/>
                </a:lnTo>
                <a:cubicBezTo>
                  <a:pt x="168286" y="3822720"/>
                  <a:pt x="98423" y="3833032"/>
                  <a:pt x="30813" y="3846181"/>
                </a:cubicBezTo>
                <a:lnTo>
                  <a:pt x="0" y="3852765"/>
                </a:lnTo>
                <a:lnTo>
                  <a:pt x="0" y="3822738"/>
                </a:lnTo>
                <a:lnTo>
                  <a:pt x="43420" y="3811345"/>
                </a:lnTo>
                <a:cubicBezTo>
                  <a:pt x="75605" y="3803514"/>
                  <a:pt x="106311" y="3796425"/>
                  <a:pt x="129974" y="3790753"/>
                </a:cubicBezTo>
                <a:cubicBezTo>
                  <a:pt x="188571" y="3776315"/>
                  <a:pt x="260688" y="3766003"/>
                  <a:pt x="319282" y="3751567"/>
                </a:cubicBezTo>
                <a:cubicBezTo>
                  <a:pt x="287729" y="3730942"/>
                  <a:pt x="211107" y="3766003"/>
                  <a:pt x="188569" y="3735067"/>
                </a:cubicBezTo>
                <a:cubicBezTo>
                  <a:pt x="152510" y="3743317"/>
                  <a:pt x="143496" y="3757754"/>
                  <a:pt x="107438" y="3766002"/>
                </a:cubicBezTo>
                <a:cubicBezTo>
                  <a:pt x="102930" y="3759816"/>
                  <a:pt x="120960" y="3757753"/>
                  <a:pt x="129974" y="3753629"/>
                </a:cubicBezTo>
                <a:lnTo>
                  <a:pt x="0" y="3776604"/>
                </a:lnTo>
                <a:lnTo>
                  <a:pt x="0" y="3747579"/>
                </a:lnTo>
                <a:lnTo>
                  <a:pt x="80394" y="3730942"/>
                </a:lnTo>
                <a:cubicBezTo>
                  <a:pt x="75885" y="3712380"/>
                  <a:pt x="44335" y="3724755"/>
                  <a:pt x="30813" y="3712380"/>
                </a:cubicBezTo>
                <a:lnTo>
                  <a:pt x="0" y="3726352"/>
                </a:lnTo>
                <a:lnTo>
                  <a:pt x="0" y="3704742"/>
                </a:lnTo>
                <a:lnTo>
                  <a:pt x="12079" y="3701488"/>
                </a:lnTo>
                <a:cubicBezTo>
                  <a:pt x="29686" y="3696654"/>
                  <a:pt x="48842" y="3691756"/>
                  <a:pt x="71380" y="3687632"/>
                </a:cubicBezTo>
                <a:cubicBezTo>
                  <a:pt x="67999" y="3678351"/>
                  <a:pt x="24052" y="3679510"/>
                  <a:pt x="6093" y="3686761"/>
                </a:cubicBezTo>
                <a:lnTo>
                  <a:pt x="0" y="3694893"/>
                </a:lnTo>
                <a:lnTo>
                  <a:pt x="0" y="3683307"/>
                </a:lnTo>
                <a:lnTo>
                  <a:pt x="8277" y="3678092"/>
                </a:lnTo>
                <a:cubicBezTo>
                  <a:pt x="18419" y="3672098"/>
                  <a:pt x="24757" y="3667119"/>
                  <a:pt x="5426" y="3668050"/>
                </a:cubicBezTo>
                <a:lnTo>
                  <a:pt x="0" y="3668632"/>
                </a:lnTo>
                <a:lnTo>
                  <a:pt x="0" y="3664151"/>
                </a:lnTo>
                <a:lnTo>
                  <a:pt x="85676" y="3638455"/>
                </a:lnTo>
                <a:cubicBezTo>
                  <a:pt x="202936" y="3606552"/>
                  <a:pt x="337311" y="3575229"/>
                  <a:pt x="418445" y="3528824"/>
                </a:cubicBezTo>
                <a:cubicBezTo>
                  <a:pt x="296746" y="3550479"/>
                  <a:pt x="180682" y="3578838"/>
                  <a:pt x="62364" y="3608227"/>
                </a:cubicBezTo>
                <a:lnTo>
                  <a:pt x="0" y="3622669"/>
                </a:lnTo>
                <a:lnTo>
                  <a:pt x="0" y="3602868"/>
                </a:lnTo>
                <a:lnTo>
                  <a:pt x="26306" y="3596110"/>
                </a:lnTo>
                <a:cubicBezTo>
                  <a:pt x="148004" y="3566463"/>
                  <a:pt x="271956" y="3537074"/>
                  <a:pt x="373371" y="3499950"/>
                </a:cubicBezTo>
                <a:cubicBezTo>
                  <a:pt x="404923" y="3530886"/>
                  <a:pt x="431967" y="3481388"/>
                  <a:pt x="468026" y="3495825"/>
                </a:cubicBezTo>
                <a:cubicBezTo>
                  <a:pt x="477040" y="3506136"/>
                  <a:pt x="459009" y="3514386"/>
                  <a:pt x="427459" y="3518511"/>
                </a:cubicBezTo>
                <a:cubicBezTo>
                  <a:pt x="472534" y="3530886"/>
                  <a:pt x="490562" y="3495824"/>
                  <a:pt x="549156" y="3493763"/>
                </a:cubicBezTo>
                <a:cubicBezTo>
                  <a:pt x="585217" y="3487575"/>
                  <a:pt x="490562" y="3477263"/>
                  <a:pt x="558173" y="3469013"/>
                </a:cubicBezTo>
                <a:cubicBezTo>
                  <a:pt x="350271" y="3492216"/>
                  <a:pt x="195138" y="3525207"/>
                  <a:pt x="55870" y="3556974"/>
                </a:cubicBezTo>
                <a:lnTo>
                  <a:pt x="0" y="3569751"/>
                </a:lnTo>
                <a:lnTo>
                  <a:pt x="0" y="3495292"/>
                </a:lnTo>
                <a:lnTo>
                  <a:pt x="142934" y="3465404"/>
                </a:lnTo>
                <a:cubicBezTo>
                  <a:pt x="249420" y="3443748"/>
                  <a:pt x="357596" y="3421577"/>
                  <a:pt x="477040" y="3388578"/>
                </a:cubicBezTo>
                <a:cubicBezTo>
                  <a:pt x="449995" y="3359704"/>
                  <a:pt x="440981" y="3398890"/>
                  <a:pt x="409429" y="3386516"/>
                </a:cubicBezTo>
                <a:cubicBezTo>
                  <a:pt x="449995" y="3370016"/>
                  <a:pt x="526620" y="3349392"/>
                  <a:pt x="576203" y="3359704"/>
                </a:cubicBezTo>
                <a:cubicBezTo>
                  <a:pt x="603245" y="3351454"/>
                  <a:pt x="549159" y="3353517"/>
                  <a:pt x="571695" y="3339079"/>
                </a:cubicBezTo>
                <a:cubicBezTo>
                  <a:pt x="715928" y="3322580"/>
                  <a:pt x="869177" y="3273082"/>
                  <a:pt x="990877" y="3238021"/>
                </a:cubicBezTo>
                <a:cubicBezTo>
                  <a:pt x="954816" y="3256582"/>
                  <a:pt x="1031441" y="3262769"/>
                  <a:pt x="981860" y="3277207"/>
                </a:cubicBezTo>
                <a:cubicBezTo>
                  <a:pt x="1008907" y="3284425"/>
                  <a:pt x="1055106" y="3278754"/>
                  <a:pt x="1100742" y="3268957"/>
                </a:cubicBezTo>
                <a:lnTo>
                  <a:pt x="1150009" y="3256415"/>
                </a:lnTo>
                <a:lnTo>
                  <a:pt x="1137603" y="3261811"/>
                </a:lnTo>
                <a:cubicBezTo>
                  <a:pt x="1130323" y="3265929"/>
                  <a:pt x="1123280" y="3271020"/>
                  <a:pt x="1117082" y="3277207"/>
                </a:cubicBezTo>
                <a:cubicBezTo>
                  <a:pt x="1193707" y="3262770"/>
                  <a:pt x="1206103" y="3250396"/>
                  <a:pt x="1193144" y="3247817"/>
                </a:cubicBezTo>
                <a:lnTo>
                  <a:pt x="1170921" y="3250759"/>
                </a:lnTo>
                <a:lnTo>
                  <a:pt x="1216245" y="3235958"/>
                </a:lnTo>
                <a:cubicBezTo>
                  <a:pt x="1162157" y="3211209"/>
                  <a:pt x="1135110" y="3248333"/>
                  <a:pt x="1108068" y="3242146"/>
                </a:cubicBezTo>
                <a:cubicBezTo>
                  <a:pt x="1031441" y="3221522"/>
                  <a:pt x="1238779" y="3211209"/>
                  <a:pt x="1193707" y="3180273"/>
                </a:cubicBezTo>
                <a:cubicBezTo>
                  <a:pt x="1225257" y="3188522"/>
                  <a:pt x="1315404" y="3161711"/>
                  <a:pt x="1297376" y="3188522"/>
                </a:cubicBezTo>
                <a:cubicBezTo>
                  <a:pt x="1355970" y="3157585"/>
                  <a:pt x="1491192" y="3134900"/>
                  <a:pt x="1536267" y="3116336"/>
                </a:cubicBezTo>
                <a:cubicBezTo>
                  <a:pt x="1531759" y="3114275"/>
                  <a:pt x="1531759" y="3112212"/>
                  <a:pt x="1527248" y="3112212"/>
                </a:cubicBezTo>
                <a:cubicBezTo>
                  <a:pt x="1486684" y="3122524"/>
                  <a:pt x="1419076" y="3128711"/>
                  <a:pt x="1383017" y="3141086"/>
                </a:cubicBezTo>
                <a:cubicBezTo>
                  <a:pt x="1428087" y="3122525"/>
                  <a:pt x="1432595" y="3097775"/>
                  <a:pt x="1504712" y="3085400"/>
                </a:cubicBezTo>
                <a:cubicBezTo>
                  <a:pt x="1513731" y="3085401"/>
                  <a:pt x="1518236" y="3089525"/>
                  <a:pt x="1527248" y="3093650"/>
                </a:cubicBezTo>
                <a:cubicBezTo>
                  <a:pt x="1549789" y="3089525"/>
                  <a:pt x="1567814" y="3085400"/>
                  <a:pt x="1590353" y="3081276"/>
                </a:cubicBezTo>
                <a:cubicBezTo>
                  <a:pt x="1599367" y="3073026"/>
                  <a:pt x="1621903" y="3064776"/>
                  <a:pt x="1657964" y="3060652"/>
                </a:cubicBezTo>
                <a:cubicBezTo>
                  <a:pt x="1657964" y="3060652"/>
                  <a:pt x="1662472" y="3062714"/>
                  <a:pt x="1662472" y="3064776"/>
                </a:cubicBezTo>
                <a:cubicBezTo>
                  <a:pt x="1666978" y="3062714"/>
                  <a:pt x="1671484" y="3062714"/>
                  <a:pt x="1675992" y="3060652"/>
                </a:cubicBezTo>
                <a:cubicBezTo>
                  <a:pt x="1689514" y="3068901"/>
                  <a:pt x="1671484" y="3073026"/>
                  <a:pt x="1680500" y="3081275"/>
                </a:cubicBezTo>
                <a:cubicBezTo>
                  <a:pt x="1703036" y="3077151"/>
                  <a:pt x="1725574" y="3073026"/>
                  <a:pt x="1748108" y="3068901"/>
                </a:cubicBezTo>
                <a:cubicBezTo>
                  <a:pt x="1748108" y="3060652"/>
                  <a:pt x="1779663" y="3056527"/>
                  <a:pt x="1797691" y="3052401"/>
                </a:cubicBezTo>
                <a:cubicBezTo>
                  <a:pt x="1770644" y="3046215"/>
                  <a:pt x="1739097" y="3050338"/>
                  <a:pt x="1703038" y="3056527"/>
                </a:cubicBezTo>
                <a:cubicBezTo>
                  <a:pt x="1869808" y="3015278"/>
                  <a:pt x="2095174" y="2971967"/>
                  <a:pt x="2261945" y="2918344"/>
                </a:cubicBezTo>
                <a:cubicBezTo>
                  <a:pt x="2298004" y="2905969"/>
                  <a:pt x="2307020" y="2928656"/>
                  <a:pt x="2334062" y="2926593"/>
                </a:cubicBezTo>
                <a:cubicBezTo>
                  <a:pt x="2334062" y="2908032"/>
                  <a:pt x="2374629" y="2887406"/>
                  <a:pt x="2428717" y="2872971"/>
                </a:cubicBezTo>
                <a:cubicBezTo>
                  <a:pt x="2234901" y="2912156"/>
                  <a:pt x="2041087" y="2951343"/>
                  <a:pt x="1865299" y="2976092"/>
                </a:cubicBezTo>
                <a:cubicBezTo>
                  <a:pt x="1914882" y="2928656"/>
                  <a:pt x="2171801" y="2918343"/>
                  <a:pt x="2158281" y="2862658"/>
                </a:cubicBezTo>
                <a:cubicBezTo>
                  <a:pt x="2090666" y="2862659"/>
                  <a:pt x="2023057" y="2883283"/>
                  <a:pt x="2014043" y="2914218"/>
                </a:cubicBezTo>
                <a:cubicBezTo>
                  <a:pt x="1833749" y="2938968"/>
                  <a:pt x="1675992" y="2986404"/>
                  <a:pt x="1504712" y="3029715"/>
                </a:cubicBezTo>
                <a:cubicBezTo>
                  <a:pt x="1563309" y="3033840"/>
                  <a:pt x="1621903" y="3027652"/>
                  <a:pt x="1685008" y="3007029"/>
                </a:cubicBezTo>
                <a:cubicBezTo>
                  <a:pt x="1626413" y="3031777"/>
                  <a:pt x="1581337" y="3054464"/>
                  <a:pt x="1513731" y="3079213"/>
                </a:cubicBezTo>
                <a:cubicBezTo>
                  <a:pt x="1522740" y="3064776"/>
                  <a:pt x="1509220" y="3062714"/>
                  <a:pt x="1473162" y="3073027"/>
                </a:cubicBezTo>
                <a:cubicBezTo>
                  <a:pt x="1459642" y="3058590"/>
                  <a:pt x="1527248" y="3058590"/>
                  <a:pt x="1545281" y="3050339"/>
                </a:cubicBezTo>
                <a:cubicBezTo>
                  <a:pt x="1491192" y="3040026"/>
                  <a:pt x="1468653" y="3064776"/>
                  <a:pt x="1423584" y="3060652"/>
                </a:cubicBezTo>
                <a:cubicBezTo>
                  <a:pt x="1423581" y="3037965"/>
                  <a:pt x="1500206" y="3056527"/>
                  <a:pt x="1500206" y="3037965"/>
                </a:cubicBezTo>
                <a:cubicBezTo>
                  <a:pt x="1500206" y="3035903"/>
                  <a:pt x="1491190" y="3035903"/>
                  <a:pt x="1482176" y="3035903"/>
                </a:cubicBezTo>
                <a:cubicBezTo>
                  <a:pt x="1455131" y="3042089"/>
                  <a:pt x="1423581" y="3050338"/>
                  <a:pt x="1396537" y="3056527"/>
                </a:cubicBezTo>
                <a:cubicBezTo>
                  <a:pt x="1392029" y="3060651"/>
                  <a:pt x="1396537" y="3062714"/>
                  <a:pt x="1401045" y="3066839"/>
                </a:cubicBezTo>
                <a:cubicBezTo>
                  <a:pt x="1369492" y="3066839"/>
                  <a:pt x="1333434" y="3075088"/>
                  <a:pt x="1301882" y="3077151"/>
                </a:cubicBezTo>
                <a:cubicBezTo>
                  <a:pt x="1256810" y="3085400"/>
                  <a:pt x="1207227" y="3093651"/>
                  <a:pt x="1157649" y="3099838"/>
                </a:cubicBezTo>
                <a:cubicBezTo>
                  <a:pt x="1094546" y="3108087"/>
                  <a:pt x="1022430" y="3120978"/>
                  <a:pt x="946365" y="3135931"/>
                </a:cubicBezTo>
                <a:lnTo>
                  <a:pt x="888621" y="3147843"/>
                </a:lnTo>
                <a:lnTo>
                  <a:pt x="891719" y="3147273"/>
                </a:lnTo>
                <a:cubicBezTo>
                  <a:pt x="905238" y="3159647"/>
                  <a:pt x="846642" y="3159647"/>
                  <a:pt x="828613" y="3167898"/>
                </a:cubicBezTo>
                <a:lnTo>
                  <a:pt x="830206" y="3159895"/>
                </a:lnTo>
                <a:lnTo>
                  <a:pt x="711420" y="3184397"/>
                </a:lnTo>
                <a:cubicBezTo>
                  <a:pt x="711420" y="3188522"/>
                  <a:pt x="720436" y="3192648"/>
                  <a:pt x="729450" y="3190585"/>
                </a:cubicBezTo>
                <a:cubicBezTo>
                  <a:pt x="738467" y="3205021"/>
                  <a:pt x="702406" y="3200897"/>
                  <a:pt x="693392" y="3188522"/>
                </a:cubicBezTo>
                <a:cubicBezTo>
                  <a:pt x="675362" y="3192647"/>
                  <a:pt x="652825" y="3196772"/>
                  <a:pt x="634798" y="3200897"/>
                </a:cubicBezTo>
                <a:cubicBezTo>
                  <a:pt x="630289" y="3202958"/>
                  <a:pt x="625781" y="3202958"/>
                  <a:pt x="621273" y="3205021"/>
                </a:cubicBezTo>
                <a:cubicBezTo>
                  <a:pt x="693392" y="3219459"/>
                  <a:pt x="765509" y="3205021"/>
                  <a:pt x="815089" y="3186460"/>
                </a:cubicBezTo>
                <a:cubicBezTo>
                  <a:pt x="828613" y="3194709"/>
                  <a:pt x="810583" y="3198834"/>
                  <a:pt x="819597" y="3207084"/>
                </a:cubicBezTo>
                <a:cubicBezTo>
                  <a:pt x="833119" y="3221522"/>
                  <a:pt x="878194" y="3198834"/>
                  <a:pt x="905236" y="3196772"/>
                </a:cubicBezTo>
                <a:cubicBezTo>
                  <a:pt x="932280" y="3188522"/>
                  <a:pt x="869177" y="3178210"/>
                  <a:pt x="846642" y="3186460"/>
                </a:cubicBezTo>
                <a:cubicBezTo>
                  <a:pt x="833119" y="3172023"/>
                  <a:pt x="891714" y="3174084"/>
                  <a:pt x="909744" y="3165835"/>
                </a:cubicBezTo>
                <a:cubicBezTo>
                  <a:pt x="891714" y="3188522"/>
                  <a:pt x="945802" y="3190584"/>
                  <a:pt x="986371" y="3180273"/>
                </a:cubicBezTo>
                <a:cubicBezTo>
                  <a:pt x="950310" y="3200897"/>
                  <a:pt x="860163" y="3213271"/>
                  <a:pt x="810581" y="3231834"/>
                </a:cubicBezTo>
                <a:cubicBezTo>
                  <a:pt x="765509" y="3198834"/>
                  <a:pt x="684378" y="3235958"/>
                  <a:pt x="630289" y="3246270"/>
                </a:cubicBezTo>
                <a:cubicBezTo>
                  <a:pt x="634798" y="3240083"/>
                  <a:pt x="634798" y="3233895"/>
                  <a:pt x="625781" y="3225645"/>
                </a:cubicBezTo>
                <a:cubicBezTo>
                  <a:pt x="594228" y="3248333"/>
                  <a:pt x="513098" y="3264832"/>
                  <a:pt x="436473" y="3279270"/>
                </a:cubicBezTo>
                <a:cubicBezTo>
                  <a:pt x="404923" y="3260708"/>
                  <a:pt x="495068" y="3262769"/>
                  <a:pt x="468026" y="3244208"/>
                </a:cubicBezTo>
                <a:cubicBezTo>
                  <a:pt x="395907" y="3271020"/>
                  <a:pt x="292238" y="3295769"/>
                  <a:pt x="206599" y="3320518"/>
                </a:cubicBezTo>
                <a:cubicBezTo>
                  <a:pt x="247168" y="3293706"/>
                  <a:pt x="319282" y="3273082"/>
                  <a:pt x="395907" y="3252457"/>
                </a:cubicBezTo>
                <a:cubicBezTo>
                  <a:pt x="373371" y="3256582"/>
                  <a:pt x="350835" y="3258645"/>
                  <a:pt x="332807" y="3248333"/>
                </a:cubicBezTo>
                <a:cubicBezTo>
                  <a:pt x="346326" y="3244208"/>
                  <a:pt x="337312" y="3240083"/>
                  <a:pt x="328298" y="3242146"/>
                </a:cubicBezTo>
                <a:cubicBezTo>
                  <a:pt x="427459" y="3200897"/>
                  <a:pt x="625781" y="3192648"/>
                  <a:pt x="661839" y="3136960"/>
                </a:cubicBezTo>
                <a:cubicBezTo>
                  <a:pt x="729450" y="3126648"/>
                  <a:pt x="697898" y="3155523"/>
                  <a:pt x="761003" y="3153461"/>
                </a:cubicBezTo>
                <a:cubicBezTo>
                  <a:pt x="846642" y="3118399"/>
                  <a:pt x="927772" y="3085400"/>
                  <a:pt x="1031441" y="3066839"/>
                </a:cubicBezTo>
                <a:cubicBezTo>
                  <a:pt x="1004397" y="3048278"/>
                  <a:pt x="936788" y="3077151"/>
                  <a:pt x="887208" y="3083338"/>
                </a:cubicBezTo>
                <a:cubicBezTo>
                  <a:pt x="887208" y="3073026"/>
                  <a:pt x="882700" y="3066839"/>
                  <a:pt x="869177" y="3062714"/>
                </a:cubicBezTo>
                <a:cubicBezTo>
                  <a:pt x="837625" y="3087462"/>
                  <a:pt x="756495" y="3103962"/>
                  <a:pt x="679870" y="3120462"/>
                </a:cubicBezTo>
                <a:cubicBezTo>
                  <a:pt x="702406" y="3083338"/>
                  <a:pt x="783539" y="3081275"/>
                  <a:pt x="860163" y="3060652"/>
                </a:cubicBezTo>
                <a:cubicBezTo>
                  <a:pt x="837625" y="3058590"/>
                  <a:pt x="806075" y="3060652"/>
                  <a:pt x="774525" y="3068901"/>
                </a:cubicBezTo>
                <a:cubicBezTo>
                  <a:pt x="761003" y="3040026"/>
                  <a:pt x="828611" y="3054464"/>
                  <a:pt x="873686" y="3040026"/>
                </a:cubicBezTo>
                <a:cubicBezTo>
                  <a:pt x="851149" y="3015278"/>
                  <a:pt x="783539" y="3048278"/>
                  <a:pt x="761003" y="3025589"/>
                </a:cubicBezTo>
                <a:cubicBezTo>
                  <a:pt x="797061" y="3031777"/>
                  <a:pt x="779033" y="3021465"/>
                  <a:pt x="815089" y="3015278"/>
                </a:cubicBezTo>
                <a:cubicBezTo>
                  <a:pt x="761003" y="3011153"/>
                  <a:pt x="666350" y="3015278"/>
                  <a:pt x="616767" y="3042089"/>
                </a:cubicBezTo>
                <a:cubicBezTo>
                  <a:pt x="616767" y="3033840"/>
                  <a:pt x="616767" y="3027652"/>
                  <a:pt x="630289" y="3023527"/>
                </a:cubicBezTo>
                <a:cubicBezTo>
                  <a:pt x="531128" y="3021465"/>
                  <a:pt x="413937" y="3021465"/>
                  <a:pt x="310266" y="3060652"/>
                </a:cubicBezTo>
                <a:cubicBezTo>
                  <a:pt x="328298" y="3073026"/>
                  <a:pt x="323790" y="3048276"/>
                  <a:pt x="355343" y="3058590"/>
                </a:cubicBezTo>
                <a:cubicBezTo>
                  <a:pt x="364357" y="3068901"/>
                  <a:pt x="346326" y="3077151"/>
                  <a:pt x="314774" y="3081275"/>
                </a:cubicBezTo>
                <a:cubicBezTo>
                  <a:pt x="328298" y="3089525"/>
                  <a:pt x="350835" y="3081276"/>
                  <a:pt x="373371" y="3077151"/>
                </a:cubicBezTo>
                <a:cubicBezTo>
                  <a:pt x="346326" y="3099838"/>
                  <a:pt x="287729" y="3116338"/>
                  <a:pt x="296746" y="3145212"/>
                </a:cubicBezTo>
                <a:cubicBezTo>
                  <a:pt x="314774" y="3147273"/>
                  <a:pt x="350835" y="3134900"/>
                  <a:pt x="395907" y="3132837"/>
                </a:cubicBezTo>
                <a:cubicBezTo>
                  <a:pt x="341820" y="3151399"/>
                  <a:pt x="287729" y="3163773"/>
                  <a:pt x="242657" y="3176147"/>
                </a:cubicBezTo>
                <a:cubicBezTo>
                  <a:pt x="242657" y="3184397"/>
                  <a:pt x="211107" y="3188522"/>
                  <a:pt x="184063" y="3192648"/>
                </a:cubicBezTo>
                <a:cubicBezTo>
                  <a:pt x="152510" y="3200897"/>
                  <a:pt x="120958" y="3211209"/>
                  <a:pt x="98422" y="3223583"/>
                </a:cubicBezTo>
                <a:cubicBezTo>
                  <a:pt x="75885" y="3233896"/>
                  <a:pt x="75888" y="3254520"/>
                  <a:pt x="53352" y="3262769"/>
                </a:cubicBezTo>
                <a:lnTo>
                  <a:pt x="0" y="3274420"/>
                </a:lnTo>
                <a:lnTo>
                  <a:pt x="0" y="2996811"/>
                </a:lnTo>
                <a:lnTo>
                  <a:pt x="2079" y="2996265"/>
                </a:lnTo>
                <a:cubicBezTo>
                  <a:pt x="29968" y="2989240"/>
                  <a:pt x="60111" y="2982279"/>
                  <a:pt x="93916" y="2976092"/>
                </a:cubicBezTo>
                <a:lnTo>
                  <a:pt x="0" y="2962418"/>
                </a:lnTo>
                <a:lnTo>
                  <a:pt x="0" y="2278107"/>
                </a:lnTo>
                <a:lnTo>
                  <a:pt x="31095" y="2270803"/>
                </a:lnTo>
                <a:cubicBezTo>
                  <a:pt x="71380" y="2264165"/>
                  <a:pt x="115327" y="2263005"/>
                  <a:pt x="166035" y="2270739"/>
                </a:cubicBezTo>
                <a:cubicBezTo>
                  <a:pt x="206599" y="2245989"/>
                  <a:pt x="314774" y="2233614"/>
                  <a:pt x="364357" y="2208865"/>
                </a:cubicBezTo>
                <a:cubicBezTo>
                  <a:pt x="368862" y="2196491"/>
                  <a:pt x="359851" y="2192367"/>
                  <a:pt x="337312" y="2198553"/>
                </a:cubicBezTo>
                <a:cubicBezTo>
                  <a:pt x="364357" y="2177929"/>
                  <a:pt x="413937" y="2161430"/>
                  <a:pt x="459009" y="2142868"/>
                </a:cubicBezTo>
                <a:cubicBezTo>
                  <a:pt x="328297" y="2149055"/>
                  <a:pt x="196457" y="2170195"/>
                  <a:pt x="70815" y="2193913"/>
                </a:cubicBezTo>
                <a:lnTo>
                  <a:pt x="0" y="2207838"/>
                </a:lnTo>
                <a:lnTo>
                  <a:pt x="0" y="2114656"/>
                </a:lnTo>
                <a:lnTo>
                  <a:pt x="56942" y="2100394"/>
                </a:lnTo>
                <a:cubicBezTo>
                  <a:pt x="228291" y="2058824"/>
                  <a:pt x="421825" y="2015513"/>
                  <a:pt x="567187" y="1986123"/>
                </a:cubicBezTo>
                <a:cubicBezTo>
                  <a:pt x="562678" y="1971686"/>
                  <a:pt x="508590" y="1975811"/>
                  <a:pt x="562678" y="1965499"/>
                </a:cubicBezTo>
                <a:cubicBezTo>
                  <a:pt x="431965" y="1957249"/>
                  <a:pt x="337312" y="2006748"/>
                  <a:pt x="247168" y="2023247"/>
                </a:cubicBezTo>
                <a:cubicBezTo>
                  <a:pt x="168288" y="2038715"/>
                  <a:pt x="93917" y="2051605"/>
                  <a:pt x="12221" y="2064753"/>
                </a:cubicBezTo>
                <a:lnTo>
                  <a:pt x="0" y="2066666"/>
                </a:lnTo>
                <a:lnTo>
                  <a:pt x="0" y="2036619"/>
                </a:lnTo>
                <a:lnTo>
                  <a:pt x="13489" y="2033559"/>
                </a:lnTo>
                <a:cubicBezTo>
                  <a:pt x="42928" y="2028403"/>
                  <a:pt x="75888" y="2024278"/>
                  <a:pt x="116454" y="2021185"/>
                </a:cubicBezTo>
                <a:cubicBezTo>
                  <a:pt x="215615" y="1981999"/>
                  <a:pt x="373371" y="1942813"/>
                  <a:pt x="508590" y="1909813"/>
                </a:cubicBezTo>
                <a:cubicBezTo>
                  <a:pt x="544648" y="1893314"/>
                  <a:pt x="472531" y="1885064"/>
                  <a:pt x="522112" y="1876814"/>
                </a:cubicBezTo>
                <a:cubicBezTo>
                  <a:pt x="413937" y="1893314"/>
                  <a:pt x="310266" y="1907751"/>
                  <a:pt x="220121" y="1932500"/>
                </a:cubicBezTo>
                <a:cubicBezTo>
                  <a:pt x="193079" y="1938687"/>
                  <a:pt x="170541" y="1957249"/>
                  <a:pt x="138988" y="1963437"/>
                </a:cubicBezTo>
                <a:lnTo>
                  <a:pt x="0" y="1985081"/>
                </a:lnTo>
                <a:lnTo>
                  <a:pt x="0" y="1965114"/>
                </a:lnTo>
                <a:lnTo>
                  <a:pt x="12783" y="1965499"/>
                </a:lnTo>
                <a:cubicBezTo>
                  <a:pt x="26307" y="1959311"/>
                  <a:pt x="8277" y="1951062"/>
                  <a:pt x="26305" y="1946936"/>
                </a:cubicBezTo>
                <a:cubicBezTo>
                  <a:pt x="481545" y="1858252"/>
                  <a:pt x="770016" y="1775755"/>
                  <a:pt x="1207227" y="1701508"/>
                </a:cubicBezTo>
                <a:cubicBezTo>
                  <a:pt x="1216245" y="1777818"/>
                  <a:pt x="954819" y="1744818"/>
                  <a:pt x="828611" y="1808753"/>
                </a:cubicBezTo>
                <a:cubicBezTo>
                  <a:pt x="900730" y="1802567"/>
                  <a:pt x="972846" y="1802567"/>
                  <a:pt x="1044963" y="1800504"/>
                </a:cubicBezTo>
                <a:cubicBezTo>
                  <a:pt x="1112574" y="1767506"/>
                  <a:pt x="1243287" y="1744818"/>
                  <a:pt x="1270334" y="1718007"/>
                </a:cubicBezTo>
                <a:cubicBezTo>
                  <a:pt x="1265824" y="1709757"/>
                  <a:pt x="1256810" y="1707695"/>
                  <a:pt x="1243287" y="1707695"/>
                </a:cubicBezTo>
                <a:cubicBezTo>
                  <a:pt x="1225257" y="1701508"/>
                  <a:pt x="1346956" y="1691196"/>
                  <a:pt x="1265824" y="1695320"/>
                </a:cubicBezTo>
                <a:cubicBezTo>
                  <a:pt x="1256807" y="1668508"/>
                  <a:pt x="1351462" y="1674696"/>
                  <a:pt x="1383017" y="1674695"/>
                </a:cubicBezTo>
                <a:cubicBezTo>
                  <a:pt x="1396537" y="1670571"/>
                  <a:pt x="1383017" y="1660259"/>
                  <a:pt x="1369492" y="1662322"/>
                </a:cubicBezTo>
                <a:cubicBezTo>
                  <a:pt x="1612892" y="1590136"/>
                  <a:pt x="1905866" y="1528264"/>
                  <a:pt x="2189827" y="1462265"/>
                </a:cubicBezTo>
                <a:cubicBezTo>
                  <a:pt x="2618025" y="1361206"/>
                  <a:pt x="3073265" y="1260147"/>
                  <a:pt x="3478928" y="1179711"/>
                </a:cubicBezTo>
                <a:cubicBezTo>
                  <a:pt x="3533016" y="1169399"/>
                  <a:pt x="3596117" y="1169399"/>
                  <a:pt x="3650205" y="1159088"/>
                </a:cubicBezTo>
                <a:cubicBezTo>
                  <a:pt x="3668236" y="1152900"/>
                  <a:pt x="3686263" y="1138464"/>
                  <a:pt x="3704294" y="1132276"/>
                </a:cubicBezTo>
                <a:cubicBezTo>
                  <a:pt x="3807963" y="1099277"/>
                  <a:pt x="3988257" y="1084840"/>
                  <a:pt x="4064882" y="1086903"/>
                </a:cubicBezTo>
                <a:cubicBezTo>
                  <a:pt x="4371378" y="1006467"/>
                  <a:pt x="4659849" y="983781"/>
                  <a:pt x="4921274" y="923971"/>
                </a:cubicBezTo>
                <a:cubicBezTo>
                  <a:pt x="4952827" y="938407"/>
                  <a:pt x="4903246" y="940469"/>
                  <a:pt x="4880710" y="946657"/>
                </a:cubicBezTo>
                <a:cubicBezTo>
                  <a:pt x="4979871" y="998218"/>
                  <a:pt x="5191717" y="911596"/>
                  <a:pt x="5340459" y="903346"/>
                </a:cubicBezTo>
                <a:cubicBezTo>
                  <a:pt x="5313412" y="876534"/>
                  <a:pt x="5281864" y="921908"/>
                  <a:pt x="5268342" y="895097"/>
                </a:cubicBezTo>
                <a:cubicBezTo>
                  <a:pt x="5326936" y="890971"/>
                  <a:pt x="5290878" y="868285"/>
                  <a:pt x="5349475" y="864160"/>
                </a:cubicBezTo>
                <a:cubicBezTo>
                  <a:pt x="5358486" y="878596"/>
                  <a:pt x="5372009" y="882721"/>
                  <a:pt x="5408067" y="888909"/>
                </a:cubicBezTo>
                <a:cubicBezTo>
                  <a:pt x="5484694" y="874472"/>
                  <a:pt x="5457649" y="845598"/>
                  <a:pt x="5543288" y="845598"/>
                </a:cubicBezTo>
                <a:cubicBezTo>
                  <a:pt x="5480186" y="903346"/>
                  <a:pt x="5281864" y="913659"/>
                  <a:pt x="5142135" y="965219"/>
                </a:cubicBezTo>
                <a:cubicBezTo>
                  <a:pt x="5218759" y="998218"/>
                  <a:pt x="5281862" y="932220"/>
                  <a:pt x="5376517" y="923970"/>
                </a:cubicBezTo>
                <a:cubicBezTo>
                  <a:pt x="5344966" y="946657"/>
                  <a:pt x="5381025" y="940469"/>
                  <a:pt x="5430606" y="928095"/>
                </a:cubicBezTo>
                <a:cubicBezTo>
                  <a:pt x="5412575" y="950782"/>
                  <a:pt x="5304398" y="961094"/>
                  <a:pt x="5272848" y="981718"/>
                </a:cubicBezTo>
                <a:cubicBezTo>
                  <a:pt x="5381025" y="985843"/>
                  <a:pt x="5529764" y="944595"/>
                  <a:pt x="5674002" y="913659"/>
                </a:cubicBezTo>
                <a:cubicBezTo>
                  <a:pt x="5876832" y="872410"/>
                  <a:pt x="6102198" y="839409"/>
                  <a:pt x="6133748" y="789912"/>
                </a:cubicBezTo>
                <a:cubicBezTo>
                  <a:pt x="6133748" y="769288"/>
                  <a:pt x="6264461" y="771351"/>
                  <a:pt x="6214881" y="742477"/>
                </a:cubicBezTo>
                <a:cubicBezTo>
                  <a:pt x="6250939" y="738352"/>
                  <a:pt x="6277983" y="748664"/>
                  <a:pt x="6314042" y="744538"/>
                </a:cubicBezTo>
                <a:cubicBezTo>
                  <a:pt x="6368130" y="719790"/>
                  <a:pt x="6232911" y="719790"/>
                  <a:pt x="6323058" y="705353"/>
                </a:cubicBezTo>
                <a:cubicBezTo>
                  <a:pt x="6296014" y="682666"/>
                  <a:pt x="6282492" y="721852"/>
                  <a:pt x="6264461" y="695041"/>
                </a:cubicBezTo>
                <a:cubicBezTo>
                  <a:pt x="6183331" y="703290"/>
                  <a:pt x="6039093" y="758976"/>
                  <a:pt x="6043601" y="734227"/>
                </a:cubicBezTo>
                <a:cubicBezTo>
                  <a:pt x="5989515" y="709478"/>
                  <a:pt x="6115720" y="713601"/>
                  <a:pt x="6142765" y="705353"/>
                </a:cubicBezTo>
                <a:cubicBezTo>
                  <a:pt x="6201359" y="688853"/>
                  <a:pt x="6228403" y="666167"/>
                  <a:pt x="6273478" y="655855"/>
                </a:cubicBezTo>
                <a:cubicBezTo>
                  <a:pt x="6259953" y="645543"/>
                  <a:pt x="6232911" y="645543"/>
                  <a:pt x="6205867" y="653792"/>
                </a:cubicBezTo>
                <a:cubicBezTo>
                  <a:pt x="6232911" y="639355"/>
                  <a:pt x="6237419" y="620793"/>
                  <a:pt x="6296014" y="612543"/>
                </a:cubicBezTo>
                <a:cubicBezTo>
                  <a:pt x="6277983" y="598106"/>
                  <a:pt x="6169808" y="622855"/>
                  <a:pt x="6192342" y="604293"/>
                </a:cubicBezTo>
                <a:cubicBezTo>
                  <a:pt x="6147270" y="587794"/>
                  <a:pt x="6277986" y="560982"/>
                  <a:pt x="6341088" y="544483"/>
                </a:cubicBezTo>
                <a:cubicBezTo>
                  <a:pt x="6323056" y="525921"/>
                  <a:pt x="6264461" y="548608"/>
                  <a:pt x="6223895" y="554795"/>
                </a:cubicBezTo>
                <a:cubicBezTo>
                  <a:pt x="6237417" y="544483"/>
                  <a:pt x="6323058" y="505296"/>
                  <a:pt x="6228403" y="523859"/>
                </a:cubicBezTo>
                <a:cubicBezTo>
                  <a:pt x="6259955" y="497047"/>
                  <a:pt x="6350102" y="509422"/>
                  <a:pt x="6395175" y="482609"/>
                </a:cubicBezTo>
                <a:cubicBezTo>
                  <a:pt x="6390669" y="451674"/>
                  <a:pt x="6323056" y="499110"/>
                  <a:pt x="6318550" y="468173"/>
                </a:cubicBezTo>
                <a:cubicBezTo>
                  <a:pt x="6345594" y="474359"/>
                  <a:pt x="6404191" y="461985"/>
                  <a:pt x="6413203" y="449611"/>
                </a:cubicBezTo>
                <a:cubicBezTo>
                  <a:pt x="6395175" y="431049"/>
                  <a:pt x="6341086" y="453735"/>
                  <a:pt x="6314042" y="447549"/>
                </a:cubicBezTo>
                <a:cubicBezTo>
                  <a:pt x="6525888" y="383614"/>
                  <a:pt x="6710688" y="348552"/>
                  <a:pt x="6954084" y="307304"/>
                </a:cubicBezTo>
                <a:cubicBezTo>
                  <a:pt x="7147900" y="274304"/>
                  <a:pt x="7337208" y="270179"/>
                  <a:pt x="7526518" y="247493"/>
                </a:cubicBezTo>
                <a:cubicBezTo>
                  <a:pt x="7598632" y="239242"/>
                  <a:pt x="7652721" y="216556"/>
                  <a:pt x="7720331" y="214493"/>
                </a:cubicBezTo>
                <a:cubicBezTo>
                  <a:pt x="7774420" y="212430"/>
                  <a:pt x="7846539" y="224806"/>
                  <a:pt x="7936686" y="206244"/>
                </a:cubicBezTo>
                <a:cubicBezTo>
                  <a:pt x="7968236" y="200057"/>
                  <a:pt x="7990772" y="183557"/>
                  <a:pt x="8017817" y="175307"/>
                </a:cubicBezTo>
                <a:cubicBezTo>
                  <a:pt x="8089933" y="154683"/>
                  <a:pt x="8198108" y="136120"/>
                  <a:pt x="8274735" y="121685"/>
                </a:cubicBezTo>
                <a:cubicBezTo>
                  <a:pt x="8301780" y="115496"/>
                  <a:pt x="8319810" y="123746"/>
                  <a:pt x="8355868" y="119622"/>
                </a:cubicBezTo>
                <a:cubicBezTo>
                  <a:pt x="8396432" y="113434"/>
                  <a:pt x="8450518" y="88685"/>
                  <a:pt x="8495593" y="82498"/>
                </a:cubicBezTo>
                <a:cubicBezTo>
                  <a:pt x="8567712" y="70123"/>
                  <a:pt x="8662367" y="72186"/>
                  <a:pt x="8734484" y="61873"/>
                </a:cubicBezTo>
                <a:cubicBezTo>
                  <a:pt x="8860687" y="45375"/>
                  <a:pt x="8968864" y="10312"/>
                  <a:pt x="9108591" y="0"/>
                </a:cubicBezTo>
                <a:close/>
              </a:path>
            </a:pathLst>
          </a:custGeom>
          <a:solidFill>
            <a:schemeClr val="accent6"/>
          </a:solidFill>
          <a:ln w="9525"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 name="矩形 1">
            <a:extLst>
              <a:ext uri="{FF2B5EF4-FFF2-40B4-BE49-F238E27FC236}">
                <a16:creationId xmlns:a16="http://schemas.microsoft.com/office/drawing/2014/main" id="{DDC39A41-00E7-B02D-8B4A-6E46DDC19A43}"/>
              </a:ext>
            </a:extLst>
          </p:cNvPr>
          <p:cNvSpPr/>
          <p:nvPr userDrawn="1"/>
        </p:nvSpPr>
        <p:spPr>
          <a:xfrm>
            <a:off x="0" y="5265204"/>
            <a:ext cx="12192000" cy="1478632"/>
          </a:xfrm>
          <a:custGeom>
            <a:avLst/>
            <a:gdLst>
              <a:gd name="connsiteX0" fmla="*/ 0 w 12192000"/>
              <a:gd name="connsiteY0" fmla="*/ 0 h 1448780"/>
              <a:gd name="connsiteX1" fmla="*/ 12192000 w 12192000"/>
              <a:gd name="connsiteY1" fmla="*/ 0 h 1448780"/>
              <a:gd name="connsiteX2" fmla="*/ 12192000 w 12192000"/>
              <a:gd name="connsiteY2" fmla="*/ 1448780 h 1448780"/>
              <a:gd name="connsiteX3" fmla="*/ 0 w 12192000"/>
              <a:gd name="connsiteY3" fmla="*/ 1448780 h 1448780"/>
              <a:gd name="connsiteX4" fmla="*/ 0 w 12192000"/>
              <a:gd name="connsiteY4" fmla="*/ 0 h 1448780"/>
              <a:gd name="connsiteX0" fmla="*/ 0 w 12192000"/>
              <a:gd name="connsiteY0" fmla="*/ 0 h 1448780"/>
              <a:gd name="connsiteX1" fmla="*/ 6078415 w 12192000"/>
              <a:gd name="connsiteY1" fmla="*/ 980 h 1448780"/>
              <a:gd name="connsiteX2" fmla="*/ 12192000 w 12192000"/>
              <a:gd name="connsiteY2" fmla="*/ 0 h 1448780"/>
              <a:gd name="connsiteX3" fmla="*/ 12192000 w 12192000"/>
              <a:gd name="connsiteY3" fmla="*/ 1448780 h 1448780"/>
              <a:gd name="connsiteX4" fmla="*/ 0 w 12192000"/>
              <a:gd name="connsiteY4" fmla="*/ 1448780 h 1448780"/>
              <a:gd name="connsiteX5" fmla="*/ 0 w 12192000"/>
              <a:gd name="connsiteY5" fmla="*/ 0 h 1448780"/>
              <a:gd name="connsiteX0" fmla="*/ 0 w 12192000"/>
              <a:gd name="connsiteY0" fmla="*/ 0 h 1448780"/>
              <a:gd name="connsiteX1" fmla="*/ 6113585 w 12192000"/>
              <a:gd name="connsiteY1" fmla="*/ 434734 h 1448780"/>
              <a:gd name="connsiteX2" fmla="*/ 12192000 w 12192000"/>
              <a:gd name="connsiteY2" fmla="*/ 0 h 1448780"/>
              <a:gd name="connsiteX3" fmla="*/ 12192000 w 12192000"/>
              <a:gd name="connsiteY3" fmla="*/ 1448780 h 1448780"/>
              <a:gd name="connsiteX4" fmla="*/ 0 w 12192000"/>
              <a:gd name="connsiteY4" fmla="*/ 1448780 h 1448780"/>
              <a:gd name="connsiteX5" fmla="*/ 0 w 12192000"/>
              <a:gd name="connsiteY5" fmla="*/ 0 h 1448780"/>
              <a:gd name="connsiteX0" fmla="*/ 0 w 12192000"/>
              <a:gd name="connsiteY0" fmla="*/ 29852 h 1478632"/>
              <a:gd name="connsiteX1" fmla="*/ 6113585 w 12192000"/>
              <a:gd name="connsiteY1" fmla="*/ 464586 h 1478632"/>
              <a:gd name="connsiteX2" fmla="*/ 12192000 w 12192000"/>
              <a:gd name="connsiteY2" fmla="*/ 29852 h 1478632"/>
              <a:gd name="connsiteX3" fmla="*/ 12192000 w 12192000"/>
              <a:gd name="connsiteY3" fmla="*/ 1478632 h 1478632"/>
              <a:gd name="connsiteX4" fmla="*/ 0 w 12192000"/>
              <a:gd name="connsiteY4" fmla="*/ 1478632 h 1478632"/>
              <a:gd name="connsiteX5" fmla="*/ 0 w 12192000"/>
              <a:gd name="connsiteY5" fmla="*/ 29852 h 1478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478632">
                <a:moveTo>
                  <a:pt x="0" y="29852"/>
                </a:moveTo>
                <a:cubicBezTo>
                  <a:pt x="1018931" y="-139156"/>
                  <a:pt x="4081585" y="464586"/>
                  <a:pt x="6113585" y="464586"/>
                </a:cubicBezTo>
                <a:cubicBezTo>
                  <a:pt x="8145585" y="464586"/>
                  <a:pt x="11178931" y="-139156"/>
                  <a:pt x="12192000" y="29852"/>
                </a:cubicBezTo>
                <a:lnTo>
                  <a:pt x="12192000" y="1478632"/>
                </a:lnTo>
                <a:lnTo>
                  <a:pt x="0" y="1478632"/>
                </a:lnTo>
                <a:lnTo>
                  <a:pt x="0" y="2985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1">
            <a:extLst>
              <a:ext uri="{FF2B5EF4-FFF2-40B4-BE49-F238E27FC236}">
                <a16:creationId xmlns:a16="http://schemas.microsoft.com/office/drawing/2014/main" id="{F70D55C1-67A7-3C19-04D7-10964C1F557A}"/>
              </a:ext>
            </a:extLst>
          </p:cNvPr>
          <p:cNvSpPr/>
          <p:nvPr userDrawn="1"/>
        </p:nvSpPr>
        <p:spPr>
          <a:xfrm>
            <a:off x="0" y="5379368"/>
            <a:ext cx="12192000" cy="1478632"/>
          </a:xfrm>
          <a:custGeom>
            <a:avLst/>
            <a:gdLst>
              <a:gd name="connsiteX0" fmla="*/ 0 w 12192000"/>
              <a:gd name="connsiteY0" fmla="*/ 0 h 1448780"/>
              <a:gd name="connsiteX1" fmla="*/ 12192000 w 12192000"/>
              <a:gd name="connsiteY1" fmla="*/ 0 h 1448780"/>
              <a:gd name="connsiteX2" fmla="*/ 12192000 w 12192000"/>
              <a:gd name="connsiteY2" fmla="*/ 1448780 h 1448780"/>
              <a:gd name="connsiteX3" fmla="*/ 0 w 12192000"/>
              <a:gd name="connsiteY3" fmla="*/ 1448780 h 1448780"/>
              <a:gd name="connsiteX4" fmla="*/ 0 w 12192000"/>
              <a:gd name="connsiteY4" fmla="*/ 0 h 1448780"/>
              <a:gd name="connsiteX0" fmla="*/ 0 w 12192000"/>
              <a:gd name="connsiteY0" fmla="*/ 0 h 1448780"/>
              <a:gd name="connsiteX1" fmla="*/ 6078415 w 12192000"/>
              <a:gd name="connsiteY1" fmla="*/ 980 h 1448780"/>
              <a:gd name="connsiteX2" fmla="*/ 12192000 w 12192000"/>
              <a:gd name="connsiteY2" fmla="*/ 0 h 1448780"/>
              <a:gd name="connsiteX3" fmla="*/ 12192000 w 12192000"/>
              <a:gd name="connsiteY3" fmla="*/ 1448780 h 1448780"/>
              <a:gd name="connsiteX4" fmla="*/ 0 w 12192000"/>
              <a:gd name="connsiteY4" fmla="*/ 1448780 h 1448780"/>
              <a:gd name="connsiteX5" fmla="*/ 0 w 12192000"/>
              <a:gd name="connsiteY5" fmla="*/ 0 h 1448780"/>
              <a:gd name="connsiteX0" fmla="*/ 0 w 12192000"/>
              <a:gd name="connsiteY0" fmla="*/ 0 h 1448780"/>
              <a:gd name="connsiteX1" fmla="*/ 6113585 w 12192000"/>
              <a:gd name="connsiteY1" fmla="*/ 434734 h 1448780"/>
              <a:gd name="connsiteX2" fmla="*/ 12192000 w 12192000"/>
              <a:gd name="connsiteY2" fmla="*/ 0 h 1448780"/>
              <a:gd name="connsiteX3" fmla="*/ 12192000 w 12192000"/>
              <a:gd name="connsiteY3" fmla="*/ 1448780 h 1448780"/>
              <a:gd name="connsiteX4" fmla="*/ 0 w 12192000"/>
              <a:gd name="connsiteY4" fmla="*/ 1448780 h 1448780"/>
              <a:gd name="connsiteX5" fmla="*/ 0 w 12192000"/>
              <a:gd name="connsiteY5" fmla="*/ 0 h 1448780"/>
              <a:gd name="connsiteX0" fmla="*/ 0 w 12192000"/>
              <a:gd name="connsiteY0" fmla="*/ 29852 h 1478632"/>
              <a:gd name="connsiteX1" fmla="*/ 6113585 w 12192000"/>
              <a:gd name="connsiteY1" fmla="*/ 464586 h 1478632"/>
              <a:gd name="connsiteX2" fmla="*/ 12192000 w 12192000"/>
              <a:gd name="connsiteY2" fmla="*/ 29852 h 1478632"/>
              <a:gd name="connsiteX3" fmla="*/ 12192000 w 12192000"/>
              <a:gd name="connsiteY3" fmla="*/ 1478632 h 1478632"/>
              <a:gd name="connsiteX4" fmla="*/ 0 w 12192000"/>
              <a:gd name="connsiteY4" fmla="*/ 1478632 h 1478632"/>
              <a:gd name="connsiteX5" fmla="*/ 0 w 12192000"/>
              <a:gd name="connsiteY5" fmla="*/ 29852 h 1478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478632">
                <a:moveTo>
                  <a:pt x="0" y="29852"/>
                </a:moveTo>
                <a:cubicBezTo>
                  <a:pt x="1018931" y="-139156"/>
                  <a:pt x="4081585" y="464586"/>
                  <a:pt x="6113585" y="464586"/>
                </a:cubicBezTo>
                <a:cubicBezTo>
                  <a:pt x="8145585" y="464586"/>
                  <a:pt x="11178931" y="-139156"/>
                  <a:pt x="12192000" y="29852"/>
                </a:cubicBezTo>
                <a:lnTo>
                  <a:pt x="12192000" y="1478632"/>
                </a:lnTo>
                <a:lnTo>
                  <a:pt x="0" y="1478632"/>
                </a:lnTo>
                <a:lnTo>
                  <a:pt x="0" y="29852"/>
                </a:lnTo>
                <a:close/>
              </a:path>
            </a:pathLst>
          </a:custGeom>
          <a:gradFill flip="none" rotWithShape="1">
            <a:gsLst>
              <a:gs pos="0">
                <a:schemeClr val="accent1"/>
              </a:gs>
              <a:gs pos="54000">
                <a:schemeClr val="accent1">
                  <a:lumMod val="60000"/>
                  <a:lumOff val="40000"/>
                </a:schemeClr>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a:extLst>
              <a:ext uri="{FF2B5EF4-FFF2-40B4-BE49-F238E27FC236}">
                <a16:creationId xmlns:a16="http://schemas.microsoft.com/office/drawing/2014/main" id="{1AFF56E9-D3AA-9C48-D290-9E35D306414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220" y="295560"/>
            <a:ext cx="1875855" cy="1875855"/>
          </a:xfrm>
          <a:prstGeom prst="rect">
            <a:avLst/>
          </a:prstGeom>
        </p:spPr>
      </p:pic>
      <p:pic>
        <p:nvPicPr>
          <p:cNvPr id="8" name="图片 7">
            <a:extLst>
              <a:ext uri="{FF2B5EF4-FFF2-40B4-BE49-F238E27FC236}">
                <a16:creationId xmlns:a16="http://schemas.microsoft.com/office/drawing/2014/main" id="{446B4DB0-D886-18E8-AB0C-C9590AE04CF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939846" y="1056516"/>
            <a:ext cx="1201982" cy="1201982"/>
          </a:xfrm>
          <a:prstGeom prst="rect">
            <a:avLst/>
          </a:prstGeom>
        </p:spPr>
      </p:pic>
    </p:spTree>
    <p:extLst>
      <p:ext uri="{BB962C8B-B14F-4D97-AF65-F5344CB8AC3E}">
        <p14:creationId xmlns:p14="http://schemas.microsoft.com/office/powerpoint/2010/main" val="2210645145"/>
      </p:ext>
    </p:extLst>
  </p:cSld>
  <p:clrMapOvr>
    <a:masterClrMapping/>
  </p:clrMapOvr>
  <mc:AlternateContent xmlns:mc="http://schemas.openxmlformats.org/markup-compatibility/2006" xmlns:p14="http://schemas.microsoft.com/office/powerpoint/2010/main">
    <mc:Choice Requires="p14">
      <p:transition p14:dur="0" advTm="500"/>
    </mc:Choice>
    <mc:Fallback xmlns="">
      <p:transition advTm="500"/>
    </mc:Fallback>
  </mc:AlternateContent>
  <p:extLst>
    <p:ext uri="{DCECCB84-F9BA-43D5-87BE-67443E8EF086}">
      <p15:sldGuideLst xmlns:p15="http://schemas.microsoft.com/office/powerpoint/2012/main">
        <p15:guide id="1" orient="horz" pos="777">
          <p15:clr>
            <a:srgbClr val="FBAE40"/>
          </p15:clr>
        </p15:guide>
        <p15:guide id="2" pos="257">
          <p15:clr>
            <a:srgbClr val="FBAE40"/>
          </p15:clr>
        </p15:guide>
        <p15:guide id="3" pos="7401">
          <p15:clr>
            <a:srgbClr val="FBAE40"/>
          </p15:clr>
        </p15:guide>
        <p15:guide id="4" orient="horz" pos="397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592605005"/>
      </p:ext>
    </p:extLst>
  </p:cSld>
  <p:clrMapOvr>
    <a:masterClrMapping/>
  </p:clrMapOvr>
  <mc:AlternateContent xmlns:mc="http://schemas.openxmlformats.org/markup-compatibility/2006" xmlns:p14="http://schemas.microsoft.com/office/powerpoint/2010/main">
    <mc:Choice Requires="p14">
      <p:transition p14:dur="0" advTm="500"/>
    </mc:Choice>
    <mc:Fallback xmlns="">
      <p:transition advTm="5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a:hlinkClick r:id="rId7"/>
            <a:extLst>
              <a:ext uri="{FF2B5EF4-FFF2-40B4-BE49-F238E27FC236}">
                <a16:creationId xmlns:a16="http://schemas.microsoft.com/office/drawing/2014/main" id="{55FFB375-0CB1-73EB-6698-21800879BC8E}"/>
              </a:ext>
            </a:extLst>
          </p:cNvPr>
          <p:cNvPicPr>
            <a:picLocks noChangeAspect="1"/>
          </p:cNvPicPr>
          <p:nvPr userDrawn="1"/>
        </p:nvPicPr>
        <p:blipFill rotWithShape="1">
          <a:blip r:embed="rId8" cstate="screen">
            <a:alphaModFix/>
            <a:extLst>
              <a:ext uri="{28A0092B-C50C-407E-A947-70E740481C1C}">
                <a14:useLocalDpi xmlns:a14="http://schemas.microsoft.com/office/drawing/2010/main"/>
              </a:ext>
            </a:extLst>
          </a:blip>
          <a:srcRect/>
          <a:stretch/>
        </p:blipFill>
        <p:spPr>
          <a:xfrm>
            <a:off x="-1" y="-56354632"/>
            <a:ext cx="4114801" cy="1106091"/>
          </a:xfrm>
          <a:prstGeom prst="rect">
            <a:avLst/>
          </a:prstGeom>
        </p:spPr>
      </p:pic>
      <p:grpSp>
        <p:nvGrpSpPr>
          <p:cNvPr id="4" name="组合 3">
            <a:extLst>
              <a:ext uri="{FF2B5EF4-FFF2-40B4-BE49-F238E27FC236}">
                <a16:creationId xmlns:a16="http://schemas.microsoft.com/office/drawing/2014/main" id="{02119CAB-A9D1-37AC-541D-6BA003712BDB}"/>
              </a:ext>
            </a:extLst>
          </p:cNvPr>
          <p:cNvGrpSpPr/>
          <p:nvPr userDrawn="1"/>
        </p:nvGrpSpPr>
        <p:grpSpPr>
          <a:xfrm>
            <a:off x="2319" y="61383628"/>
            <a:ext cx="7725222" cy="1106091"/>
            <a:chOff x="2319" y="7301378"/>
            <a:chExt cx="8760681" cy="1254347"/>
          </a:xfrm>
        </p:grpSpPr>
        <p:grpSp>
          <p:nvGrpSpPr>
            <p:cNvPr id="5" name="组合 4" descr="51PPT模板网 &#10;唯一官网网址：www.51pptmoban.com">
              <a:extLst>
                <a:ext uri="{FF2B5EF4-FFF2-40B4-BE49-F238E27FC236}">
                  <a16:creationId xmlns:a16="http://schemas.microsoft.com/office/drawing/2014/main" id="{A5262062-4315-5318-47DF-EFBAD377F491}"/>
                </a:ext>
              </a:extLst>
            </p:cNvPr>
            <p:cNvGrpSpPr/>
            <p:nvPr userDrawn="1"/>
          </p:nvGrpSpPr>
          <p:grpSpPr>
            <a:xfrm>
              <a:off x="2319" y="7301378"/>
              <a:ext cx="8760681" cy="1254347"/>
              <a:chOff x="2070420" y="2925140"/>
              <a:chExt cx="10503063" cy="1503820"/>
            </a:xfrm>
            <a:solidFill>
              <a:schemeClr val="bg1"/>
            </a:solidFill>
          </p:grpSpPr>
          <p:sp>
            <p:nvSpPr>
              <p:cNvPr id="7" name="TextBox 56">
                <a:hlinkClick r:id="rId7"/>
                <a:extLst>
                  <a:ext uri="{FF2B5EF4-FFF2-40B4-BE49-F238E27FC236}">
                    <a16:creationId xmlns:a16="http://schemas.microsoft.com/office/drawing/2014/main" id="{4BCC5694-7918-7DCA-B13B-84C7320EB818}"/>
                  </a:ext>
                </a:extLst>
              </p:cNvPr>
              <p:cNvSpPr txBox="1"/>
              <p:nvPr>
                <p:custDataLst>
                  <p:tags r:id="rId2"/>
                </p:custDataLst>
              </p:nvPr>
            </p:nvSpPr>
            <p:spPr>
              <a:xfrm>
                <a:off x="4260109" y="2925140"/>
                <a:ext cx="3831488" cy="604951"/>
              </a:xfrm>
              <a:custGeom>
                <a:avLst/>
                <a:gdLst/>
                <a:ahLst/>
                <a:cxnLst/>
                <a:rect l="l" t="t" r="r" b="b"/>
                <a:pathLst>
                  <a:path w="3831488" h="604951">
                    <a:moveTo>
                      <a:pt x="2949130" y="347167"/>
                    </a:moveTo>
                    <a:cubicBezTo>
                      <a:pt x="2944381" y="408051"/>
                      <a:pt x="2933154" y="462457"/>
                      <a:pt x="2915450" y="510387"/>
                    </a:cubicBezTo>
                    <a:cubicBezTo>
                      <a:pt x="2947835" y="490093"/>
                      <a:pt x="2976334" y="468071"/>
                      <a:pt x="3000946" y="444322"/>
                    </a:cubicBezTo>
                    <a:cubicBezTo>
                      <a:pt x="2981947" y="415823"/>
                      <a:pt x="2964675" y="383438"/>
                      <a:pt x="2949130" y="347167"/>
                    </a:cubicBezTo>
                    <a:close/>
                    <a:moveTo>
                      <a:pt x="3017787" y="277215"/>
                    </a:moveTo>
                    <a:cubicBezTo>
                      <a:pt x="3029013" y="309168"/>
                      <a:pt x="3042399" y="338315"/>
                      <a:pt x="3057944" y="364655"/>
                    </a:cubicBezTo>
                    <a:cubicBezTo>
                      <a:pt x="3070466" y="339610"/>
                      <a:pt x="3079966" y="310464"/>
                      <a:pt x="3086443" y="277215"/>
                    </a:cubicBezTo>
                    <a:close/>
                    <a:moveTo>
                      <a:pt x="2307717" y="276568"/>
                    </a:moveTo>
                    <a:lnTo>
                      <a:pt x="2307717" y="296646"/>
                    </a:lnTo>
                    <a:lnTo>
                      <a:pt x="2451506" y="296646"/>
                    </a:lnTo>
                    <a:lnTo>
                      <a:pt x="2451506" y="276568"/>
                    </a:lnTo>
                    <a:close/>
                    <a:moveTo>
                      <a:pt x="3558159" y="255841"/>
                    </a:moveTo>
                    <a:cubicBezTo>
                      <a:pt x="3552977" y="268795"/>
                      <a:pt x="3544341" y="288658"/>
                      <a:pt x="3532251" y="315430"/>
                    </a:cubicBezTo>
                    <a:lnTo>
                      <a:pt x="3560749" y="374370"/>
                    </a:lnTo>
                    <a:cubicBezTo>
                      <a:pt x="3567658" y="362712"/>
                      <a:pt x="3574999" y="349542"/>
                      <a:pt x="3582771" y="334861"/>
                    </a:cubicBezTo>
                    <a:lnTo>
                      <a:pt x="3590544" y="321259"/>
                    </a:lnTo>
                    <a:cubicBezTo>
                      <a:pt x="3580612" y="300532"/>
                      <a:pt x="3569817" y="278727"/>
                      <a:pt x="3558159" y="255841"/>
                    </a:cubicBezTo>
                    <a:close/>
                    <a:moveTo>
                      <a:pt x="3386518" y="218275"/>
                    </a:moveTo>
                    <a:lnTo>
                      <a:pt x="3386518" y="393801"/>
                    </a:lnTo>
                    <a:cubicBezTo>
                      <a:pt x="3402927" y="367893"/>
                      <a:pt x="3418471" y="341338"/>
                      <a:pt x="3433153" y="314134"/>
                    </a:cubicBezTo>
                    <a:cubicBezTo>
                      <a:pt x="3422790" y="291681"/>
                      <a:pt x="3407245" y="259727"/>
                      <a:pt x="3386518" y="218275"/>
                    </a:cubicBezTo>
                    <a:close/>
                    <a:moveTo>
                      <a:pt x="2307717" y="209854"/>
                    </a:moveTo>
                    <a:lnTo>
                      <a:pt x="2307717" y="227342"/>
                    </a:lnTo>
                    <a:lnTo>
                      <a:pt x="2451506" y="227342"/>
                    </a:lnTo>
                    <a:lnTo>
                      <a:pt x="2451506" y="209854"/>
                    </a:lnTo>
                    <a:close/>
                    <a:moveTo>
                      <a:pt x="3729799" y="205968"/>
                    </a:moveTo>
                    <a:cubicBezTo>
                      <a:pt x="3717277" y="242671"/>
                      <a:pt x="3702596" y="280670"/>
                      <a:pt x="3685756" y="319963"/>
                    </a:cubicBezTo>
                    <a:cubicBezTo>
                      <a:pt x="3700005" y="347599"/>
                      <a:pt x="3714686" y="377393"/>
                      <a:pt x="3729799" y="409346"/>
                    </a:cubicBezTo>
                    <a:close/>
                    <a:moveTo>
                      <a:pt x="1335329" y="177469"/>
                    </a:moveTo>
                    <a:lnTo>
                      <a:pt x="1335329" y="303123"/>
                    </a:lnTo>
                    <a:lnTo>
                      <a:pt x="1362532" y="303123"/>
                    </a:lnTo>
                    <a:cubicBezTo>
                      <a:pt x="1389304" y="303123"/>
                      <a:pt x="1408195" y="298805"/>
                      <a:pt x="1419206" y="290169"/>
                    </a:cubicBezTo>
                    <a:cubicBezTo>
                      <a:pt x="1430217" y="281533"/>
                      <a:pt x="1435722" y="265341"/>
                      <a:pt x="1435722" y="241592"/>
                    </a:cubicBezTo>
                    <a:cubicBezTo>
                      <a:pt x="1435722" y="216547"/>
                      <a:pt x="1430109" y="199599"/>
                      <a:pt x="1418882" y="190747"/>
                    </a:cubicBezTo>
                    <a:cubicBezTo>
                      <a:pt x="1407655" y="181895"/>
                      <a:pt x="1388872" y="177469"/>
                      <a:pt x="1362532" y="177469"/>
                    </a:cubicBezTo>
                    <a:close/>
                    <a:moveTo>
                      <a:pt x="906704" y="177469"/>
                    </a:moveTo>
                    <a:lnTo>
                      <a:pt x="906704" y="303123"/>
                    </a:lnTo>
                    <a:lnTo>
                      <a:pt x="933907" y="303123"/>
                    </a:lnTo>
                    <a:cubicBezTo>
                      <a:pt x="960679" y="303123"/>
                      <a:pt x="979570" y="298805"/>
                      <a:pt x="990581" y="290169"/>
                    </a:cubicBezTo>
                    <a:cubicBezTo>
                      <a:pt x="1001592" y="281533"/>
                      <a:pt x="1007097" y="265341"/>
                      <a:pt x="1007097" y="241592"/>
                    </a:cubicBezTo>
                    <a:cubicBezTo>
                      <a:pt x="1007097" y="216547"/>
                      <a:pt x="1001484" y="199599"/>
                      <a:pt x="990257" y="190747"/>
                    </a:cubicBezTo>
                    <a:cubicBezTo>
                      <a:pt x="979030" y="181895"/>
                      <a:pt x="960247" y="177469"/>
                      <a:pt x="933907" y="177469"/>
                    </a:cubicBezTo>
                    <a:close/>
                    <a:moveTo>
                      <a:pt x="3386518" y="115290"/>
                    </a:moveTo>
                    <a:lnTo>
                      <a:pt x="3386518" y="168402"/>
                    </a:lnTo>
                    <a:lnTo>
                      <a:pt x="3439630" y="141198"/>
                    </a:lnTo>
                    <a:lnTo>
                      <a:pt x="3480435" y="215684"/>
                    </a:lnTo>
                    <a:cubicBezTo>
                      <a:pt x="3493821" y="183731"/>
                      <a:pt x="3504616" y="154584"/>
                      <a:pt x="3512820" y="128244"/>
                    </a:cubicBezTo>
                    <a:lnTo>
                      <a:pt x="3594430" y="158038"/>
                    </a:lnTo>
                    <a:cubicBezTo>
                      <a:pt x="3590112" y="171856"/>
                      <a:pt x="3585578" y="185242"/>
                      <a:pt x="3580828" y="198196"/>
                    </a:cubicBezTo>
                    <a:lnTo>
                      <a:pt x="3611270" y="183946"/>
                    </a:lnTo>
                    <a:cubicBezTo>
                      <a:pt x="3625520" y="208559"/>
                      <a:pt x="3633724" y="223024"/>
                      <a:pt x="3635883" y="227342"/>
                    </a:cubicBezTo>
                    <a:cubicBezTo>
                      <a:pt x="3651428" y="190639"/>
                      <a:pt x="3663086" y="159550"/>
                      <a:pt x="3670858" y="134074"/>
                    </a:cubicBezTo>
                    <a:lnTo>
                      <a:pt x="3729799" y="156743"/>
                    </a:lnTo>
                    <a:lnTo>
                      <a:pt x="3729799" y="115290"/>
                    </a:lnTo>
                    <a:close/>
                    <a:moveTo>
                      <a:pt x="1605267" y="78371"/>
                    </a:moveTo>
                    <a:lnTo>
                      <a:pt x="1947901" y="78371"/>
                    </a:lnTo>
                    <a:lnTo>
                      <a:pt x="1947901" y="191071"/>
                    </a:lnTo>
                    <a:lnTo>
                      <a:pt x="1840382" y="191071"/>
                    </a:lnTo>
                    <a:lnTo>
                      <a:pt x="1840382" y="527875"/>
                    </a:lnTo>
                    <a:lnTo>
                      <a:pt x="1712138" y="527875"/>
                    </a:lnTo>
                    <a:lnTo>
                      <a:pt x="1712138" y="191071"/>
                    </a:lnTo>
                    <a:lnTo>
                      <a:pt x="1605267" y="191071"/>
                    </a:lnTo>
                    <a:close/>
                    <a:moveTo>
                      <a:pt x="1206437" y="78371"/>
                    </a:moveTo>
                    <a:lnTo>
                      <a:pt x="1381315" y="78371"/>
                    </a:lnTo>
                    <a:cubicBezTo>
                      <a:pt x="1416723" y="78371"/>
                      <a:pt x="1446301" y="81286"/>
                      <a:pt x="1470050" y="87115"/>
                    </a:cubicBezTo>
                    <a:cubicBezTo>
                      <a:pt x="1493799" y="92945"/>
                      <a:pt x="1512906" y="102228"/>
                      <a:pt x="1527372" y="114966"/>
                    </a:cubicBezTo>
                    <a:cubicBezTo>
                      <a:pt x="1541837" y="127704"/>
                      <a:pt x="1552092" y="144221"/>
                      <a:pt x="1558137" y="164515"/>
                    </a:cubicBezTo>
                    <a:cubicBezTo>
                      <a:pt x="1564183" y="184810"/>
                      <a:pt x="1567205" y="209423"/>
                      <a:pt x="1567205" y="238353"/>
                    </a:cubicBezTo>
                    <a:cubicBezTo>
                      <a:pt x="1567205" y="269875"/>
                      <a:pt x="1563859" y="296322"/>
                      <a:pt x="1557166" y="317697"/>
                    </a:cubicBezTo>
                    <a:cubicBezTo>
                      <a:pt x="1550473" y="339071"/>
                      <a:pt x="1539678" y="356235"/>
                      <a:pt x="1524781" y="369189"/>
                    </a:cubicBezTo>
                    <a:cubicBezTo>
                      <a:pt x="1509884" y="382143"/>
                      <a:pt x="1490669" y="391426"/>
                      <a:pt x="1467136" y="397040"/>
                    </a:cubicBezTo>
                    <a:cubicBezTo>
                      <a:pt x="1443603" y="402653"/>
                      <a:pt x="1414996" y="405460"/>
                      <a:pt x="1381315" y="405460"/>
                    </a:cubicBezTo>
                    <a:lnTo>
                      <a:pt x="1335329" y="405460"/>
                    </a:lnTo>
                    <a:lnTo>
                      <a:pt x="1335329" y="527875"/>
                    </a:lnTo>
                    <a:lnTo>
                      <a:pt x="1206437" y="527875"/>
                    </a:lnTo>
                    <a:close/>
                    <a:moveTo>
                      <a:pt x="777811" y="78371"/>
                    </a:moveTo>
                    <a:lnTo>
                      <a:pt x="952690" y="78371"/>
                    </a:lnTo>
                    <a:cubicBezTo>
                      <a:pt x="988098" y="78371"/>
                      <a:pt x="1017676" y="81286"/>
                      <a:pt x="1041425" y="87115"/>
                    </a:cubicBezTo>
                    <a:cubicBezTo>
                      <a:pt x="1065174" y="92945"/>
                      <a:pt x="1084281" y="102228"/>
                      <a:pt x="1098747" y="114966"/>
                    </a:cubicBezTo>
                    <a:cubicBezTo>
                      <a:pt x="1113212" y="127704"/>
                      <a:pt x="1123467" y="144221"/>
                      <a:pt x="1129512" y="164515"/>
                    </a:cubicBezTo>
                    <a:cubicBezTo>
                      <a:pt x="1135558" y="184810"/>
                      <a:pt x="1138580" y="209423"/>
                      <a:pt x="1138580" y="238353"/>
                    </a:cubicBezTo>
                    <a:cubicBezTo>
                      <a:pt x="1138580" y="269875"/>
                      <a:pt x="1135234" y="296322"/>
                      <a:pt x="1128541" y="317697"/>
                    </a:cubicBezTo>
                    <a:cubicBezTo>
                      <a:pt x="1121848" y="339071"/>
                      <a:pt x="1111053" y="356235"/>
                      <a:pt x="1096156" y="369189"/>
                    </a:cubicBezTo>
                    <a:cubicBezTo>
                      <a:pt x="1081259" y="382143"/>
                      <a:pt x="1062044" y="391426"/>
                      <a:pt x="1038511" y="397040"/>
                    </a:cubicBezTo>
                    <a:cubicBezTo>
                      <a:pt x="1014977" y="402653"/>
                      <a:pt x="986371" y="405460"/>
                      <a:pt x="952690" y="405460"/>
                    </a:cubicBezTo>
                    <a:lnTo>
                      <a:pt x="906704" y="405460"/>
                    </a:lnTo>
                    <a:lnTo>
                      <a:pt x="906704" y="527875"/>
                    </a:lnTo>
                    <a:lnTo>
                      <a:pt x="777811" y="527875"/>
                    </a:lnTo>
                    <a:close/>
                    <a:moveTo>
                      <a:pt x="541439" y="78371"/>
                    </a:moveTo>
                    <a:lnTo>
                      <a:pt x="636651" y="78371"/>
                    </a:lnTo>
                    <a:lnTo>
                      <a:pt x="636651" y="527875"/>
                    </a:lnTo>
                    <a:lnTo>
                      <a:pt x="512940" y="527875"/>
                    </a:lnTo>
                    <a:lnTo>
                      <a:pt x="512940" y="187833"/>
                    </a:lnTo>
                    <a:lnTo>
                      <a:pt x="404127" y="209207"/>
                    </a:lnTo>
                    <a:lnTo>
                      <a:pt x="404127" y="105575"/>
                    </a:lnTo>
                    <a:close/>
                    <a:moveTo>
                      <a:pt x="33033" y="78371"/>
                    </a:moveTo>
                    <a:lnTo>
                      <a:pt x="281749" y="78371"/>
                    </a:lnTo>
                    <a:lnTo>
                      <a:pt x="281749" y="180708"/>
                    </a:lnTo>
                    <a:lnTo>
                      <a:pt x="132131" y="180708"/>
                    </a:lnTo>
                    <a:lnTo>
                      <a:pt x="121120" y="249364"/>
                    </a:lnTo>
                    <a:cubicBezTo>
                      <a:pt x="128892" y="247637"/>
                      <a:pt x="136125" y="246450"/>
                      <a:pt x="142818" y="245802"/>
                    </a:cubicBezTo>
                    <a:cubicBezTo>
                      <a:pt x="149511" y="245154"/>
                      <a:pt x="157175" y="244830"/>
                      <a:pt x="165811" y="244830"/>
                    </a:cubicBezTo>
                    <a:cubicBezTo>
                      <a:pt x="214605" y="244830"/>
                      <a:pt x="250768" y="256489"/>
                      <a:pt x="274301" y="279806"/>
                    </a:cubicBezTo>
                    <a:cubicBezTo>
                      <a:pt x="297834" y="303123"/>
                      <a:pt x="309601" y="338099"/>
                      <a:pt x="309601" y="384733"/>
                    </a:cubicBezTo>
                    <a:cubicBezTo>
                      <a:pt x="309601" y="435254"/>
                      <a:pt x="291897" y="472821"/>
                      <a:pt x="256489" y="497433"/>
                    </a:cubicBezTo>
                    <a:cubicBezTo>
                      <a:pt x="221082" y="522046"/>
                      <a:pt x="171209" y="534352"/>
                      <a:pt x="106870" y="534352"/>
                    </a:cubicBezTo>
                    <a:cubicBezTo>
                      <a:pt x="86144" y="534352"/>
                      <a:pt x="68116" y="533704"/>
                      <a:pt x="52788" y="532409"/>
                    </a:cubicBezTo>
                    <a:cubicBezTo>
                      <a:pt x="37459" y="531114"/>
                      <a:pt x="21590" y="528955"/>
                      <a:pt x="5182" y="525932"/>
                    </a:cubicBezTo>
                    <a:lnTo>
                      <a:pt x="5182" y="422948"/>
                    </a:lnTo>
                    <a:cubicBezTo>
                      <a:pt x="12954" y="424675"/>
                      <a:pt x="20187" y="426186"/>
                      <a:pt x="26880" y="427482"/>
                    </a:cubicBezTo>
                    <a:cubicBezTo>
                      <a:pt x="33572" y="428777"/>
                      <a:pt x="40265" y="429964"/>
                      <a:pt x="46958" y="431044"/>
                    </a:cubicBezTo>
                    <a:cubicBezTo>
                      <a:pt x="53651" y="432124"/>
                      <a:pt x="60668" y="432879"/>
                      <a:pt x="68008" y="433311"/>
                    </a:cubicBezTo>
                    <a:cubicBezTo>
                      <a:pt x="75349" y="433743"/>
                      <a:pt x="83985" y="433959"/>
                      <a:pt x="93916" y="433959"/>
                    </a:cubicBezTo>
                    <a:cubicBezTo>
                      <a:pt x="105575" y="433959"/>
                      <a:pt x="116586" y="433311"/>
                      <a:pt x="126949" y="432016"/>
                    </a:cubicBezTo>
                    <a:cubicBezTo>
                      <a:pt x="137312" y="430720"/>
                      <a:pt x="146380" y="428237"/>
                      <a:pt x="154153" y="424567"/>
                    </a:cubicBezTo>
                    <a:cubicBezTo>
                      <a:pt x="161925" y="420897"/>
                      <a:pt x="168078" y="415823"/>
                      <a:pt x="172612" y="409346"/>
                    </a:cubicBezTo>
                    <a:cubicBezTo>
                      <a:pt x="177146" y="402869"/>
                      <a:pt x="179413" y="394449"/>
                      <a:pt x="179413" y="384086"/>
                    </a:cubicBezTo>
                    <a:cubicBezTo>
                      <a:pt x="179413" y="364223"/>
                      <a:pt x="172720" y="351161"/>
                      <a:pt x="159334" y="344900"/>
                    </a:cubicBezTo>
                    <a:cubicBezTo>
                      <a:pt x="145948" y="338639"/>
                      <a:pt x="126301" y="335508"/>
                      <a:pt x="100393" y="335508"/>
                    </a:cubicBezTo>
                    <a:cubicBezTo>
                      <a:pt x="84849" y="335508"/>
                      <a:pt x="68008" y="336480"/>
                      <a:pt x="49873" y="338423"/>
                    </a:cubicBezTo>
                    <a:cubicBezTo>
                      <a:pt x="31737" y="340366"/>
                      <a:pt x="15113" y="342633"/>
                      <a:pt x="0" y="345224"/>
                    </a:cubicBezTo>
                    <a:close/>
                    <a:moveTo>
                      <a:pt x="3287420" y="14897"/>
                    </a:moveTo>
                    <a:lnTo>
                      <a:pt x="3831488" y="14897"/>
                    </a:lnTo>
                    <a:lnTo>
                      <a:pt x="3831488" y="512978"/>
                    </a:lnTo>
                    <a:cubicBezTo>
                      <a:pt x="3831488" y="535000"/>
                      <a:pt x="3828466" y="552056"/>
                      <a:pt x="3822420" y="564146"/>
                    </a:cubicBezTo>
                    <a:cubicBezTo>
                      <a:pt x="3816375" y="576237"/>
                      <a:pt x="3806552" y="584873"/>
                      <a:pt x="3792950" y="590054"/>
                    </a:cubicBezTo>
                    <a:cubicBezTo>
                      <a:pt x="3779348" y="595236"/>
                      <a:pt x="3760025" y="598906"/>
                      <a:pt x="3734981" y="601065"/>
                    </a:cubicBezTo>
                    <a:lnTo>
                      <a:pt x="3685756" y="604951"/>
                    </a:lnTo>
                    <a:lnTo>
                      <a:pt x="3656609" y="509092"/>
                    </a:lnTo>
                    <a:lnTo>
                      <a:pt x="3700653" y="504558"/>
                    </a:lnTo>
                    <a:cubicBezTo>
                      <a:pt x="3711880" y="503694"/>
                      <a:pt x="3719544" y="501211"/>
                      <a:pt x="3723646" y="497109"/>
                    </a:cubicBezTo>
                    <a:cubicBezTo>
                      <a:pt x="3727748" y="493007"/>
                      <a:pt x="3729799" y="485991"/>
                      <a:pt x="3729799" y="476059"/>
                    </a:cubicBezTo>
                    <a:lnTo>
                      <a:pt x="3729799" y="454037"/>
                    </a:lnTo>
                    <a:lnTo>
                      <a:pt x="3667620" y="486422"/>
                    </a:lnTo>
                    <a:cubicBezTo>
                      <a:pt x="3659416" y="467423"/>
                      <a:pt x="3649269" y="445185"/>
                      <a:pt x="3637178" y="419709"/>
                    </a:cubicBezTo>
                    <a:cubicBezTo>
                      <a:pt x="3614293" y="463753"/>
                      <a:pt x="3587737" y="506717"/>
                      <a:pt x="3557511" y="548602"/>
                    </a:cubicBezTo>
                    <a:lnTo>
                      <a:pt x="3481730" y="500024"/>
                    </a:lnTo>
                    <a:cubicBezTo>
                      <a:pt x="3498139" y="476275"/>
                      <a:pt x="3514763" y="450799"/>
                      <a:pt x="3531603" y="423595"/>
                    </a:cubicBezTo>
                    <a:lnTo>
                      <a:pt x="3493389" y="444970"/>
                    </a:lnTo>
                    <a:cubicBezTo>
                      <a:pt x="3490798" y="438493"/>
                      <a:pt x="3486480" y="428777"/>
                      <a:pt x="3480435" y="415823"/>
                    </a:cubicBezTo>
                    <a:cubicBezTo>
                      <a:pt x="3458413" y="454685"/>
                      <a:pt x="3436391" y="490093"/>
                      <a:pt x="3414369" y="522046"/>
                    </a:cubicBezTo>
                    <a:lnTo>
                      <a:pt x="3386518" y="501319"/>
                    </a:lnTo>
                    <a:lnTo>
                      <a:pt x="3386518" y="601065"/>
                    </a:lnTo>
                    <a:lnTo>
                      <a:pt x="3287420" y="601065"/>
                    </a:lnTo>
                    <a:close/>
                    <a:moveTo>
                      <a:pt x="2691346" y="1295"/>
                    </a:moveTo>
                    <a:lnTo>
                      <a:pt x="2784615" y="3886"/>
                    </a:lnTo>
                    <a:lnTo>
                      <a:pt x="2784615" y="95859"/>
                    </a:lnTo>
                    <a:lnTo>
                      <a:pt x="2833192" y="95859"/>
                    </a:lnTo>
                    <a:lnTo>
                      <a:pt x="2833192" y="194310"/>
                    </a:lnTo>
                    <a:lnTo>
                      <a:pt x="2784615" y="194310"/>
                    </a:lnTo>
                    <a:lnTo>
                      <a:pt x="2784615" y="247421"/>
                    </a:lnTo>
                    <a:lnTo>
                      <a:pt x="2800159" y="228638"/>
                    </a:lnTo>
                    <a:cubicBezTo>
                      <a:pt x="2816568" y="245910"/>
                      <a:pt x="2834919" y="266204"/>
                      <a:pt x="2855214" y="289522"/>
                    </a:cubicBezTo>
                    <a:cubicBezTo>
                      <a:pt x="2856077" y="260159"/>
                      <a:pt x="2856509" y="235762"/>
                      <a:pt x="2856509" y="216331"/>
                    </a:cubicBezTo>
                    <a:lnTo>
                      <a:pt x="2856509" y="36919"/>
                    </a:lnTo>
                    <a:cubicBezTo>
                      <a:pt x="2972664" y="34760"/>
                      <a:pt x="3081693" y="27419"/>
                      <a:pt x="3183598" y="14897"/>
                    </a:cubicBezTo>
                    <a:lnTo>
                      <a:pt x="3203676" y="119824"/>
                    </a:lnTo>
                    <a:cubicBezTo>
                      <a:pt x="3154451" y="124142"/>
                      <a:pt x="3071114" y="129755"/>
                      <a:pt x="2953664" y="136664"/>
                    </a:cubicBezTo>
                    <a:lnTo>
                      <a:pt x="2953664" y="179413"/>
                    </a:lnTo>
                    <a:lnTo>
                      <a:pt x="3185541" y="179413"/>
                    </a:lnTo>
                    <a:lnTo>
                      <a:pt x="3185541" y="283045"/>
                    </a:lnTo>
                    <a:cubicBezTo>
                      <a:pt x="3177768" y="316293"/>
                      <a:pt x="3168809" y="346087"/>
                      <a:pt x="3158661" y="372427"/>
                    </a:cubicBezTo>
                    <a:cubicBezTo>
                      <a:pt x="3148514" y="398767"/>
                      <a:pt x="3136100" y="423164"/>
                      <a:pt x="3121418" y="445617"/>
                    </a:cubicBezTo>
                    <a:cubicBezTo>
                      <a:pt x="3150349" y="473252"/>
                      <a:pt x="3184461" y="496570"/>
                      <a:pt x="3223755" y="515569"/>
                    </a:cubicBezTo>
                    <a:lnTo>
                      <a:pt x="3167405" y="604951"/>
                    </a:lnTo>
                    <a:cubicBezTo>
                      <a:pt x="3125089" y="577748"/>
                      <a:pt x="3089465" y="549033"/>
                      <a:pt x="3060535" y="518807"/>
                    </a:cubicBezTo>
                    <a:cubicBezTo>
                      <a:pt x="3032036" y="546011"/>
                      <a:pt x="2994038" y="574725"/>
                      <a:pt x="2946540" y="604951"/>
                    </a:cubicBezTo>
                    <a:lnTo>
                      <a:pt x="2898610" y="551192"/>
                    </a:lnTo>
                    <a:cubicBezTo>
                      <a:pt x="2891269" y="568033"/>
                      <a:pt x="2882849" y="585520"/>
                      <a:pt x="2873350" y="603656"/>
                    </a:cubicBezTo>
                    <a:lnTo>
                      <a:pt x="2785262" y="546011"/>
                    </a:lnTo>
                    <a:cubicBezTo>
                      <a:pt x="2807716" y="509308"/>
                      <a:pt x="2824016" y="474980"/>
                      <a:pt x="2834164" y="443026"/>
                    </a:cubicBezTo>
                    <a:cubicBezTo>
                      <a:pt x="2844311" y="411073"/>
                      <a:pt x="2850896" y="370484"/>
                      <a:pt x="2853918" y="321259"/>
                    </a:cubicBezTo>
                    <a:lnTo>
                      <a:pt x="2823476" y="375018"/>
                    </a:lnTo>
                    <a:cubicBezTo>
                      <a:pt x="2811386" y="358610"/>
                      <a:pt x="2798432" y="342201"/>
                      <a:pt x="2784615" y="325793"/>
                    </a:cubicBezTo>
                    <a:lnTo>
                      <a:pt x="2784615" y="601065"/>
                    </a:lnTo>
                    <a:lnTo>
                      <a:pt x="2691346" y="601065"/>
                    </a:lnTo>
                    <a:lnTo>
                      <a:pt x="2691346" y="376961"/>
                    </a:lnTo>
                    <a:cubicBezTo>
                      <a:pt x="2680982" y="396824"/>
                      <a:pt x="2670080" y="416255"/>
                      <a:pt x="2658637" y="435254"/>
                    </a:cubicBezTo>
                    <a:cubicBezTo>
                      <a:pt x="2647194" y="454253"/>
                      <a:pt x="2638019" y="468503"/>
                      <a:pt x="2631110" y="478002"/>
                    </a:cubicBezTo>
                    <a:lnTo>
                      <a:pt x="2612974" y="332917"/>
                    </a:lnTo>
                    <a:cubicBezTo>
                      <a:pt x="2630246" y="310464"/>
                      <a:pt x="2645683" y="286607"/>
                      <a:pt x="2659285" y="261347"/>
                    </a:cubicBezTo>
                    <a:cubicBezTo>
                      <a:pt x="2672886" y="236086"/>
                      <a:pt x="2682494" y="213741"/>
                      <a:pt x="2688107" y="194310"/>
                    </a:cubicBezTo>
                    <a:lnTo>
                      <a:pt x="2638234" y="194310"/>
                    </a:lnTo>
                    <a:lnTo>
                      <a:pt x="2638234" y="95859"/>
                    </a:lnTo>
                    <a:lnTo>
                      <a:pt x="2691346" y="95859"/>
                    </a:lnTo>
                    <a:close/>
                    <a:moveTo>
                      <a:pt x="2259787" y="1295"/>
                    </a:moveTo>
                    <a:lnTo>
                      <a:pt x="2345931" y="3886"/>
                    </a:lnTo>
                    <a:lnTo>
                      <a:pt x="2345931" y="31737"/>
                    </a:lnTo>
                    <a:lnTo>
                      <a:pt x="2413292" y="31737"/>
                    </a:lnTo>
                    <a:lnTo>
                      <a:pt x="2413292" y="1295"/>
                    </a:lnTo>
                    <a:lnTo>
                      <a:pt x="2501379" y="3886"/>
                    </a:lnTo>
                    <a:lnTo>
                      <a:pt x="2501379" y="31737"/>
                    </a:lnTo>
                    <a:lnTo>
                      <a:pt x="2569388" y="31737"/>
                    </a:lnTo>
                    <a:lnTo>
                      <a:pt x="2569388" y="118529"/>
                    </a:lnTo>
                    <a:lnTo>
                      <a:pt x="2501379" y="118529"/>
                    </a:lnTo>
                    <a:lnTo>
                      <a:pt x="2501379" y="139255"/>
                    </a:lnTo>
                    <a:lnTo>
                      <a:pt x="2413292" y="139255"/>
                    </a:lnTo>
                    <a:lnTo>
                      <a:pt x="2413292" y="118529"/>
                    </a:lnTo>
                    <a:lnTo>
                      <a:pt x="2345931" y="118529"/>
                    </a:lnTo>
                    <a:lnTo>
                      <a:pt x="2345931" y="139255"/>
                    </a:lnTo>
                    <a:lnTo>
                      <a:pt x="2259787" y="139255"/>
                    </a:lnTo>
                    <a:lnTo>
                      <a:pt x="2259787" y="118529"/>
                    </a:lnTo>
                    <a:lnTo>
                      <a:pt x="2202142" y="118529"/>
                    </a:lnTo>
                    <a:lnTo>
                      <a:pt x="2202142" y="31737"/>
                    </a:lnTo>
                    <a:lnTo>
                      <a:pt x="2259787" y="31737"/>
                    </a:lnTo>
                    <a:close/>
                    <a:moveTo>
                      <a:pt x="2051228" y="0"/>
                    </a:moveTo>
                    <a:lnTo>
                      <a:pt x="2146440" y="2590"/>
                    </a:lnTo>
                    <a:lnTo>
                      <a:pt x="2146440" y="95859"/>
                    </a:lnTo>
                    <a:lnTo>
                      <a:pt x="2185949" y="95859"/>
                    </a:lnTo>
                    <a:lnTo>
                      <a:pt x="2185949" y="194310"/>
                    </a:lnTo>
                    <a:lnTo>
                      <a:pt x="2146440" y="194310"/>
                    </a:lnTo>
                    <a:lnTo>
                      <a:pt x="2146440" y="231229"/>
                    </a:lnTo>
                    <a:lnTo>
                      <a:pt x="2161337" y="215684"/>
                    </a:lnTo>
                    <a:cubicBezTo>
                      <a:pt x="2166950" y="222593"/>
                      <a:pt x="2183790" y="247205"/>
                      <a:pt x="2211857" y="289522"/>
                    </a:cubicBezTo>
                    <a:lnTo>
                      <a:pt x="2211857" y="149618"/>
                    </a:lnTo>
                    <a:lnTo>
                      <a:pt x="2548661" y="149618"/>
                    </a:lnTo>
                    <a:lnTo>
                      <a:pt x="2548661" y="352348"/>
                    </a:lnTo>
                    <a:lnTo>
                      <a:pt x="2428189" y="352348"/>
                    </a:lnTo>
                    <a:lnTo>
                      <a:pt x="2428189" y="382143"/>
                    </a:lnTo>
                    <a:lnTo>
                      <a:pt x="2572626" y="382143"/>
                    </a:lnTo>
                    <a:lnTo>
                      <a:pt x="2572626" y="461810"/>
                    </a:lnTo>
                    <a:lnTo>
                      <a:pt x="2434018" y="461810"/>
                    </a:lnTo>
                    <a:cubicBezTo>
                      <a:pt x="2447836" y="476491"/>
                      <a:pt x="2466403" y="487826"/>
                      <a:pt x="2489721" y="495814"/>
                    </a:cubicBezTo>
                    <a:cubicBezTo>
                      <a:pt x="2513038" y="503802"/>
                      <a:pt x="2546718" y="511251"/>
                      <a:pt x="2590762" y="518160"/>
                    </a:cubicBezTo>
                    <a:lnTo>
                      <a:pt x="2558377" y="602361"/>
                    </a:lnTo>
                    <a:cubicBezTo>
                      <a:pt x="2516924" y="594156"/>
                      <a:pt x="2482164" y="584441"/>
                      <a:pt x="2454097" y="573214"/>
                    </a:cubicBezTo>
                    <a:cubicBezTo>
                      <a:pt x="2426030" y="561987"/>
                      <a:pt x="2402281" y="547306"/>
                      <a:pt x="2382850" y="529171"/>
                    </a:cubicBezTo>
                    <a:cubicBezTo>
                      <a:pt x="2366442" y="545147"/>
                      <a:pt x="2343988" y="558965"/>
                      <a:pt x="2315489" y="570623"/>
                    </a:cubicBezTo>
                    <a:cubicBezTo>
                      <a:pt x="2286990" y="582282"/>
                      <a:pt x="2249640" y="593293"/>
                      <a:pt x="2203437" y="603656"/>
                    </a:cubicBezTo>
                    <a:lnTo>
                      <a:pt x="2165870" y="517512"/>
                    </a:lnTo>
                    <a:cubicBezTo>
                      <a:pt x="2212505" y="510603"/>
                      <a:pt x="2247157" y="503155"/>
                      <a:pt x="2269826" y="495166"/>
                    </a:cubicBezTo>
                    <a:cubicBezTo>
                      <a:pt x="2292496" y="487178"/>
                      <a:pt x="2308365" y="476059"/>
                      <a:pt x="2317432" y="461810"/>
                    </a:cubicBezTo>
                    <a:lnTo>
                      <a:pt x="2191778" y="461810"/>
                    </a:lnTo>
                    <a:lnTo>
                      <a:pt x="2191778" y="382143"/>
                    </a:lnTo>
                    <a:lnTo>
                      <a:pt x="2332329" y="382143"/>
                    </a:lnTo>
                    <a:lnTo>
                      <a:pt x="2332329" y="352348"/>
                    </a:lnTo>
                    <a:lnTo>
                      <a:pt x="2211857" y="352348"/>
                    </a:lnTo>
                    <a:lnTo>
                      <a:pt x="2211857" y="329679"/>
                    </a:lnTo>
                    <a:lnTo>
                      <a:pt x="2171052" y="375666"/>
                    </a:lnTo>
                    <a:lnTo>
                      <a:pt x="2146440" y="332270"/>
                    </a:lnTo>
                    <a:lnTo>
                      <a:pt x="2146440" y="599770"/>
                    </a:lnTo>
                    <a:lnTo>
                      <a:pt x="2051228" y="599770"/>
                    </a:lnTo>
                    <a:lnTo>
                      <a:pt x="2051228" y="373075"/>
                    </a:lnTo>
                    <a:cubicBezTo>
                      <a:pt x="2041296" y="393369"/>
                      <a:pt x="2030717" y="413340"/>
                      <a:pt x="2019490" y="432987"/>
                    </a:cubicBezTo>
                    <a:cubicBezTo>
                      <a:pt x="2008264" y="452634"/>
                      <a:pt x="1999412" y="467207"/>
                      <a:pt x="1992935" y="476707"/>
                    </a:cubicBezTo>
                    <a:lnTo>
                      <a:pt x="1976742" y="331622"/>
                    </a:lnTo>
                    <a:cubicBezTo>
                      <a:pt x="1995310" y="300964"/>
                      <a:pt x="2010531" y="274517"/>
                      <a:pt x="2022405" y="252279"/>
                    </a:cubicBezTo>
                    <a:cubicBezTo>
                      <a:pt x="2034280" y="230041"/>
                      <a:pt x="2042592" y="210718"/>
                      <a:pt x="2047342" y="194310"/>
                    </a:cubicBezTo>
                    <a:lnTo>
                      <a:pt x="2000707" y="194310"/>
                    </a:lnTo>
                    <a:lnTo>
                      <a:pt x="2000707" y="95859"/>
                    </a:lnTo>
                    <a:lnTo>
                      <a:pt x="2051228" y="95859"/>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51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8" name="TextBox 35">
                <a:extLst>
                  <a:ext uri="{FF2B5EF4-FFF2-40B4-BE49-F238E27FC236}">
                    <a16:creationId xmlns:a16="http://schemas.microsoft.com/office/drawing/2014/main" id="{8C300626-558F-648D-1168-A05036C4FA7C}"/>
                  </a:ext>
                </a:extLst>
              </p:cNvPr>
              <p:cNvSpPr txBox="1"/>
              <p:nvPr>
                <p:custDataLst>
                  <p:tags r:id="rId3"/>
                </p:custDataLst>
              </p:nvPr>
            </p:nvSpPr>
            <p:spPr>
              <a:xfrm>
                <a:off x="5767184" y="3833264"/>
                <a:ext cx="6806299" cy="595696"/>
              </a:xfrm>
              <a:custGeom>
                <a:avLst/>
                <a:gdLst/>
                <a:ahLst/>
                <a:cxnLst/>
                <a:rect l="l" t="t" r="r" b="b"/>
                <a:pathLst>
                  <a:path w="6806298" h="595694">
                    <a:moveTo>
                      <a:pt x="5439423" y="342805"/>
                    </a:moveTo>
                    <a:lnTo>
                      <a:pt x="5551818" y="342805"/>
                    </a:lnTo>
                    <a:lnTo>
                      <a:pt x="5551818" y="455200"/>
                    </a:lnTo>
                    <a:lnTo>
                      <a:pt x="5439423" y="455200"/>
                    </a:lnTo>
                    <a:close/>
                    <a:moveTo>
                      <a:pt x="1629423" y="342805"/>
                    </a:moveTo>
                    <a:lnTo>
                      <a:pt x="1741818" y="342805"/>
                    </a:lnTo>
                    <a:lnTo>
                      <a:pt x="1741818" y="455200"/>
                    </a:lnTo>
                    <a:lnTo>
                      <a:pt x="1629423" y="455200"/>
                    </a:lnTo>
                    <a:close/>
                    <a:moveTo>
                      <a:pt x="4893050" y="328755"/>
                    </a:moveTo>
                    <a:cubicBezTo>
                      <a:pt x="4870196" y="328755"/>
                      <a:pt x="4853056" y="331003"/>
                      <a:pt x="4841629" y="335499"/>
                    </a:cubicBezTo>
                    <a:cubicBezTo>
                      <a:pt x="4830202" y="339995"/>
                      <a:pt x="4824489" y="347675"/>
                      <a:pt x="4824489" y="358540"/>
                    </a:cubicBezTo>
                    <a:cubicBezTo>
                      <a:pt x="4824489" y="364909"/>
                      <a:pt x="4827393" y="370248"/>
                      <a:pt x="4833199" y="374556"/>
                    </a:cubicBezTo>
                    <a:cubicBezTo>
                      <a:pt x="4839007" y="378865"/>
                      <a:pt x="4846968" y="381019"/>
                      <a:pt x="4857083" y="381019"/>
                    </a:cubicBezTo>
                    <a:cubicBezTo>
                      <a:pt x="4873568" y="381019"/>
                      <a:pt x="4886868" y="377460"/>
                      <a:pt x="4896983" y="370342"/>
                    </a:cubicBezTo>
                    <a:cubicBezTo>
                      <a:pt x="4907099" y="363223"/>
                      <a:pt x="4912157" y="353670"/>
                      <a:pt x="4912157" y="341681"/>
                    </a:cubicBezTo>
                    <a:lnTo>
                      <a:pt x="4912157" y="328755"/>
                    </a:lnTo>
                    <a:close/>
                    <a:moveTo>
                      <a:pt x="4152881" y="202873"/>
                    </a:moveTo>
                    <a:cubicBezTo>
                      <a:pt x="4133774" y="202873"/>
                      <a:pt x="4118694" y="210179"/>
                      <a:pt x="4107642" y="224790"/>
                    </a:cubicBezTo>
                    <a:cubicBezTo>
                      <a:pt x="4096590" y="239401"/>
                      <a:pt x="4091064" y="259445"/>
                      <a:pt x="4091064" y="284921"/>
                    </a:cubicBezTo>
                    <a:cubicBezTo>
                      <a:pt x="4091064" y="310397"/>
                      <a:pt x="4096590" y="330535"/>
                      <a:pt x="4107642" y="345334"/>
                    </a:cubicBezTo>
                    <a:cubicBezTo>
                      <a:pt x="4118694" y="360132"/>
                      <a:pt x="4133774" y="367532"/>
                      <a:pt x="4152881" y="367532"/>
                    </a:cubicBezTo>
                    <a:cubicBezTo>
                      <a:pt x="4171988" y="367532"/>
                      <a:pt x="4187068" y="360132"/>
                      <a:pt x="4198120" y="345334"/>
                    </a:cubicBezTo>
                    <a:cubicBezTo>
                      <a:pt x="4209172" y="330535"/>
                      <a:pt x="4214698" y="310397"/>
                      <a:pt x="4214698" y="284921"/>
                    </a:cubicBezTo>
                    <a:cubicBezTo>
                      <a:pt x="4214698" y="259445"/>
                      <a:pt x="4209172" y="239401"/>
                      <a:pt x="4198120" y="224790"/>
                    </a:cubicBezTo>
                    <a:cubicBezTo>
                      <a:pt x="4187068" y="210179"/>
                      <a:pt x="4171988" y="202873"/>
                      <a:pt x="4152881" y="202873"/>
                    </a:cubicBezTo>
                    <a:close/>
                    <a:moveTo>
                      <a:pt x="6115031" y="202873"/>
                    </a:moveTo>
                    <a:cubicBezTo>
                      <a:pt x="6095924" y="202873"/>
                      <a:pt x="6080844" y="210179"/>
                      <a:pt x="6069792" y="224790"/>
                    </a:cubicBezTo>
                    <a:cubicBezTo>
                      <a:pt x="6058740" y="239401"/>
                      <a:pt x="6053214" y="259445"/>
                      <a:pt x="6053214" y="284921"/>
                    </a:cubicBezTo>
                    <a:cubicBezTo>
                      <a:pt x="6053214" y="310397"/>
                      <a:pt x="6058740" y="330535"/>
                      <a:pt x="6069792" y="345334"/>
                    </a:cubicBezTo>
                    <a:cubicBezTo>
                      <a:pt x="6080844" y="360132"/>
                      <a:pt x="6095924" y="367532"/>
                      <a:pt x="6115031" y="367532"/>
                    </a:cubicBezTo>
                    <a:cubicBezTo>
                      <a:pt x="6134139" y="367532"/>
                      <a:pt x="6149218" y="360132"/>
                      <a:pt x="6160270" y="345334"/>
                    </a:cubicBezTo>
                    <a:cubicBezTo>
                      <a:pt x="6171322" y="330535"/>
                      <a:pt x="6176848" y="310397"/>
                      <a:pt x="6176848" y="284921"/>
                    </a:cubicBezTo>
                    <a:cubicBezTo>
                      <a:pt x="6176848" y="259445"/>
                      <a:pt x="6171322" y="239401"/>
                      <a:pt x="6160270" y="224790"/>
                    </a:cubicBezTo>
                    <a:cubicBezTo>
                      <a:pt x="6149218" y="210179"/>
                      <a:pt x="6134139" y="202873"/>
                      <a:pt x="6115031" y="202873"/>
                    </a:cubicBezTo>
                    <a:close/>
                    <a:moveTo>
                      <a:pt x="4524947" y="201749"/>
                    </a:moveTo>
                    <a:cubicBezTo>
                      <a:pt x="4505465" y="201749"/>
                      <a:pt x="4490104" y="209242"/>
                      <a:pt x="4478865" y="224228"/>
                    </a:cubicBezTo>
                    <a:cubicBezTo>
                      <a:pt x="4467625" y="239214"/>
                      <a:pt x="4462006" y="259632"/>
                      <a:pt x="4462006" y="285483"/>
                    </a:cubicBezTo>
                    <a:cubicBezTo>
                      <a:pt x="4462006" y="310959"/>
                      <a:pt x="4467438" y="331191"/>
                      <a:pt x="4478303" y="346177"/>
                    </a:cubicBezTo>
                    <a:cubicBezTo>
                      <a:pt x="4489168" y="361163"/>
                      <a:pt x="4503966" y="368656"/>
                      <a:pt x="4522699" y="368656"/>
                    </a:cubicBezTo>
                    <a:cubicBezTo>
                      <a:pt x="4542181" y="368656"/>
                      <a:pt x="4557541" y="361163"/>
                      <a:pt x="4568781" y="346177"/>
                    </a:cubicBezTo>
                    <a:cubicBezTo>
                      <a:pt x="4580020" y="331191"/>
                      <a:pt x="4585640" y="310959"/>
                      <a:pt x="4585640" y="285483"/>
                    </a:cubicBezTo>
                    <a:cubicBezTo>
                      <a:pt x="4585640" y="259632"/>
                      <a:pt x="4580207" y="239214"/>
                      <a:pt x="4569343" y="224228"/>
                    </a:cubicBezTo>
                    <a:cubicBezTo>
                      <a:pt x="4558478" y="209242"/>
                      <a:pt x="4543679" y="201749"/>
                      <a:pt x="4524947" y="201749"/>
                    </a:cubicBezTo>
                    <a:close/>
                    <a:moveTo>
                      <a:pt x="2991422" y="201749"/>
                    </a:moveTo>
                    <a:cubicBezTo>
                      <a:pt x="2971940" y="201749"/>
                      <a:pt x="2956579" y="209242"/>
                      <a:pt x="2945340" y="224228"/>
                    </a:cubicBezTo>
                    <a:cubicBezTo>
                      <a:pt x="2934100" y="239214"/>
                      <a:pt x="2928481" y="259632"/>
                      <a:pt x="2928481" y="285483"/>
                    </a:cubicBezTo>
                    <a:cubicBezTo>
                      <a:pt x="2928481" y="310959"/>
                      <a:pt x="2933913" y="331191"/>
                      <a:pt x="2944778" y="346177"/>
                    </a:cubicBezTo>
                    <a:cubicBezTo>
                      <a:pt x="2955643" y="361163"/>
                      <a:pt x="2970441" y="368656"/>
                      <a:pt x="2989174" y="368656"/>
                    </a:cubicBezTo>
                    <a:cubicBezTo>
                      <a:pt x="3008655" y="368656"/>
                      <a:pt x="3024016" y="361163"/>
                      <a:pt x="3035256" y="346177"/>
                    </a:cubicBezTo>
                    <a:cubicBezTo>
                      <a:pt x="3046495" y="331191"/>
                      <a:pt x="3052115" y="310959"/>
                      <a:pt x="3052115" y="285483"/>
                    </a:cubicBezTo>
                    <a:cubicBezTo>
                      <a:pt x="3052115" y="259632"/>
                      <a:pt x="3046682" y="239214"/>
                      <a:pt x="3035818" y="224228"/>
                    </a:cubicBezTo>
                    <a:cubicBezTo>
                      <a:pt x="3024953" y="209242"/>
                      <a:pt x="3010154" y="201749"/>
                      <a:pt x="2991422" y="201749"/>
                    </a:cubicBezTo>
                    <a:close/>
                    <a:moveTo>
                      <a:pt x="2619947" y="201749"/>
                    </a:moveTo>
                    <a:cubicBezTo>
                      <a:pt x="2600465" y="201749"/>
                      <a:pt x="2585104" y="209242"/>
                      <a:pt x="2573865" y="224228"/>
                    </a:cubicBezTo>
                    <a:cubicBezTo>
                      <a:pt x="2562625" y="239214"/>
                      <a:pt x="2557006" y="259632"/>
                      <a:pt x="2557006" y="285483"/>
                    </a:cubicBezTo>
                    <a:cubicBezTo>
                      <a:pt x="2557006" y="310959"/>
                      <a:pt x="2562438" y="331191"/>
                      <a:pt x="2573303" y="346177"/>
                    </a:cubicBezTo>
                    <a:cubicBezTo>
                      <a:pt x="2584168" y="361163"/>
                      <a:pt x="2598966" y="368656"/>
                      <a:pt x="2617699" y="368656"/>
                    </a:cubicBezTo>
                    <a:cubicBezTo>
                      <a:pt x="2637181" y="368656"/>
                      <a:pt x="2652541" y="361163"/>
                      <a:pt x="2663781" y="346177"/>
                    </a:cubicBezTo>
                    <a:cubicBezTo>
                      <a:pt x="2675020" y="331191"/>
                      <a:pt x="2680640" y="310959"/>
                      <a:pt x="2680640" y="285483"/>
                    </a:cubicBezTo>
                    <a:cubicBezTo>
                      <a:pt x="2680640" y="259632"/>
                      <a:pt x="2675207" y="239214"/>
                      <a:pt x="2664343" y="224228"/>
                    </a:cubicBezTo>
                    <a:cubicBezTo>
                      <a:pt x="2653478" y="209242"/>
                      <a:pt x="2638679" y="201749"/>
                      <a:pt x="2619947" y="201749"/>
                    </a:cubicBezTo>
                    <a:close/>
                    <a:moveTo>
                      <a:pt x="1066800" y="115205"/>
                    </a:moveTo>
                    <a:lnTo>
                      <a:pt x="1175261" y="115205"/>
                    </a:lnTo>
                    <a:lnTo>
                      <a:pt x="1225839" y="333251"/>
                    </a:lnTo>
                    <a:lnTo>
                      <a:pt x="1229211" y="333251"/>
                    </a:lnTo>
                    <a:lnTo>
                      <a:pt x="1280913" y="115205"/>
                    </a:lnTo>
                    <a:lnTo>
                      <a:pt x="1384316" y="115205"/>
                    </a:lnTo>
                    <a:lnTo>
                      <a:pt x="1436580" y="333251"/>
                    </a:lnTo>
                    <a:lnTo>
                      <a:pt x="1439952" y="333251"/>
                    </a:lnTo>
                    <a:lnTo>
                      <a:pt x="1489968" y="115205"/>
                    </a:lnTo>
                    <a:lnTo>
                      <a:pt x="1598429" y="115205"/>
                    </a:lnTo>
                    <a:lnTo>
                      <a:pt x="1493339" y="455200"/>
                    </a:lnTo>
                    <a:lnTo>
                      <a:pt x="1389936" y="455200"/>
                    </a:lnTo>
                    <a:lnTo>
                      <a:pt x="1334301" y="241087"/>
                    </a:lnTo>
                    <a:lnTo>
                      <a:pt x="1330929" y="241087"/>
                    </a:lnTo>
                    <a:lnTo>
                      <a:pt x="1275293" y="455200"/>
                    </a:lnTo>
                    <a:lnTo>
                      <a:pt x="1171889" y="455200"/>
                    </a:lnTo>
                    <a:close/>
                    <a:moveTo>
                      <a:pt x="533400" y="115205"/>
                    </a:moveTo>
                    <a:lnTo>
                      <a:pt x="641861" y="115205"/>
                    </a:lnTo>
                    <a:lnTo>
                      <a:pt x="692439" y="333251"/>
                    </a:lnTo>
                    <a:lnTo>
                      <a:pt x="695811" y="333251"/>
                    </a:lnTo>
                    <a:lnTo>
                      <a:pt x="747513" y="115205"/>
                    </a:lnTo>
                    <a:lnTo>
                      <a:pt x="850916" y="115205"/>
                    </a:lnTo>
                    <a:lnTo>
                      <a:pt x="903180" y="333251"/>
                    </a:lnTo>
                    <a:lnTo>
                      <a:pt x="906552" y="333251"/>
                    </a:lnTo>
                    <a:lnTo>
                      <a:pt x="956567" y="115205"/>
                    </a:lnTo>
                    <a:lnTo>
                      <a:pt x="1065029" y="115205"/>
                    </a:lnTo>
                    <a:lnTo>
                      <a:pt x="959939" y="455200"/>
                    </a:lnTo>
                    <a:lnTo>
                      <a:pt x="856536" y="455200"/>
                    </a:lnTo>
                    <a:lnTo>
                      <a:pt x="800900" y="241087"/>
                    </a:lnTo>
                    <a:lnTo>
                      <a:pt x="797529" y="241087"/>
                    </a:lnTo>
                    <a:lnTo>
                      <a:pt x="741893" y="455200"/>
                    </a:lnTo>
                    <a:lnTo>
                      <a:pt x="638489" y="455200"/>
                    </a:lnTo>
                    <a:close/>
                    <a:moveTo>
                      <a:pt x="0" y="115205"/>
                    </a:moveTo>
                    <a:lnTo>
                      <a:pt x="108462" y="115205"/>
                    </a:lnTo>
                    <a:lnTo>
                      <a:pt x="159039" y="333251"/>
                    </a:lnTo>
                    <a:lnTo>
                      <a:pt x="162411" y="333251"/>
                    </a:lnTo>
                    <a:lnTo>
                      <a:pt x="214113" y="115205"/>
                    </a:lnTo>
                    <a:lnTo>
                      <a:pt x="317516" y="115205"/>
                    </a:lnTo>
                    <a:lnTo>
                      <a:pt x="369780" y="333251"/>
                    </a:lnTo>
                    <a:lnTo>
                      <a:pt x="373152" y="333251"/>
                    </a:lnTo>
                    <a:lnTo>
                      <a:pt x="423168" y="115205"/>
                    </a:lnTo>
                    <a:lnTo>
                      <a:pt x="531629" y="115205"/>
                    </a:lnTo>
                    <a:lnTo>
                      <a:pt x="426539" y="455200"/>
                    </a:lnTo>
                    <a:lnTo>
                      <a:pt x="323136" y="455200"/>
                    </a:lnTo>
                    <a:lnTo>
                      <a:pt x="267500" y="241087"/>
                    </a:lnTo>
                    <a:lnTo>
                      <a:pt x="264129" y="241087"/>
                    </a:lnTo>
                    <a:lnTo>
                      <a:pt x="208493" y="455200"/>
                    </a:lnTo>
                    <a:lnTo>
                      <a:pt x="105090" y="455200"/>
                    </a:lnTo>
                    <a:close/>
                    <a:moveTo>
                      <a:pt x="6521377" y="107337"/>
                    </a:moveTo>
                    <a:cubicBezTo>
                      <a:pt x="6540110" y="107337"/>
                      <a:pt x="6556313" y="111646"/>
                      <a:pt x="6569988" y="120263"/>
                    </a:cubicBezTo>
                    <a:cubicBezTo>
                      <a:pt x="6583662" y="128880"/>
                      <a:pt x="6593872" y="141430"/>
                      <a:pt x="6600616" y="157915"/>
                    </a:cubicBezTo>
                    <a:lnTo>
                      <a:pt x="6603988" y="157915"/>
                    </a:lnTo>
                    <a:cubicBezTo>
                      <a:pt x="6615976" y="141056"/>
                      <a:pt x="6630212" y="128411"/>
                      <a:pt x="6646697" y="119982"/>
                    </a:cubicBezTo>
                    <a:cubicBezTo>
                      <a:pt x="6663182" y="111552"/>
                      <a:pt x="6682852" y="107337"/>
                      <a:pt x="6705704" y="107337"/>
                    </a:cubicBezTo>
                    <a:cubicBezTo>
                      <a:pt x="6737176" y="107337"/>
                      <a:pt x="6761808" y="118108"/>
                      <a:pt x="6779604" y="139651"/>
                    </a:cubicBezTo>
                    <a:cubicBezTo>
                      <a:pt x="6797400" y="161193"/>
                      <a:pt x="6806298" y="191446"/>
                      <a:pt x="6806298" y="230410"/>
                    </a:cubicBezTo>
                    <a:lnTo>
                      <a:pt x="6806298" y="455200"/>
                    </a:lnTo>
                    <a:lnTo>
                      <a:pt x="6705143" y="455200"/>
                    </a:lnTo>
                    <a:lnTo>
                      <a:pt x="6705143" y="254013"/>
                    </a:lnTo>
                    <a:cubicBezTo>
                      <a:pt x="6705143" y="237153"/>
                      <a:pt x="6701677" y="224228"/>
                      <a:pt x="6694746" y="215236"/>
                    </a:cubicBezTo>
                    <a:cubicBezTo>
                      <a:pt x="6687815" y="206245"/>
                      <a:pt x="6677980" y="201749"/>
                      <a:pt x="6665242" y="201749"/>
                    </a:cubicBezTo>
                    <a:cubicBezTo>
                      <a:pt x="6649508" y="201749"/>
                      <a:pt x="6637425" y="206713"/>
                      <a:pt x="6628996" y="216641"/>
                    </a:cubicBezTo>
                    <a:cubicBezTo>
                      <a:pt x="6620566" y="226570"/>
                      <a:pt x="6616350" y="240900"/>
                      <a:pt x="6616350" y="259632"/>
                    </a:cubicBezTo>
                    <a:lnTo>
                      <a:pt x="6616350" y="455200"/>
                    </a:lnTo>
                    <a:lnTo>
                      <a:pt x="6515195" y="455200"/>
                    </a:lnTo>
                    <a:lnTo>
                      <a:pt x="6515195" y="254013"/>
                    </a:lnTo>
                    <a:cubicBezTo>
                      <a:pt x="6515195" y="237153"/>
                      <a:pt x="6511730" y="224228"/>
                      <a:pt x="6504799" y="215236"/>
                    </a:cubicBezTo>
                    <a:cubicBezTo>
                      <a:pt x="6497868" y="206245"/>
                      <a:pt x="6488033" y="201749"/>
                      <a:pt x="6475295" y="201749"/>
                    </a:cubicBezTo>
                    <a:cubicBezTo>
                      <a:pt x="6459560" y="201749"/>
                      <a:pt x="6447478" y="206713"/>
                      <a:pt x="6439048" y="216641"/>
                    </a:cubicBezTo>
                    <a:cubicBezTo>
                      <a:pt x="6430618" y="226570"/>
                      <a:pt x="6426403" y="240900"/>
                      <a:pt x="6426403" y="259632"/>
                    </a:cubicBezTo>
                    <a:lnTo>
                      <a:pt x="6426403" y="455200"/>
                    </a:lnTo>
                    <a:lnTo>
                      <a:pt x="6325248" y="455200"/>
                    </a:lnTo>
                    <a:lnTo>
                      <a:pt x="6325248" y="115205"/>
                    </a:lnTo>
                    <a:lnTo>
                      <a:pt x="6426403" y="115205"/>
                    </a:lnTo>
                    <a:lnTo>
                      <a:pt x="6426403" y="157915"/>
                    </a:lnTo>
                    <a:lnTo>
                      <a:pt x="6429775" y="157915"/>
                    </a:lnTo>
                    <a:cubicBezTo>
                      <a:pt x="6439516" y="141430"/>
                      <a:pt x="6452160" y="128880"/>
                      <a:pt x="6467708" y="120263"/>
                    </a:cubicBezTo>
                    <a:cubicBezTo>
                      <a:pt x="6483256" y="111646"/>
                      <a:pt x="6501146" y="107337"/>
                      <a:pt x="6521377" y="107337"/>
                    </a:cubicBezTo>
                    <a:close/>
                    <a:moveTo>
                      <a:pt x="6115031" y="107337"/>
                    </a:moveTo>
                    <a:cubicBezTo>
                      <a:pt x="6148750" y="107337"/>
                      <a:pt x="6178066" y="114549"/>
                      <a:pt x="6202980" y="128973"/>
                    </a:cubicBezTo>
                    <a:cubicBezTo>
                      <a:pt x="6227894" y="143397"/>
                      <a:pt x="6247001" y="164003"/>
                      <a:pt x="6260302" y="190791"/>
                    </a:cubicBezTo>
                    <a:cubicBezTo>
                      <a:pt x="6273602" y="217578"/>
                      <a:pt x="6280252" y="248955"/>
                      <a:pt x="6280252" y="284921"/>
                    </a:cubicBezTo>
                    <a:cubicBezTo>
                      <a:pt x="6280252" y="321262"/>
                      <a:pt x="6273602" y="352827"/>
                      <a:pt x="6260302" y="379614"/>
                    </a:cubicBezTo>
                    <a:cubicBezTo>
                      <a:pt x="6247001" y="406402"/>
                      <a:pt x="6227894" y="427007"/>
                      <a:pt x="6202980" y="441431"/>
                    </a:cubicBezTo>
                    <a:cubicBezTo>
                      <a:pt x="6178066" y="455855"/>
                      <a:pt x="6148750" y="463067"/>
                      <a:pt x="6115031" y="463067"/>
                    </a:cubicBezTo>
                    <a:cubicBezTo>
                      <a:pt x="6081313" y="463067"/>
                      <a:pt x="6051996" y="455855"/>
                      <a:pt x="6027082" y="441431"/>
                    </a:cubicBezTo>
                    <a:cubicBezTo>
                      <a:pt x="6002167" y="427007"/>
                      <a:pt x="5983061" y="406402"/>
                      <a:pt x="5969761" y="379614"/>
                    </a:cubicBezTo>
                    <a:cubicBezTo>
                      <a:pt x="5956460" y="352827"/>
                      <a:pt x="5949810" y="321262"/>
                      <a:pt x="5949810" y="284921"/>
                    </a:cubicBezTo>
                    <a:cubicBezTo>
                      <a:pt x="5949810" y="248955"/>
                      <a:pt x="5956460" y="217578"/>
                      <a:pt x="5969761" y="190791"/>
                    </a:cubicBezTo>
                    <a:cubicBezTo>
                      <a:pt x="5983061" y="164003"/>
                      <a:pt x="6002168" y="143397"/>
                      <a:pt x="6027082" y="128973"/>
                    </a:cubicBezTo>
                    <a:cubicBezTo>
                      <a:pt x="6051996" y="114549"/>
                      <a:pt x="6081313" y="107337"/>
                      <a:pt x="6115031" y="107337"/>
                    </a:cubicBezTo>
                    <a:close/>
                    <a:moveTo>
                      <a:pt x="5769912" y="107337"/>
                    </a:moveTo>
                    <a:cubicBezTo>
                      <a:pt x="5801757" y="107337"/>
                      <a:pt x="5830512" y="116797"/>
                      <a:pt x="5856175" y="135717"/>
                    </a:cubicBezTo>
                    <a:cubicBezTo>
                      <a:pt x="5881838" y="154637"/>
                      <a:pt x="5900477" y="180019"/>
                      <a:pt x="5912092" y="211865"/>
                    </a:cubicBezTo>
                    <a:lnTo>
                      <a:pt x="5817680" y="246145"/>
                    </a:lnTo>
                    <a:cubicBezTo>
                      <a:pt x="5813184" y="232283"/>
                      <a:pt x="5805972" y="221605"/>
                      <a:pt x="5796043" y="214112"/>
                    </a:cubicBezTo>
                    <a:cubicBezTo>
                      <a:pt x="5786116" y="206619"/>
                      <a:pt x="5775157" y="202873"/>
                      <a:pt x="5763168" y="202873"/>
                    </a:cubicBezTo>
                    <a:cubicBezTo>
                      <a:pt x="5744061" y="202873"/>
                      <a:pt x="5728888" y="210272"/>
                      <a:pt x="5717648" y="225071"/>
                    </a:cubicBezTo>
                    <a:cubicBezTo>
                      <a:pt x="5706409" y="239870"/>
                      <a:pt x="5700789" y="260007"/>
                      <a:pt x="5700789" y="285483"/>
                    </a:cubicBezTo>
                    <a:cubicBezTo>
                      <a:pt x="5700789" y="310585"/>
                      <a:pt x="5706409" y="330535"/>
                      <a:pt x="5717648" y="345334"/>
                    </a:cubicBezTo>
                    <a:cubicBezTo>
                      <a:pt x="5728888" y="360132"/>
                      <a:pt x="5744061" y="367532"/>
                      <a:pt x="5763168" y="367532"/>
                    </a:cubicBezTo>
                    <a:cubicBezTo>
                      <a:pt x="5775157" y="367532"/>
                      <a:pt x="5786116" y="363785"/>
                      <a:pt x="5796043" y="356292"/>
                    </a:cubicBezTo>
                    <a:cubicBezTo>
                      <a:pt x="5805972" y="348799"/>
                      <a:pt x="5813184" y="338122"/>
                      <a:pt x="5817680" y="324260"/>
                    </a:cubicBezTo>
                    <a:lnTo>
                      <a:pt x="5912092" y="358540"/>
                    </a:lnTo>
                    <a:cubicBezTo>
                      <a:pt x="5900477" y="390385"/>
                      <a:pt x="5881838" y="415768"/>
                      <a:pt x="5856175" y="434688"/>
                    </a:cubicBezTo>
                    <a:cubicBezTo>
                      <a:pt x="5830512" y="453607"/>
                      <a:pt x="5801757" y="463067"/>
                      <a:pt x="5769912" y="463067"/>
                    </a:cubicBezTo>
                    <a:cubicBezTo>
                      <a:pt x="5734695" y="463067"/>
                      <a:pt x="5704161" y="455855"/>
                      <a:pt x="5678310" y="441431"/>
                    </a:cubicBezTo>
                    <a:cubicBezTo>
                      <a:pt x="5652459" y="427007"/>
                      <a:pt x="5632509" y="406402"/>
                      <a:pt x="5618460" y="379614"/>
                    </a:cubicBezTo>
                    <a:cubicBezTo>
                      <a:pt x="5604410" y="352827"/>
                      <a:pt x="5597385" y="321450"/>
                      <a:pt x="5597385" y="285483"/>
                    </a:cubicBezTo>
                    <a:cubicBezTo>
                      <a:pt x="5597385" y="249142"/>
                      <a:pt x="5604410" y="217578"/>
                      <a:pt x="5618460" y="190791"/>
                    </a:cubicBezTo>
                    <a:cubicBezTo>
                      <a:pt x="5632509" y="164003"/>
                      <a:pt x="5652459" y="143397"/>
                      <a:pt x="5678310" y="128973"/>
                    </a:cubicBezTo>
                    <a:cubicBezTo>
                      <a:pt x="5704161" y="114549"/>
                      <a:pt x="5734695" y="107337"/>
                      <a:pt x="5769912" y="107337"/>
                    </a:cubicBezTo>
                    <a:close/>
                    <a:moveTo>
                      <a:pt x="5274726" y="107337"/>
                    </a:moveTo>
                    <a:cubicBezTo>
                      <a:pt x="5308444" y="107337"/>
                      <a:pt x="5334483" y="118202"/>
                      <a:pt x="5352840" y="139932"/>
                    </a:cubicBezTo>
                    <a:cubicBezTo>
                      <a:pt x="5371198" y="161661"/>
                      <a:pt x="5380377" y="192570"/>
                      <a:pt x="5380377" y="232658"/>
                    </a:cubicBezTo>
                    <a:lnTo>
                      <a:pt x="5380377" y="455200"/>
                    </a:lnTo>
                    <a:lnTo>
                      <a:pt x="5279222" y="455200"/>
                    </a:lnTo>
                    <a:lnTo>
                      <a:pt x="5279222" y="256261"/>
                    </a:lnTo>
                    <a:cubicBezTo>
                      <a:pt x="5279222" y="239776"/>
                      <a:pt x="5275194" y="226851"/>
                      <a:pt x="5267139" y="217484"/>
                    </a:cubicBezTo>
                    <a:cubicBezTo>
                      <a:pt x="5259084" y="208118"/>
                      <a:pt x="5247939" y="203435"/>
                      <a:pt x="5233702" y="203435"/>
                    </a:cubicBezTo>
                    <a:cubicBezTo>
                      <a:pt x="5216843" y="203435"/>
                      <a:pt x="5203449" y="208680"/>
                      <a:pt x="5193520" y="219170"/>
                    </a:cubicBezTo>
                    <a:cubicBezTo>
                      <a:pt x="5183592" y="229660"/>
                      <a:pt x="5178628" y="244084"/>
                      <a:pt x="5178628" y="262442"/>
                    </a:cubicBezTo>
                    <a:lnTo>
                      <a:pt x="5178628" y="455200"/>
                    </a:lnTo>
                    <a:lnTo>
                      <a:pt x="5077473" y="455200"/>
                    </a:lnTo>
                    <a:lnTo>
                      <a:pt x="5077473" y="115205"/>
                    </a:lnTo>
                    <a:lnTo>
                      <a:pt x="5178628" y="115205"/>
                    </a:lnTo>
                    <a:lnTo>
                      <a:pt x="5178628" y="159039"/>
                    </a:lnTo>
                    <a:lnTo>
                      <a:pt x="5181438" y="159039"/>
                    </a:lnTo>
                    <a:cubicBezTo>
                      <a:pt x="5191179" y="142554"/>
                      <a:pt x="5203917" y="129816"/>
                      <a:pt x="5219652" y="120825"/>
                    </a:cubicBezTo>
                    <a:cubicBezTo>
                      <a:pt x="5235388" y="111833"/>
                      <a:pt x="5253746" y="107337"/>
                      <a:pt x="5274726" y="107337"/>
                    </a:cubicBezTo>
                    <a:close/>
                    <a:moveTo>
                      <a:pt x="4875067" y="107337"/>
                    </a:moveTo>
                    <a:cubicBezTo>
                      <a:pt x="4902416" y="107337"/>
                      <a:pt x="4926487" y="112770"/>
                      <a:pt x="4947280" y="123634"/>
                    </a:cubicBezTo>
                    <a:cubicBezTo>
                      <a:pt x="4968073" y="134499"/>
                      <a:pt x="4984277" y="149766"/>
                      <a:pt x="4995891" y="169435"/>
                    </a:cubicBezTo>
                    <a:cubicBezTo>
                      <a:pt x="5007505" y="189105"/>
                      <a:pt x="5013312" y="211677"/>
                      <a:pt x="5013312" y="237153"/>
                    </a:cubicBezTo>
                    <a:lnTo>
                      <a:pt x="5013312" y="455200"/>
                    </a:lnTo>
                    <a:lnTo>
                      <a:pt x="4912157" y="455200"/>
                    </a:lnTo>
                    <a:lnTo>
                      <a:pt x="4912157" y="417547"/>
                    </a:lnTo>
                    <a:lnTo>
                      <a:pt x="4908785" y="417547"/>
                    </a:lnTo>
                    <a:cubicBezTo>
                      <a:pt x="4902041" y="432533"/>
                      <a:pt x="4891364" y="443867"/>
                      <a:pt x="4876752" y="451547"/>
                    </a:cubicBezTo>
                    <a:cubicBezTo>
                      <a:pt x="4862141" y="459227"/>
                      <a:pt x="4844720" y="463067"/>
                      <a:pt x="4824489" y="463067"/>
                    </a:cubicBezTo>
                    <a:cubicBezTo>
                      <a:pt x="4794891" y="463067"/>
                      <a:pt x="4770258" y="454450"/>
                      <a:pt x="4750589" y="437217"/>
                    </a:cubicBezTo>
                    <a:cubicBezTo>
                      <a:pt x="4730920" y="419983"/>
                      <a:pt x="4721086" y="396005"/>
                      <a:pt x="4721086" y="365284"/>
                    </a:cubicBezTo>
                    <a:cubicBezTo>
                      <a:pt x="4721086" y="342055"/>
                      <a:pt x="4727736" y="321450"/>
                      <a:pt x="4741035" y="303466"/>
                    </a:cubicBezTo>
                    <a:cubicBezTo>
                      <a:pt x="4754336" y="285483"/>
                      <a:pt x="4773256" y="271528"/>
                      <a:pt x="4797795" y="261599"/>
                    </a:cubicBezTo>
                    <a:cubicBezTo>
                      <a:pt x="4822334" y="251671"/>
                      <a:pt x="4850715" y="246707"/>
                      <a:pt x="4882934" y="246707"/>
                    </a:cubicBezTo>
                    <a:lnTo>
                      <a:pt x="4912157" y="246707"/>
                    </a:lnTo>
                    <a:lnTo>
                      <a:pt x="4912157" y="240525"/>
                    </a:lnTo>
                    <a:cubicBezTo>
                      <a:pt x="4912157" y="224415"/>
                      <a:pt x="4907755" y="212146"/>
                      <a:pt x="4898951" y="203716"/>
                    </a:cubicBezTo>
                    <a:cubicBezTo>
                      <a:pt x="4890146" y="195286"/>
                      <a:pt x="4877689" y="191071"/>
                      <a:pt x="4861579" y="191071"/>
                    </a:cubicBezTo>
                    <a:cubicBezTo>
                      <a:pt x="4838351" y="191071"/>
                      <a:pt x="4817371" y="202686"/>
                      <a:pt x="4798638" y="225914"/>
                    </a:cubicBezTo>
                    <a:lnTo>
                      <a:pt x="4732887" y="177022"/>
                    </a:lnTo>
                    <a:cubicBezTo>
                      <a:pt x="4770352" y="130565"/>
                      <a:pt x="4817745" y="107337"/>
                      <a:pt x="4875067" y="107337"/>
                    </a:cubicBezTo>
                    <a:close/>
                    <a:moveTo>
                      <a:pt x="4152881" y="107337"/>
                    </a:moveTo>
                    <a:cubicBezTo>
                      <a:pt x="4186600" y="107337"/>
                      <a:pt x="4215916" y="114549"/>
                      <a:pt x="4240830" y="128973"/>
                    </a:cubicBezTo>
                    <a:cubicBezTo>
                      <a:pt x="4265744" y="143397"/>
                      <a:pt x="4284851" y="164003"/>
                      <a:pt x="4298152" y="190791"/>
                    </a:cubicBezTo>
                    <a:cubicBezTo>
                      <a:pt x="4311452" y="217578"/>
                      <a:pt x="4318102" y="248955"/>
                      <a:pt x="4318102" y="284921"/>
                    </a:cubicBezTo>
                    <a:cubicBezTo>
                      <a:pt x="4318102" y="321262"/>
                      <a:pt x="4311452" y="352827"/>
                      <a:pt x="4298152" y="379614"/>
                    </a:cubicBezTo>
                    <a:cubicBezTo>
                      <a:pt x="4284851" y="406402"/>
                      <a:pt x="4265744" y="427007"/>
                      <a:pt x="4240830" y="441431"/>
                    </a:cubicBezTo>
                    <a:cubicBezTo>
                      <a:pt x="4215916" y="455855"/>
                      <a:pt x="4186600" y="463067"/>
                      <a:pt x="4152881" y="463067"/>
                    </a:cubicBezTo>
                    <a:cubicBezTo>
                      <a:pt x="4119163" y="463067"/>
                      <a:pt x="4089846" y="455855"/>
                      <a:pt x="4064932" y="441431"/>
                    </a:cubicBezTo>
                    <a:cubicBezTo>
                      <a:pt x="4040018" y="427007"/>
                      <a:pt x="4020910" y="406402"/>
                      <a:pt x="4007610" y="379614"/>
                    </a:cubicBezTo>
                    <a:cubicBezTo>
                      <a:pt x="3994310" y="352827"/>
                      <a:pt x="3987660" y="321262"/>
                      <a:pt x="3987660" y="284921"/>
                    </a:cubicBezTo>
                    <a:cubicBezTo>
                      <a:pt x="3987660" y="248955"/>
                      <a:pt x="3994310" y="217578"/>
                      <a:pt x="4007610" y="190791"/>
                    </a:cubicBezTo>
                    <a:cubicBezTo>
                      <a:pt x="4020910" y="164003"/>
                      <a:pt x="4040018" y="143397"/>
                      <a:pt x="4064932" y="128973"/>
                    </a:cubicBezTo>
                    <a:cubicBezTo>
                      <a:pt x="4089846" y="114549"/>
                      <a:pt x="4119163" y="107337"/>
                      <a:pt x="4152881" y="107337"/>
                    </a:cubicBezTo>
                    <a:close/>
                    <a:moveTo>
                      <a:pt x="3654352" y="107337"/>
                    </a:moveTo>
                    <a:cubicBezTo>
                      <a:pt x="3673085" y="107337"/>
                      <a:pt x="3689288" y="111646"/>
                      <a:pt x="3702963" y="120263"/>
                    </a:cubicBezTo>
                    <a:cubicBezTo>
                      <a:pt x="3716637" y="128880"/>
                      <a:pt x="3726847" y="141430"/>
                      <a:pt x="3733590" y="157915"/>
                    </a:cubicBezTo>
                    <a:lnTo>
                      <a:pt x="3736962" y="157915"/>
                    </a:lnTo>
                    <a:cubicBezTo>
                      <a:pt x="3748951" y="141056"/>
                      <a:pt x="3763188" y="128411"/>
                      <a:pt x="3779673" y="119982"/>
                    </a:cubicBezTo>
                    <a:cubicBezTo>
                      <a:pt x="3796157" y="111552"/>
                      <a:pt x="3815826" y="107337"/>
                      <a:pt x="3838680" y="107337"/>
                    </a:cubicBezTo>
                    <a:cubicBezTo>
                      <a:pt x="3870150" y="107337"/>
                      <a:pt x="3894783" y="118108"/>
                      <a:pt x="3912580" y="139651"/>
                    </a:cubicBezTo>
                    <a:cubicBezTo>
                      <a:pt x="3930376" y="161193"/>
                      <a:pt x="3939273" y="191446"/>
                      <a:pt x="3939273" y="230410"/>
                    </a:cubicBezTo>
                    <a:lnTo>
                      <a:pt x="3939273" y="455200"/>
                    </a:lnTo>
                    <a:lnTo>
                      <a:pt x="3838118" y="455200"/>
                    </a:lnTo>
                    <a:lnTo>
                      <a:pt x="3838118" y="254013"/>
                    </a:lnTo>
                    <a:cubicBezTo>
                      <a:pt x="3838118" y="237153"/>
                      <a:pt x="3834652" y="224228"/>
                      <a:pt x="3827721" y="215236"/>
                    </a:cubicBezTo>
                    <a:cubicBezTo>
                      <a:pt x="3820790" y="206245"/>
                      <a:pt x="3810955" y="201749"/>
                      <a:pt x="3798218" y="201749"/>
                    </a:cubicBezTo>
                    <a:cubicBezTo>
                      <a:pt x="3782482" y="201749"/>
                      <a:pt x="3770400" y="206713"/>
                      <a:pt x="3761970" y="216641"/>
                    </a:cubicBezTo>
                    <a:cubicBezTo>
                      <a:pt x="3753541" y="226570"/>
                      <a:pt x="3749326" y="240900"/>
                      <a:pt x="3749326" y="259632"/>
                    </a:cubicBezTo>
                    <a:lnTo>
                      <a:pt x="3749326" y="455200"/>
                    </a:lnTo>
                    <a:lnTo>
                      <a:pt x="3648170" y="455200"/>
                    </a:lnTo>
                    <a:lnTo>
                      <a:pt x="3648170" y="254013"/>
                    </a:lnTo>
                    <a:cubicBezTo>
                      <a:pt x="3648170" y="237153"/>
                      <a:pt x="3644705" y="224228"/>
                      <a:pt x="3637774" y="215236"/>
                    </a:cubicBezTo>
                    <a:cubicBezTo>
                      <a:pt x="3630843" y="206245"/>
                      <a:pt x="3621008" y="201749"/>
                      <a:pt x="3608270" y="201749"/>
                    </a:cubicBezTo>
                    <a:cubicBezTo>
                      <a:pt x="3592535" y="201749"/>
                      <a:pt x="3580452" y="206713"/>
                      <a:pt x="3572023" y="216641"/>
                    </a:cubicBezTo>
                    <a:cubicBezTo>
                      <a:pt x="3563593" y="226570"/>
                      <a:pt x="3559378" y="240900"/>
                      <a:pt x="3559378" y="259632"/>
                    </a:cubicBezTo>
                    <a:lnTo>
                      <a:pt x="3559378" y="455200"/>
                    </a:lnTo>
                    <a:lnTo>
                      <a:pt x="3458223" y="455200"/>
                    </a:lnTo>
                    <a:lnTo>
                      <a:pt x="3458223" y="115205"/>
                    </a:lnTo>
                    <a:lnTo>
                      <a:pt x="3559378" y="115205"/>
                    </a:lnTo>
                    <a:lnTo>
                      <a:pt x="3559378" y="157915"/>
                    </a:lnTo>
                    <a:lnTo>
                      <a:pt x="3562750" y="157915"/>
                    </a:lnTo>
                    <a:cubicBezTo>
                      <a:pt x="3572491" y="141430"/>
                      <a:pt x="3585135" y="128880"/>
                      <a:pt x="3600683" y="120263"/>
                    </a:cubicBezTo>
                    <a:cubicBezTo>
                      <a:pt x="3616231" y="111646"/>
                      <a:pt x="3634121" y="107337"/>
                      <a:pt x="3654352" y="107337"/>
                    </a:cubicBezTo>
                    <a:close/>
                    <a:moveTo>
                      <a:pt x="3022330" y="107337"/>
                    </a:moveTo>
                    <a:cubicBezTo>
                      <a:pt x="3049305" y="107337"/>
                      <a:pt x="3072814" y="114456"/>
                      <a:pt x="3092858" y="128692"/>
                    </a:cubicBezTo>
                    <a:cubicBezTo>
                      <a:pt x="3112902" y="142929"/>
                      <a:pt x="3128356" y="163160"/>
                      <a:pt x="3139221" y="189386"/>
                    </a:cubicBezTo>
                    <a:cubicBezTo>
                      <a:pt x="3150086" y="215611"/>
                      <a:pt x="3155518" y="246520"/>
                      <a:pt x="3155518" y="282111"/>
                    </a:cubicBezTo>
                    <a:cubicBezTo>
                      <a:pt x="3155518" y="318827"/>
                      <a:pt x="3150086" y="350860"/>
                      <a:pt x="3139221" y="378209"/>
                    </a:cubicBezTo>
                    <a:cubicBezTo>
                      <a:pt x="3128356" y="405559"/>
                      <a:pt x="3112808" y="426539"/>
                      <a:pt x="3092577" y="441150"/>
                    </a:cubicBezTo>
                    <a:cubicBezTo>
                      <a:pt x="3072346" y="455762"/>
                      <a:pt x="3048556" y="463067"/>
                      <a:pt x="3021206" y="463067"/>
                    </a:cubicBezTo>
                    <a:cubicBezTo>
                      <a:pt x="3003597" y="463067"/>
                      <a:pt x="2987207" y="458946"/>
                      <a:pt x="2972033" y="450704"/>
                    </a:cubicBezTo>
                    <a:cubicBezTo>
                      <a:pt x="2956860" y="442462"/>
                      <a:pt x="2944216" y="430847"/>
                      <a:pt x="2934100" y="415861"/>
                    </a:cubicBezTo>
                    <a:lnTo>
                      <a:pt x="2930728" y="415861"/>
                    </a:lnTo>
                    <a:lnTo>
                      <a:pt x="2930728" y="595694"/>
                    </a:lnTo>
                    <a:lnTo>
                      <a:pt x="2829573" y="595694"/>
                    </a:lnTo>
                    <a:lnTo>
                      <a:pt x="2829573" y="115205"/>
                    </a:lnTo>
                    <a:lnTo>
                      <a:pt x="2930728" y="115205"/>
                    </a:lnTo>
                    <a:lnTo>
                      <a:pt x="2930728" y="154543"/>
                    </a:lnTo>
                    <a:lnTo>
                      <a:pt x="2934100" y="154543"/>
                    </a:lnTo>
                    <a:cubicBezTo>
                      <a:pt x="2944216" y="139932"/>
                      <a:pt x="2957047" y="128411"/>
                      <a:pt x="2972596" y="119982"/>
                    </a:cubicBezTo>
                    <a:cubicBezTo>
                      <a:pt x="2988143" y="111552"/>
                      <a:pt x="3004722" y="107337"/>
                      <a:pt x="3022330" y="107337"/>
                    </a:cubicBezTo>
                    <a:close/>
                    <a:moveTo>
                      <a:pt x="2650855" y="107337"/>
                    </a:moveTo>
                    <a:cubicBezTo>
                      <a:pt x="2677830" y="107337"/>
                      <a:pt x="2701339" y="114456"/>
                      <a:pt x="2721383" y="128692"/>
                    </a:cubicBezTo>
                    <a:cubicBezTo>
                      <a:pt x="2741427" y="142929"/>
                      <a:pt x="2756881" y="163160"/>
                      <a:pt x="2767746" y="189386"/>
                    </a:cubicBezTo>
                    <a:cubicBezTo>
                      <a:pt x="2778611" y="215611"/>
                      <a:pt x="2784043" y="246520"/>
                      <a:pt x="2784043" y="282111"/>
                    </a:cubicBezTo>
                    <a:cubicBezTo>
                      <a:pt x="2784043" y="318827"/>
                      <a:pt x="2778611" y="350860"/>
                      <a:pt x="2767746" y="378209"/>
                    </a:cubicBezTo>
                    <a:cubicBezTo>
                      <a:pt x="2756881" y="405559"/>
                      <a:pt x="2741333" y="426539"/>
                      <a:pt x="2721102" y="441150"/>
                    </a:cubicBezTo>
                    <a:cubicBezTo>
                      <a:pt x="2700871" y="455762"/>
                      <a:pt x="2677081" y="463067"/>
                      <a:pt x="2649731" y="463067"/>
                    </a:cubicBezTo>
                    <a:cubicBezTo>
                      <a:pt x="2632123" y="463067"/>
                      <a:pt x="2615732" y="458946"/>
                      <a:pt x="2600558" y="450704"/>
                    </a:cubicBezTo>
                    <a:cubicBezTo>
                      <a:pt x="2585385" y="442462"/>
                      <a:pt x="2572741" y="430847"/>
                      <a:pt x="2562625" y="415861"/>
                    </a:cubicBezTo>
                    <a:lnTo>
                      <a:pt x="2559253" y="415861"/>
                    </a:lnTo>
                    <a:lnTo>
                      <a:pt x="2559253" y="595694"/>
                    </a:lnTo>
                    <a:lnTo>
                      <a:pt x="2458098" y="595694"/>
                    </a:lnTo>
                    <a:lnTo>
                      <a:pt x="2458098" y="115205"/>
                    </a:lnTo>
                    <a:lnTo>
                      <a:pt x="2559253" y="115205"/>
                    </a:lnTo>
                    <a:lnTo>
                      <a:pt x="2559253" y="154543"/>
                    </a:lnTo>
                    <a:lnTo>
                      <a:pt x="2562625" y="154543"/>
                    </a:lnTo>
                    <a:cubicBezTo>
                      <a:pt x="2572741" y="139932"/>
                      <a:pt x="2585572" y="128411"/>
                      <a:pt x="2601121" y="119982"/>
                    </a:cubicBezTo>
                    <a:cubicBezTo>
                      <a:pt x="2616668" y="111552"/>
                      <a:pt x="2633247" y="107337"/>
                      <a:pt x="2650855" y="107337"/>
                    </a:cubicBezTo>
                    <a:close/>
                    <a:moveTo>
                      <a:pt x="3230832" y="21355"/>
                    </a:moveTo>
                    <a:lnTo>
                      <a:pt x="3331988" y="21355"/>
                    </a:lnTo>
                    <a:lnTo>
                      <a:pt x="3331988" y="115205"/>
                    </a:lnTo>
                    <a:lnTo>
                      <a:pt x="3418532" y="115205"/>
                    </a:lnTo>
                    <a:lnTo>
                      <a:pt x="3418532" y="210741"/>
                    </a:lnTo>
                    <a:lnTo>
                      <a:pt x="3331988" y="210741"/>
                    </a:lnTo>
                    <a:lnTo>
                      <a:pt x="3331988" y="328755"/>
                    </a:lnTo>
                    <a:cubicBezTo>
                      <a:pt x="3331988" y="339995"/>
                      <a:pt x="3335360" y="348705"/>
                      <a:pt x="3342103" y="354887"/>
                    </a:cubicBezTo>
                    <a:cubicBezTo>
                      <a:pt x="3348847" y="361069"/>
                      <a:pt x="3358401" y="364160"/>
                      <a:pt x="3370764" y="364160"/>
                    </a:cubicBezTo>
                    <a:cubicBezTo>
                      <a:pt x="3384252" y="364160"/>
                      <a:pt x="3397926" y="362099"/>
                      <a:pt x="3411788" y="357978"/>
                    </a:cubicBezTo>
                    <a:lnTo>
                      <a:pt x="3411788" y="453514"/>
                    </a:lnTo>
                    <a:cubicBezTo>
                      <a:pt x="3390058" y="459883"/>
                      <a:pt x="3368142" y="463067"/>
                      <a:pt x="3346037" y="463067"/>
                    </a:cubicBezTo>
                    <a:cubicBezTo>
                      <a:pt x="3308947" y="463067"/>
                      <a:pt x="3280473" y="452858"/>
                      <a:pt x="3260617" y="432440"/>
                    </a:cubicBezTo>
                    <a:cubicBezTo>
                      <a:pt x="3240761" y="412021"/>
                      <a:pt x="3230832" y="382705"/>
                      <a:pt x="3230832" y="344491"/>
                    </a:cubicBezTo>
                    <a:lnTo>
                      <a:pt x="3230832" y="210741"/>
                    </a:lnTo>
                    <a:lnTo>
                      <a:pt x="3178569" y="210741"/>
                    </a:lnTo>
                    <a:lnTo>
                      <a:pt x="3178569" y="115205"/>
                    </a:lnTo>
                    <a:lnTo>
                      <a:pt x="3230832" y="115205"/>
                    </a:lnTo>
                    <a:close/>
                    <a:moveTo>
                      <a:pt x="4363098" y="0"/>
                    </a:moveTo>
                    <a:lnTo>
                      <a:pt x="4464254" y="0"/>
                    </a:lnTo>
                    <a:lnTo>
                      <a:pt x="4464254" y="154543"/>
                    </a:lnTo>
                    <a:lnTo>
                      <a:pt x="4467625" y="154543"/>
                    </a:lnTo>
                    <a:cubicBezTo>
                      <a:pt x="4477741" y="139932"/>
                      <a:pt x="4490573" y="128411"/>
                      <a:pt x="4506121" y="119982"/>
                    </a:cubicBezTo>
                    <a:cubicBezTo>
                      <a:pt x="4521669" y="111552"/>
                      <a:pt x="4538247" y="107337"/>
                      <a:pt x="4555855" y="107337"/>
                    </a:cubicBezTo>
                    <a:cubicBezTo>
                      <a:pt x="4582830" y="107337"/>
                      <a:pt x="4606339" y="114456"/>
                      <a:pt x="4626383" y="128692"/>
                    </a:cubicBezTo>
                    <a:cubicBezTo>
                      <a:pt x="4646427" y="142929"/>
                      <a:pt x="4661881" y="163160"/>
                      <a:pt x="4672746" y="189386"/>
                    </a:cubicBezTo>
                    <a:cubicBezTo>
                      <a:pt x="4683611" y="215611"/>
                      <a:pt x="4689044" y="246520"/>
                      <a:pt x="4689044" y="282111"/>
                    </a:cubicBezTo>
                    <a:cubicBezTo>
                      <a:pt x="4689044" y="318827"/>
                      <a:pt x="4683611" y="350860"/>
                      <a:pt x="4672746" y="378209"/>
                    </a:cubicBezTo>
                    <a:cubicBezTo>
                      <a:pt x="4661881" y="405559"/>
                      <a:pt x="4646333" y="426539"/>
                      <a:pt x="4626102" y="441150"/>
                    </a:cubicBezTo>
                    <a:cubicBezTo>
                      <a:pt x="4605871" y="455762"/>
                      <a:pt x="4582081" y="463067"/>
                      <a:pt x="4554731" y="463067"/>
                    </a:cubicBezTo>
                    <a:cubicBezTo>
                      <a:pt x="4537123" y="463067"/>
                      <a:pt x="4520732" y="458946"/>
                      <a:pt x="4505559" y="450704"/>
                    </a:cubicBezTo>
                    <a:cubicBezTo>
                      <a:pt x="4490385" y="442462"/>
                      <a:pt x="4477741" y="430847"/>
                      <a:pt x="4467625" y="415861"/>
                    </a:cubicBezTo>
                    <a:lnTo>
                      <a:pt x="4464254" y="415861"/>
                    </a:lnTo>
                    <a:lnTo>
                      <a:pt x="4464254" y="455200"/>
                    </a:lnTo>
                    <a:lnTo>
                      <a:pt x="4363098" y="455200"/>
                    </a:lnTo>
                    <a:close/>
                    <a:moveTo>
                      <a:pt x="2273532" y="0"/>
                    </a:moveTo>
                    <a:lnTo>
                      <a:pt x="2361762" y="0"/>
                    </a:lnTo>
                    <a:lnTo>
                      <a:pt x="2361762" y="455200"/>
                    </a:lnTo>
                    <a:lnTo>
                      <a:pt x="2257235" y="455200"/>
                    </a:lnTo>
                    <a:lnTo>
                      <a:pt x="2257235" y="116329"/>
                    </a:lnTo>
                    <a:lnTo>
                      <a:pt x="2156079" y="168592"/>
                    </a:lnTo>
                    <a:lnTo>
                      <a:pt x="2156079" y="60131"/>
                    </a:lnTo>
                    <a:close/>
                    <a:moveTo>
                      <a:pt x="1814922" y="0"/>
                    </a:moveTo>
                    <a:lnTo>
                      <a:pt x="2089166" y="0"/>
                    </a:lnTo>
                    <a:lnTo>
                      <a:pt x="2089166" y="94412"/>
                    </a:lnTo>
                    <a:lnTo>
                      <a:pt x="1913268" y="94412"/>
                    </a:lnTo>
                    <a:lnTo>
                      <a:pt x="1906524" y="168031"/>
                    </a:lnTo>
                    <a:cubicBezTo>
                      <a:pt x="1925257" y="159039"/>
                      <a:pt x="1945675" y="154543"/>
                      <a:pt x="1967779" y="154543"/>
                    </a:cubicBezTo>
                    <a:cubicBezTo>
                      <a:pt x="1997002" y="154543"/>
                      <a:pt x="2022291" y="160725"/>
                      <a:pt x="2043646" y="173088"/>
                    </a:cubicBezTo>
                    <a:cubicBezTo>
                      <a:pt x="2065001" y="185452"/>
                      <a:pt x="2081392" y="203060"/>
                      <a:pt x="2092819" y="225914"/>
                    </a:cubicBezTo>
                    <a:cubicBezTo>
                      <a:pt x="2104246" y="248768"/>
                      <a:pt x="2109959" y="275368"/>
                      <a:pt x="2109959" y="305714"/>
                    </a:cubicBezTo>
                    <a:cubicBezTo>
                      <a:pt x="2109959" y="337934"/>
                      <a:pt x="2103309" y="365939"/>
                      <a:pt x="2090009" y="389730"/>
                    </a:cubicBezTo>
                    <a:cubicBezTo>
                      <a:pt x="2076709" y="413520"/>
                      <a:pt x="2057602" y="431690"/>
                      <a:pt x="2032687" y="444241"/>
                    </a:cubicBezTo>
                    <a:cubicBezTo>
                      <a:pt x="2007773" y="456792"/>
                      <a:pt x="1978457" y="463067"/>
                      <a:pt x="1944738" y="463067"/>
                    </a:cubicBezTo>
                    <a:cubicBezTo>
                      <a:pt x="1906899" y="463067"/>
                      <a:pt x="1873555" y="452952"/>
                      <a:pt x="1844707" y="432721"/>
                    </a:cubicBezTo>
                    <a:cubicBezTo>
                      <a:pt x="1815859" y="412490"/>
                      <a:pt x="1796564" y="386077"/>
                      <a:pt x="1786823" y="353482"/>
                    </a:cubicBezTo>
                    <a:lnTo>
                      <a:pt x="1882359" y="322574"/>
                    </a:lnTo>
                    <a:cubicBezTo>
                      <a:pt x="1887230" y="336436"/>
                      <a:pt x="1895285" y="347488"/>
                      <a:pt x="1906524" y="355730"/>
                    </a:cubicBezTo>
                    <a:cubicBezTo>
                      <a:pt x="1917764" y="363972"/>
                      <a:pt x="1930502" y="368094"/>
                      <a:pt x="1944738" y="368094"/>
                    </a:cubicBezTo>
                    <a:cubicBezTo>
                      <a:pt x="1963846" y="368094"/>
                      <a:pt x="1978925" y="362755"/>
                      <a:pt x="1989978" y="352077"/>
                    </a:cubicBezTo>
                    <a:cubicBezTo>
                      <a:pt x="2001030" y="341400"/>
                      <a:pt x="2006556" y="326882"/>
                      <a:pt x="2006556" y="308524"/>
                    </a:cubicBezTo>
                    <a:cubicBezTo>
                      <a:pt x="2006556" y="289792"/>
                      <a:pt x="2001217" y="275180"/>
                      <a:pt x="1990539" y="264690"/>
                    </a:cubicBezTo>
                    <a:cubicBezTo>
                      <a:pt x="1979862" y="254200"/>
                      <a:pt x="1964782" y="248955"/>
                      <a:pt x="1945300" y="248955"/>
                    </a:cubicBezTo>
                    <a:cubicBezTo>
                      <a:pt x="1932188" y="248955"/>
                      <a:pt x="1920199" y="252139"/>
                      <a:pt x="1909334" y="258509"/>
                    </a:cubicBezTo>
                    <a:cubicBezTo>
                      <a:pt x="1898469" y="264878"/>
                      <a:pt x="1890227" y="274056"/>
                      <a:pt x="1884607" y="286045"/>
                    </a:cubicBezTo>
                    <a:lnTo>
                      <a:pt x="1795253" y="268062"/>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latin typeface="MiSans Heavy" panose="00000A00000000000000" pitchFamily="2" charset="-122"/>
                  <a:ea typeface="MiSans Heavy" panose="00000A00000000000000" pitchFamily="2" charset="-122"/>
                </a:endParaRPr>
              </a:p>
            </p:txBody>
          </p:sp>
          <p:sp>
            <p:nvSpPr>
              <p:cNvPr id="9" name="TextBox 59">
                <a:extLst>
                  <a:ext uri="{FF2B5EF4-FFF2-40B4-BE49-F238E27FC236}">
                    <a16:creationId xmlns:a16="http://schemas.microsoft.com/office/drawing/2014/main" id="{E9E4C4E5-CC1B-4405-6EA8-C39F7E204C17}"/>
                  </a:ext>
                </a:extLst>
              </p:cNvPr>
              <p:cNvSpPr txBox="1"/>
              <p:nvPr>
                <p:custDataLst>
                  <p:tags r:id="rId4"/>
                </p:custDataLst>
              </p:nvPr>
            </p:nvSpPr>
            <p:spPr>
              <a:xfrm>
                <a:off x="8420732" y="3025687"/>
                <a:ext cx="1783995" cy="431140"/>
              </a:xfrm>
              <a:custGeom>
                <a:avLst/>
                <a:gdLst/>
                <a:ahLst/>
                <a:cxnLst/>
                <a:rect l="l" t="t" r="r" b="b"/>
                <a:pathLst>
                  <a:path w="1783995" h="431140">
                    <a:moveTo>
                      <a:pt x="626821" y="292608"/>
                    </a:moveTo>
                    <a:lnTo>
                      <a:pt x="705917" y="294894"/>
                    </a:lnTo>
                    <a:cubicBezTo>
                      <a:pt x="704088" y="304343"/>
                      <a:pt x="701193" y="314249"/>
                      <a:pt x="697230" y="324612"/>
                    </a:cubicBezTo>
                    <a:cubicBezTo>
                      <a:pt x="769163" y="339242"/>
                      <a:pt x="825399" y="352349"/>
                      <a:pt x="865937" y="363931"/>
                    </a:cubicBezTo>
                    <a:lnTo>
                      <a:pt x="842620" y="431140"/>
                    </a:lnTo>
                    <a:cubicBezTo>
                      <a:pt x="822503" y="422910"/>
                      <a:pt x="794385" y="413080"/>
                      <a:pt x="758266" y="401650"/>
                    </a:cubicBezTo>
                    <a:cubicBezTo>
                      <a:pt x="722148" y="390220"/>
                      <a:pt x="690067" y="381152"/>
                      <a:pt x="662026" y="374447"/>
                    </a:cubicBezTo>
                    <a:cubicBezTo>
                      <a:pt x="647395" y="385724"/>
                      <a:pt x="627126" y="395249"/>
                      <a:pt x="601218" y="403022"/>
                    </a:cubicBezTo>
                    <a:cubicBezTo>
                      <a:pt x="575310" y="410794"/>
                      <a:pt x="538125" y="419100"/>
                      <a:pt x="489661" y="427939"/>
                    </a:cubicBezTo>
                    <a:lnTo>
                      <a:pt x="458115" y="359816"/>
                    </a:lnTo>
                    <a:cubicBezTo>
                      <a:pt x="505968" y="354025"/>
                      <a:pt x="541554" y="348310"/>
                      <a:pt x="564871" y="342671"/>
                    </a:cubicBezTo>
                    <a:cubicBezTo>
                      <a:pt x="588188" y="337033"/>
                      <a:pt x="604038" y="330479"/>
                      <a:pt x="612420" y="323012"/>
                    </a:cubicBezTo>
                    <a:cubicBezTo>
                      <a:pt x="620802" y="315544"/>
                      <a:pt x="625602" y="305410"/>
                      <a:pt x="626821" y="292608"/>
                    </a:cubicBezTo>
                    <a:close/>
                    <a:moveTo>
                      <a:pt x="1693469" y="290779"/>
                    </a:moveTo>
                    <a:cubicBezTo>
                      <a:pt x="1708100" y="303276"/>
                      <a:pt x="1724254" y="318211"/>
                      <a:pt x="1741932" y="335585"/>
                    </a:cubicBezTo>
                    <a:cubicBezTo>
                      <a:pt x="1759611" y="352958"/>
                      <a:pt x="1773631" y="367436"/>
                      <a:pt x="1783995" y="379019"/>
                    </a:cubicBezTo>
                    <a:lnTo>
                      <a:pt x="1733246" y="429768"/>
                    </a:lnTo>
                    <a:cubicBezTo>
                      <a:pt x="1720749" y="413918"/>
                      <a:pt x="1706423" y="397078"/>
                      <a:pt x="1690269" y="379247"/>
                    </a:cubicBezTo>
                    <a:cubicBezTo>
                      <a:pt x="1674114" y="361417"/>
                      <a:pt x="1659027" y="345643"/>
                      <a:pt x="1645006" y="331927"/>
                    </a:cubicBezTo>
                    <a:close/>
                    <a:moveTo>
                      <a:pt x="1573226" y="287579"/>
                    </a:moveTo>
                    <a:lnTo>
                      <a:pt x="1626261" y="332384"/>
                    </a:lnTo>
                    <a:cubicBezTo>
                      <a:pt x="1600048" y="363474"/>
                      <a:pt x="1569568" y="395021"/>
                      <a:pt x="1534821" y="427025"/>
                    </a:cubicBezTo>
                    <a:lnTo>
                      <a:pt x="1483157" y="376733"/>
                    </a:lnTo>
                    <a:cubicBezTo>
                      <a:pt x="1499311" y="364236"/>
                      <a:pt x="1515542" y="349987"/>
                      <a:pt x="1531849" y="333985"/>
                    </a:cubicBezTo>
                    <a:cubicBezTo>
                      <a:pt x="1548156" y="317983"/>
                      <a:pt x="1561948" y="302514"/>
                      <a:pt x="1573226" y="287579"/>
                    </a:cubicBezTo>
                    <a:close/>
                    <a:moveTo>
                      <a:pt x="752094" y="191567"/>
                    </a:moveTo>
                    <a:lnTo>
                      <a:pt x="752094" y="218999"/>
                    </a:lnTo>
                    <a:lnTo>
                      <a:pt x="684886" y="218999"/>
                    </a:lnTo>
                    <a:lnTo>
                      <a:pt x="684886" y="201168"/>
                    </a:lnTo>
                    <a:lnTo>
                      <a:pt x="644652" y="201168"/>
                    </a:lnTo>
                    <a:cubicBezTo>
                      <a:pt x="641909" y="210922"/>
                      <a:pt x="637032" y="219608"/>
                      <a:pt x="630022" y="227228"/>
                    </a:cubicBezTo>
                    <a:lnTo>
                      <a:pt x="774954" y="227228"/>
                    </a:lnTo>
                    <a:lnTo>
                      <a:pt x="769011" y="212141"/>
                    </a:lnTo>
                    <a:lnTo>
                      <a:pt x="782727" y="210769"/>
                    </a:lnTo>
                    <a:cubicBezTo>
                      <a:pt x="787299" y="210160"/>
                      <a:pt x="790499" y="209245"/>
                      <a:pt x="792328" y="208026"/>
                    </a:cubicBezTo>
                    <a:cubicBezTo>
                      <a:pt x="794157" y="206807"/>
                      <a:pt x="795223" y="204368"/>
                      <a:pt x="795528" y="200711"/>
                    </a:cubicBezTo>
                    <a:lnTo>
                      <a:pt x="795985" y="191567"/>
                    </a:lnTo>
                    <a:close/>
                    <a:moveTo>
                      <a:pt x="250089" y="181051"/>
                    </a:moveTo>
                    <a:lnTo>
                      <a:pt x="247345" y="217627"/>
                    </a:lnTo>
                    <a:lnTo>
                      <a:pt x="323698" y="217627"/>
                    </a:lnTo>
                    <a:lnTo>
                      <a:pt x="323698" y="181051"/>
                    </a:lnTo>
                    <a:close/>
                    <a:moveTo>
                      <a:pt x="104242" y="181051"/>
                    </a:moveTo>
                    <a:lnTo>
                      <a:pt x="104242" y="217627"/>
                    </a:lnTo>
                    <a:lnTo>
                      <a:pt x="174651" y="217627"/>
                    </a:lnTo>
                    <a:cubicBezTo>
                      <a:pt x="175565" y="209702"/>
                      <a:pt x="176632" y="197510"/>
                      <a:pt x="177851" y="181051"/>
                    </a:cubicBezTo>
                    <a:close/>
                    <a:moveTo>
                      <a:pt x="1614373" y="140360"/>
                    </a:moveTo>
                    <a:lnTo>
                      <a:pt x="1614373" y="217627"/>
                    </a:lnTo>
                    <a:lnTo>
                      <a:pt x="1662837" y="217627"/>
                    </a:lnTo>
                    <a:lnTo>
                      <a:pt x="1662837" y="140360"/>
                    </a:lnTo>
                    <a:close/>
                    <a:moveTo>
                      <a:pt x="649681" y="134417"/>
                    </a:moveTo>
                    <a:lnTo>
                      <a:pt x="649681" y="150876"/>
                    </a:lnTo>
                    <a:lnTo>
                      <a:pt x="649681" y="153619"/>
                    </a:lnTo>
                    <a:lnTo>
                      <a:pt x="684886" y="153619"/>
                    </a:lnTo>
                    <a:lnTo>
                      <a:pt x="684886" y="134417"/>
                    </a:lnTo>
                    <a:close/>
                    <a:moveTo>
                      <a:pt x="548640" y="134417"/>
                    </a:moveTo>
                    <a:lnTo>
                      <a:pt x="545897" y="153619"/>
                    </a:lnTo>
                    <a:lnTo>
                      <a:pt x="581559" y="153619"/>
                    </a:lnTo>
                    <a:lnTo>
                      <a:pt x="581559" y="134417"/>
                    </a:lnTo>
                    <a:close/>
                    <a:moveTo>
                      <a:pt x="1143000" y="123444"/>
                    </a:moveTo>
                    <a:lnTo>
                      <a:pt x="1143000" y="139446"/>
                    </a:lnTo>
                    <a:lnTo>
                      <a:pt x="1235812" y="139446"/>
                    </a:lnTo>
                    <a:lnTo>
                      <a:pt x="1235812" y="123444"/>
                    </a:lnTo>
                    <a:close/>
                    <a:moveTo>
                      <a:pt x="149962" y="84125"/>
                    </a:moveTo>
                    <a:cubicBezTo>
                      <a:pt x="139294" y="95402"/>
                      <a:pt x="129235" y="105308"/>
                      <a:pt x="119787" y="113843"/>
                    </a:cubicBezTo>
                    <a:lnTo>
                      <a:pt x="228600" y="113843"/>
                    </a:lnTo>
                    <a:lnTo>
                      <a:pt x="256947" y="84125"/>
                    </a:lnTo>
                    <a:close/>
                    <a:moveTo>
                      <a:pt x="752094" y="75895"/>
                    </a:moveTo>
                    <a:lnTo>
                      <a:pt x="752094" y="94183"/>
                    </a:lnTo>
                    <a:lnTo>
                      <a:pt x="786841" y="94183"/>
                    </a:lnTo>
                    <a:lnTo>
                      <a:pt x="786841" y="75895"/>
                    </a:lnTo>
                    <a:close/>
                    <a:moveTo>
                      <a:pt x="649681" y="75895"/>
                    </a:moveTo>
                    <a:lnTo>
                      <a:pt x="649681" y="94183"/>
                    </a:lnTo>
                    <a:lnTo>
                      <a:pt x="684886" y="94183"/>
                    </a:lnTo>
                    <a:lnTo>
                      <a:pt x="684886" y="75895"/>
                    </a:lnTo>
                    <a:close/>
                    <a:moveTo>
                      <a:pt x="1143000" y="62179"/>
                    </a:moveTo>
                    <a:lnTo>
                      <a:pt x="1143000" y="78638"/>
                    </a:lnTo>
                    <a:lnTo>
                      <a:pt x="1235812" y="78638"/>
                    </a:lnTo>
                    <a:lnTo>
                      <a:pt x="1235812" y="62179"/>
                    </a:lnTo>
                    <a:close/>
                    <a:moveTo>
                      <a:pt x="1074420" y="12802"/>
                    </a:moveTo>
                    <a:lnTo>
                      <a:pt x="1305764" y="12802"/>
                    </a:lnTo>
                    <a:lnTo>
                      <a:pt x="1305764" y="185623"/>
                    </a:lnTo>
                    <a:lnTo>
                      <a:pt x="1074420" y="185623"/>
                    </a:lnTo>
                    <a:close/>
                    <a:moveTo>
                      <a:pt x="958749" y="4572"/>
                    </a:moveTo>
                    <a:lnTo>
                      <a:pt x="1026871" y="6401"/>
                    </a:lnTo>
                    <a:lnTo>
                      <a:pt x="1026871" y="71780"/>
                    </a:lnTo>
                    <a:lnTo>
                      <a:pt x="1056589" y="71780"/>
                    </a:lnTo>
                    <a:lnTo>
                      <a:pt x="1056589" y="143561"/>
                    </a:lnTo>
                    <a:lnTo>
                      <a:pt x="1026871" y="143561"/>
                    </a:lnTo>
                    <a:lnTo>
                      <a:pt x="1026871" y="191567"/>
                    </a:lnTo>
                    <a:lnTo>
                      <a:pt x="1048817" y="185623"/>
                    </a:lnTo>
                    <a:lnTo>
                      <a:pt x="1049274" y="229057"/>
                    </a:lnTo>
                    <a:lnTo>
                      <a:pt x="1049731" y="259690"/>
                    </a:lnTo>
                    <a:lnTo>
                      <a:pt x="1026871" y="265633"/>
                    </a:lnTo>
                    <a:lnTo>
                      <a:pt x="1026871" y="371246"/>
                    </a:lnTo>
                    <a:cubicBezTo>
                      <a:pt x="1026871" y="376123"/>
                      <a:pt x="1026719" y="379628"/>
                      <a:pt x="1026414" y="381762"/>
                    </a:cubicBezTo>
                    <a:cubicBezTo>
                      <a:pt x="1042568" y="363474"/>
                      <a:pt x="1054380" y="345643"/>
                      <a:pt x="1061847" y="328270"/>
                    </a:cubicBezTo>
                    <a:cubicBezTo>
                      <a:pt x="1069315" y="310896"/>
                      <a:pt x="1074268" y="290017"/>
                      <a:pt x="1076706" y="265633"/>
                    </a:cubicBezTo>
                    <a:lnTo>
                      <a:pt x="1139800" y="276149"/>
                    </a:lnTo>
                    <a:lnTo>
                      <a:pt x="1137057" y="294437"/>
                    </a:lnTo>
                    <a:cubicBezTo>
                      <a:pt x="1136447" y="296875"/>
                      <a:pt x="1135837" y="300533"/>
                      <a:pt x="1135228" y="305410"/>
                    </a:cubicBezTo>
                    <a:cubicBezTo>
                      <a:pt x="1143153" y="324307"/>
                      <a:pt x="1153211" y="337109"/>
                      <a:pt x="1165403" y="343814"/>
                    </a:cubicBezTo>
                    <a:lnTo>
                      <a:pt x="1165403" y="256946"/>
                    </a:lnTo>
                    <a:lnTo>
                      <a:pt x="1062533" y="256946"/>
                    </a:lnTo>
                    <a:lnTo>
                      <a:pt x="1062533" y="198882"/>
                    </a:lnTo>
                    <a:lnTo>
                      <a:pt x="1325880" y="198882"/>
                    </a:lnTo>
                    <a:lnTo>
                      <a:pt x="1325880" y="256946"/>
                    </a:lnTo>
                    <a:lnTo>
                      <a:pt x="1232154" y="256946"/>
                    </a:lnTo>
                    <a:lnTo>
                      <a:pt x="1232154" y="279806"/>
                    </a:lnTo>
                    <a:lnTo>
                      <a:pt x="1309878" y="279806"/>
                    </a:lnTo>
                    <a:lnTo>
                      <a:pt x="1309878" y="331927"/>
                    </a:lnTo>
                    <a:lnTo>
                      <a:pt x="1232154" y="331927"/>
                    </a:lnTo>
                    <a:lnTo>
                      <a:pt x="1232154" y="355702"/>
                    </a:lnTo>
                    <a:cubicBezTo>
                      <a:pt x="1253490" y="356311"/>
                      <a:pt x="1269340" y="356616"/>
                      <a:pt x="1279703" y="356616"/>
                    </a:cubicBezTo>
                    <a:cubicBezTo>
                      <a:pt x="1297686" y="356616"/>
                      <a:pt x="1317193" y="356159"/>
                      <a:pt x="1338225" y="355244"/>
                    </a:cubicBezTo>
                    <a:lnTo>
                      <a:pt x="1325423" y="420624"/>
                    </a:lnTo>
                    <a:cubicBezTo>
                      <a:pt x="1307745" y="421538"/>
                      <a:pt x="1289914" y="421996"/>
                      <a:pt x="1271931" y="421996"/>
                    </a:cubicBezTo>
                    <a:cubicBezTo>
                      <a:pt x="1253947" y="421996"/>
                      <a:pt x="1235964" y="421538"/>
                      <a:pt x="1217981" y="420624"/>
                    </a:cubicBezTo>
                    <a:cubicBezTo>
                      <a:pt x="1192987" y="419405"/>
                      <a:pt x="1172337" y="415366"/>
                      <a:pt x="1156030" y="408508"/>
                    </a:cubicBezTo>
                    <a:cubicBezTo>
                      <a:pt x="1139724" y="401650"/>
                      <a:pt x="1125931" y="389839"/>
                      <a:pt x="1114654" y="373075"/>
                    </a:cubicBezTo>
                    <a:cubicBezTo>
                      <a:pt x="1106424" y="391058"/>
                      <a:pt x="1094689" y="409804"/>
                      <a:pt x="1079449" y="429311"/>
                    </a:cubicBezTo>
                    <a:lnTo>
                      <a:pt x="1025500" y="392735"/>
                    </a:lnTo>
                    <a:cubicBezTo>
                      <a:pt x="1023976" y="401574"/>
                      <a:pt x="1021004" y="408203"/>
                      <a:pt x="1016584" y="412623"/>
                    </a:cubicBezTo>
                    <a:cubicBezTo>
                      <a:pt x="1012165" y="417043"/>
                      <a:pt x="1005993" y="420243"/>
                      <a:pt x="998068" y="422224"/>
                    </a:cubicBezTo>
                    <a:cubicBezTo>
                      <a:pt x="990143" y="424205"/>
                      <a:pt x="978256" y="425958"/>
                      <a:pt x="962406" y="427482"/>
                    </a:cubicBezTo>
                    <a:lnTo>
                      <a:pt x="939089" y="429768"/>
                    </a:lnTo>
                    <a:lnTo>
                      <a:pt x="918058" y="357073"/>
                    </a:lnTo>
                    <a:lnTo>
                      <a:pt x="935431" y="354787"/>
                    </a:lnTo>
                    <a:cubicBezTo>
                      <a:pt x="943966" y="353873"/>
                      <a:pt x="949986" y="352044"/>
                      <a:pt x="953491" y="349301"/>
                    </a:cubicBezTo>
                    <a:cubicBezTo>
                      <a:pt x="956996" y="346558"/>
                      <a:pt x="958749" y="341376"/>
                      <a:pt x="958749" y="333756"/>
                    </a:cubicBezTo>
                    <a:lnTo>
                      <a:pt x="958749" y="282092"/>
                    </a:lnTo>
                    <a:cubicBezTo>
                      <a:pt x="942899" y="286055"/>
                      <a:pt x="927354" y="290170"/>
                      <a:pt x="912114" y="294437"/>
                    </a:cubicBezTo>
                    <a:lnTo>
                      <a:pt x="906171" y="219456"/>
                    </a:lnTo>
                    <a:lnTo>
                      <a:pt x="958749" y="207569"/>
                    </a:lnTo>
                    <a:lnTo>
                      <a:pt x="958749" y="143561"/>
                    </a:lnTo>
                    <a:lnTo>
                      <a:pt x="922173" y="143561"/>
                    </a:lnTo>
                    <a:lnTo>
                      <a:pt x="922173" y="71780"/>
                    </a:lnTo>
                    <a:lnTo>
                      <a:pt x="958749" y="71780"/>
                    </a:lnTo>
                    <a:close/>
                    <a:moveTo>
                      <a:pt x="1538478" y="4115"/>
                    </a:moveTo>
                    <a:lnTo>
                      <a:pt x="1614373" y="5944"/>
                    </a:lnTo>
                    <a:lnTo>
                      <a:pt x="1614373" y="73152"/>
                    </a:lnTo>
                    <a:lnTo>
                      <a:pt x="1662837" y="73152"/>
                    </a:lnTo>
                    <a:lnTo>
                      <a:pt x="1662837" y="4115"/>
                    </a:lnTo>
                    <a:lnTo>
                      <a:pt x="1736446" y="5944"/>
                    </a:lnTo>
                    <a:lnTo>
                      <a:pt x="1736446" y="73152"/>
                    </a:lnTo>
                    <a:lnTo>
                      <a:pt x="1772565" y="73152"/>
                    </a:lnTo>
                    <a:lnTo>
                      <a:pt x="1772565" y="140360"/>
                    </a:lnTo>
                    <a:lnTo>
                      <a:pt x="1736446" y="140360"/>
                    </a:lnTo>
                    <a:lnTo>
                      <a:pt x="1736446" y="217627"/>
                    </a:lnTo>
                    <a:lnTo>
                      <a:pt x="1781252" y="217627"/>
                    </a:lnTo>
                    <a:lnTo>
                      <a:pt x="1781252" y="287579"/>
                    </a:lnTo>
                    <a:lnTo>
                      <a:pt x="1573226" y="287579"/>
                    </a:lnTo>
                    <a:lnTo>
                      <a:pt x="1490930" y="287579"/>
                    </a:lnTo>
                    <a:lnTo>
                      <a:pt x="1490930" y="217627"/>
                    </a:lnTo>
                    <a:lnTo>
                      <a:pt x="1538478" y="217627"/>
                    </a:lnTo>
                    <a:lnTo>
                      <a:pt x="1538478" y="140360"/>
                    </a:lnTo>
                    <a:lnTo>
                      <a:pt x="1501902" y="140360"/>
                    </a:lnTo>
                    <a:lnTo>
                      <a:pt x="1501902" y="73152"/>
                    </a:lnTo>
                    <a:lnTo>
                      <a:pt x="1538478" y="73152"/>
                    </a:lnTo>
                    <a:close/>
                    <a:moveTo>
                      <a:pt x="684886" y="2743"/>
                    </a:moveTo>
                    <a:lnTo>
                      <a:pt x="752094" y="4572"/>
                    </a:lnTo>
                    <a:lnTo>
                      <a:pt x="752094" y="23317"/>
                    </a:lnTo>
                    <a:lnTo>
                      <a:pt x="847649" y="23317"/>
                    </a:lnTo>
                    <a:lnTo>
                      <a:pt x="847649" y="134417"/>
                    </a:lnTo>
                    <a:lnTo>
                      <a:pt x="752094" y="134417"/>
                    </a:lnTo>
                    <a:lnTo>
                      <a:pt x="752094" y="153619"/>
                    </a:lnTo>
                    <a:lnTo>
                      <a:pt x="861822" y="153619"/>
                    </a:lnTo>
                    <a:cubicBezTo>
                      <a:pt x="861517" y="164897"/>
                      <a:pt x="860603" y="185318"/>
                      <a:pt x="859079" y="214884"/>
                    </a:cubicBezTo>
                    <a:cubicBezTo>
                      <a:pt x="858469" y="224333"/>
                      <a:pt x="857174" y="231496"/>
                      <a:pt x="855193" y="236372"/>
                    </a:cubicBezTo>
                    <a:cubicBezTo>
                      <a:pt x="853212" y="241249"/>
                      <a:pt x="850164" y="244831"/>
                      <a:pt x="846049" y="247117"/>
                    </a:cubicBezTo>
                    <a:cubicBezTo>
                      <a:pt x="841934" y="249403"/>
                      <a:pt x="835762" y="251155"/>
                      <a:pt x="827532" y="252374"/>
                    </a:cubicBezTo>
                    <a:lnTo>
                      <a:pt x="827532" y="331927"/>
                    </a:lnTo>
                    <a:lnTo>
                      <a:pt x="756209" y="331927"/>
                    </a:lnTo>
                    <a:lnTo>
                      <a:pt x="756209" y="285750"/>
                    </a:lnTo>
                    <a:lnTo>
                      <a:pt x="573786" y="285750"/>
                    </a:lnTo>
                    <a:lnTo>
                      <a:pt x="573786" y="333299"/>
                    </a:lnTo>
                    <a:lnTo>
                      <a:pt x="503378" y="333299"/>
                    </a:lnTo>
                    <a:lnTo>
                      <a:pt x="503378" y="276149"/>
                    </a:lnTo>
                    <a:lnTo>
                      <a:pt x="466801" y="231343"/>
                    </a:lnTo>
                    <a:cubicBezTo>
                      <a:pt x="511912" y="224333"/>
                      <a:pt x="543001" y="214274"/>
                      <a:pt x="560070" y="201168"/>
                    </a:cubicBezTo>
                    <a:lnTo>
                      <a:pt x="476860" y="201168"/>
                    </a:lnTo>
                    <a:lnTo>
                      <a:pt x="487375" y="94183"/>
                    </a:lnTo>
                    <a:lnTo>
                      <a:pt x="581559" y="94183"/>
                    </a:lnTo>
                    <a:lnTo>
                      <a:pt x="581559" y="75895"/>
                    </a:lnTo>
                    <a:lnTo>
                      <a:pt x="477774" y="75895"/>
                    </a:lnTo>
                    <a:lnTo>
                      <a:pt x="477774" y="23317"/>
                    </a:lnTo>
                    <a:lnTo>
                      <a:pt x="581559" y="23317"/>
                    </a:lnTo>
                    <a:lnTo>
                      <a:pt x="581559" y="3200"/>
                    </a:lnTo>
                    <a:lnTo>
                      <a:pt x="649681" y="5029"/>
                    </a:lnTo>
                    <a:lnTo>
                      <a:pt x="649681" y="23317"/>
                    </a:lnTo>
                    <a:lnTo>
                      <a:pt x="684886" y="23317"/>
                    </a:lnTo>
                    <a:close/>
                    <a:moveTo>
                      <a:pt x="1432865" y="457"/>
                    </a:moveTo>
                    <a:lnTo>
                      <a:pt x="1502360" y="15088"/>
                    </a:lnTo>
                    <a:cubicBezTo>
                      <a:pt x="1495349" y="44653"/>
                      <a:pt x="1485900" y="74219"/>
                      <a:pt x="1474013" y="103784"/>
                    </a:cubicBezTo>
                    <a:lnTo>
                      <a:pt x="1474013" y="426110"/>
                    </a:lnTo>
                    <a:lnTo>
                      <a:pt x="1406347" y="426110"/>
                    </a:lnTo>
                    <a:lnTo>
                      <a:pt x="1406347" y="228143"/>
                    </a:lnTo>
                    <a:cubicBezTo>
                      <a:pt x="1395984" y="242773"/>
                      <a:pt x="1388060" y="253746"/>
                      <a:pt x="1382573" y="261061"/>
                    </a:cubicBezTo>
                    <a:lnTo>
                      <a:pt x="1375715" y="270205"/>
                    </a:lnTo>
                    <a:lnTo>
                      <a:pt x="1363828" y="165506"/>
                    </a:lnTo>
                    <a:cubicBezTo>
                      <a:pt x="1379982" y="140208"/>
                      <a:pt x="1393774" y="114376"/>
                      <a:pt x="1405204" y="88011"/>
                    </a:cubicBezTo>
                    <a:cubicBezTo>
                      <a:pt x="1416634" y="61646"/>
                      <a:pt x="1425855" y="32461"/>
                      <a:pt x="1432865" y="457"/>
                    </a:cubicBezTo>
                    <a:close/>
                    <a:moveTo>
                      <a:pt x="118415" y="0"/>
                    </a:moveTo>
                    <a:lnTo>
                      <a:pt x="209398" y="2286"/>
                    </a:lnTo>
                    <a:lnTo>
                      <a:pt x="199339" y="19660"/>
                    </a:lnTo>
                    <a:lnTo>
                      <a:pt x="341071" y="19660"/>
                    </a:lnTo>
                    <a:lnTo>
                      <a:pt x="341071" y="85954"/>
                    </a:lnTo>
                    <a:lnTo>
                      <a:pt x="315468" y="113843"/>
                    </a:lnTo>
                    <a:lnTo>
                      <a:pt x="392278" y="113843"/>
                    </a:lnTo>
                    <a:lnTo>
                      <a:pt x="392278" y="285293"/>
                    </a:lnTo>
                    <a:lnTo>
                      <a:pt x="268834" y="285293"/>
                    </a:lnTo>
                    <a:lnTo>
                      <a:pt x="268834" y="334213"/>
                    </a:lnTo>
                    <a:cubicBezTo>
                      <a:pt x="268834" y="340919"/>
                      <a:pt x="270129" y="345491"/>
                      <a:pt x="272720" y="347929"/>
                    </a:cubicBezTo>
                    <a:cubicBezTo>
                      <a:pt x="275311" y="350368"/>
                      <a:pt x="279807" y="351892"/>
                      <a:pt x="286207" y="352501"/>
                    </a:cubicBezTo>
                    <a:cubicBezTo>
                      <a:pt x="290170" y="352806"/>
                      <a:pt x="295809" y="352958"/>
                      <a:pt x="303124" y="352958"/>
                    </a:cubicBezTo>
                    <a:cubicBezTo>
                      <a:pt x="310744" y="352958"/>
                      <a:pt x="316383" y="352806"/>
                      <a:pt x="320040" y="352501"/>
                    </a:cubicBezTo>
                    <a:cubicBezTo>
                      <a:pt x="326136" y="351892"/>
                      <a:pt x="330632" y="350444"/>
                      <a:pt x="333528" y="348158"/>
                    </a:cubicBezTo>
                    <a:cubicBezTo>
                      <a:pt x="336423" y="345872"/>
                      <a:pt x="338481" y="341528"/>
                      <a:pt x="339700" y="335128"/>
                    </a:cubicBezTo>
                    <a:cubicBezTo>
                      <a:pt x="340919" y="329336"/>
                      <a:pt x="341986" y="321869"/>
                      <a:pt x="342900" y="312725"/>
                    </a:cubicBezTo>
                    <a:lnTo>
                      <a:pt x="412395" y="334670"/>
                    </a:lnTo>
                    <a:cubicBezTo>
                      <a:pt x="410871" y="348691"/>
                      <a:pt x="408432" y="363931"/>
                      <a:pt x="405079" y="380390"/>
                    </a:cubicBezTo>
                    <a:cubicBezTo>
                      <a:pt x="402336" y="394106"/>
                      <a:pt x="396621" y="403936"/>
                      <a:pt x="387934" y="409880"/>
                    </a:cubicBezTo>
                    <a:cubicBezTo>
                      <a:pt x="379248" y="415823"/>
                      <a:pt x="365151" y="419100"/>
                      <a:pt x="345643" y="419710"/>
                    </a:cubicBezTo>
                    <a:cubicBezTo>
                      <a:pt x="326136" y="420319"/>
                      <a:pt x="311201" y="420624"/>
                      <a:pt x="300838" y="420624"/>
                    </a:cubicBezTo>
                    <a:cubicBezTo>
                      <a:pt x="291084" y="420624"/>
                      <a:pt x="276149" y="420319"/>
                      <a:pt x="256032" y="419710"/>
                    </a:cubicBezTo>
                    <a:cubicBezTo>
                      <a:pt x="241707" y="419100"/>
                      <a:pt x="230734" y="417347"/>
                      <a:pt x="223114" y="414452"/>
                    </a:cubicBezTo>
                    <a:cubicBezTo>
                      <a:pt x="215494" y="411556"/>
                      <a:pt x="209931" y="406298"/>
                      <a:pt x="206426" y="398678"/>
                    </a:cubicBezTo>
                    <a:cubicBezTo>
                      <a:pt x="202921" y="391058"/>
                      <a:pt x="201168" y="379933"/>
                      <a:pt x="201168" y="365303"/>
                    </a:cubicBezTo>
                    <a:lnTo>
                      <a:pt x="201168" y="345643"/>
                    </a:lnTo>
                    <a:cubicBezTo>
                      <a:pt x="186233" y="362102"/>
                      <a:pt x="166345" y="376809"/>
                      <a:pt x="141504" y="389763"/>
                    </a:cubicBezTo>
                    <a:cubicBezTo>
                      <a:pt x="116662" y="402717"/>
                      <a:pt x="83973" y="415900"/>
                      <a:pt x="43434" y="429311"/>
                    </a:cubicBezTo>
                    <a:lnTo>
                      <a:pt x="0" y="358445"/>
                    </a:lnTo>
                    <a:cubicBezTo>
                      <a:pt x="44806" y="348082"/>
                      <a:pt x="78715" y="337566"/>
                      <a:pt x="101727" y="326898"/>
                    </a:cubicBezTo>
                    <a:cubicBezTo>
                      <a:pt x="124740" y="316230"/>
                      <a:pt x="141885" y="302362"/>
                      <a:pt x="153162" y="285293"/>
                    </a:cubicBezTo>
                    <a:lnTo>
                      <a:pt x="34747" y="285293"/>
                    </a:lnTo>
                    <a:lnTo>
                      <a:pt x="34747" y="176479"/>
                    </a:lnTo>
                    <a:cubicBezTo>
                      <a:pt x="29566" y="179832"/>
                      <a:pt x="23013" y="183490"/>
                      <a:pt x="15088" y="187452"/>
                    </a:cubicBezTo>
                    <a:lnTo>
                      <a:pt x="3658" y="109728"/>
                    </a:lnTo>
                    <a:cubicBezTo>
                      <a:pt x="31395" y="92964"/>
                      <a:pt x="53797" y="76276"/>
                      <a:pt x="70866" y="59665"/>
                    </a:cubicBezTo>
                    <a:cubicBezTo>
                      <a:pt x="87935" y="43053"/>
                      <a:pt x="103785" y="23165"/>
                      <a:pt x="118415" y="0"/>
                    </a:cubicBez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4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0" name="TextBox 62">
                <a:extLst>
                  <a:ext uri="{FF2B5EF4-FFF2-40B4-BE49-F238E27FC236}">
                    <a16:creationId xmlns:a16="http://schemas.microsoft.com/office/drawing/2014/main" id="{86E92093-FF70-36EC-12A7-CC5F88A1EFCB}"/>
                  </a:ext>
                </a:extLst>
              </p:cNvPr>
              <p:cNvSpPr txBox="1"/>
              <p:nvPr>
                <p:custDataLst>
                  <p:tags r:id="rId5"/>
                </p:custDataLst>
              </p:nvPr>
            </p:nvSpPr>
            <p:spPr>
              <a:xfrm>
                <a:off x="2070420" y="3027973"/>
                <a:ext cx="1778051" cy="427482"/>
              </a:xfrm>
              <a:custGeom>
                <a:avLst/>
                <a:gdLst/>
                <a:ahLst/>
                <a:cxnLst/>
                <a:rect l="l" t="t" r="r" b="b"/>
                <a:pathLst>
                  <a:path w="1778051" h="427482">
                    <a:moveTo>
                      <a:pt x="1629918" y="271577"/>
                    </a:moveTo>
                    <a:lnTo>
                      <a:pt x="1629918" y="345186"/>
                    </a:lnTo>
                    <a:lnTo>
                      <a:pt x="1703070" y="345186"/>
                    </a:lnTo>
                    <a:lnTo>
                      <a:pt x="1703070" y="271577"/>
                    </a:lnTo>
                    <a:close/>
                    <a:moveTo>
                      <a:pt x="1479957" y="271577"/>
                    </a:moveTo>
                    <a:lnTo>
                      <a:pt x="1479957" y="345186"/>
                    </a:lnTo>
                    <a:lnTo>
                      <a:pt x="1554023" y="345186"/>
                    </a:lnTo>
                    <a:lnTo>
                      <a:pt x="1554023" y="271577"/>
                    </a:lnTo>
                    <a:close/>
                    <a:moveTo>
                      <a:pt x="1154430" y="245516"/>
                    </a:moveTo>
                    <a:cubicBezTo>
                      <a:pt x="1151078" y="288493"/>
                      <a:pt x="1143153" y="326898"/>
                      <a:pt x="1130656" y="360731"/>
                    </a:cubicBezTo>
                    <a:cubicBezTo>
                      <a:pt x="1153516" y="346405"/>
                      <a:pt x="1173633" y="330860"/>
                      <a:pt x="1191006" y="314096"/>
                    </a:cubicBezTo>
                    <a:cubicBezTo>
                      <a:pt x="1177595" y="293980"/>
                      <a:pt x="1165403" y="271120"/>
                      <a:pt x="1154430" y="245516"/>
                    </a:cubicBezTo>
                    <a:close/>
                    <a:moveTo>
                      <a:pt x="1202894" y="196139"/>
                    </a:moveTo>
                    <a:cubicBezTo>
                      <a:pt x="1210818" y="218694"/>
                      <a:pt x="1220267" y="239268"/>
                      <a:pt x="1231240" y="257861"/>
                    </a:cubicBezTo>
                    <a:cubicBezTo>
                      <a:pt x="1240079" y="240182"/>
                      <a:pt x="1246785" y="219608"/>
                      <a:pt x="1251357" y="196139"/>
                    </a:cubicBezTo>
                    <a:close/>
                    <a:moveTo>
                      <a:pt x="694944" y="195682"/>
                    </a:moveTo>
                    <a:lnTo>
                      <a:pt x="694944" y="209855"/>
                    </a:lnTo>
                    <a:lnTo>
                      <a:pt x="796443" y="209855"/>
                    </a:lnTo>
                    <a:lnTo>
                      <a:pt x="796443" y="195682"/>
                    </a:lnTo>
                    <a:close/>
                    <a:moveTo>
                      <a:pt x="258318" y="161849"/>
                    </a:moveTo>
                    <a:lnTo>
                      <a:pt x="258318" y="288036"/>
                    </a:lnTo>
                    <a:lnTo>
                      <a:pt x="317297" y="288036"/>
                    </a:lnTo>
                    <a:cubicBezTo>
                      <a:pt x="291084" y="247193"/>
                      <a:pt x="271425" y="205130"/>
                      <a:pt x="258318" y="161849"/>
                    </a:cubicBezTo>
                    <a:close/>
                    <a:moveTo>
                      <a:pt x="182423" y="158191"/>
                    </a:moveTo>
                    <a:cubicBezTo>
                      <a:pt x="169926" y="202387"/>
                      <a:pt x="149810" y="245669"/>
                      <a:pt x="122073" y="288036"/>
                    </a:cubicBezTo>
                    <a:lnTo>
                      <a:pt x="182423" y="288036"/>
                    </a:lnTo>
                    <a:close/>
                    <a:moveTo>
                      <a:pt x="694944" y="148590"/>
                    </a:moveTo>
                    <a:lnTo>
                      <a:pt x="694944" y="160934"/>
                    </a:lnTo>
                    <a:lnTo>
                      <a:pt x="796443" y="160934"/>
                    </a:lnTo>
                    <a:lnTo>
                      <a:pt x="796443" y="148590"/>
                    </a:lnTo>
                    <a:close/>
                    <a:moveTo>
                      <a:pt x="1629918" y="130302"/>
                    </a:moveTo>
                    <a:lnTo>
                      <a:pt x="1629918" y="199796"/>
                    </a:lnTo>
                    <a:lnTo>
                      <a:pt x="1703070" y="199796"/>
                    </a:lnTo>
                    <a:lnTo>
                      <a:pt x="1703070" y="130302"/>
                    </a:lnTo>
                    <a:close/>
                    <a:moveTo>
                      <a:pt x="1479957" y="130302"/>
                    </a:moveTo>
                    <a:lnTo>
                      <a:pt x="1479957" y="199796"/>
                    </a:lnTo>
                    <a:lnTo>
                      <a:pt x="1554023" y="199796"/>
                    </a:lnTo>
                    <a:lnTo>
                      <a:pt x="1554023" y="130302"/>
                    </a:lnTo>
                    <a:close/>
                    <a:moveTo>
                      <a:pt x="972465" y="1372"/>
                    </a:moveTo>
                    <a:lnTo>
                      <a:pt x="1038302" y="3200"/>
                    </a:lnTo>
                    <a:lnTo>
                      <a:pt x="1038302" y="68123"/>
                    </a:lnTo>
                    <a:lnTo>
                      <a:pt x="1072592" y="68123"/>
                    </a:lnTo>
                    <a:lnTo>
                      <a:pt x="1072592" y="137617"/>
                    </a:lnTo>
                    <a:lnTo>
                      <a:pt x="1038302" y="137617"/>
                    </a:lnTo>
                    <a:lnTo>
                      <a:pt x="1038302" y="175108"/>
                    </a:lnTo>
                    <a:lnTo>
                      <a:pt x="1049274" y="161849"/>
                    </a:lnTo>
                    <a:cubicBezTo>
                      <a:pt x="1060857" y="174041"/>
                      <a:pt x="1073811" y="188366"/>
                      <a:pt x="1088136" y="204826"/>
                    </a:cubicBezTo>
                    <a:cubicBezTo>
                      <a:pt x="1088746" y="184099"/>
                      <a:pt x="1089051" y="166878"/>
                      <a:pt x="1089051" y="153162"/>
                    </a:cubicBezTo>
                    <a:lnTo>
                      <a:pt x="1089051" y="26518"/>
                    </a:lnTo>
                    <a:cubicBezTo>
                      <a:pt x="1171042" y="24994"/>
                      <a:pt x="1248004" y="19812"/>
                      <a:pt x="1319937" y="10973"/>
                    </a:cubicBezTo>
                    <a:lnTo>
                      <a:pt x="1334110" y="85039"/>
                    </a:lnTo>
                    <a:cubicBezTo>
                      <a:pt x="1299363" y="88087"/>
                      <a:pt x="1240536" y="92050"/>
                      <a:pt x="1157631" y="96926"/>
                    </a:cubicBezTo>
                    <a:lnTo>
                      <a:pt x="1157631" y="127102"/>
                    </a:lnTo>
                    <a:lnTo>
                      <a:pt x="1321308" y="127102"/>
                    </a:lnTo>
                    <a:lnTo>
                      <a:pt x="1321308" y="200254"/>
                    </a:lnTo>
                    <a:cubicBezTo>
                      <a:pt x="1315822" y="223723"/>
                      <a:pt x="1309498" y="244754"/>
                      <a:pt x="1302335" y="263347"/>
                    </a:cubicBezTo>
                    <a:cubicBezTo>
                      <a:pt x="1295172" y="281940"/>
                      <a:pt x="1286409" y="299161"/>
                      <a:pt x="1276046" y="315011"/>
                    </a:cubicBezTo>
                    <a:cubicBezTo>
                      <a:pt x="1296467" y="334518"/>
                      <a:pt x="1320546" y="350977"/>
                      <a:pt x="1348283" y="364388"/>
                    </a:cubicBezTo>
                    <a:lnTo>
                      <a:pt x="1308507" y="427482"/>
                    </a:lnTo>
                    <a:cubicBezTo>
                      <a:pt x="1278636" y="408280"/>
                      <a:pt x="1253491" y="388010"/>
                      <a:pt x="1233069" y="366674"/>
                    </a:cubicBezTo>
                    <a:cubicBezTo>
                      <a:pt x="1212952" y="385877"/>
                      <a:pt x="1186130" y="406146"/>
                      <a:pt x="1152602" y="427482"/>
                    </a:cubicBezTo>
                    <a:lnTo>
                      <a:pt x="1118769" y="389534"/>
                    </a:lnTo>
                    <a:cubicBezTo>
                      <a:pt x="1113587" y="401422"/>
                      <a:pt x="1107644" y="413766"/>
                      <a:pt x="1100938" y="426568"/>
                    </a:cubicBezTo>
                    <a:lnTo>
                      <a:pt x="1038759" y="385877"/>
                    </a:lnTo>
                    <a:cubicBezTo>
                      <a:pt x="1054608" y="359969"/>
                      <a:pt x="1066115" y="335737"/>
                      <a:pt x="1073277" y="313182"/>
                    </a:cubicBezTo>
                    <a:cubicBezTo>
                      <a:pt x="1080440" y="290627"/>
                      <a:pt x="1085088" y="261976"/>
                      <a:pt x="1087222" y="227228"/>
                    </a:cubicBezTo>
                    <a:lnTo>
                      <a:pt x="1065734" y="265176"/>
                    </a:lnTo>
                    <a:cubicBezTo>
                      <a:pt x="1057199" y="253594"/>
                      <a:pt x="1048055" y="242011"/>
                      <a:pt x="1038302" y="230429"/>
                    </a:cubicBezTo>
                    <a:lnTo>
                      <a:pt x="1038302" y="424739"/>
                    </a:lnTo>
                    <a:lnTo>
                      <a:pt x="972465" y="424739"/>
                    </a:lnTo>
                    <a:lnTo>
                      <a:pt x="972465" y="266548"/>
                    </a:lnTo>
                    <a:cubicBezTo>
                      <a:pt x="965150" y="280568"/>
                      <a:pt x="957453" y="294284"/>
                      <a:pt x="949376" y="307696"/>
                    </a:cubicBezTo>
                    <a:cubicBezTo>
                      <a:pt x="941299" y="321107"/>
                      <a:pt x="934822" y="331165"/>
                      <a:pt x="929945" y="337871"/>
                    </a:cubicBezTo>
                    <a:lnTo>
                      <a:pt x="917144" y="235458"/>
                    </a:lnTo>
                    <a:cubicBezTo>
                      <a:pt x="929336" y="219608"/>
                      <a:pt x="940232" y="202768"/>
                      <a:pt x="949833" y="184937"/>
                    </a:cubicBezTo>
                    <a:cubicBezTo>
                      <a:pt x="959435" y="167107"/>
                      <a:pt x="966216" y="151333"/>
                      <a:pt x="970179" y="137617"/>
                    </a:cubicBezTo>
                    <a:lnTo>
                      <a:pt x="934974" y="137617"/>
                    </a:lnTo>
                    <a:lnTo>
                      <a:pt x="934974" y="68123"/>
                    </a:lnTo>
                    <a:lnTo>
                      <a:pt x="972465" y="68123"/>
                    </a:lnTo>
                    <a:close/>
                    <a:moveTo>
                      <a:pt x="661112" y="1372"/>
                    </a:moveTo>
                    <a:lnTo>
                      <a:pt x="721919" y="3200"/>
                    </a:lnTo>
                    <a:lnTo>
                      <a:pt x="721919" y="22860"/>
                    </a:lnTo>
                    <a:lnTo>
                      <a:pt x="769468" y="22860"/>
                    </a:lnTo>
                    <a:lnTo>
                      <a:pt x="769468" y="1372"/>
                    </a:lnTo>
                    <a:lnTo>
                      <a:pt x="831647" y="3200"/>
                    </a:lnTo>
                    <a:lnTo>
                      <a:pt x="831647" y="22860"/>
                    </a:lnTo>
                    <a:lnTo>
                      <a:pt x="879653" y="22860"/>
                    </a:lnTo>
                    <a:lnTo>
                      <a:pt x="879653" y="84125"/>
                    </a:lnTo>
                    <a:lnTo>
                      <a:pt x="831647" y="84125"/>
                    </a:lnTo>
                    <a:lnTo>
                      <a:pt x="831647" y="98755"/>
                    </a:lnTo>
                    <a:lnTo>
                      <a:pt x="769468" y="98755"/>
                    </a:lnTo>
                    <a:lnTo>
                      <a:pt x="769468" y="84125"/>
                    </a:lnTo>
                    <a:lnTo>
                      <a:pt x="721919" y="84125"/>
                    </a:lnTo>
                    <a:lnTo>
                      <a:pt x="721919" y="98755"/>
                    </a:lnTo>
                    <a:lnTo>
                      <a:pt x="661112" y="98755"/>
                    </a:lnTo>
                    <a:lnTo>
                      <a:pt x="661112" y="84125"/>
                    </a:lnTo>
                    <a:lnTo>
                      <a:pt x="620421" y="84125"/>
                    </a:lnTo>
                    <a:lnTo>
                      <a:pt x="620421" y="22860"/>
                    </a:lnTo>
                    <a:lnTo>
                      <a:pt x="661112" y="22860"/>
                    </a:lnTo>
                    <a:close/>
                    <a:moveTo>
                      <a:pt x="513893" y="457"/>
                    </a:moveTo>
                    <a:lnTo>
                      <a:pt x="581102" y="2286"/>
                    </a:lnTo>
                    <a:lnTo>
                      <a:pt x="581102" y="68123"/>
                    </a:lnTo>
                    <a:lnTo>
                      <a:pt x="608991" y="68123"/>
                    </a:lnTo>
                    <a:lnTo>
                      <a:pt x="608991" y="137617"/>
                    </a:lnTo>
                    <a:lnTo>
                      <a:pt x="581102" y="137617"/>
                    </a:lnTo>
                    <a:lnTo>
                      <a:pt x="581102" y="163678"/>
                    </a:lnTo>
                    <a:lnTo>
                      <a:pt x="591617" y="152705"/>
                    </a:lnTo>
                    <a:cubicBezTo>
                      <a:pt x="595580" y="157582"/>
                      <a:pt x="607467" y="174955"/>
                      <a:pt x="627279" y="204826"/>
                    </a:cubicBezTo>
                    <a:lnTo>
                      <a:pt x="627279" y="106070"/>
                    </a:lnTo>
                    <a:lnTo>
                      <a:pt x="865023" y="106070"/>
                    </a:lnTo>
                    <a:lnTo>
                      <a:pt x="865023" y="249174"/>
                    </a:lnTo>
                    <a:lnTo>
                      <a:pt x="779984" y="249174"/>
                    </a:lnTo>
                    <a:lnTo>
                      <a:pt x="779984" y="270205"/>
                    </a:lnTo>
                    <a:lnTo>
                      <a:pt x="881939" y="270205"/>
                    </a:lnTo>
                    <a:lnTo>
                      <a:pt x="881939" y="326441"/>
                    </a:lnTo>
                    <a:lnTo>
                      <a:pt x="784098" y="326441"/>
                    </a:lnTo>
                    <a:cubicBezTo>
                      <a:pt x="793852" y="336804"/>
                      <a:pt x="806958" y="344805"/>
                      <a:pt x="823418" y="350444"/>
                    </a:cubicBezTo>
                    <a:cubicBezTo>
                      <a:pt x="839877" y="356083"/>
                      <a:pt x="863651" y="361340"/>
                      <a:pt x="894741" y="366217"/>
                    </a:cubicBezTo>
                    <a:lnTo>
                      <a:pt x="871881" y="425653"/>
                    </a:lnTo>
                    <a:cubicBezTo>
                      <a:pt x="842620" y="419862"/>
                      <a:pt x="818084" y="413004"/>
                      <a:pt x="798272" y="405079"/>
                    </a:cubicBezTo>
                    <a:cubicBezTo>
                      <a:pt x="778460" y="397154"/>
                      <a:pt x="761696" y="386791"/>
                      <a:pt x="747980" y="373990"/>
                    </a:cubicBezTo>
                    <a:cubicBezTo>
                      <a:pt x="736397" y="385267"/>
                      <a:pt x="720548" y="395021"/>
                      <a:pt x="700431" y="403250"/>
                    </a:cubicBezTo>
                    <a:cubicBezTo>
                      <a:pt x="680314" y="411480"/>
                      <a:pt x="653949" y="419252"/>
                      <a:pt x="621335" y="426568"/>
                    </a:cubicBezTo>
                    <a:lnTo>
                      <a:pt x="594818" y="365760"/>
                    </a:lnTo>
                    <a:cubicBezTo>
                      <a:pt x="627736" y="360883"/>
                      <a:pt x="652196" y="355625"/>
                      <a:pt x="668198" y="349987"/>
                    </a:cubicBezTo>
                    <a:cubicBezTo>
                      <a:pt x="684200" y="344348"/>
                      <a:pt x="695402" y="336499"/>
                      <a:pt x="701802" y="326441"/>
                    </a:cubicBezTo>
                    <a:lnTo>
                      <a:pt x="613106" y="326441"/>
                    </a:lnTo>
                    <a:lnTo>
                      <a:pt x="613106" y="270205"/>
                    </a:lnTo>
                    <a:lnTo>
                      <a:pt x="712318" y="270205"/>
                    </a:lnTo>
                    <a:lnTo>
                      <a:pt x="712318" y="249174"/>
                    </a:lnTo>
                    <a:lnTo>
                      <a:pt x="627279" y="249174"/>
                    </a:lnTo>
                    <a:lnTo>
                      <a:pt x="627279" y="233172"/>
                    </a:lnTo>
                    <a:lnTo>
                      <a:pt x="598475" y="265633"/>
                    </a:lnTo>
                    <a:lnTo>
                      <a:pt x="581102" y="235001"/>
                    </a:lnTo>
                    <a:lnTo>
                      <a:pt x="581102" y="423824"/>
                    </a:lnTo>
                    <a:lnTo>
                      <a:pt x="513893" y="423824"/>
                    </a:lnTo>
                    <a:lnTo>
                      <a:pt x="513893" y="263804"/>
                    </a:lnTo>
                    <a:cubicBezTo>
                      <a:pt x="506883" y="278130"/>
                      <a:pt x="499415" y="292227"/>
                      <a:pt x="491490" y="306095"/>
                    </a:cubicBezTo>
                    <a:cubicBezTo>
                      <a:pt x="483566" y="319964"/>
                      <a:pt x="477317" y="330251"/>
                      <a:pt x="472745" y="336956"/>
                    </a:cubicBezTo>
                    <a:lnTo>
                      <a:pt x="461315" y="234544"/>
                    </a:lnTo>
                    <a:cubicBezTo>
                      <a:pt x="474422" y="212903"/>
                      <a:pt x="485166" y="194234"/>
                      <a:pt x="493548" y="178537"/>
                    </a:cubicBezTo>
                    <a:cubicBezTo>
                      <a:pt x="501930" y="162839"/>
                      <a:pt x="507797" y="149200"/>
                      <a:pt x="511150" y="137617"/>
                    </a:cubicBezTo>
                    <a:lnTo>
                      <a:pt x="478232" y="137617"/>
                    </a:lnTo>
                    <a:lnTo>
                      <a:pt x="478232" y="68123"/>
                    </a:lnTo>
                    <a:lnTo>
                      <a:pt x="513893" y="68123"/>
                    </a:lnTo>
                    <a:close/>
                    <a:moveTo>
                      <a:pt x="1554023" y="0"/>
                    </a:moveTo>
                    <a:lnTo>
                      <a:pt x="1629918" y="1829"/>
                    </a:lnTo>
                    <a:lnTo>
                      <a:pt x="1629918" y="54407"/>
                    </a:lnTo>
                    <a:lnTo>
                      <a:pt x="1778051" y="54407"/>
                    </a:lnTo>
                    <a:lnTo>
                      <a:pt x="1778051" y="418338"/>
                    </a:lnTo>
                    <a:lnTo>
                      <a:pt x="1405891" y="418338"/>
                    </a:lnTo>
                    <a:lnTo>
                      <a:pt x="1405891" y="54407"/>
                    </a:lnTo>
                    <a:lnTo>
                      <a:pt x="1554023" y="54407"/>
                    </a:lnTo>
                    <a:close/>
                    <a:moveTo>
                      <a:pt x="182423" y="0"/>
                    </a:moveTo>
                    <a:lnTo>
                      <a:pt x="258318" y="1829"/>
                    </a:lnTo>
                    <a:lnTo>
                      <a:pt x="258318" y="56693"/>
                    </a:lnTo>
                    <a:lnTo>
                      <a:pt x="416052" y="56693"/>
                    </a:lnTo>
                    <a:lnTo>
                      <a:pt x="416052" y="129388"/>
                    </a:lnTo>
                    <a:lnTo>
                      <a:pt x="311354" y="129388"/>
                    </a:lnTo>
                    <a:cubicBezTo>
                      <a:pt x="321717" y="161696"/>
                      <a:pt x="336576" y="190576"/>
                      <a:pt x="355931" y="216027"/>
                    </a:cubicBezTo>
                    <a:cubicBezTo>
                      <a:pt x="375285" y="241478"/>
                      <a:pt x="403403" y="270967"/>
                      <a:pt x="440284" y="304495"/>
                    </a:cubicBezTo>
                    <a:lnTo>
                      <a:pt x="390449" y="380390"/>
                    </a:lnTo>
                    <a:cubicBezTo>
                      <a:pt x="376124" y="366065"/>
                      <a:pt x="360122" y="347472"/>
                      <a:pt x="342443" y="324612"/>
                    </a:cubicBezTo>
                    <a:lnTo>
                      <a:pt x="342443" y="354787"/>
                    </a:lnTo>
                    <a:lnTo>
                      <a:pt x="258318" y="354787"/>
                    </a:lnTo>
                    <a:lnTo>
                      <a:pt x="258318" y="424739"/>
                    </a:lnTo>
                    <a:lnTo>
                      <a:pt x="182423" y="424739"/>
                    </a:lnTo>
                    <a:lnTo>
                      <a:pt x="182423" y="354787"/>
                    </a:lnTo>
                    <a:lnTo>
                      <a:pt x="98298" y="354787"/>
                    </a:lnTo>
                    <a:lnTo>
                      <a:pt x="98298" y="321869"/>
                    </a:lnTo>
                    <a:cubicBezTo>
                      <a:pt x="82144" y="343510"/>
                      <a:pt x="65837" y="363626"/>
                      <a:pt x="49378" y="382219"/>
                    </a:cubicBezTo>
                    <a:lnTo>
                      <a:pt x="0" y="310896"/>
                    </a:lnTo>
                    <a:cubicBezTo>
                      <a:pt x="33224" y="280111"/>
                      <a:pt x="59817" y="250698"/>
                      <a:pt x="79782" y="222656"/>
                    </a:cubicBezTo>
                    <a:cubicBezTo>
                      <a:pt x="99746" y="194615"/>
                      <a:pt x="115520" y="163525"/>
                      <a:pt x="127102" y="129388"/>
                    </a:cubicBezTo>
                    <a:lnTo>
                      <a:pt x="26518" y="129388"/>
                    </a:lnTo>
                    <a:lnTo>
                      <a:pt x="26518" y="56693"/>
                    </a:lnTo>
                    <a:lnTo>
                      <a:pt x="182423" y="56693"/>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36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
          <p:nvSpPr>
            <p:cNvPr id="6" name="TextBox 2">
              <a:extLst>
                <a:ext uri="{FF2B5EF4-FFF2-40B4-BE49-F238E27FC236}">
                  <a16:creationId xmlns:a16="http://schemas.microsoft.com/office/drawing/2014/main" id="{373C4FCD-6A0F-46EA-ED92-E9C5EAC116C8}"/>
                </a:ext>
              </a:extLst>
            </p:cNvPr>
            <p:cNvSpPr txBox="1"/>
            <p:nvPr userDrawn="1">
              <p:custDataLst>
                <p:tags r:id="rId1"/>
              </p:custDataLst>
            </p:nvPr>
          </p:nvSpPr>
          <p:spPr>
            <a:xfrm>
              <a:off x="46689" y="8058852"/>
              <a:ext cx="2810257" cy="415692"/>
            </a:xfrm>
            <a:custGeom>
              <a:avLst/>
              <a:gdLst/>
              <a:ahLst/>
              <a:cxnLst/>
              <a:rect l="l" t="t" r="r" b="b"/>
              <a:pathLst>
                <a:path w="1444981" h="213741">
                  <a:moveTo>
                    <a:pt x="57836" y="162991"/>
                  </a:moveTo>
                  <a:lnTo>
                    <a:pt x="57836" y="179908"/>
                  </a:lnTo>
                  <a:lnTo>
                    <a:pt x="141961" y="179908"/>
                  </a:lnTo>
                  <a:lnTo>
                    <a:pt x="141961" y="162991"/>
                  </a:lnTo>
                  <a:close/>
                  <a:moveTo>
                    <a:pt x="570129" y="157962"/>
                  </a:moveTo>
                  <a:lnTo>
                    <a:pt x="570129" y="174421"/>
                  </a:lnTo>
                  <a:lnTo>
                    <a:pt x="593903" y="174421"/>
                  </a:lnTo>
                  <a:lnTo>
                    <a:pt x="593903" y="157962"/>
                  </a:lnTo>
                  <a:close/>
                  <a:moveTo>
                    <a:pt x="1420521" y="138303"/>
                  </a:moveTo>
                  <a:cubicBezTo>
                    <a:pt x="1428293" y="138303"/>
                    <a:pt x="1433818" y="138874"/>
                    <a:pt x="1437094" y="140017"/>
                  </a:cubicBezTo>
                  <a:cubicBezTo>
                    <a:pt x="1440371" y="141160"/>
                    <a:pt x="1442504" y="143370"/>
                    <a:pt x="1443495" y="146647"/>
                  </a:cubicBezTo>
                  <a:cubicBezTo>
                    <a:pt x="1444486" y="149923"/>
                    <a:pt x="1444981" y="155448"/>
                    <a:pt x="1444981" y="163220"/>
                  </a:cubicBezTo>
                  <a:cubicBezTo>
                    <a:pt x="1444981" y="170840"/>
                    <a:pt x="1444486" y="176250"/>
                    <a:pt x="1443495" y="179451"/>
                  </a:cubicBezTo>
                  <a:cubicBezTo>
                    <a:pt x="1442504" y="182651"/>
                    <a:pt x="1440371" y="184861"/>
                    <a:pt x="1437094" y="186080"/>
                  </a:cubicBezTo>
                  <a:cubicBezTo>
                    <a:pt x="1433818" y="187299"/>
                    <a:pt x="1428293" y="187909"/>
                    <a:pt x="1420521" y="187909"/>
                  </a:cubicBezTo>
                  <a:cubicBezTo>
                    <a:pt x="1412748" y="187909"/>
                    <a:pt x="1407224" y="187299"/>
                    <a:pt x="1403947" y="186080"/>
                  </a:cubicBezTo>
                  <a:cubicBezTo>
                    <a:pt x="1400671" y="184861"/>
                    <a:pt x="1398575" y="182651"/>
                    <a:pt x="1397661" y="179451"/>
                  </a:cubicBezTo>
                  <a:cubicBezTo>
                    <a:pt x="1396746" y="176250"/>
                    <a:pt x="1396289" y="170840"/>
                    <a:pt x="1396289" y="163220"/>
                  </a:cubicBezTo>
                  <a:cubicBezTo>
                    <a:pt x="1396289" y="155448"/>
                    <a:pt x="1396746" y="149923"/>
                    <a:pt x="1397661" y="146647"/>
                  </a:cubicBezTo>
                  <a:cubicBezTo>
                    <a:pt x="1398575" y="143370"/>
                    <a:pt x="1400671" y="141160"/>
                    <a:pt x="1403947" y="140017"/>
                  </a:cubicBezTo>
                  <a:cubicBezTo>
                    <a:pt x="1407224" y="138874"/>
                    <a:pt x="1412748" y="138303"/>
                    <a:pt x="1420521" y="138303"/>
                  </a:cubicBezTo>
                  <a:close/>
                  <a:moveTo>
                    <a:pt x="570129" y="111099"/>
                  </a:moveTo>
                  <a:lnTo>
                    <a:pt x="570129" y="127787"/>
                  </a:lnTo>
                  <a:lnTo>
                    <a:pt x="593903" y="127787"/>
                  </a:lnTo>
                  <a:lnTo>
                    <a:pt x="593903" y="111099"/>
                  </a:lnTo>
                  <a:close/>
                  <a:moveTo>
                    <a:pt x="1012470" y="90525"/>
                  </a:moveTo>
                  <a:cubicBezTo>
                    <a:pt x="1010641" y="95097"/>
                    <a:pt x="1007593" y="102108"/>
                    <a:pt x="1003326" y="111556"/>
                  </a:cubicBezTo>
                  <a:lnTo>
                    <a:pt x="1013384" y="132359"/>
                  </a:lnTo>
                  <a:cubicBezTo>
                    <a:pt x="1015822" y="128244"/>
                    <a:pt x="1018413" y="123596"/>
                    <a:pt x="1021156" y="118414"/>
                  </a:cubicBezTo>
                  <a:lnTo>
                    <a:pt x="1023900" y="113614"/>
                  </a:lnTo>
                  <a:cubicBezTo>
                    <a:pt x="1020394" y="106299"/>
                    <a:pt x="1016584" y="98602"/>
                    <a:pt x="1012470" y="90525"/>
                  </a:cubicBezTo>
                  <a:close/>
                  <a:moveTo>
                    <a:pt x="326670" y="90525"/>
                  </a:moveTo>
                  <a:cubicBezTo>
                    <a:pt x="324841" y="95097"/>
                    <a:pt x="321793" y="102108"/>
                    <a:pt x="317526" y="111556"/>
                  </a:cubicBezTo>
                  <a:lnTo>
                    <a:pt x="327584" y="132359"/>
                  </a:lnTo>
                  <a:cubicBezTo>
                    <a:pt x="330022" y="128244"/>
                    <a:pt x="332613" y="123596"/>
                    <a:pt x="335356" y="118414"/>
                  </a:cubicBezTo>
                  <a:lnTo>
                    <a:pt x="338100" y="113614"/>
                  </a:lnTo>
                  <a:cubicBezTo>
                    <a:pt x="334594" y="106299"/>
                    <a:pt x="330784" y="98602"/>
                    <a:pt x="326670" y="90525"/>
                  </a:cubicBezTo>
                  <a:close/>
                  <a:moveTo>
                    <a:pt x="57836" y="88239"/>
                  </a:moveTo>
                  <a:lnTo>
                    <a:pt x="57836" y="100126"/>
                  </a:lnTo>
                  <a:lnTo>
                    <a:pt x="137389" y="100126"/>
                  </a:lnTo>
                  <a:lnTo>
                    <a:pt x="137389" y="88239"/>
                  </a:lnTo>
                  <a:close/>
                  <a:moveTo>
                    <a:pt x="951891" y="77266"/>
                  </a:moveTo>
                  <a:lnTo>
                    <a:pt x="951891" y="139217"/>
                  </a:lnTo>
                  <a:cubicBezTo>
                    <a:pt x="957682" y="130073"/>
                    <a:pt x="963168" y="120700"/>
                    <a:pt x="968350" y="111099"/>
                  </a:cubicBezTo>
                  <a:cubicBezTo>
                    <a:pt x="964692" y="103174"/>
                    <a:pt x="959206" y="91897"/>
                    <a:pt x="951891" y="77266"/>
                  </a:cubicBezTo>
                  <a:close/>
                  <a:moveTo>
                    <a:pt x="683057" y="77266"/>
                  </a:moveTo>
                  <a:lnTo>
                    <a:pt x="885597" y="77266"/>
                  </a:lnTo>
                  <a:lnTo>
                    <a:pt x="885597" y="120243"/>
                  </a:lnTo>
                  <a:lnTo>
                    <a:pt x="683057" y="120243"/>
                  </a:lnTo>
                  <a:close/>
                  <a:moveTo>
                    <a:pt x="266091" y="77266"/>
                  </a:moveTo>
                  <a:lnTo>
                    <a:pt x="266091" y="139217"/>
                  </a:lnTo>
                  <a:cubicBezTo>
                    <a:pt x="271882" y="130073"/>
                    <a:pt x="277368" y="120700"/>
                    <a:pt x="282550" y="111099"/>
                  </a:cubicBezTo>
                  <a:cubicBezTo>
                    <a:pt x="278892" y="103174"/>
                    <a:pt x="273406" y="91897"/>
                    <a:pt x="266091" y="77266"/>
                  </a:cubicBezTo>
                  <a:close/>
                  <a:moveTo>
                    <a:pt x="1073049" y="72923"/>
                  </a:moveTo>
                  <a:cubicBezTo>
                    <a:pt x="1068629" y="85877"/>
                    <a:pt x="1063447" y="99288"/>
                    <a:pt x="1057504" y="113157"/>
                  </a:cubicBezTo>
                  <a:cubicBezTo>
                    <a:pt x="1062533" y="122910"/>
                    <a:pt x="1067715" y="133426"/>
                    <a:pt x="1073049" y="144703"/>
                  </a:cubicBezTo>
                  <a:close/>
                  <a:moveTo>
                    <a:pt x="387249" y="72923"/>
                  </a:moveTo>
                  <a:cubicBezTo>
                    <a:pt x="382829" y="85877"/>
                    <a:pt x="377647" y="99288"/>
                    <a:pt x="371704" y="113157"/>
                  </a:cubicBezTo>
                  <a:cubicBezTo>
                    <a:pt x="376733" y="122910"/>
                    <a:pt x="381915" y="133426"/>
                    <a:pt x="387249" y="144703"/>
                  </a:cubicBezTo>
                  <a:close/>
                  <a:moveTo>
                    <a:pt x="570129" y="64236"/>
                  </a:moveTo>
                  <a:lnTo>
                    <a:pt x="570129" y="80695"/>
                  </a:lnTo>
                  <a:lnTo>
                    <a:pt x="593903" y="80695"/>
                  </a:lnTo>
                  <a:lnTo>
                    <a:pt x="593903" y="64236"/>
                  </a:lnTo>
                  <a:close/>
                  <a:moveTo>
                    <a:pt x="1420521" y="61493"/>
                  </a:moveTo>
                  <a:cubicBezTo>
                    <a:pt x="1428293" y="61493"/>
                    <a:pt x="1433818" y="62065"/>
                    <a:pt x="1437094" y="63208"/>
                  </a:cubicBezTo>
                  <a:cubicBezTo>
                    <a:pt x="1440371" y="64351"/>
                    <a:pt x="1442504" y="66560"/>
                    <a:pt x="1443495" y="69837"/>
                  </a:cubicBezTo>
                  <a:cubicBezTo>
                    <a:pt x="1444486" y="73114"/>
                    <a:pt x="1444981" y="78638"/>
                    <a:pt x="1444981" y="86410"/>
                  </a:cubicBezTo>
                  <a:cubicBezTo>
                    <a:pt x="1444981" y="94030"/>
                    <a:pt x="1444486" y="99441"/>
                    <a:pt x="1443495" y="102641"/>
                  </a:cubicBezTo>
                  <a:cubicBezTo>
                    <a:pt x="1442504" y="105841"/>
                    <a:pt x="1440371" y="108051"/>
                    <a:pt x="1437094" y="109270"/>
                  </a:cubicBezTo>
                  <a:cubicBezTo>
                    <a:pt x="1433818" y="110490"/>
                    <a:pt x="1428293" y="111099"/>
                    <a:pt x="1420521" y="111099"/>
                  </a:cubicBezTo>
                  <a:cubicBezTo>
                    <a:pt x="1412748" y="111099"/>
                    <a:pt x="1407224" y="110490"/>
                    <a:pt x="1403947" y="109270"/>
                  </a:cubicBezTo>
                  <a:cubicBezTo>
                    <a:pt x="1400671" y="108051"/>
                    <a:pt x="1398575" y="105841"/>
                    <a:pt x="1397661" y="102641"/>
                  </a:cubicBezTo>
                  <a:cubicBezTo>
                    <a:pt x="1396746" y="99441"/>
                    <a:pt x="1396289" y="94030"/>
                    <a:pt x="1396289" y="86410"/>
                  </a:cubicBezTo>
                  <a:cubicBezTo>
                    <a:pt x="1396289" y="78638"/>
                    <a:pt x="1396746" y="73114"/>
                    <a:pt x="1397661" y="69837"/>
                  </a:cubicBezTo>
                  <a:cubicBezTo>
                    <a:pt x="1398575" y="66560"/>
                    <a:pt x="1400671" y="64351"/>
                    <a:pt x="1403947" y="63208"/>
                  </a:cubicBezTo>
                  <a:cubicBezTo>
                    <a:pt x="1407224" y="62065"/>
                    <a:pt x="1412748" y="61493"/>
                    <a:pt x="1420521" y="61493"/>
                  </a:cubicBezTo>
                  <a:close/>
                  <a:moveTo>
                    <a:pt x="488976" y="51663"/>
                  </a:moveTo>
                  <a:lnTo>
                    <a:pt x="488976" y="157276"/>
                  </a:lnTo>
                  <a:lnTo>
                    <a:pt x="501549" y="157276"/>
                  </a:lnTo>
                  <a:lnTo>
                    <a:pt x="501549" y="51663"/>
                  </a:lnTo>
                  <a:close/>
                  <a:moveTo>
                    <a:pt x="41377" y="47777"/>
                  </a:moveTo>
                  <a:lnTo>
                    <a:pt x="41377" y="60121"/>
                  </a:lnTo>
                  <a:lnTo>
                    <a:pt x="156134" y="60121"/>
                  </a:lnTo>
                  <a:lnTo>
                    <a:pt x="156134" y="47777"/>
                  </a:lnTo>
                  <a:close/>
                  <a:moveTo>
                    <a:pt x="951891" y="40919"/>
                  </a:moveTo>
                  <a:lnTo>
                    <a:pt x="951891" y="59664"/>
                  </a:lnTo>
                  <a:lnTo>
                    <a:pt x="970636" y="50063"/>
                  </a:lnTo>
                  <a:lnTo>
                    <a:pt x="985038" y="76352"/>
                  </a:lnTo>
                  <a:cubicBezTo>
                    <a:pt x="989762" y="65074"/>
                    <a:pt x="993572" y="54787"/>
                    <a:pt x="996468" y="45491"/>
                  </a:cubicBezTo>
                  <a:lnTo>
                    <a:pt x="1025271" y="56007"/>
                  </a:lnTo>
                  <a:cubicBezTo>
                    <a:pt x="1023747" y="60883"/>
                    <a:pt x="1022147" y="65608"/>
                    <a:pt x="1020471" y="70180"/>
                  </a:cubicBezTo>
                  <a:lnTo>
                    <a:pt x="1031215" y="65151"/>
                  </a:lnTo>
                  <a:cubicBezTo>
                    <a:pt x="1036244" y="73837"/>
                    <a:pt x="1039140" y="78943"/>
                    <a:pt x="1039902" y="80467"/>
                  </a:cubicBezTo>
                  <a:cubicBezTo>
                    <a:pt x="1045388" y="67513"/>
                    <a:pt x="1049503" y="56540"/>
                    <a:pt x="1052246" y="47548"/>
                  </a:cubicBezTo>
                  <a:lnTo>
                    <a:pt x="1073049" y="55549"/>
                  </a:lnTo>
                  <a:lnTo>
                    <a:pt x="1073049" y="40919"/>
                  </a:lnTo>
                  <a:close/>
                  <a:moveTo>
                    <a:pt x="266091" y="40919"/>
                  </a:moveTo>
                  <a:lnTo>
                    <a:pt x="266091" y="59664"/>
                  </a:lnTo>
                  <a:lnTo>
                    <a:pt x="284836" y="50063"/>
                  </a:lnTo>
                  <a:lnTo>
                    <a:pt x="299238" y="76352"/>
                  </a:lnTo>
                  <a:cubicBezTo>
                    <a:pt x="303962" y="65074"/>
                    <a:pt x="307772" y="54787"/>
                    <a:pt x="310668" y="45491"/>
                  </a:cubicBezTo>
                  <a:lnTo>
                    <a:pt x="339471" y="56007"/>
                  </a:lnTo>
                  <a:cubicBezTo>
                    <a:pt x="337947" y="60883"/>
                    <a:pt x="336347" y="65608"/>
                    <a:pt x="334671" y="70180"/>
                  </a:cubicBezTo>
                  <a:lnTo>
                    <a:pt x="345415" y="65151"/>
                  </a:lnTo>
                  <a:cubicBezTo>
                    <a:pt x="350444" y="73837"/>
                    <a:pt x="353340" y="78943"/>
                    <a:pt x="354102" y="80467"/>
                  </a:cubicBezTo>
                  <a:cubicBezTo>
                    <a:pt x="359588" y="67513"/>
                    <a:pt x="363703" y="56540"/>
                    <a:pt x="366446" y="47548"/>
                  </a:cubicBezTo>
                  <a:lnTo>
                    <a:pt x="387249" y="55549"/>
                  </a:lnTo>
                  <a:lnTo>
                    <a:pt x="387249" y="40919"/>
                  </a:lnTo>
                  <a:close/>
                  <a:moveTo>
                    <a:pt x="916915" y="5486"/>
                  </a:moveTo>
                  <a:lnTo>
                    <a:pt x="1108939" y="5486"/>
                  </a:lnTo>
                  <a:lnTo>
                    <a:pt x="1108939" y="181279"/>
                  </a:lnTo>
                  <a:cubicBezTo>
                    <a:pt x="1108939" y="189052"/>
                    <a:pt x="1107872" y="195072"/>
                    <a:pt x="1105738" y="199339"/>
                  </a:cubicBezTo>
                  <a:cubicBezTo>
                    <a:pt x="1103605" y="203606"/>
                    <a:pt x="1100138" y="206654"/>
                    <a:pt x="1095337" y="208483"/>
                  </a:cubicBezTo>
                  <a:cubicBezTo>
                    <a:pt x="1090537" y="210312"/>
                    <a:pt x="1083717" y="211607"/>
                    <a:pt x="1074877" y="212369"/>
                  </a:cubicBezTo>
                  <a:lnTo>
                    <a:pt x="1057504" y="213741"/>
                  </a:lnTo>
                  <a:lnTo>
                    <a:pt x="1047217" y="179908"/>
                  </a:lnTo>
                  <a:lnTo>
                    <a:pt x="1062762" y="178308"/>
                  </a:lnTo>
                  <a:cubicBezTo>
                    <a:pt x="1066724" y="178003"/>
                    <a:pt x="1069429" y="177127"/>
                    <a:pt x="1070877" y="175679"/>
                  </a:cubicBezTo>
                  <a:cubicBezTo>
                    <a:pt x="1072325" y="174231"/>
                    <a:pt x="1073049" y="171754"/>
                    <a:pt x="1073049" y="168249"/>
                  </a:cubicBezTo>
                  <a:lnTo>
                    <a:pt x="1073049" y="160477"/>
                  </a:lnTo>
                  <a:lnTo>
                    <a:pt x="1051103" y="171907"/>
                  </a:lnTo>
                  <a:cubicBezTo>
                    <a:pt x="1048207" y="165201"/>
                    <a:pt x="1044626" y="157353"/>
                    <a:pt x="1040359" y="148361"/>
                  </a:cubicBezTo>
                  <a:cubicBezTo>
                    <a:pt x="1032282" y="163906"/>
                    <a:pt x="1022909" y="179070"/>
                    <a:pt x="1012241" y="193852"/>
                  </a:cubicBezTo>
                  <a:lnTo>
                    <a:pt x="985495" y="176707"/>
                  </a:lnTo>
                  <a:cubicBezTo>
                    <a:pt x="991286" y="168325"/>
                    <a:pt x="997153" y="159334"/>
                    <a:pt x="1003097" y="149733"/>
                  </a:cubicBezTo>
                  <a:lnTo>
                    <a:pt x="989610" y="157276"/>
                  </a:lnTo>
                  <a:cubicBezTo>
                    <a:pt x="988695" y="154990"/>
                    <a:pt x="987171" y="151561"/>
                    <a:pt x="985038" y="146989"/>
                  </a:cubicBezTo>
                  <a:cubicBezTo>
                    <a:pt x="977265" y="160705"/>
                    <a:pt x="969493" y="173202"/>
                    <a:pt x="961720" y="184480"/>
                  </a:cubicBezTo>
                  <a:lnTo>
                    <a:pt x="951891" y="177165"/>
                  </a:lnTo>
                  <a:lnTo>
                    <a:pt x="951891" y="212369"/>
                  </a:lnTo>
                  <a:lnTo>
                    <a:pt x="916915" y="212369"/>
                  </a:lnTo>
                  <a:close/>
                  <a:moveTo>
                    <a:pt x="231115" y="5486"/>
                  </a:moveTo>
                  <a:lnTo>
                    <a:pt x="423139" y="5486"/>
                  </a:lnTo>
                  <a:lnTo>
                    <a:pt x="423139" y="181279"/>
                  </a:lnTo>
                  <a:cubicBezTo>
                    <a:pt x="423139" y="189052"/>
                    <a:pt x="422072" y="195072"/>
                    <a:pt x="419938" y="199339"/>
                  </a:cubicBezTo>
                  <a:cubicBezTo>
                    <a:pt x="417805" y="203606"/>
                    <a:pt x="414338" y="206654"/>
                    <a:pt x="409537" y="208483"/>
                  </a:cubicBezTo>
                  <a:cubicBezTo>
                    <a:pt x="404736" y="210312"/>
                    <a:pt x="397917" y="211607"/>
                    <a:pt x="389077" y="212369"/>
                  </a:cubicBezTo>
                  <a:lnTo>
                    <a:pt x="371704" y="213741"/>
                  </a:lnTo>
                  <a:lnTo>
                    <a:pt x="361417" y="179908"/>
                  </a:lnTo>
                  <a:lnTo>
                    <a:pt x="376962" y="178308"/>
                  </a:lnTo>
                  <a:cubicBezTo>
                    <a:pt x="380924" y="178003"/>
                    <a:pt x="383629" y="177127"/>
                    <a:pt x="385077" y="175679"/>
                  </a:cubicBezTo>
                  <a:cubicBezTo>
                    <a:pt x="386525" y="174231"/>
                    <a:pt x="387249" y="171754"/>
                    <a:pt x="387249" y="168249"/>
                  </a:cubicBezTo>
                  <a:lnTo>
                    <a:pt x="387249" y="160477"/>
                  </a:lnTo>
                  <a:lnTo>
                    <a:pt x="365303" y="171907"/>
                  </a:lnTo>
                  <a:cubicBezTo>
                    <a:pt x="362407" y="165201"/>
                    <a:pt x="358826" y="157353"/>
                    <a:pt x="354559" y="148361"/>
                  </a:cubicBezTo>
                  <a:cubicBezTo>
                    <a:pt x="346482" y="163906"/>
                    <a:pt x="337109" y="179070"/>
                    <a:pt x="326441" y="193852"/>
                  </a:cubicBezTo>
                  <a:lnTo>
                    <a:pt x="299695" y="176707"/>
                  </a:lnTo>
                  <a:cubicBezTo>
                    <a:pt x="305486" y="168325"/>
                    <a:pt x="311353" y="159334"/>
                    <a:pt x="317297" y="149733"/>
                  </a:cubicBezTo>
                  <a:lnTo>
                    <a:pt x="303810" y="157276"/>
                  </a:lnTo>
                  <a:cubicBezTo>
                    <a:pt x="302895" y="154990"/>
                    <a:pt x="301371" y="151561"/>
                    <a:pt x="299238" y="146989"/>
                  </a:cubicBezTo>
                  <a:cubicBezTo>
                    <a:pt x="291465" y="160705"/>
                    <a:pt x="283693" y="173202"/>
                    <a:pt x="275920" y="184480"/>
                  </a:cubicBezTo>
                  <a:lnTo>
                    <a:pt x="266091" y="177165"/>
                  </a:lnTo>
                  <a:lnTo>
                    <a:pt x="266091" y="212369"/>
                  </a:lnTo>
                  <a:lnTo>
                    <a:pt x="231115" y="212369"/>
                  </a:lnTo>
                  <a:close/>
                  <a:moveTo>
                    <a:pt x="548869" y="3657"/>
                  </a:moveTo>
                  <a:lnTo>
                    <a:pt x="582016" y="5257"/>
                  </a:lnTo>
                  <a:cubicBezTo>
                    <a:pt x="580797" y="12573"/>
                    <a:pt x="579044" y="20878"/>
                    <a:pt x="576758" y="30175"/>
                  </a:cubicBezTo>
                  <a:lnTo>
                    <a:pt x="596189" y="30175"/>
                  </a:lnTo>
                  <a:lnTo>
                    <a:pt x="591160" y="6400"/>
                  </a:lnTo>
                  <a:lnTo>
                    <a:pt x="624535" y="6400"/>
                  </a:lnTo>
                  <a:lnTo>
                    <a:pt x="628879" y="30175"/>
                  </a:lnTo>
                  <a:lnTo>
                    <a:pt x="654939" y="30175"/>
                  </a:lnTo>
                  <a:lnTo>
                    <a:pt x="654939" y="64236"/>
                  </a:lnTo>
                  <a:lnTo>
                    <a:pt x="623621" y="64236"/>
                  </a:lnTo>
                  <a:lnTo>
                    <a:pt x="623621" y="80695"/>
                  </a:lnTo>
                  <a:lnTo>
                    <a:pt x="651053" y="80695"/>
                  </a:lnTo>
                  <a:lnTo>
                    <a:pt x="651053" y="111099"/>
                  </a:lnTo>
                  <a:lnTo>
                    <a:pt x="623621" y="111099"/>
                  </a:lnTo>
                  <a:lnTo>
                    <a:pt x="623621" y="127787"/>
                  </a:lnTo>
                  <a:lnTo>
                    <a:pt x="651053" y="127787"/>
                  </a:lnTo>
                  <a:lnTo>
                    <a:pt x="651053" y="157962"/>
                  </a:lnTo>
                  <a:lnTo>
                    <a:pt x="623621" y="157962"/>
                  </a:lnTo>
                  <a:lnTo>
                    <a:pt x="623621" y="174421"/>
                  </a:lnTo>
                  <a:lnTo>
                    <a:pt x="659283" y="174421"/>
                  </a:lnTo>
                  <a:lnTo>
                    <a:pt x="659283" y="208711"/>
                  </a:lnTo>
                  <a:lnTo>
                    <a:pt x="538582" y="208711"/>
                  </a:lnTo>
                  <a:lnTo>
                    <a:pt x="538582" y="114985"/>
                  </a:lnTo>
                  <a:cubicBezTo>
                    <a:pt x="534315" y="120929"/>
                    <a:pt x="531952" y="124206"/>
                    <a:pt x="531495" y="124815"/>
                  </a:cubicBezTo>
                  <a:lnTo>
                    <a:pt x="527152" y="110642"/>
                  </a:lnTo>
                  <a:lnTo>
                    <a:pt x="527152" y="193395"/>
                  </a:lnTo>
                  <a:lnTo>
                    <a:pt x="457886" y="193395"/>
                  </a:lnTo>
                  <a:lnTo>
                    <a:pt x="457886" y="16002"/>
                  </a:lnTo>
                  <a:lnTo>
                    <a:pt x="527152" y="16002"/>
                  </a:lnTo>
                  <a:lnTo>
                    <a:pt x="527152" y="71323"/>
                  </a:lnTo>
                  <a:cubicBezTo>
                    <a:pt x="532943" y="59588"/>
                    <a:pt x="537439" y="48615"/>
                    <a:pt x="540639" y="38404"/>
                  </a:cubicBezTo>
                  <a:cubicBezTo>
                    <a:pt x="543840" y="28194"/>
                    <a:pt x="546583" y="16611"/>
                    <a:pt x="548869" y="3657"/>
                  </a:cubicBezTo>
                  <a:close/>
                  <a:moveTo>
                    <a:pt x="1159002" y="0"/>
                  </a:moveTo>
                  <a:lnTo>
                    <a:pt x="1194435" y="914"/>
                  </a:lnTo>
                  <a:lnTo>
                    <a:pt x="1194435" y="52120"/>
                  </a:lnTo>
                  <a:lnTo>
                    <a:pt x="1209980" y="52120"/>
                  </a:lnTo>
                  <a:lnTo>
                    <a:pt x="1209980" y="91211"/>
                  </a:lnTo>
                  <a:lnTo>
                    <a:pt x="1194435" y="91211"/>
                  </a:lnTo>
                  <a:lnTo>
                    <a:pt x="1194435" y="149047"/>
                  </a:lnTo>
                  <a:cubicBezTo>
                    <a:pt x="1202513" y="147523"/>
                    <a:pt x="1207465" y="146532"/>
                    <a:pt x="1209294" y="146075"/>
                  </a:cubicBezTo>
                  <a:lnTo>
                    <a:pt x="1209523" y="161848"/>
                  </a:lnTo>
                  <a:lnTo>
                    <a:pt x="1209752" y="169621"/>
                  </a:lnTo>
                  <a:lnTo>
                    <a:pt x="1220267" y="169621"/>
                  </a:lnTo>
                  <a:lnTo>
                    <a:pt x="1220267" y="29260"/>
                  </a:lnTo>
                  <a:lnTo>
                    <a:pt x="1256386" y="30175"/>
                  </a:lnTo>
                  <a:lnTo>
                    <a:pt x="1256386" y="169621"/>
                  </a:lnTo>
                  <a:lnTo>
                    <a:pt x="1274445" y="169621"/>
                  </a:lnTo>
                  <a:lnTo>
                    <a:pt x="1274445" y="0"/>
                  </a:lnTo>
                  <a:lnTo>
                    <a:pt x="1311250" y="914"/>
                  </a:lnTo>
                  <a:lnTo>
                    <a:pt x="1311250" y="58978"/>
                  </a:lnTo>
                  <a:lnTo>
                    <a:pt x="1338225" y="58978"/>
                  </a:lnTo>
                  <a:lnTo>
                    <a:pt x="1338225" y="98069"/>
                  </a:lnTo>
                  <a:lnTo>
                    <a:pt x="1311250" y="98069"/>
                  </a:lnTo>
                  <a:lnTo>
                    <a:pt x="1311250" y="169621"/>
                  </a:lnTo>
                  <a:lnTo>
                    <a:pt x="1345311" y="169621"/>
                  </a:lnTo>
                  <a:lnTo>
                    <a:pt x="1345311" y="208940"/>
                  </a:lnTo>
                  <a:lnTo>
                    <a:pt x="1198779" y="208940"/>
                  </a:lnTo>
                  <a:lnTo>
                    <a:pt x="1198779" y="186994"/>
                  </a:lnTo>
                  <a:lnTo>
                    <a:pt x="1183920" y="189738"/>
                  </a:lnTo>
                  <a:cubicBezTo>
                    <a:pt x="1177824" y="190957"/>
                    <a:pt x="1170623" y="192328"/>
                    <a:pt x="1162317" y="193852"/>
                  </a:cubicBezTo>
                  <a:cubicBezTo>
                    <a:pt x="1154011" y="195376"/>
                    <a:pt x="1145667" y="196977"/>
                    <a:pt x="1137285" y="198653"/>
                  </a:cubicBezTo>
                  <a:lnTo>
                    <a:pt x="1133170" y="159105"/>
                  </a:lnTo>
                  <a:lnTo>
                    <a:pt x="1139343" y="158191"/>
                  </a:lnTo>
                  <a:cubicBezTo>
                    <a:pt x="1141629" y="157734"/>
                    <a:pt x="1144410" y="157276"/>
                    <a:pt x="1147687" y="156819"/>
                  </a:cubicBezTo>
                  <a:cubicBezTo>
                    <a:pt x="1150963" y="156362"/>
                    <a:pt x="1154735" y="155752"/>
                    <a:pt x="1159002" y="154990"/>
                  </a:cubicBezTo>
                  <a:lnTo>
                    <a:pt x="1159002" y="91211"/>
                  </a:lnTo>
                  <a:lnTo>
                    <a:pt x="1140714" y="91211"/>
                  </a:lnTo>
                  <a:lnTo>
                    <a:pt x="1140714" y="52120"/>
                  </a:lnTo>
                  <a:lnTo>
                    <a:pt x="1159002" y="52120"/>
                  </a:lnTo>
                  <a:close/>
                  <a:moveTo>
                    <a:pt x="71552" y="0"/>
                  </a:moveTo>
                  <a:lnTo>
                    <a:pt x="119558" y="0"/>
                  </a:lnTo>
                  <a:lnTo>
                    <a:pt x="123444" y="14630"/>
                  </a:lnTo>
                  <a:lnTo>
                    <a:pt x="197511" y="14630"/>
                  </a:lnTo>
                  <a:lnTo>
                    <a:pt x="197511" y="69494"/>
                  </a:lnTo>
                  <a:lnTo>
                    <a:pt x="178080" y="69494"/>
                  </a:lnTo>
                  <a:lnTo>
                    <a:pt x="178080" y="125044"/>
                  </a:lnTo>
                  <a:lnTo>
                    <a:pt x="57836" y="125044"/>
                  </a:lnTo>
                  <a:lnTo>
                    <a:pt x="57836" y="136245"/>
                  </a:lnTo>
                  <a:lnTo>
                    <a:pt x="183109" y="136245"/>
                  </a:lnTo>
                  <a:lnTo>
                    <a:pt x="183109" y="209169"/>
                  </a:lnTo>
                  <a:lnTo>
                    <a:pt x="16002" y="209169"/>
                  </a:lnTo>
                  <a:lnTo>
                    <a:pt x="16002" y="69494"/>
                  </a:lnTo>
                  <a:lnTo>
                    <a:pt x="0" y="69494"/>
                  </a:lnTo>
                  <a:lnTo>
                    <a:pt x="0" y="14630"/>
                  </a:lnTo>
                  <a:lnTo>
                    <a:pt x="75895" y="14630"/>
                  </a:lnTo>
                  <a:close/>
                </a:path>
              </a:pathLst>
            </a:custGeom>
            <a:solidFill>
              <a:schemeClr val="bg1"/>
            </a:soli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Tree>
    <p:extLst>
      <p:ext uri="{BB962C8B-B14F-4D97-AF65-F5344CB8AC3E}">
        <p14:creationId xmlns:p14="http://schemas.microsoft.com/office/powerpoint/2010/main" val="1126197074"/>
      </p:ext>
    </p:extLst>
  </p:cSld>
  <p:clrMapOvr>
    <a:masterClrMapping/>
  </p:clrMapOvr>
  <mc:AlternateContent xmlns:mc="http://schemas.openxmlformats.org/markup-compatibility/2006" xmlns:p14="http://schemas.microsoft.com/office/powerpoint/2010/main">
    <mc:Choice Requires="p14">
      <p:transition p14:dur="0" advTm="500"/>
    </mc:Choice>
    <mc:Fallback xmlns="">
      <p:transition advTm="5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6958164"/>
      </p:ext>
    </p:extLst>
  </p:cSld>
  <p:clrMap bg1="lt1" tx1="dk1" bg2="lt2" tx2="dk2" accent1="accent1" accent2="accent2" accent3="accent3" accent4="accent4" accent5="accent5" accent6="accent6" hlink="hlink" folHlink="folHlink"/>
  <p:sldLayoutIdLst>
    <p:sldLayoutId id="2147483661" r:id="rId1"/>
    <p:sldLayoutId id="2147483668" r:id="rId2"/>
    <p:sldLayoutId id="2147483649" r:id="rId3"/>
    <p:sldLayoutId id="2147483669" r:id="rId4"/>
    <p:sldLayoutId id="2147483670" r:id="rId5"/>
    <p:sldLayoutId id="2147483673" r:id="rId6"/>
    <p:sldLayoutId id="2147483674" r:id="rId7"/>
  </p:sldLayoutIdLst>
  <mc:AlternateContent xmlns:mc="http://schemas.openxmlformats.org/markup-compatibility/2006" xmlns:p14="http://schemas.microsoft.com/office/powerpoint/2010/main">
    <mc:Choice Requires="p14">
      <p:transition p14:dur="0" advTm="500"/>
    </mc:Choice>
    <mc:Fallback xmlns="">
      <p:transition advTm="5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8" Type="http://schemas.openxmlformats.org/officeDocument/2006/relationships/chart" Target="../charts/chart3.xml"/><Relationship Id="rId3" Type="http://schemas.openxmlformats.org/officeDocument/2006/relationships/tags" Target="../tags/tag13.xml"/><Relationship Id="rId7" Type="http://schemas.openxmlformats.org/officeDocument/2006/relationships/notesSlide" Target="../notesSlides/notesSlide11.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Layout" Target="../slideLayouts/slideLayout4.xml"/><Relationship Id="rId5" Type="http://schemas.openxmlformats.org/officeDocument/2006/relationships/tags" Target="../tags/tag15.xml"/><Relationship Id="rId4" Type="http://schemas.openxmlformats.org/officeDocument/2006/relationships/tags" Target="../tags/tag14.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microsoft.com/office/2007/relationships/hdphoto" Target="../media/hdphoto1.wdp"/><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6.xml"/><Relationship Id="rId4" Type="http://schemas.openxmlformats.org/officeDocument/2006/relationships/image" Target="../media/image23.jpeg"/></Relationships>
</file>

<file path=ppt/slides/_rels/slide14.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notesSlide" Target="../notesSlides/notesSlide14.xml"/><Relationship Id="rId7" Type="http://schemas.microsoft.com/office/2007/relationships/hdphoto" Target="../media/hdphoto6.wdp"/><Relationship Id="rId2" Type="http://schemas.openxmlformats.org/officeDocument/2006/relationships/slideLayout" Target="../slideLayouts/slideLayout4.xml"/><Relationship Id="rId1" Type="http://schemas.openxmlformats.org/officeDocument/2006/relationships/tags" Target="../tags/tag17.xml"/><Relationship Id="rId6" Type="http://schemas.openxmlformats.org/officeDocument/2006/relationships/image" Target="../media/image25.png"/><Relationship Id="rId11" Type="http://schemas.microsoft.com/office/2007/relationships/hdphoto" Target="../media/hdphoto8.wdp"/><Relationship Id="rId5" Type="http://schemas.microsoft.com/office/2007/relationships/hdphoto" Target="../media/hdphoto5.wdp"/><Relationship Id="rId10" Type="http://schemas.openxmlformats.org/officeDocument/2006/relationships/image" Target="../media/image27.png"/><Relationship Id="rId4" Type="http://schemas.openxmlformats.org/officeDocument/2006/relationships/image" Target="../media/image24.png"/><Relationship Id="rId9" Type="http://schemas.microsoft.com/office/2007/relationships/hdphoto" Target="../media/hdphoto7.wdp"/></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microsoft.com/office/2007/relationships/hdphoto" Target="../media/hdphoto1.wdp"/><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9.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9.xml.rels><?xml version="1.0" encoding="UTF-8" standalone="yes"?>
<Relationships xmlns="http://schemas.openxmlformats.org/package/2006/relationships"><Relationship Id="rId8" Type="http://schemas.openxmlformats.org/officeDocument/2006/relationships/image" Target="../media/image31.png"/><Relationship Id="rId13" Type="http://schemas.microsoft.com/office/2007/relationships/hdphoto" Target="../media/hdphoto13.wdp"/><Relationship Id="rId3" Type="http://schemas.openxmlformats.org/officeDocument/2006/relationships/notesSlide" Target="../notesSlides/notesSlide19.xml"/><Relationship Id="rId7" Type="http://schemas.microsoft.com/office/2007/relationships/hdphoto" Target="../media/hdphoto10.wdp"/><Relationship Id="rId12" Type="http://schemas.openxmlformats.org/officeDocument/2006/relationships/image" Target="../media/image33.png"/><Relationship Id="rId2" Type="http://schemas.openxmlformats.org/officeDocument/2006/relationships/slideLayout" Target="../slideLayouts/slideLayout4.xml"/><Relationship Id="rId1" Type="http://schemas.openxmlformats.org/officeDocument/2006/relationships/tags" Target="../tags/tag21.xml"/><Relationship Id="rId6" Type="http://schemas.openxmlformats.org/officeDocument/2006/relationships/image" Target="../media/image30.png"/><Relationship Id="rId11" Type="http://schemas.microsoft.com/office/2007/relationships/hdphoto" Target="../media/hdphoto12.wdp"/><Relationship Id="rId5" Type="http://schemas.microsoft.com/office/2007/relationships/hdphoto" Target="../media/hdphoto9.wdp"/><Relationship Id="rId10" Type="http://schemas.openxmlformats.org/officeDocument/2006/relationships/image" Target="../media/image32.png"/><Relationship Id="rId4" Type="http://schemas.openxmlformats.org/officeDocument/2006/relationships/image" Target="../media/image29.png"/><Relationship Id="rId9" Type="http://schemas.microsoft.com/office/2007/relationships/hdphoto" Target="../media/hdphoto11.wdp"/></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7.jp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6.xml"/><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notesSlide" Target="../notesSlides/notesSlide5.xml"/><Relationship Id="rId7" Type="http://schemas.microsoft.com/office/2007/relationships/hdphoto" Target="../media/hdphoto3.wdp"/><Relationship Id="rId2" Type="http://schemas.openxmlformats.org/officeDocument/2006/relationships/slideLayout" Target="../slideLayouts/slideLayout4.xml"/><Relationship Id="rId1" Type="http://schemas.openxmlformats.org/officeDocument/2006/relationships/tags" Target="../tags/tag7.xml"/><Relationship Id="rId6" Type="http://schemas.openxmlformats.org/officeDocument/2006/relationships/image" Target="../media/image14.png"/><Relationship Id="rId5" Type="http://schemas.microsoft.com/office/2007/relationships/hdphoto" Target="../media/hdphoto2.wdp"/><Relationship Id="rId4" Type="http://schemas.openxmlformats.org/officeDocument/2006/relationships/image" Target="../media/image13.png"/><Relationship Id="rId9" Type="http://schemas.microsoft.com/office/2007/relationships/hdphoto" Target="../media/hdphoto4.wdp"/></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microsoft.com/office/2007/relationships/hdphoto" Target="../media/hdphoto1.wdp"/><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8.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9.xml"/><Relationship Id="rId6" Type="http://schemas.openxmlformats.org/officeDocument/2006/relationships/image" Target="../media/image22.jpeg"/><Relationship Id="rId5" Type="http://schemas.openxmlformats.org/officeDocument/2006/relationships/chart" Target="../charts/chart2.xml"/><Relationship Id="rId4"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8" name="标题 1">
            <a:extLst>
              <a:ext uri="{FF2B5EF4-FFF2-40B4-BE49-F238E27FC236}">
                <a16:creationId xmlns:a16="http://schemas.microsoft.com/office/drawing/2014/main" id="{7B981BB5-F44C-454F-8B91-5365ACF3AF80}"/>
              </a:ext>
            </a:extLst>
          </p:cNvPr>
          <p:cNvSpPr>
            <a:spLocks noChangeArrowheads="1"/>
          </p:cNvSpPr>
          <p:nvPr/>
        </p:nvSpPr>
        <p:spPr bwMode="auto">
          <a:xfrm>
            <a:off x="1812751" y="515385"/>
            <a:ext cx="2767104" cy="3154710"/>
          </a:xfrm>
          <a:prstGeom prst="rect">
            <a:avLst/>
          </a:prstGeom>
          <a:noFill/>
          <a:ln>
            <a:noFill/>
          </a:ln>
          <a:effectLst>
            <a:outerShdw blurRad="101600" dist="38100" dir="5400000" algn="t" rotWithShape="0">
              <a:srgbClr val="C00000">
                <a:alpha val="21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ctr" defTabSz="1097280" rtl="0" eaLnBrk="1" fontAlgn="base" latinLnBrk="0" hangingPunct="1">
              <a:lnSpc>
                <a:spcPct val="100000"/>
              </a:lnSpc>
              <a:spcBef>
                <a:spcPct val="0"/>
              </a:spcBef>
              <a:spcAft>
                <a:spcPct val="0"/>
              </a:spcAft>
              <a:buClrTx/>
              <a:buSzTx/>
              <a:buFontTx/>
              <a:buNone/>
              <a:tabLst/>
              <a:defRPr/>
            </a:pPr>
            <a:r>
              <a:rPr kumimoji="0" lang="zh-CN" altLang="en-US" sz="19900" b="1" i="0" u="none" strike="noStrike" kern="1200" cap="none" spc="-300" normalizeH="0" baseline="0" noProof="0" dirty="0">
                <a:ln>
                  <a:noFill/>
                </a:ln>
                <a:gradFill flip="none" rotWithShape="1">
                  <a:gsLst>
                    <a:gs pos="26000">
                      <a:schemeClr val="accent2">
                        <a:lumMod val="70000"/>
                        <a:lumOff val="30000"/>
                      </a:schemeClr>
                    </a:gs>
                    <a:gs pos="91000">
                      <a:schemeClr val="accent1"/>
                    </a:gs>
                  </a:gsLst>
                  <a:lin ang="5400000" scaled="1"/>
                  <a:tileRect/>
                </a:gradFill>
                <a:effectLst/>
                <a:uLnTx/>
                <a:uFillTx/>
                <a:latin typeface="思源黑体 CN Bold" panose="020B0800000000000000" pitchFamily="34" charset="-122"/>
                <a:ea typeface="思源黑体 CN Bold" panose="020B0800000000000000" pitchFamily="34" charset="-122"/>
                <a:cs typeface="+mn-ea"/>
                <a:sym typeface="+mn-lt"/>
              </a:rPr>
              <a:t>党</a:t>
            </a:r>
          </a:p>
        </p:txBody>
      </p:sp>
      <p:sp>
        <p:nvSpPr>
          <p:cNvPr id="149" name="标题 1">
            <a:extLst>
              <a:ext uri="{FF2B5EF4-FFF2-40B4-BE49-F238E27FC236}">
                <a16:creationId xmlns:a16="http://schemas.microsoft.com/office/drawing/2014/main" id="{38DD95A2-63A4-440C-AD4D-4AE540A86B94}"/>
              </a:ext>
            </a:extLst>
          </p:cNvPr>
          <p:cNvSpPr>
            <a:spLocks noChangeArrowheads="1"/>
          </p:cNvSpPr>
          <p:nvPr/>
        </p:nvSpPr>
        <p:spPr bwMode="auto">
          <a:xfrm>
            <a:off x="4033622" y="1250174"/>
            <a:ext cx="2332691" cy="2646878"/>
          </a:xfrm>
          <a:prstGeom prst="rect">
            <a:avLst/>
          </a:prstGeom>
          <a:noFill/>
          <a:ln>
            <a:noFill/>
          </a:ln>
          <a:effectLst>
            <a:outerShdw blurRad="101600" dist="38100" dir="5400000" algn="t" rotWithShape="0">
              <a:srgbClr val="C00000">
                <a:alpha val="21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ctr" defTabSz="1097280" rtl="0" eaLnBrk="1" fontAlgn="base" latinLnBrk="0" hangingPunct="1">
              <a:lnSpc>
                <a:spcPct val="100000"/>
              </a:lnSpc>
              <a:spcBef>
                <a:spcPct val="0"/>
              </a:spcBef>
              <a:spcAft>
                <a:spcPct val="0"/>
              </a:spcAft>
              <a:buClrTx/>
              <a:buSzTx/>
              <a:buFontTx/>
              <a:buNone/>
              <a:tabLst/>
              <a:defRPr/>
            </a:pPr>
            <a:r>
              <a:rPr lang="zh-CN" altLang="en-US" sz="16600" b="1" spc="-300" dirty="0">
                <a:gradFill flip="none" rotWithShape="1">
                  <a:gsLst>
                    <a:gs pos="26000">
                      <a:schemeClr val="accent2">
                        <a:lumMod val="70000"/>
                        <a:lumOff val="30000"/>
                      </a:schemeClr>
                    </a:gs>
                    <a:gs pos="91000">
                      <a:schemeClr val="accent1"/>
                    </a:gs>
                  </a:gsLst>
                  <a:lin ang="5400000" scaled="1"/>
                  <a:tileRect/>
                </a:gradFill>
                <a:latin typeface="思源黑体 CN Bold" panose="020B0800000000000000" pitchFamily="34" charset="-122"/>
                <a:ea typeface="思源黑体 CN Bold" panose="020B0800000000000000" pitchFamily="34" charset="-122"/>
                <a:cs typeface="+mn-ea"/>
                <a:sym typeface="+mn-lt"/>
              </a:rPr>
              <a:t>史</a:t>
            </a:r>
          </a:p>
        </p:txBody>
      </p:sp>
      <p:sp>
        <p:nvSpPr>
          <p:cNvPr id="150" name="标题 1">
            <a:extLst>
              <a:ext uri="{FF2B5EF4-FFF2-40B4-BE49-F238E27FC236}">
                <a16:creationId xmlns:a16="http://schemas.microsoft.com/office/drawing/2014/main" id="{839BDE12-B7FC-4D59-81D7-F537F35AF8C2}"/>
              </a:ext>
            </a:extLst>
          </p:cNvPr>
          <p:cNvSpPr>
            <a:spLocks noChangeArrowheads="1"/>
          </p:cNvSpPr>
          <p:nvPr/>
        </p:nvSpPr>
        <p:spPr bwMode="auto">
          <a:xfrm>
            <a:off x="5820080" y="570595"/>
            <a:ext cx="2767104" cy="3154710"/>
          </a:xfrm>
          <a:prstGeom prst="rect">
            <a:avLst/>
          </a:prstGeom>
          <a:noFill/>
          <a:ln>
            <a:noFill/>
          </a:ln>
          <a:effectLst>
            <a:outerShdw blurRad="101600" dist="38100" dir="5400000" algn="t" rotWithShape="0">
              <a:srgbClr val="C00000">
                <a:alpha val="21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ctr" defTabSz="1097280" rtl="0" eaLnBrk="1" fontAlgn="base" latinLnBrk="0" hangingPunct="1">
              <a:lnSpc>
                <a:spcPct val="100000"/>
              </a:lnSpc>
              <a:spcBef>
                <a:spcPct val="0"/>
              </a:spcBef>
              <a:spcAft>
                <a:spcPct val="0"/>
              </a:spcAft>
              <a:buClrTx/>
              <a:buSzTx/>
              <a:buFontTx/>
              <a:buNone/>
              <a:tabLst/>
              <a:defRPr/>
            </a:pPr>
            <a:r>
              <a:rPr lang="zh-CN" altLang="en-US" sz="19900" b="1" spc="-300" dirty="0">
                <a:gradFill flip="none" rotWithShape="1">
                  <a:gsLst>
                    <a:gs pos="26000">
                      <a:schemeClr val="accent2">
                        <a:lumMod val="70000"/>
                        <a:lumOff val="30000"/>
                      </a:schemeClr>
                    </a:gs>
                    <a:gs pos="91000">
                      <a:schemeClr val="accent1"/>
                    </a:gs>
                  </a:gsLst>
                  <a:lin ang="5400000" scaled="1"/>
                  <a:tileRect/>
                </a:gradFill>
                <a:latin typeface="思源黑体 CN Bold" panose="020B0800000000000000" pitchFamily="34" charset="-122"/>
                <a:ea typeface="思源黑体 CN Bold" panose="020B0800000000000000" pitchFamily="34" charset="-122"/>
                <a:cs typeface="+mn-ea"/>
                <a:sym typeface="+mn-lt"/>
              </a:rPr>
              <a:t>学</a:t>
            </a:r>
          </a:p>
        </p:txBody>
      </p:sp>
      <p:sp>
        <p:nvSpPr>
          <p:cNvPr id="151" name="标题 1">
            <a:extLst>
              <a:ext uri="{FF2B5EF4-FFF2-40B4-BE49-F238E27FC236}">
                <a16:creationId xmlns:a16="http://schemas.microsoft.com/office/drawing/2014/main" id="{B8C8DA68-6769-44E5-A443-99E6B2EACF66}"/>
              </a:ext>
            </a:extLst>
          </p:cNvPr>
          <p:cNvSpPr>
            <a:spLocks noChangeArrowheads="1"/>
          </p:cNvSpPr>
          <p:nvPr/>
        </p:nvSpPr>
        <p:spPr bwMode="auto">
          <a:xfrm>
            <a:off x="8040950" y="1250174"/>
            <a:ext cx="2332691" cy="2646878"/>
          </a:xfrm>
          <a:prstGeom prst="rect">
            <a:avLst/>
          </a:prstGeom>
          <a:noFill/>
          <a:ln>
            <a:noFill/>
          </a:ln>
          <a:effectLst>
            <a:outerShdw blurRad="101600" dist="38100" dir="5400000" algn="t" rotWithShape="0">
              <a:srgbClr val="C00000">
                <a:alpha val="21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ctr" defTabSz="1097280" rtl="0" eaLnBrk="1" fontAlgn="base" latinLnBrk="0" hangingPunct="1">
              <a:lnSpc>
                <a:spcPct val="100000"/>
              </a:lnSpc>
              <a:spcBef>
                <a:spcPct val="0"/>
              </a:spcBef>
              <a:spcAft>
                <a:spcPct val="0"/>
              </a:spcAft>
              <a:buClrTx/>
              <a:buSzTx/>
              <a:buFontTx/>
              <a:buNone/>
              <a:tabLst/>
              <a:defRPr/>
            </a:pPr>
            <a:r>
              <a:rPr lang="zh-CN" altLang="en-US" sz="16600" b="1" spc="-300" dirty="0">
                <a:gradFill flip="none" rotWithShape="1">
                  <a:gsLst>
                    <a:gs pos="26000">
                      <a:schemeClr val="accent2">
                        <a:lumMod val="70000"/>
                        <a:lumOff val="30000"/>
                      </a:schemeClr>
                    </a:gs>
                    <a:gs pos="91000">
                      <a:schemeClr val="accent1"/>
                    </a:gs>
                  </a:gsLst>
                  <a:lin ang="5400000" scaled="1"/>
                  <a:tileRect/>
                </a:gradFill>
                <a:latin typeface="思源黑体 CN Bold" panose="020B0800000000000000" pitchFamily="34" charset="-122"/>
                <a:ea typeface="思源黑体 CN Bold" panose="020B0800000000000000" pitchFamily="34" charset="-122"/>
                <a:cs typeface="+mn-ea"/>
                <a:sym typeface="+mn-lt"/>
              </a:rPr>
              <a:t>习</a:t>
            </a:r>
          </a:p>
        </p:txBody>
      </p:sp>
    </p:spTree>
    <p:extLst>
      <p:ext uri="{BB962C8B-B14F-4D97-AF65-F5344CB8AC3E}">
        <p14:creationId xmlns:p14="http://schemas.microsoft.com/office/powerpoint/2010/main" val="2317816404"/>
      </p:ext>
    </p:extLst>
  </p:cSld>
  <p:clrMapOvr>
    <a:masterClrMapping/>
  </p:clrMapOvr>
  <mc:AlternateContent xmlns:mc="http://schemas.openxmlformats.org/markup-compatibility/2006" xmlns:p14="http://schemas.microsoft.com/office/powerpoint/2010/main">
    <mc:Choice Requires="p14">
      <p:transition p14:dur="0" advTm="500"/>
    </mc:Choice>
    <mc:Fallback xmlns="">
      <p:transition advTm="5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id="{4D1AA0DF-6350-DC83-D9B1-2E789EFDBD4F}"/>
              </a:ext>
            </a:extLst>
          </p:cNvPr>
          <p:cNvSpPr/>
          <p:nvPr/>
        </p:nvSpPr>
        <p:spPr>
          <a:xfrm>
            <a:off x="0" y="5157192"/>
            <a:ext cx="12192000" cy="1526547"/>
          </a:xfrm>
          <a:custGeom>
            <a:avLst/>
            <a:gdLst>
              <a:gd name="connsiteX0" fmla="*/ 0 w 12192000"/>
              <a:gd name="connsiteY0" fmla="*/ 0 h 1526547"/>
              <a:gd name="connsiteX1" fmla="*/ 43626 w 12192000"/>
              <a:gd name="connsiteY1" fmla="*/ 21296 h 1526547"/>
              <a:gd name="connsiteX2" fmla="*/ 6106789 w 12192000"/>
              <a:gd name="connsiteY2" fmla="*/ 984922 h 1526547"/>
              <a:gd name="connsiteX3" fmla="*/ 12010382 w 12192000"/>
              <a:gd name="connsiteY3" fmla="*/ 89969 h 1526547"/>
              <a:gd name="connsiteX4" fmla="*/ 12192000 w 12192000"/>
              <a:gd name="connsiteY4" fmla="*/ 8961 h 1526547"/>
              <a:gd name="connsiteX5" fmla="*/ 12192000 w 12192000"/>
              <a:gd name="connsiteY5" fmla="*/ 1526547 h 1526547"/>
              <a:gd name="connsiteX6" fmla="*/ 0 w 12192000"/>
              <a:gd name="connsiteY6" fmla="*/ 1526547 h 152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526547">
                <a:moveTo>
                  <a:pt x="0" y="0"/>
                </a:moveTo>
                <a:lnTo>
                  <a:pt x="43626" y="21296"/>
                </a:lnTo>
                <a:cubicBezTo>
                  <a:pt x="1336103" y="601541"/>
                  <a:pt x="3568939" y="984922"/>
                  <a:pt x="6106789" y="984922"/>
                </a:cubicBezTo>
                <a:cubicBezTo>
                  <a:pt x="8543126" y="984922"/>
                  <a:pt x="10698361" y="631598"/>
                  <a:pt x="12010382" y="89969"/>
                </a:cubicBezTo>
                <a:lnTo>
                  <a:pt x="12192000" y="8961"/>
                </a:lnTo>
                <a:lnTo>
                  <a:pt x="12192000" y="1526547"/>
                </a:lnTo>
                <a:lnTo>
                  <a:pt x="0" y="1526547"/>
                </a:lnTo>
                <a:close/>
              </a:path>
            </a:pathLst>
          </a:custGeom>
          <a:gradFill flip="none" rotWithShape="1">
            <a:gsLst>
              <a:gs pos="0">
                <a:schemeClr val="accent6"/>
              </a:gs>
              <a:gs pos="49200">
                <a:schemeClr val="accent4"/>
              </a:gs>
              <a:gs pos="100000">
                <a:schemeClr val="accent6"/>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文本框 4">
            <a:extLst>
              <a:ext uri="{FF2B5EF4-FFF2-40B4-BE49-F238E27FC236}">
                <a16:creationId xmlns:a16="http://schemas.microsoft.com/office/drawing/2014/main" id="{DF41B042-D938-6ABC-B9C6-6D92B98FD68A}"/>
              </a:ext>
            </a:extLst>
          </p:cNvPr>
          <p:cNvSpPr txBox="1"/>
          <p:nvPr/>
        </p:nvSpPr>
        <p:spPr>
          <a:xfrm>
            <a:off x="4068239" y="0"/>
            <a:ext cx="2236510" cy="1323439"/>
          </a:xfrm>
          <a:prstGeom prst="rect">
            <a:avLst/>
          </a:prstGeom>
          <a:noFill/>
        </p:spPr>
        <p:txBody>
          <a:bodyPr wrap="none" rtlCol="0">
            <a:spAutoFit/>
          </a:bodyPr>
          <a:lstStyle/>
          <a:p>
            <a:r>
              <a:rPr lang="zh-CN" altLang="en-US" sz="8000"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重要</a:t>
            </a:r>
          </a:p>
        </p:txBody>
      </p:sp>
      <p:sp>
        <p:nvSpPr>
          <p:cNvPr id="6" name="文本框 5">
            <a:extLst>
              <a:ext uri="{FF2B5EF4-FFF2-40B4-BE49-F238E27FC236}">
                <a16:creationId xmlns:a16="http://schemas.microsoft.com/office/drawing/2014/main" id="{6F82A5D2-56CD-BF7A-1186-30BACA344A61}"/>
              </a:ext>
            </a:extLst>
          </p:cNvPr>
          <p:cNvSpPr txBox="1"/>
          <p:nvPr/>
        </p:nvSpPr>
        <p:spPr>
          <a:xfrm>
            <a:off x="6084463" y="116632"/>
            <a:ext cx="1415772" cy="830997"/>
          </a:xfrm>
          <a:prstGeom prst="rect">
            <a:avLst/>
          </a:prstGeom>
          <a:noFill/>
        </p:spPr>
        <p:txBody>
          <a:bodyPr wrap="none" rtlCol="0">
            <a:spAutoFit/>
          </a:bodyPr>
          <a:lstStyle/>
          <a:p>
            <a:r>
              <a:rPr lang="zh-CN" altLang="en-US" sz="4800"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论述</a:t>
            </a:r>
          </a:p>
        </p:txBody>
      </p:sp>
      <p:sp>
        <p:nvSpPr>
          <p:cNvPr id="7" name="文本框 6">
            <a:extLst>
              <a:ext uri="{FF2B5EF4-FFF2-40B4-BE49-F238E27FC236}">
                <a16:creationId xmlns:a16="http://schemas.microsoft.com/office/drawing/2014/main" id="{F8613536-4E74-B6A9-BE11-6571B27357B7}"/>
              </a:ext>
            </a:extLst>
          </p:cNvPr>
          <p:cNvSpPr txBox="1"/>
          <p:nvPr/>
        </p:nvSpPr>
        <p:spPr>
          <a:xfrm>
            <a:off x="6095286" y="833378"/>
            <a:ext cx="2028476" cy="307777"/>
          </a:xfrm>
          <a:prstGeom prst="rect">
            <a:avLst/>
          </a:prstGeom>
          <a:noFill/>
        </p:spPr>
        <p:txBody>
          <a:bodyPr wrap="square">
            <a:spAutoFit/>
          </a:bodyPr>
          <a:lstStyle/>
          <a:p>
            <a:r>
              <a:rPr lang="en-US" altLang="zh-CN" sz="1400" b="1"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Important discussion</a:t>
            </a:r>
            <a:endParaRPr lang="zh-CN" altLang="en-US" sz="1400" b="1"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endParaRPr>
          </a:p>
        </p:txBody>
      </p:sp>
      <p:sp>
        <p:nvSpPr>
          <p:cNvPr id="31" name="矩形: 圆角 30">
            <a:extLst>
              <a:ext uri="{FF2B5EF4-FFF2-40B4-BE49-F238E27FC236}">
                <a16:creationId xmlns:a16="http://schemas.microsoft.com/office/drawing/2014/main" id="{E9C55CED-B027-7B49-068D-142772AA49BB}"/>
              </a:ext>
            </a:extLst>
          </p:cNvPr>
          <p:cNvSpPr/>
          <p:nvPr/>
        </p:nvSpPr>
        <p:spPr>
          <a:xfrm>
            <a:off x="1191819" y="1643317"/>
            <a:ext cx="2841334" cy="4795091"/>
          </a:xfrm>
          <a:prstGeom prst="roundRect">
            <a:avLst>
              <a:gd name="adj" fmla="val 4268"/>
            </a:avLst>
          </a:prstGeom>
          <a:solidFill>
            <a:schemeClr val="bg1"/>
          </a:solidFill>
          <a:ln w="19050">
            <a:gradFill>
              <a:gsLst>
                <a:gs pos="0">
                  <a:schemeClr val="accent1"/>
                </a:gs>
                <a:gs pos="100000">
                  <a:schemeClr val="accent1"/>
                </a:gs>
              </a:gsLst>
              <a:lin ang="5400000" scaled="1"/>
            </a:gradFill>
          </a:ln>
          <a:effectLst>
            <a:outerShdw blurRad="41986" dist="31490" dir="5400000" algn="t"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216" tIns="30607" rIns="61216" bIns="30607" numCol="1" spcCol="0" rtlCol="0" fromWordArt="0" anchor="ctr" anchorCtr="0" forceAA="0" compatLnSpc="1">
            <a:prstTxWarp prst="textNoShape">
              <a:avLst/>
            </a:prstTxWarp>
            <a:noAutofit/>
          </a:bodyPr>
          <a:lstStyle/>
          <a:p>
            <a:pPr algn="ctr"/>
            <a:endParaRPr lang="zh-CN" altLang="en-US" sz="1205">
              <a:cs typeface="+mn-ea"/>
              <a:sym typeface="+mn-lt"/>
            </a:endParaRPr>
          </a:p>
        </p:txBody>
      </p:sp>
      <p:sp>
        <p:nvSpPr>
          <p:cNvPr id="32" name="矩形: 圆角 31">
            <a:extLst>
              <a:ext uri="{FF2B5EF4-FFF2-40B4-BE49-F238E27FC236}">
                <a16:creationId xmlns:a16="http://schemas.microsoft.com/office/drawing/2014/main" id="{F2203348-C96F-5979-1FBF-605DC7ABE6EA}"/>
              </a:ext>
            </a:extLst>
          </p:cNvPr>
          <p:cNvSpPr/>
          <p:nvPr/>
        </p:nvSpPr>
        <p:spPr>
          <a:xfrm>
            <a:off x="4644841" y="1643317"/>
            <a:ext cx="2841334" cy="4795091"/>
          </a:xfrm>
          <a:prstGeom prst="roundRect">
            <a:avLst>
              <a:gd name="adj" fmla="val 4268"/>
            </a:avLst>
          </a:prstGeom>
          <a:solidFill>
            <a:schemeClr val="bg1"/>
          </a:solidFill>
          <a:ln w="19050">
            <a:gradFill>
              <a:gsLst>
                <a:gs pos="0">
                  <a:schemeClr val="accent1"/>
                </a:gs>
                <a:gs pos="100000">
                  <a:schemeClr val="accent1"/>
                </a:gs>
              </a:gsLst>
              <a:lin ang="5400000" scaled="1"/>
            </a:gradFill>
          </a:ln>
          <a:effectLst>
            <a:outerShdw blurRad="41986" dist="31490" dir="5400000" algn="t"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216" tIns="30607" rIns="61216" bIns="30607" numCol="1" spcCol="0" rtlCol="0" fromWordArt="0" anchor="ctr" anchorCtr="0" forceAA="0" compatLnSpc="1">
            <a:prstTxWarp prst="textNoShape">
              <a:avLst/>
            </a:prstTxWarp>
            <a:noAutofit/>
          </a:bodyPr>
          <a:lstStyle/>
          <a:p>
            <a:pPr algn="ctr"/>
            <a:endParaRPr lang="zh-CN" altLang="en-US" sz="1205">
              <a:cs typeface="+mn-ea"/>
              <a:sym typeface="+mn-lt"/>
            </a:endParaRPr>
          </a:p>
        </p:txBody>
      </p:sp>
      <p:sp>
        <p:nvSpPr>
          <p:cNvPr id="33" name="矩形: 圆角 32">
            <a:extLst>
              <a:ext uri="{FF2B5EF4-FFF2-40B4-BE49-F238E27FC236}">
                <a16:creationId xmlns:a16="http://schemas.microsoft.com/office/drawing/2014/main" id="{5C79BE5C-BE82-CFE1-BC75-0BFED46B5C5F}"/>
              </a:ext>
            </a:extLst>
          </p:cNvPr>
          <p:cNvSpPr/>
          <p:nvPr/>
        </p:nvSpPr>
        <p:spPr>
          <a:xfrm>
            <a:off x="8097863" y="1643317"/>
            <a:ext cx="2841334" cy="4795091"/>
          </a:xfrm>
          <a:prstGeom prst="roundRect">
            <a:avLst>
              <a:gd name="adj" fmla="val 4268"/>
            </a:avLst>
          </a:prstGeom>
          <a:solidFill>
            <a:schemeClr val="bg1"/>
          </a:solidFill>
          <a:ln w="19050">
            <a:gradFill>
              <a:gsLst>
                <a:gs pos="0">
                  <a:schemeClr val="accent1"/>
                </a:gs>
                <a:gs pos="100000">
                  <a:schemeClr val="accent1"/>
                </a:gs>
              </a:gsLst>
              <a:lin ang="5400000" scaled="1"/>
            </a:gradFill>
          </a:ln>
          <a:effectLst>
            <a:outerShdw blurRad="41986" dist="31490" dir="5400000" algn="t"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216" tIns="30607" rIns="61216" bIns="30607" numCol="1" spcCol="0" rtlCol="0" fromWordArt="0" anchor="ctr" anchorCtr="0" forceAA="0" compatLnSpc="1">
            <a:prstTxWarp prst="textNoShape">
              <a:avLst/>
            </a:prstTxWarp>
            <a:noAutofit/>
          </a:bodyPr>
          <a:lstStyle/>
          <a:p>
            <a:pPr algn="ctr"/>
            <a:endParaRPr lang="zh-CN" altLang="en-US" sz="1205">
              <a:cs typeface="+mn-ea"/>
              <a:sym typeface="+mn-lt"/>
            </a:endParaRPr>
          </a:p>
        </p:txBody>
      </p:sp>
      <p:sp>
        <p:nvSpPr>
          <p:cNvPr id="2" name="任意多边形: 形状 1">
            <a:extLst>
              <a:ext uri="{FF2B5EF4-FFF2-40B4-BE49-F238E27FC236}">
                <a16:creationId xmlns:a16="http://schemas.microsoft.com/office/drawing/2014/main" id="{55C08C19-1A03-ADC1-0331-1EF970CF6336}"/>
              </a:ext>
            </a:extLst>
          </p:cNvPr>
          <p:cNvSpPr/>
          <p:nvPr/>
        </p:nvSpPr>
        <p:spPr>
          <a:xfrm>
            <a:off x="0" y="5331453"/>
            <a:ext cx="12192000" cy="1526547"/>
          </a:xfrm>
          <a:custGeom>
            <a:avLst/>
            <a:gdLst>
              <a:gd name="connsiteX0" fmla="*/ 0 w 12192000"/>
              <a:gd name="connsiteY0" fmla="*/ 0 h 1526547"/>
              <a:gd name="connsiteX1" fmla="*/ 43626 w 12192000"/>
              <a:gd name="connsiteY1" fmla="*/ 21296 h 1526547"/>
              <a:gd name="connsiteX2" fmla="*/ 6106789 w 12192000"/>
              <a:gd name="connsiteY2" fmla="*/ 984922 h 1526547"/>
              <a:gd name="connsiteX3" fmla="*/ 12010382 w 12192000"/>
              <a:gd name="connsiteY3" fmla="*/ 89969 h 1526547"/>
              <a:gd name="connsiteX4" fmla="*/ 12192000 w 12192000"/>
              <a:gd name="connsiteY4" fmla="*/ 8961 h 1526547"/>
              <a:gd name="connsiteX5" fmla="*/ 12192000 w 12192000"/>
              <a:gd name="connsiteY5" fmla="*/ 1526547 h 1526547"/>
              <a:gd name="connsiteX6" fmla="*/ 0 w 12192000"/>
              <a:gd name="connsiteY6" fmla="*/ 1526547 h 152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526547">
                <a:moveTo>
                  <a:pt x="0" y="0"/>
                </a:moveTo>
                <a:lnTo>
                  <a:pt x="43626" y="21296"/>
                </a:lnTo>
                <a:cubicBezTo>
                  <a:pt x="1336103" y="601541"/>
                  <a:pt x="3568939" y="984922"/>
                  <a:pt x="6106789" y="984922"/>
                </a:cubicBezTo>
                <a:cubicBezTo>
                  <a:pt x="8543126" y="984922"/>
                  <a:pt x="10698361" y="631598"/>
                  <a:pt x="12010382" y="89969"/>
                </a:cubicBezTo>
                <a:lnTo>
                  <a:pt x="12192000" y="8961"/>
                </a:lnTo>
                <a:lnTo>
                  <a:pt x="12192000" y="1526547"/>
                </a:lnTo>
                <a:lnTo>
                  <a:pt x="0" y="1526547"/>
                </a:lnTo>
                <a:close/>
              </a:path>
            </a:pathLst>
          </a:custGeom>
          <a:gradFill flip="none" rotWithShape="1">
            <a:gsLst>
              <a:gs pos="0">
                <a:schemeClr val="accent1"/>
              </a:gs>
              <a:gs pos="54000">
                <a:schemeClr val="accent2"/>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a:extLst>
              <a:ext uri="{FF2B5EF4-FFF2-40B4-BE49-F238E27FC236}">
                <a16:creationId xmlns:a16="http://schemas.microsoft.com/office/drawing/2014/main" id="{69D8A513-178E-05F1-A9C9-59D170FFFB4C}"/>
              </a:ext>
            </a:extLst>
          </p:cNvPr>
          <p:cNvSpPr/>
          <p:nvPr/>
        </p:nvSpPr>
        <p:spPr>
          <a:xfrm>
            <a:off x="1849213" y="2141735"/>
            <a:ext cx="1526546" cy="1526546"/>
          </a:xfrm>
          <a:prstGeom prst="ellipse">
            <a:avLst/>
          </a:prstGeom>
          <a:gradFill flip="none" rotWithShape="1">
            <a:gsLst>
              <a:gs pos="5056">
                <a:srgbClr val="FF6161"/>
              </a:gs>
              <a:gs pos="56000">
                <a:schemeClr val="accent2"/>
              </a:gs>
              <a:gs pos="100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Oval 62">
            <a:extLst>
              <a:ext uri="{FF2B5EF4-FFF2-40B4-BE49-F238E27FC236}">
                <a16:creationId xmlns:a16="http://schemas.microsoft.com/office/drawing/2014/main" id="{0159D72F-7EC9-EB38-21B9-FAA3BE2ABC13}"/>
              </a:ext>
            </a:extLst>
          </p:cNvPr>
          <p:cNvSpPr/>
          <p:nvPr/>
        </p:nvSpPr>
        <p:spPr>
          <a:xfrm>
            <a:off x="2314198" y="2507875"/>
            <a:ext cx="596576" cy="794267"/>
          </a:xfrm>
          <a:custGeom>
            <a:avLst/>
            <a:gdLst>
              <a:gd name="T0" fmla="*/ 5027 w 5120"/>
              <a:gd name="T1" fmla="*/ 293 h 6827"/>
              <a:gd name="T2" fmla="*/ 3413 w 5120"/>
              <a:gd name="T3" fmla="*/ 0 h 6827"/>
              <a:gd name="T4" fmla="*/ 2531 w 5120"/>
              <a:gd name="T5" fmla="*/ 147 h 6827"/>
              <a:gd name="T6" fmla="*/ 1707 w 5120"/>
              <a:gd name="T7" fmla="*/ 284 h 6827"/>
              <a:gd name="T8" fmla="*/ 193 w 5120"/>
              <a:gd name="T9" fmla="*/ 9 h 6827"/>
              <a:gd name="T10" fmla="*/ 180 w 5120"/>
              <a:gd name="T11" fmla="*/ 8 h 6827"/>
              <a:gd name="T12" fmla="*/ 142 w 5120"/>
              <a:gd name="T13" fmla="*/ 0 h 6827"/>
              <a:gd name="T14" fmla="*/ 133 w 5120"/>
              <a:gd name="T15" fmla="*/ 2 h 6827"/>
              <a:gd name="T16" fmla="*/ 112 w 5120"/>
              <a:gd name="T17" fmla="*/ 6 h 6827"/>
              <a:gd name="T18" fmla="*/ 72 w 5120"/>
              <a:gd name="T19" fmla="*/ 22 h 6827"/>
              <a:gd name="T20" fmla="*/ 61 w 5120"/>
              <a:gd name="T21" fmla="*/ 25 h 6827"/>
              <a:gd name="T22" fmla="*/ 55 w 5120"/>
              <a:gd name="T23" fmla="*/ 33 h 6827"/>
              <a:gd name="T24" fmla="*/ 25 w 5120"/>
              <a:gd name="T25" fmla="*/ 67 h 6827"/>
              <a:gd name="T26" fmla="*/ 15 w 5120"/>
              <a:gd name="T27" fmla="*/ 81 h 6827"/>
              <a:gd name="T28" fmla="*/ 0 w 5120"/>
              <a:gd name="T29" fmla="*/ 142 h 6827"/>
              <a:gd name="T30" fmla="*/ 0 w 5120"/>
              <a:gd name="T31" fmla="*/ 6684 h 6827"/>
              <a:gd name="T32" fmla="*/ 143 w 5120"/>
              <a:gd name="T33" fmla="*/ 6827 h 6827"/>
              <a:gd name="T34" fmla="*/ 285 w 5120"/>
              <a:gd name="T35" fmla="*/ 6684 h 6827"/>
              <a:gd name="T36" fmla="*/ 285 w 5120"/>
              <a:gd name="T37" fmla="*/ 3753 h 6827"/>
              <a:gd name="T38" fmla="*/ 1707 w 5120"/>
              <a:gd name="T39" fmla="*/ 3982 h 6827"/>
              <a:gd name="T40" fmla="*/ 2617 w 5120"/>
              <a:gd name="T41" fmla="*/ 3832 h 6827"/>
              <a:gd name="T42" fmla="*/ 3414 w 5120"/>
              <a:gd name="T43" fmla="*/ 3698 h 6827"/>
              <a:gd name="T44" fmla="*/ 4929 w 5120"/>
              <a:gd name="T45" fmla="*/ 3973 h 6827"/>
              <a:gd name="T46" fmla="*/ 5059 w 5120"/>
              <a:gd name="T47" fmla="*/ 3957 h 6827"/>
              <a:gd name="T48" fmla="*/ 5120 w 5120"/>
              <a:gd name="T49" fmla="*/ 3840 h 6827"/>
              <a:gd name="T50" fmla="*/ 5120 w 5120"/>
              <a:gd name="T51" fmla="*/ 426 h 6827"/>
              <a:gd name="T52" fmla="*/ 5027 w 5120"/>
              <a:gd name="T53" fmla="*/ 293 h 6827"/>
              <a:gd name="T54" fmla="*/ 3690 w 5120"/>
              <a:gd name="T55" fmla="*/ 1871 h 6827"/>
              <a:gd name="T56" fmla="*/ 3127 w 5120"/>
              <a:gd name="T57" fmla="*/ 2280 h 6827"/>
              <a:gd name="T58" fmla="*/ 3343 w 5120"/>
              <a:gd name="T59" fmla="*/ 2943 h 6827"/>
              <a:gd name="T60" fmla="*/ 3291 w 5120"/>
              <a:gd name="T61" fmla="*/ 3102 h 6827"/>
              <a:gd name="T62" fmla="*/ 3207 w 5120"/>
              <a:gd name="T63" fmla="*/ 3129 h 6827"/>
              <a:gd name="T64" fmla="*/ 3124 w 5120"/>
              <a:gd name="T65" fmla="*/ 3102 h 6827"/>
              <a:gd name="T66" fmla="*/ 2560 w 5120"/>
              <a:gd name="T67" fmla="*/ 2693 h 6827"/>
              <a:gd name="T68" fmla="*/ 1997 w 5120"/>
              <a:gd name="T69" fmla="*/ 3102 h 6827"/>
              <a:gd name="T70" fmla="*/ 1830 w 5120"/>
              <a:gd name="T71" fmla="*/ 3102 h 6827"/>
              <a:gd name="T72" fmla="*/ 1778 w 5120"/>
              <a:gd name="T73" fmla="*/ 2943 h 6827"/>
              <a:gd name="T74" fmla="*/ 1993 w 5120"/>
              <a:gd name="T75" fmla="*/ 2280 h 6827"/>
              <a:gd name="T76" fmla="*/ 1430 w 5120"/>
              <a:gd name="T77" fmla="*/ 1871 h 6827"/>
              <a:gd name="T78" fmla="*/ 1378 w 5120"/>
              <a:gd name="T79" fmla="*/ 1712 h 6827"/>
              <a:gd name="T80" fmla="*/ 1514 w 5120"/>
              <a:gd name="T81" fmla="*/ 1614 h 6827"/>
              <a:gd name="T82" fmla="*/ 2210 w 5120"/>
              <a:gd name="T83" fmla="*/ 1614 h 6827"/>
              <a:gd name="T84" fmla="*/ 2425 w 5120"/>
              <a:gd name="T85" fmla="*/ 951 h 6827"/>
              <a:gd name="T86" fmla="*/ 2696 w 5120"/>
              <a:gd name="T87" fmla="*/ 951 h 6827"/>
              <a:gd name="T88" fmla="*/ 2911 w 5120"/>
              <a:gd name="T89" fmla="*/ 1614 h 6827"/>
              <a:gd name="T90" fmla="*/ 3607 w 5120"/>
              <a:gd name="T91" fmla="*/ 1614 h 6827"/>
              <a:gd name="T92" fmla="*/ 3742 w 5120"/>
              <a:gd name="T93" fmla="*/ 1712 h 6827"/>
              <a:gd name="T94" fmla="*/ 3690 w 5120"/>
              <a:gd name="T95" fmla="*/ 1871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20" h="6827">
                <a:moveTo>
                  <a:pt x="5027" y="293"/>
                </a:moveTo>
                <a:cubicBezTo>
                  <a:pt x="4995" y="282"/>
                  <a:pt x="4224" y="0"/>
                  <a:pt x="3413" y="0"/>
                </a:cubicBezTo>
                <a:cubicBezTo>
                  <a:pt x="2997" y="0"/>
                  <a:pt x="2760" y="75"/>
                  <a:pt x="2531" y="147"/>
                </a:cubicBezTo>
                <a:cubicBezTo>
                  <a:pt x="2307" y="218"/>
                  <a:pt x="2097" y="284"/>
                  <a:pt x="1707" y="284"/>
                </a:cubicBezTo>
                <a:cubicBezTo>
                  <a:pt x="926" y="284"/>
                  <a:pt x="200" y="12"/>
                  <a:pt x="193" y="9"/>
                </a:cubicBezTo>
                <a:cubicBezTo>
                  <a:pt x="189" y="8"/>
                  <a:pt x="184" y="9"/>
                  <a:pt x="180" y="8"/>
                </a:cubicBezTo>
                <a:cubicBezTo>
                  <a:pt x="168" y="5"/>
                  <a:pt x="156" y="0"/>
                  <a:pt x="142" y="0"/>
                </a:cubicBezTo>
                <a:cubicBezTo>
                  <a:pt x="139" y="0"/>
                  <a:pt x="136" y="2"/>
                  <a:pt x="133" y="2"/>
                </a:cubicBezTo>
                <a:cubicBezTo>
                  <a:pt x="125" y="3"/>
                  <a:pt x="119" y="5"/>
                  <a:pt x="112" y="6"/>
                </a:cubicBezTo>
                <a:cubicBezTo>
                  <a:pt x="98" y="9"/>
                  <a:pt x="84" y="14"/>
                  <a:pt x="72" y="22"/>
                </a:cubicBezTo>
                <a:cubicBezTo>
                  <a:pt x="69" y="24"/>
                  <a:pt x="65" y="23"/>
                  <a:pt x="61" y="25"/>
                </a:cubicBezTo>
                <a:cubicBezTo>
                  <a:pt x="59" y="27"/>
                  <a:pt x="57" y="31"/>
                  <a:pt x="55" y="33"/>
                </a:cubicBezTo>
                <a:cubicBezTo>
                  <a:pt x="43" y="42"/>
                  <a:pt x="33" y="53"/>
                  <a:pt x="25" y="67"/>
                </a:cubicBezTo>
                <a:cubicBezTo>
                  <a:pt x="22" y="72"/>
                  <a:pt x="18" y="76"/>
                  <a:pt x="15" y="81"/>
                </a:cubicBezTo>
                <a:cubicBezTo>
                  <a:pt x="6" y="100"/>
                  <a:pt x="0" y="120"/>
                  <a:pt x="0" y="142"/>
                </a:cubicBezTo>
                <a:lnTo>
                  <a:pt x="0" y="6684"/>
                </a:lnTo>
                <a:cubicBezTo>
                  <a:pt x="0" y="6763"/>
                  <a:pt x="64" y="6827"/>
                  <a:pt x="143" y="6827"/>
                </a:cubicBezTo>
                <a:cubicBezTo>
                  <a:pt x="221" y="6827"/>
                  <a:pt x="285" y="6763"/>
                  <a:pt x="285" y="6684"/>
                </a:cubicBezTo>
                <a:lnTo>
                  <a:pt x="285" y="3753"/>
                </a:lnTo>
                <a:cubicBezTo>
                  <a:pt x="564" y="3840"/>
                  <a:pt x="1113" y="3982"/>
                  <a:pt x="1707" y="3982"/>
                </a:cubicBezTo>
                <a:cubicBezTo>
                  <a:pt x="2141" y="3982"/>
                  <a:pt x="2383" y="3906"/>
                  <a:pt x="2617" y="3832"/>
                </a:cubicBezTo>
                <a:cubicBezTo>
                  <a:pt x="2835" y="3763"/>
                  <a:pt x="3041" y="3698"/>
                  <a:pt x="3414" y="3698"/>
                </a:cubicBezTo>
                <a:cubicBezTo>
                  <a:pt x="4172" y="3698"/>
                  <a:pt x="4922" y="3971"/>
                  <a:pt x="4929" y="3973"/>
                </a:cubicBezTo>
                <a:cubicBezTo>
                  <a:pt x="4972" y="3990"/>
                  <a:pt x="5021" y="3983"/>
                  <a:pt x="5059" y="3957"/>
                </a:cubicBezTo>
                <a:cubicBezTo>
                  <a:pt x="5098" y="3930"/>
                  <a:pt x="5120" y="3886"/>
                  <a:pt x="5120" y="3840"/>
                </a:cubicBezTo>
                <a:lnTo>
                  <a:pt x="5120" y="426"/>
                </a:lnTo>
                <a:cubicBezTo>
                  <a:pt x="5120" y="368"/>
                  <a:pt x="5083" y="314"/>
                  <a:pt x="5027" y="293"/>
                </a:cubicBezTo>
                <a:close/>
                <a:moveTo>
                  <a:pt x="3690" y="1871"/>
                </a:moveTo>
                <a:lnTo>
                  <a:pt x="3127" y="2280"/>
                </a:lnTo>
                <a:lnTo>
                  <a:pt x="3343" y="2943"/>
                </a:lnTo>
                <a:cubicBezTo>
                  <a:pt x="3361" y="3001"/>
                  <a:pt x="3341" y="3065"/>
                  <a:pt x="3291" y="3102"/>
                </a:cubicBezTo>
                <a:cubicBezTo>
                  <a:pt x="3266" y="3120"/>
                  <a:pt x="3237" y="3129"/>
                  <a:pt x="3207" y="3129"/>
                </a:cubicBezTo>
                <a:cubicBezTo>
                  <a:pt x="3178" y="3129"/>
                  <a:pt x="3149" y="3120"/>
                  <a:pt x="3124" y="3102"/>
                </a:cubicBezTo>
                <a:lnTo>
                  <a:pt x="2560" y="2693"/>
                </a:lnTo>
                <a:lnTo>
                  <a:pt x="1997" y="3102"/>
                </a:lnTo>
                <a:cubicBezTo>
                  <a:pt x="1947" y="3138"/>
                  <a:pt x="1880" y="3138"/>
                  <a:pt x="1830" y="3102"/>
                </a:cubicBezTo>
                <a:cubicBezTo>
                  <a:pt x="1780" y="3065"/>
                  <a:pt x="1759" y="3001"/>
                  <a:pt x="1778" y="2943"/>
                </a:cubicBezTo>
                <a:lnTo>
                  <a:pt x="1993" y="2280"/>
                </a:lnTo>
                <a:lnTo>
                  <a:pt x="1430" y="1871"/>
                </a:lnTo>
                <a:cubicBezTo>
                  <a:pt x="1380" y="1835"/>
                  <a:pt x="1360" y="1771"/>
                  <a:pt x="1378" y="1712"/>
                </a:cubicBezTo>
                <a:cubicBezTo>
                  <a:pt x="1398" y="1653"/>
                  <a:pt x="1452" y="1614"/>
                  <a:pt x="1514" y="1614"/>
                </a:cubicBezTo>
                <a:lnTo>
                  <a:pt x="2210" y="1614"/>
                </a:lnTo>
                <a:lnTo>
                  <a:pt x="2425" y="951"/>
                </a:lnTo>
                <a:cubicBezTo>
                  <a:pt x="2464" y="834"/>
                  <a:pt x="2657" y="834"/>
                  <a:pt x="2696" y="951"/>
                </a:cubicBezTo>
                <a:lnTo>
                  <a:pt x="2911" y="1614"/>
                </a:lnTo>
                <a:lnTo>
                  <a:pt x="3607" y="1614"/>
                </a:lnTo>
                <a:cubicBezTo>
                  <a:pt x="3669" y="1614"/>
                  <a:pt x="3723" y="1653"/>
                  <a:pt x="3742" y="1712"/>
                </a:cubicBezTo>
                <a:cubicBezTo>
                  <a:pt x="3761" y="1771"/>
                  <a:pt x="3740" y="1835"/>
                  <a:pt x="3690" y="187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55" name="椭圆 54">
            <a:extLst>
              <a:ext uri="{FF2B5EF4-FFF2-40B4-BE49-F238E27FC236}">
                <a16:creationId xmlns:a16="http://schemas.microsoft.com/office/drawing/2014/main" id="{61D97C9F-113E-7912-39AA-56664F108E30}"/>
              </a:ext>
            </a:extLst>
          </p:cNvPr>
          <p:cNvSpPr/>
          <p:nvPr/>
        </p:nvSpPr>
        <p:spPr>
          <a:xfrm>
            <a:off x="1746514" y="2039036"/>
            <a:ext cx="1731944" cy="1731944"/>
          </a:xfrm>
          <a:prstGeom prst="ellipse">
            <a:avLst/>
          </a:prstGeom>
          <a:noFill/>
          <a:ln w="22225">
            <a:gradFill>
              <a:gsLst>
                <a:gs pos="2000">
                  <a:schemeClr val="accent1"/>
                </a:gs>
                <a:gs pos="88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a:extLst>
              <a:ext uri="{FF2B5EF4-FFF2-40B4-BE49-F238E27FC236}">
                <a16:creationId xmlns:a16="http://schemas.microsoft.com/office/drawing/2014/main" id="{0D7AF1B4-ED96-EC3C-B731-264387C27CA0}"/>
              </a:ext>
            </a:extLst>
          </p:cNvPr>
          <p:cNvSpPr/>
          <p:nvPr/>
        </p:nvSpPr>
        <p:spPr>
          <a:xfrm>
            <a:off x="5332727" y="2141735"/>
            <a:ext cx="1526546" cy="1526546"/>
          </a:xfrm>
          <a:prstGeom prst="ellipse">
            <a:avLst/>
          </a:prstGeom>
          <a:gradFill flip="none" rotWithShape="1">
            <a:gsLst>
              <a:gs pos="5056">
                <a:srgbClr val="FF6161"/>
              </a:gs>
              <a:gs pos="56000">
                <a:schemeClr val="accent2"/>
              </a:gs>
              <a:gs pos="100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a:extLst>
              <a:ext uri="{FF2B5EF4-FFF2-40B4-BE49-F238E27FC236}">
                <a16:creationId xmlns:a16="http://schemas.microsoft.com/office/drawing/2014/main" id="{BDC065D7-9049-CB34-4C68-97C96BCA9A54}"/>
              </a:ext>
            </a:extLst>
          </p:cNvPr>
          <p:cNvSpPr/>
          <p:nvPr/>
        </p:nvSpPr>
        <p:spPr>
          <a:xfrm>
            <a:off x="5332727" y="2141735"/>
            <a:ext cx="1526546" cy="1526546"/>
          </a:xfrm>
          <a:prstGeom prst="ellipse">
            <a:avLst/>
          </a:prstGeom>
          <a:gradFill flip="none" rotWithShape="1">
            <a:gsLst>
              <a:gs pos="5056">
                <a:srgbClr val="FF6161"/>
              </a:gs>
              <a:gs pos="56000">
                <a:schemeClr val="accent2"/>
              </a:gs>
              <a:gs pos="100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a:extLst>
              <a:ext uri="{FF2B5EF4-FFF2-40B4-BE49-F238E27FC236}">
                <a16:creationId xmlns:a16="http://schemas.microsoft.com/office/drawing/2014/main" id="{85B6F1B3-A390-D61D-7002-032E81E597F2}"/>
              </a:ext>
            </a:extLst>
          </p:cNvPr>
          <p:cNvSpPr/>
          <p:nvPr/>
        </p:nvSpPr>
        <p:spPr>
          <a:xfrm>
            <a:off x="5230028" y="2039036"/>
            <a:ext cx="1731944" cy="1731944"/>
          </a:xfrm>
          <a:prstGeom prst="ellipse">
            <a:avLst/>
          </a:prstGeom>
          <a:noFill/>
          <a:ln w="22225">
            <a:gradFill>
              <a:gsLst>
                <a:gs pos="2000">
                  <a:schemeClr val="accent1"/>
                </a:gs>
                <a:gs pos="88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a:extLst>
              <a:ext uri="{FF2B5EF4-FFF2-40B4-BE49-F238E27FC236}">
                <a16:creationId xmlns:a16="http://schemas.microsoft.com/office/drawing/2014/main" id="{BA8D7281-FC3D-BD58-34D0-623B61E2E59D}"/>
              </a:ext>
            </a:extLst>
          </p:cNvPr>
          <p:cNvSpPr/>
          <p:nvPr/>
        </p:nvSpPr>
        <p:spPr>
          <a:xfrm>
            <a:off x="8816241" y="2141735"/>
            <a:ext cx="1526546" cy="1526546"/>
          </a:xfrm>
          <a:prstGeom prst="ellipse">
            <a:avLst/>
          </a:prstGeom>
          <a:gradFill flip="none" rotWithShape="1">
            <a:gsLst>
              <a:gs pos="5056">
                <a:srgbClr val="FF6161"/>
              </a:gs>
              <a:gs pos="56000">
                <a:schemeClr val="accent2"/>
              </a:gs>
              <a:gs pos="100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a:extLst>
              <a:ext uri="{FF2B5EF4-FFF2-40B4-BE49-F238E27FC236}">
                <a16:creationId xmlns:a16="http://schemas.microsoft.com/office/drawing/2014/main" id="{A5425821-2217-AED2-3B4C-A2E5C36B4DD0}"/>
              </a:ext>
            </a:extLst>
          </p:cNvPr>
          <p:cNvSpPr/>
          <p:nvPr/>
        </p:nvSpPr>
        <p:spPr>
          <a:xfrm>
            <a:off x="8816241" y="2141735"/>
            <a:ext cx="1526546" cy="1526546"/>
          </a:xfrm>
          <a:prstGeom prst="ellipse">
            <a:avLst/>
          </a:prstGeom>
          <a:gradFill flip="none" rotWithShape="1">
            <a:gsLst>
              <a:gs pos="5056">
                <a:srgbClr val="FF6161"/>
              </a:gs>
              <a:gs pos="56000">
                <a:schemeClr val="accent2"/>
              </a:gs>
              <a:gs pos="100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a:extLst>
              <a:ext uri="{FF2B5EF4-FFF2-40B4-BE49-F238E27FC236}">
                <a16:creationId xmlns:a16="http://schemas.microsoft.com/office/drawing/2014/main" id="{0E3BBDA7-F7A3-7688-797A-7A15E15A9573}"/>
              </a:ext>
            </a:extLst>
          </p:cNvPr>
          <p:cNvSpPr/>
          <p:nvPr/>
        </p:nvSpPr>
        <p:spPr>
          <a:xfrm>
            <a:off x="8713542" y="2039036"/>
            <a:ext cx="1731944" cy="1731944"/>
          </a:xfrm>
          <a:prstGeom prst="ellipse">
            <a:avLst/>
          </a:prstGeom>
          <a:noFill/>
          <a:ln w="22225">
            <a:gradFill>
              <a:gsLst>
                <a:gs pos="2000">
                  <a:schemeClr val="accent1"/>
                </a:gs>
                <a:gs pos="88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Oval 62">
            <a:extLst>
              <a:ext uri="{FF2B5EF4-FFF2-40B4-BE49-F238E27FC236}">
                <a16:creationId xmlns:a16="http://schemas.microsoft.com/office/drawing/2014/main" id="{57FF9B4D-6610-B1D9-8F85-95EA9F335BF2}"/>
              </a:ext>
            </a:extLst>
          </p:cNvPr>
          <p:cNvSpPr/>
          <p:nvPr/>
        </p:nvSpPr>
        <p:spPr>
          <a:xfrm>
            <a:off x="5698866" y="2520536"/>
            <a:ext cx="794267" cy="768946"/>
          </a:xfrm>
          <a:custGeom>
            <a:avLst/>
            <a:gdLst>
              <a:gd name="connsiteX0" fmla="*/ 68606 w 578641"/>
              <a:gd name="connsiteY0" fmla="*/ 115304 h 560195"/>
              <a:gd name="connsiteX1" fmla="*/ 167870 w 578641"/>
              <a:gd name="connsiteY1" fmla="*/ 115304 h 560195"/>
              <a:gd name="connsiteX2" fmla="*/ 228397 w 578641"/>
              <a:gd name="connsiteY2" fmla="*/ 144319 h 560195"/>
              <a:gd name="connsiteX3" fmla="*/ 285732 w 578641"/>
              <a:gd name="connsiteY3" fmla="*/ 201578 h 560195"/>
              <a:gd name="connsiteX4" fmla="*/ 273658 w 578641"/>
              <a:gd name="connsiteY4" fmla="*/ 222536 h 560195"/>
              <a:gd name="connsiteX5" fmla="*/ 277693 w 578641"/>
              <a:gd name="connsiteY5" fmla="*/ 238655 h 560195"/>
              <a:gd name="connsiteX6" fmla="*/ 293833 w 578641"/>
              <a:gd name="connsiteY6" fmla="*/ 233819 h 560195"/>
              <a:gd name="connsiteX7" fmla="*/ 302726 w 578641"/>
              <a:gd name="connsiteY7" fmla="*/ 218550 h 560195"/>
              <a:gd name="connsiteX8" fmla="*/ 309907 w 578641"/>
              <a:gd name="connsiteY8" fmla="*/ 225721 h 560195"/>
              <a:gd name="connsiteX9" fmla="*/ 309907 w 578641"/>
              <a:gd name="connsiteY9" fmla="*/ 255542 h 560195"/>
              <a:gd name="connsiteX10" fmla="*/ 280047 w 578641"/>
              <a:gd name="connsiteY10" fmla="*/ 255542 h 560195"/>
              <a:gd name="connsiteX11" fmla="*/ 193695 w 578641"/>
              <a:gd name="connsiteY11" fmla="*/ 177363 h 560195"/>
              <a:gd name="connsiteX12" fmla="*/ 179975 w 578641"/>
              <a:gd name="connsiteY12" fmla="*/ 176557 h 560195"/>
              <a:gd name="connsiteX13" fmla="*/ 179975 w 578641"/>
              <a:gd name="connsiteY13" fmla="*/ 531986 h 560195"/>
              <a:gd name="connsiteX14" fmla="*/ 152537 w 578641"/>
              <a:gd name="connsiteY14" fmla="*/ 560195 h 560195"/>
              <a:gd name="connsiteX15" fmla="*/ 124291 w 578641"/>
              <a:gd name="connsiteY15" fmla="*/ 531986 h 560195"/>
              <a:gd name="connsiteX16" fmla="*/ 124291 w 578641"/>
              <a:gd name="connsiteY16" fmla="*/ 303093 h 560195"/>
              <a:gd name="connsiteX17" fmla="*/ 111378 w 578641"/>
              <a:gd name="connsiteY17" fmla="*/ 303093 h 560195"/>
              <a:gd name="connsiteX18" fmla="*/ 111378 w 578641"/>
              <a:gd name="connsiteY18" fmla="*/ 531986 h 560195"/>
              <a:gd name="connsiteX19" fmla="*/ 83132 w 578641"/>
              <a:gd name="connsiteY19" fmla="*/ 560195 h 560195"/>
              <a:gd name="connsiteX20" fmla="*/ 54887 w 578641"/>
              <a:gd name="connsiteY20" fmla="*/ 531986 h 560195"/>
              <a:gd name="connsiteX21" fmla="*/ 54887 w 578641"/>
              <a:gd name="connsiteY21" fmla="*/ 177363 h 560195"/>
              <a:gd name="connsiteX22" fmla="*/ 41974 w 578641"/>
              <a:gd name="connsiteY22" fmla="*/ 177363 h 560195"/>
              <a:gd name="connsiteX23" fmla="*/ 41974 w 578641"/>
              <a:gd name="connsiteY23" fmla="*/ 290198 h 560195"/>
              <a:gd name="connsiteX24" fmla="*/ 41974 w 578641"/>
              <a:gd name="connsiteY24" fmla="*/ 291004 h 560195"/>
              <a:gd name="connsiteX25" fmla="*/ 20991 w 578641"/>
              <a:gd name="connsiteY25" fmla="*/ 311959 h 560195"/>
              <a:gd name="connsiteX26" fmla="*/ 9 w 578641"/>
              <a:gd name="connsiteY26" fmla="*/ 291004 h 560195"/>
              <a:gd name="connsiteX27" fmla="*/ 9 w 578641"/>
              <a:gd name="connsiteY27" fmla="*/ 290198 h 560195"/>
              <a:gd name="connsiteX28" fmla="*/ 9 w 578641"/>
              <a:gd name="connsiteY28" fmla="*/ 168498 h 560195"/>
              <a:gd name="connsiteX29" fmla="*/ 68606 w 578641"/>
              <a:gd name="connsiteY29" fmla="*/ 115304 h 560195"/>
              <a:gd name="connsiteX30" fmla="*/ 422110 w 578641"/>
              <a:gd name="connsiteY30" fmla="*/ 44336 h 560195"/>
              <a:gd name="connsiteX31" fmla="*/ 461647 w 578641"/>
              <a:gd name="connsiteY31" fmla="*/ 54815 h 560195"/>
              <a:gd name="connsiteX32" fmla="*/ 488273 w 578641"/>
              <a:gd name="connsiteY32" fmla="*/ 77385 h 560195"/>
              <a:gd name="connsiteX33" fmla="*/ 511672 w 578641"/>
              <a:gd name="connsiteY33" fmla="*/ 102373 h 560195"/>
              <a:gd name="connsiteX34" fmla="*/ 539105 w 578641"/>
              <a:gd name="connsiteY34" fmla="*/ 124136 h 560195"/>
              <a:gd name="connsiteX35" fmla="*/ 578641 w 578641"/>
              <a:gd name="connsiteY35" fmla="*/ 134615 h 560195"/>
              <a:gd name="connsiteX36" fmla="*/ 556856 w 578641"/>
              <a:gd name="connsiteY36" fmla="*/ 172500 h 560195"/>
              <a:gd name="connsiteX37" fmla="*/ 538298 w 578641"/>
              <a:gd name="connsiteY37" fmla="*/ 205548 h 560195"/>
              <a:gd name="connsiteX38" fmla="*/ 516513 w 578641"/>
              <a:gd name="connsiteY38" fmla="*/ 242627 h 560195"/>
              <a:gd name="connsiteX39" fmla="*/ 476170 w 578641"/>
              <a:gd name="connsiteY39" fmla="*/ 232148 h 560195"/>
              <a:gd name="connsiteX40" fmla="*/ 449544 w 578641"/>
              <a:gd name="connsiteY40" fmla="*/ 209579 h 560195"/>
              <a:gd name="connsiteX41" fmla="*/ 426145 w 578641"/>
              <a:gd name="connsiteY41" fmla="*/ 185397 h 560195"/>
              <a:gd name="connsiteX42" fmla="*/ 398711 w 578641"/>
              <a:gd name="connsiteY42" fmla="*/ 162827 h 560195"/>
              <a:gd name="connsiteX43" fmla="*/ 359175 w 578641"/>
              <a:gd name="connsiteY43" fmla="*/ 152348 h 560195"/>
              <a:gd name="connsiteX44" fmla="*/ 380960 w 578641"/>
              <a:gd name="connsiteY44" fmla="*/ 114463 h 560195"/>
              <a:gd name="connsiteX45" fmla="*/ 400325 w 578641"/>
              <a:gd name="connsiteY45" fmla="*/ 82221 h 560195"/>
              <a:gd name="connsiteX46" fmla="*/ 422110 w 578641"/>
              <a:gd name="connsiteY46" fmla="*/ 44336 h 560195"/>
              <a:gd name="connsiteX47" fmla="*/ 406814 w 578641"/>
              <a:gd name="connsiteY47" fmla="*/ 15402 h 560195"/>
              <a:gd name="connsiteX48" fmla="*/ 411656 w 578641"/>
              <a:gd name="connsiteY48" fmla="*/ 31521 h 560195"/>
              <a:gd name="connsiteX49" fmla="*/ 302726 w 578641"/>
              <a:gd name="connsiteY49" fmla="*/ 218550 h 560195"/>
              <a:gd name="connsiteX50" fmla="*/ 285732 w 578641"/>
              <a:gd name="connsiteY50" fmla="*/ 201578 h 560195"/>
              <a:gd name="connsiteX51" fmla="*/ 390674 w 578641"/>
              <a:gd name="connsiteY51" fmla="*/ 19432 h 560195"/>
              <a:gd name="connsiteX52" fmla="*/ 406814 w 578641"/>
              <a:gd name="connsiteY52" fmla="*/ 15402 h 560195"/>
              <a:gd name="connsiteX53" fmla="*/ 120666 w 578641"/>
              <a:gd name="connsiteY53" fmla="*/ 0 h 560195"/>
              <a:gd name="connsiteX54" fmla="*/ 170286 w 578641"/>
              <a:gd name="connsiteY54" fmla="*/ 49620 h 560195"/>
              <a:gd name="connsiteX55" fmla="*/ 120666 w 578641"/>
              <a:gd name="connsiteY55" fmla="*/ 99240 h 560195"/>
              <a:gd name="connsiteX56" fmla="*/ 71046 w 578641"/>
              <a:gd name="connsiteY56" fmla="*/ 49620 h 560195"/>
              <a:gd name="connsiteX57" fmla="*/ 120666 w 578641"/>
              <a:gd name="connsiteY57" fmla="*/ 0 h 560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78641" h="560195">
                <a:moveTo>
                  <a:pt x="68606" y="115304"/>
                </a:moveTo>
                <a:lnTo>
                  <a:pt x="167870" y="115304"/>
                </a:lnTo>
                <a:cubicBezTo>
                  <a:pt x="167870" y="115304"/>
                  <a:pt x="201765" y="117722"/>
                  <a:pt x="228397" y="144319"/>
                </a:cubicBezTo>
                <a:lnTo>
                  <a:pt x="285732" y="201578"/>
                </a:lnTo>
                <a:lnTo>
                  <a:pt x="273658" y="222536"/>
                </a:lnTo>
                <a:cubicBezTo>
                  <a:pt x="270430" y="228178"/>
                  <a:pt x="272044" y="235431"/>
                  <a:pt x="277693" y="238655"/>
                </a:cubicBezTo>
                <a:cubicBezTo>
                  <a:pt x="283342" y="241879"/>
                  <a:pt x="290605" y="239461"/>
                  <a:pt x="293833" y="233819"/>
                </a:cubicBezTo>
                <a:lnTo>
                  <a:pt x="302726" y="218550"/>
                </a:lnTo>
                <a:lnTo>
                  <a:pt x="309907" y="225721"/>
                </a:lnTo>
                <a:cubicBezTo>
                  <a:pt x="317977" y="233781"/>
                  <a:pt x="317977" y="247482"/>
                  <a:pt x="309907" y="255542"/>
                </a:cubicBezTo>
                <a:cubicBezTo>
                  <a:pt x="301836" y="263601"/>
                  <a:pt x="288117" y="263601"/>
                  <a:pt x="280047" y="255542"/>
                </a:cubicBezTo>
                <a:lnTo>
                  <a:pt x="193695" y="177363"/>
                </a:lnTo>
                <a:lnTo>
                  <a:pt x="179975" y="176557"/>
                </a:lnTo>
                <a:lnTo>
                  <a:pt x="179975" y="531986"/>
                </a:lnTo>
                <a:cubicBezTo>
                  <a:pt x="179975" y="547300"/>
                  <a:pt x="167870" y="560195"/>
                  <a:pt x="152537" y="560195"/>
                </a:cubicBezTo>
                <a:cubicBezTo>
                  <a:pt x="136396" y="560195"/>
                  <a:pt x="124291" y="548106"/>
                  <a:pt x="124291" y="531986"/>
                </a:cubicBezTo>
                <a:lnTo>
                  <a:pt x="124291" y="303093"/>
                </a:lnTo>
                <a:lnTo>
                  <a:pt x="111378" y="303093"/>
                </a:lnTo>
                <a:lnTo>
                  <a:pt x="111378" y="531986"/>
                </a:lnTo>
                <a:cubicBezTo>
                  <a:pt x="111378" y="547300"/>
                  <a:pt x="98466" y="560195"/>
                  <a:pt x="83132" y="560195"/>
                </a:cubicBezTo>
                <a:cubicBezTo>
                  <a:pt x="67799" y="560195"/>
                  <a:pt x="54887" y="547300"/>
                  <a:pt x="54887" y="531986"/>
                </a:cubicBezTo>
                <a:lnTo>
                  <a:pt x="54887" y="177363"/>
                </a:lnTo>
                <a:lnTo>
                  <a:pt x="41974" y="177363"/>
                </a:lnTo>
                <a:lnTo>
                  <a:pt x="41974" y="290198"/>
                </a:lnTo>
                <a:cubicBezTo>
                  <a:pt x="41974" y="290198"/>
                  <a:pt x="41974" y="291004"/>
                  <a:pt x="41974" y="291004"/>
                </a:cubicBezTo>
                <a:cubicBezTo>
                  <a:pt x="41974" y="302287"/>
                  <a:pt x="32290" y="311959"/>
                  <a:pt x="20991" y="311959"/>
                </a:cubicBezTo>
                <a:cubicBezTo>
                  <a:pt x="9693" y="311959"/>
                  <a:pt x="9" y="302287"/>
                  <a:pt x="9" y="291004"/>
                </a:cubicBezTo>
                <a:cubicBezTo>
                  <a:pt x="9" y="291004"/>
                  <a:pt x="9" y="290198"/>
                  <a:pt x="9" y="290198"/>
                </a:cubicBezTo>
                <a:lnTo>
                  <a:pt x="9" y="168498"/>
                </a:lnTo>
                <a:cubicBezTo>
                  <a:pt x="9" y="168498"/>
                  <a:pt x="-2412" y="116110"/>
                  <a:pt x="68606" y="115304"/>
                </a:cubicBezTo>
                <a:close/>
                <a:moveTo>
                  <a:pt x="422110" y="44336"/>
                </a:moveTo>
                <a:cubicBezTo>
                  <a:pt x="439054" y="43530"/>
                  <a:pt x="451157" y="48366"/>
                  <a:pt x="461647" y="54815"/>
                </a:cubicBezTo>
                <a:cubicBezTo>
                  <a:pt x="472136" y="61263"/>
                  <a:pt x="480204" y="69324"/>
                  <a:pt x="488273" y="77385"/>
                </a:cubicBezTo>
                <a:cubicBezTo>
                  <a:pt x="496341" y="85445"/>
                  <a:pt x="503603" y="93506"/>
                  <a:pt x="511672" y="102373"/>
                </a:cubicBezTo>
                <a:cubicBezTo>
                  <a:pt x="519740" y="110433"/>
                  <a:pt x="528616" y="118494"/>
                  <a:pt x="539105" y="124136"/>
                </a:cubicBezTo>
                <a:cubicBezTo>
                  <a:pt x="549594" y="130585"/>
                  <a:pt x="561697" y="135421"/>
                  <a:pt x="578641" y="134615"/>
                </a:cubicBezTo>
                <a:cubicBezTo>
                  <a:pt x="570573" y="149124"/>
                  <a:pt x="563311" y="161215"/>
                  <a:pt x="556856" y="172500"/>
                </a:cubicBezTo>
                <a:cubicBezTo>
                  <a:pt x="550401" y="183785"/>
                  <a:pt x="544753" y="194263"/>
                  <a:pt x="538298" y="205548"/>
                </a:cubicBezTo>
                <a:cubicBezTo>
                  <a:pt x="531843" y="216027"/>
                  <a:pt x="524582" y="228118"/>
                  <a:pt x="516513" y="242627"/>
                </a:cubicBezTo>
                <a:cubicBezTo>
                  <a:pt x="499569" y="243433"/>
                  <a:pt x="486659" y="238597"/>
                  <a:pt x="476170" y="232148"/>
                </a:cubicBezTo>
                <a:cubicBezTo>
                  <a:pt x="466488" y="225700"/>
                  <a:pt x="457612" y="218445"/>
                  <a:pt x="449544" y="209579"/>
                </a:cubicBezTo>
                <a:cubicBezTo>
                  <a:pt x="441475" y="201518"/>
                  <a:pt x="434213" y="193457"/>
                  <a:pt x="426145" y="185397"/>
                </a:cubicBezTo>
                <a:cubicBezTo>
                  <a:pt x="418076" y="176530"/>
                  <a:pt x="409201" y="169276"/>
                  <a:pt x="398711" y="162827"/>
                </a:cubicBezTo>
                <a:cubicBezTo>
                  <a:pt x="389029" y="156379"/>
                  <a:pt x="376119" y="151542"/>
                  <a:pt x="359175" y="152348"/>
                </a:cubicBezTo>
                <a:cubicBezTo>
                  <a:pt x="368051" y="137839"/>
                  <a:pt x="374506" y="125748"/>
                  <a:pt x="380960" y="114463"/>
                </a:cubicBezTo>
                <a:cubicBezTo>
                  <a:pt x="387415" y="103179"/>
                  <a:pt x="393870" y="92700"/>
                  <a:pt x="400325" y="82221"/>
                </a:cubicBezTo>
                <a:cubicBezTo>
                  <a:pt x="406780" y="70936"/>
                  <a:pt x="413235" y="58845"/>
                  <a:pt x="422110" y="44336"/>
                </a:cubicBezTo>
                <a:close/>
                <a:moveTo>
                  <a:pt x="406814" y="15402"/>
                </a:moveTo>
                <a:cubicBezTo>
                  <a:pt x="412463" y="18626"/>
                  <a:pt x="414884" y="25879"/>
                  <a:pt x="411656" y="31521"/>
                </a:cubicBezTo>
                <a:lnTo>
                  <a:pt x="302726" y="218550"/>
                </a:lnTo>
                <a:lnTo>
                  <a:pt x="285732" y="201578"/>
                </a:lnTo>
                <a:lnTo>
                  <a:pt x="390674" y="19432"/>
                </a:lnTo>
                <a:cubicBezTo>
                  <a:pt x="393902" y="13790"/>
                  <a:pt x="401165" y="12178"/>
                  <a:pt x="406814" y="15402"/>
                </a:cubicBezTo>
                <a:close/>
                <a:moveTo>
                  <a:pt x="120666" y="0"/>
                </a:moveTo>
                <a:cubicBezTo>
                  <a:pt x="148070" y="0"/>
                  <a:pt x="170286" y="22216"/>
                  <a:pt x="170286" y="49620"/>
                </a:cubicBezTo>
                <a:cubicBezTo>
                  <a:pt x="170286" y="77024"/>
                  <a:pt x="148070" y="99240"/>
                  <a:pt x="120666" y="99240"/>
                </a:cubicBezTo>
                <a:cubicBezTo>
                  <a:pt x="93262" y="99240"/>
                  <a:pt x="71046" y="77024"/>
                  <a:pt x="71046" y="49620"/>
                </a:cubicBezTo>
                <a:cubicBezTo>
                  <a:pt x="71046" y="22216"/>
                  <a:pt x="93262" y="0"/>
                  <a:pt x="12066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70" name="Oval 62">
            <a:extLst>
              <a:ext uri="{FF2B5EF4-FFF2-40B4-BE49-F238E27FC236}">
                <a16:creationId xmlns:a16="http://schemas.microsoft.com/office/drawing/2014/main" id="{F7AAEA46-A020-0D1A-11F7-E9909546FBC2}"/>
              </a:ext>
            </a:extLst>
          </p:cNvPr>
          <p:cNvSpPr/>
          <p:nvPr/>
        </p:nvSpPr>
        <p:spPr>
          <a:xfrm>
            <a:off x="9306087" y="2507875"/>
            <a:ext cx="546853" cy="794267"/>
          </a:xfrm>
          <a:custGeom>
            <a:avLst/>
            <a:gdLst>
              <a:gd name="connsiteX0" fmla="*/ 253118 w 418312"/>
              <a:gd name="connsiteY0" fmla="*/ 274852 h 607568"/>
              <a:gd name="connsiteX1" fmla="*/ 403455 w 418312"/>
              <a:gd name="connsiteY1" fmla="*/ 274852 h 607568"/>
              <a:gd name="connsiteX2" fmla="*/ 418312 w 418312"/>
              <a:gd name="connsiteY2" fmla="*/ 307665 h 607568"/>
              <a:gd name="connsiteX3" fmla="*/ 217553 w 418312"/>
              <a:gd name="connsiteY3" fmla="*/ 307665 h 607568"/>
              <a:gd name="connsiteX4" fmla="*/ 250146 w 418312"/>
              <a:gd name="connsiteY4" fmla="*/ 280043 h 607568"/>
              <a:gd name="connsiteX5" fmla="*/ 253118 w 418312"/>
              <a:gd name="connsiteY5" fmla="*/ 274852 h 607568"/>
              <a:gd name="connsiteX6" fmla="*/ 244015 w 418312"/>
              <a:gd name="connsiteY6" fmla="*/ 144447 h 607568"/>
              <a:gd name="connsiteX7" fmla="*/ 394813 w 418312"/>
              <a:gd name="connsiteY7" fmla="*/ 144447 h 607568"/>
              <a:gd name="connsiteX8" fmla="*/ 369556 w 418312"/>
              <a:gd name="connsiteY8" fmla="*/ 200158 h 607568"/>
              <a:gd name="connsiteX9" fmla="*/ 394813 w 418312"/>
              <a:gd name="connsiteY9" fmla="*/ 255870 h 607568"/>
              <a:gd name="connsiteX10" fmla="*/ 244015 w 418312"/>
              <a:gd name="connsiteY10" fmla="*/ 255870 h 607568"/>
              <a:gd name="connsiteX11" fmla="*/ 244015 w 418312"/>
              <a:gd name="connsiteY11" fmla="*/ 92582 h 607568"/>
              <a:gd name="connsiteX12" fmla="*/ 418312 w 418312"/>
              <a:gd name="connsiteY12" fmla="*/ 92582 h 607568"/>
              <a:gd name="connsiteX13" fmla="*/ 403454 w 418312"/>
              <a:gd name="connsiteY13" fmla="*/ 125395 h 607568"/>
              <a:gd name="connsiteX14" fmla="*/ 244015 w 418312"/>
              <a:gd name="connsiteY14" fmla="*/ 125395 h 607568"/>
              <a:gd name="connsiteX15" fmla="*/ 9563 w 418312"/>
              <a:gd name="connsiteY15" fmla="*/ 0 h 607568"/>
              <a:gd name="connsiteX16" fmla="*/ 19033 w 418312"/>
              <a:gd name="connsiteY16" fmla="*/ 9455 h 607568"/>
              <a:gd name="connsiteX17" fmla="*/ 19033 w 418312"/>
              <a:gd name="connsiteY17" fmla="*/ 57753 h 607568"/>
              <a:gd name="connsiteX18" fmla="*/ 224963 w 418312"/>
              <a:gd name="connsiteY18" fmla="*/ 57753 h 607568"/>
              <a:gd name="connsiteX19" fmla="*/ 224963 w 418312"/>
              <a:gd name="connsiteY19" fmla="*/ 90569 h 607568"/>
              <a:gd name="connsiteX20" fmla="*/ 19033 w 418312"/>
              <a:gd name="connsiteY20" fmla="*/ 90569 h 607568"/>
              <a:gd name="connsiteX21" fmla="*/ 19033 w 418312"/>
              <a:gd name="connsiteY21" fmla="*/ 109573 h 607568"/>
              <a:gd name="connsiteX22" fmla="*/ 224963 w 418312"/>
              <a:gd name="connsiteY22" fmla="*/ 109573 h 607568"/>
              <a:gd name="connsiteX23" fmla="*/ 224963 w 418312"/>
              <a:gd name="connsiteY23" fmla="*/ 221001 h 607568"/>
              <a:gd name="connsiteX24" fmla="*/ 19033 w 418312"/>
              <a:gd name="connsiteY24" fmla="*/ 221001 h 607568"/>
              <a:gd name="connsiteX25" fmla="*/ 19033 w 418312"/>
              <a:gd name="connsiteY25" fmla="*/ 240005 h 607568"/>
              <a:gd name="connsiteX26" fmla="*/ 224963 w 418312"/>
              <a:gd name="connsiteY26" fmla="*/ 240005 h 607568"/>
              <a:gd name="connsiteX27" fmla="*/ 224963 w 418312"/>
              <a:gd name="connsiteY27" fmla="*/ 272821 h 607568"/>
              <a:gd name="connsiteX28" fmla="*/ 202866 w 418312"/>
              <a:gd name="connsiteY28" fmla="*/ 295256 h 607568"/>
              <a:gd name="connsiteX29" fmla="*/ 200916 w 418312"/>
              <a:gd name="connsiteY29" fmla="*/ 272821 h 607568"/>
              <a:gd name="connsiteX30" fmla="*/ 19033 w 418312"/>
              <a:gd name="connsiteY30" fmla="*/ 272821 h 607568"/>
              <a:gd name="connsiteX31" fmla="*/ 19033 w 418312"/>
              <a:gd name="connsiteY31" fmla="*/ 598020 h 607568"/>
              <a:gd name="connsiteX32" fmla="*/ 9563 w 418312"/>
              <a:gd name="connsiteY32" fmla="*/ 607568 h 607568"/>
              <a:gd name="connsiteX33" fmla="*/ 0 w 418312"/>
              <a:gd name="connsiteY33" fmla="*/ 598020 h 607568"/>
              <a:gd name="connsiteX34" fmla="*/ 0 w 418312"/>
              <a:gd name="connsiteY34" fmla="*/ 9455 h 607568"/>
              <a:gd name="connsiteX35" fmla="*/ 9563 w 418312"/>
              <a:gd name="connsiteY35"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18312" h="607568">
                <a:moveTo>
                  <a:pt x="253118" y="274852"/>
                </a:moveTo>
                <a:lnTo>
                  <a:pt x="403455" y="274852"/>
                </a:lnTo>
                <a:lnTo>
                  <a:pt x="418312" y="307665"/>
                </a:lnTo>
                <a:lnTo>
                  <a:pt x="217553" y="307665"/>
                </a:lnTo>
                <a:lnTo>
                  <a:pt x="250146" y="280043"/>
                </a:lnTo>
                <a:cubicBezTo>
                  <a:pt x="251818" y="278653"/>
                  <a:pt x="252746" y="276799"/>
                  <a:pt x="253118" y="274852"/>
                </a:cubicBezTo>
                <a:close/>
                <a:moveTo>
                  <a:pt x="244015" y="144447"/>
                </a:moveTo>
                <a:lnTo>
                  <a:pt x="394813" y="144447"/>
                </a:lnTo>
                <a:lnTo>
                  <a:pt x="369556" y="200158"/>
                </a:lnTo>
                <a:lnTo>
                  <a:pt x="394813" y="255870"/>
                </a:lnTo>
                <a:lnTo>
                  <a:pt x="244015" y="255870"/>
                </a:lnTo>
                <a:close/>
                <a:moveTo>
                  <a:pt x="244015" y="92582"/>
                </a:moveTo>
                <a:lnTo>
                  <a:pt x="418312" y="92582"/>
                </a:lnTo>
                <a:lnTo>
                  <a:pt x="403454" y="125395"/>
                </a:lnTo>
                <a:lnTo>
                  <a:pt x="244015" y="125395"/>
                </a:lnTo>
                <a:close/>
                <a:moveTo>
                  <a:pt x="9563" y="0"/>
                </a:moveTo>
                <a:cubicBezTo>
                  <a:pt x="14762" y="0"/>
                  <a:pt x="19033" y="4264"/>
                  <a:pt x="19033" y="9455"/>
                </a:cubicBezTo>
                <a:lnTo>
                  <a:pt x="19033" y="57753"/>
                </a:lnTo>
                <a:lnTo>
                  <a:pt x="224963" y="57753"/>
                </a:lnTo>
                <a:lnTo>
                  <a:pt x="224963" y="90569"/>
                </a:lnTo>
                <a:lnTo>
                  <a:pt x="19033" y="90569"/>
                </a:lnTo>
                <a:lnTo>
                  <a:pt x="19033" y="109573"/>
                </a:lnTo>
                <a:lnTo>
                  <a:pt x="224963" y="109573"/>
                </a:lnTo>
                <a:lnTo>
                  <a:pt x="224963" y="221001"/>
                </a:lnTo>
                <a:lnTo>
                  <a:pt x="19033" y="221001"/>
                </a:lnTo>
                <a:lnTo>
                  <a:pt x="19033" y="240005"/>
                </a:lnTo>
                <a:lnTo>
                  <a:pt x="224963" y="240005"/>
                </a:lnTo>
                <a:lnTo>
                  <a:pt x="224963" y="272821"/>
                </a:lnTo>
                <a:lnTo>
                  <a:pt x="202866" y="295256"/>
                </a:lnTo>
                <a:lnTo>
                  <a:pt x="200916" y="272821"/>
                </a:lnTo>
                <a:lnTo>
                  <a:pt x="19033" y="272821"/>
                </a:lnTo>
                <a:lnTo>
                  <a:pt x="19033" y="598020"/>
                </a:lnTo>
                <a:cubicBezTo>
                  <a:pt x="19033" y="603304"/>
                  <a:pt x="14762" y="607568"/>
                  <a:pt x="9563" y="607568"/>
                </a:cubicBezTo>
                <a:cubicBezTo>
                  <a:pt x="4271" y="607568"/>
                  <a:pt x="0" y="603304"/>
                  <a:pt x="0" y="598020"/>
                </a:cubicBezTo>
                <a:lnTo>
                  <a:pt x="0" y="9455"/>
                </a:lnTo>
                <a:cubicBezTo>
                  <a:pt x="0" y="4264"/>
                  <a:pt x="4271" y="0"/>
                  <a:pt x="95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71" name="文本框 70">
            <a:extLst>
              <a:ext uri="{FF2B5EF4-FFF2-40B4-BE49-F238E27FC236}">
                <a16:creationId xmlns:a16="http://schemas.microsoft.com/office/drawing/2014/main" id="{3EE15B6F-EB95-DF53-40BD-7EB4F3FF2471}"/>
              </a:ext>
            </a:extLst>
          </p:cNvPr>
          <p:cNvSpPr txBox="1"/>
          <p:nvPr/>
        </p:nvSpPr>
        <p:spPr>
          <a:xfrm>
            <a:off x="1690828" y="3767620"/>
            <a:ext cx="1843316" cy="52322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dirty="0">
                <a:gradFill flip="none" rotWithShape="1">
                  <a:gsLst>
                    <a:gs pos="0">
                      <a:schemeClr val="accent1"/>
                    </a:gs>
                    <a:gs pos="100000">
                      <a:schemeClr val="accent2"/>
                    </a:gs>
                  </a:gsLst>
                  <a:path path="shape">
                    <a:fillToRect l="50000" t="50000" r="50000" b="50000"/>
                  </a:path>
                  <a:tileRect/>
                </a:gradFill>
                <a:cs typeface="+mn-ea"/>
                <a:sym typeface="+mn-lt"/>
              </a:rPr>
              <a:t>添加标题</a:t>
            </a:r>
          </a:p>
        </p:txBody>
      </p:sp>
      <p:sp>
        <p:nvSpPr>
          <p:cNvPr id="72" name="文本框 71">
            <a:extLst>
              <a:ext uri="{FF2B5EF4-FFF2-40B4-BE49-F238E27FC236}">
                <a16:creationId xmlns:a16="http://schemas.microsoft.com/office/drawing/2014/main" id="{BDDAA814-7269-00F4-DBCD-194550493E21}"/>
              </a:ext>
            </a:extLst>
          </p:cNvPr>
          <p:cNvSpPr txBox="1"/>
          <p:nvPr/>
        </p:nvSpPr>
        <p:spPr>
          <a:xfrm>
            <a:off x="5143850" y="3767620"/>
            <a:ext cx="1843316" cy="52322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dirty="0">
                <a:gradFill flip="none" rotWithShape="1">
                  <a:gsLst>
                    <a:gs pos="0">
                      <a:schemeClr val="accent1"/>
                    </a:gs>
                    <a:gs pos="100000">
                      <a:schemeClr val="accent2"/>
                    </a:gs>
                  </a:gsLst>
                  <a:path path="shape">
                    <a:fillToRect l="50000" t="50000" r="50000" b="50000"/>
                  </a:path>
                  <a:tileRect/>
                </a:gradFill>
                <a:cs typeface="+mn-ea"/>
                <a:sym typeface="+mn-lt"/>
              </a:rPr>
              <a:t>添加标题</a:t>
            </a:r>
          </a:p>
        </p:txBody>
      </p:sp>
      <p:sp>
        <p:nvSpPr>
          <p:cNvPr id="73" name="文本框 72">
            <a:extLst>
              <a:ext uri="{FF2B5EF4-FFF2-40B4-BE49-F238E27FC236}">
                <a16:creationId xmlns:a16="http://schemas.microsoft.com/office/drawing/2014/main" id="{52CA2235-D26A-3BF0-9980-533DFCE55D3D}"/>
              </a:ext>
            </a:extLst>
          </p:cNvPr>
          <p:cNvSpPr txBox="1"/>
          <p:nvPr/>
        </p:nvSpPr>
        <p:spPr>
          <a:xfrm>
            <a:off x="8596872" y="3767620"/>
            <a:ext cx="1843316" cy="52322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dirty="0">
                <a:gradFill flip="none" rotWithShape="1">
                  <a:gsLst>
                    <a:gs pos="0">
                      <a:schemeClr val="accent1"/>
                    </a:gs>
                    <a:gs pos="100000">
                      <a:schemeClr val="accent2"/>
                    </a:gs>
                  </a:gsLst>
                  <a:path path="shape">
                    <a:fillToRect l="50000" t="50000" r="50000" b="50000"/>
                  </a:path>
                  <a:tileRect/>
                </a:gradFill>
                <a:cs typeface="+mn-ea"/>
                <a:sym typeface="+mn-lt"/>
              </a:rPr>
              <a:t>添加标题</a:t>
            </a:r>
          </a:p>
        </p:txBody>
      </p:sp>
      <p:sp>
        <p:nvSpPr>
          <p:cNvPr id="74" name="文本框 73">
            <a:extLst>
              <a:ext uri="{FF2B5EF4-FFF2-40B4-BE49-F238E27FC236}">
                <a16:creationId xmlns:a16="http://schemas.microsoft.com/office/drawing/2014/main" id="{95CB9C54-64D7-1EF9-C42F-8DC28EC6521D}"/>
              </a:ext>
            </a:extLst>
          </p:cNvPr>
          <p:cNvSpPr txBox="1"/>
          <p:nvPr/>
        </p:nvSpPr>
        <p:spPr>
          <a:xfrm>
            <a:off x="1526936" y="4390179"/>
            <a:ext cx="2171099" cy="1249188"/>
          </a:xfrm>
          <a:prstGeom prst="rect">
            <a:avLst/>
          </a:prstGeom>
          <a:noFill/>
        </p:spPr>
        <p:txBody>
          <a:bodyPr wrap="square" lIns="0" tIns="0" rIns="0" bIns="0">
            <a:no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130" normalizeH="0" noProof="0" dirty="0">
                <a:ln>
                  <a:noFill/>
                </a:ln>
                <a:solidFill>
                  <a:prstClr val="black"/>
                </a:solidFill>
                <a:effectLst>
                  <a:outerShdw blurRad="63500" dist="38100" algn="l" rotWithShape="0">
                    <a:srgbClr val="BF6A74">
                      <a:alpha val="20000"/>
                    </a:srgbClr>
                  </a:outerShdw>
                </a:effectLst>
                <a:uLnTx/>
                <a:uFillTx/>
                <a:cs typeface="+mn-ea"/>
                <a:sym typeface="+mn-lt"/>
              </a:rPr>
              <a:t>请替换文字内容复制你的内容到此，请替换文字内容复制你的内容到此</a:t>
            </a:r>
          </a:p>
        </p:txBody>
      </p:sp>
      <p:sp>
        <p:nvSpPr>
          <p:cNvPr id="75" name="文本框 74">
            <a:extLst>
              <a:ext uri="{FF2B5EF4-FFF2-40B4-BE49-F238E27FC236}">
                <a16:creationId xmlns:a16="http://schemas.microsoft.com/office/drawing/2014/main" id="{2AC5C930-995E-8C13-7DB0-2D745CBE3710}"/>
              </a:ext>
            </a:extLst>
          </p:cNvPr>
          <p:cNvSpPr txBox="1"/>
          <p:nvPr/>
        </p:nvSpPr>
        <p:spPr>
          <a:xfrm>
            <a:off x="5009736" y="4390179"/>
            <a:ext cx="2171099" cy="1249188"/>
          </a:xfrm>
          <a:prstGeom prst="rect">
            <a:avLst/>
          </a:prstGeom>
          <a:noFill/>
        </p:spPr>
        <p:txBody>
          <a:bodyPr wrap="square" lIns="0" tIns="0" rIns="0" bIns="0">
            <a:no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130" normalizeH="0" noProof="0" dirty="0">
                <a:ln>
                  <a:noFill/>
                </a:ln>
                <a:solidFill>
                  <a:prstClr val="black"/>
                </a:solidFill>
                <a:effectLst>
                  <a:outerShdw blurRad="63500" dist="38100" algn="l" rotWithShape="0">
                    <a:srgbClr val="BF6A74">
                      <a:alpha val="20000"/>
                    </a:srgbClr>
                  </a:outerShdw>
                </a:effectLst>
                <a:uLnTx/>
                <a:uFillTx/>
                <a:cs typeface="+mn-ea"/>
                <a:sym typeface="+mn-lt"/>
              </a:rPr>
              <a:t>请替换文字内容复制你的内容到此，请替换文字内容复制你的内容到此</a:t>
            </a:r>
          </a:p>
        </p:txBody>
      </p:sp>
      <p:sp>
        <p:nvSpPr>
          <p:cNvPr id="76" name="文本框 75">
            <a:extLst>
              <a:ext uri="{FF2B5EF4-FFF2-40B4-BE49-F238E27FC236}">
                <a16:creationId xmlns:a16="http://schemas.microsoft.com/office/drawing/2014/main" id="{B3340B97-E1C8-5A80-5361-7660AD262F45}"/>
              </a:ext>
            </a:extLst>
          </p:cNvPr>
          <p:cNvSpPr txBox="1"/>
          <p:nvPr/>
        </p:nvSpPr>
        <p:spPr>
          <a:xfrm>
            <a:off x="8492536" y="4390179"/>
            <a:ext cx="2171099" cy="1249188"/>
          </a:xfrm>
          <a:prstGeom prst="rect">
            <a:avLst/>
          </a:prstGeom>
          <a:noFill/>
        </p:spPr>
        <p:txBody>
          <a:bodyPr wrap="square" lIns="0" tIns="0" rIns="0" bIns="0">
            <a:no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130" normalizeH="0" noProof="0" dirty="0">
                <a:ln>
                  <a:noFill/>
                </a:ln>
                <a:solidFill>
                  <a:prstClr val="black"/>
                </a:solidFill>
                <a:effectLst>
                  <a:outerShdw blurRad="63500" dist="38100" algn="l" rotWithShape="0">
                    <a:srgbClr val="BF6A74">
                      <a:alpha val="20000"/>
                    </a:srgbClr>
                  </a:outerShdw>
                </a:effectLst>
                <a:uLnTx/>
                <a:uFillTx/>
                <a:cs typeface="+mn-ea"/>
                <a:sym typeface="+mn-lt"/>
              </a:rPr>
              <a:t>请替换文字内容复制你的内容到此，请替换文字内容复制你的内容到此</a:t>
            </a:r>
          </a:p>
        </p:txBody>
      </p:sp>
    </p:spTree>
    <p:custDataLst>
      <p:tags r:id="rId1"/>
    </p:custDataLst>
    <p:extLst>
      <p:ext uri="{BB962C8B-B14F-4D97-AF65-F5344CB8AC3E}">
        <p14:creationId xmlns:p14="http://schemas.microsoft.com/office/powerpoint/2010/main" val="1927126153"/>
      </p:ext>
    </p:extLst>
  </p:cSld>
  <p:clrMapOvr>
    <a:masterClrMapping/>
  </p:clrMapOvr>
  <mc:AlternateContent xmlns:mc="http://schemas.openxmlformats.org/markup-compatibility/2006" xmlns:p14="http://schemas.microsoft.com/office/powerpoint/2010/main">
    <mc:Choice Requires="p14">
      <p:transition p14:dur="0" advTm="500"/>
    </mc:Choice>
    <mc:Fallback xmlns="">
      <p:transition advTm="5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圆角 56">
            <a:extLst>
              <a:ext uri="{FF2B5EF4-FFF2-40B4-BE49-F238E27FC236}">
                <a16:creationId xmlns:a16="http://schemas.microsoft.com/office/drawing/2014/main" id="{A654A636-FA27-FBAE-227C-FCA1F8FEAF6C}"/>
              </a:ext>
            </a:extLst>
          </p:cNvPr>
          <p:cNvSpPr/>
          <p:nvPr>
            <p:custDataLst>
              <p:tags r:id="rId2"/>
            </p:custDataLst>
          </p:nvPr>
        </p:nvSpPr>
        <p:spPr>
          <a:xfrm>
            <a:off x="6509131" y="3810071"/>
            <a:ext cx="5239957" cy="1863742"/>
          </a:xfrm>
          <a:prstGeom prst="roundRect">
            <a:avLst>
              <a:gd name="adj" fmla="val 6754"/>
            </a:avLst>
          </a:prstGeom>
          <a:solidFill>
            <a:schemeClr val="bg1"/>
          </a:solidFill>
          <a:ln w="19050">
            <a:gradFill>
              <a:gsLst>
                <a:gs pos="0">
                  <a:schemeClr val="accent1"/>
                </a:gs>
                <a:gs pos="100000">
                  <a:schemeClr val="accent1"/>
                </a:gs>
              </a:gsLst>
              <a:lin ang="5400000" scaled="1"/>
            </a:gradFill>
          </a:ln>
          <a:effectLst>
            <a:outerShdw blurRad="41986" dist="31490" dir="5400000" algn="t"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216" tIns="30607" rIns="61216" bIns="30607" numCol="1" spcCol="0" rtlCol="0" fromWordArt="0" anchor="ctr" anchorCtr="0" forceAA="0" compatLnSpc="1">
            <a:prstTxWarp prst="textNoShape">
              <a:avLst/>
            </a:prstTxWarp>
            <a:noAutofit/>
          </a:bodyPr>
          <a:lstStyle/>
          <a:p>
            <a:pPr algn="ctr"/>
            <a:endParaRPr lang="zh-CN" altLang="en-US" sz="1205" dirty="0">
              <a:cs typeface="+mn-ea"/>
              <a:sym typeface="+mn-lt"/>
            </a:endParaRPr>
          </a:p>
        </p:txBody>
      </p:sp>
      <p:sp>
        <p:nvSpPr>
          <p:cNvPr id="94" name="文本框 93">
            <a:extLst>
              <a:ext uri="{FF2B5EF4-FFF2-40B4-BE49-F238E27FC236}">
                <a16:creationId xmlns:a16="http://schemas.microsoft.com/office/drawing/2014/main" id="{51AFA211-F211-8C2D-18A6-6FCA6021D928}"/>
              </a:ext>
            </a:extLst>
          </p:cNvPr>
          <p:cNvSpPr txBox="1"/>
          <p:nvPr/>
        </p:nvSpPr>
        <p:spPr>
          <a:xfrm>
            <a:off x="8367056" y="4059368"/>
            <a:ext cx="1843316" cy="523220"/>
          </a:xfrm>
          <a:prstGeom prst="rect">
            <a:avLst/>
          </a:prstGeom>
          <a:noFill/>
        </p:spPr>
        <p:txBody>
          <a:bodyPr wrap="square" rtlCol="0">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b="1" dirty="0">
                <a:gradFill flip="none" rotWithShape="1">
                  <a:gsLst>
                    <a:gs pos="0">
                      <a:schemeClr val="accent1"/>
                    </a:gs>
                    <a:gs pos="100000">
                      <a:schemeClr val="accent2"/>
                    </a:gs>
                  </a:gsLst>
                  <a:path path="shape">
                    <a:fillToRect l="50000" t="50000" r="50000" b="50000"/>
                  </a:path>
                  <a:tileRect/>
                </a:gradFill>
                <a:cs typeface="+mn-ea"/>
                <a:sym typeface="+mn-lt"/>
              </a:rPr>
              <a:t>添加标题</a:t>
            </a:r>
          </a:p>
        </p:txBody>
      </p:sp>
      <p:sp>
        <p:nvSpPr>
          <p:cNvPr id="77" name="椭圆 76">
            <a:extLst>
              <a:ext uri="{FF2B5EF4-FFF2-40B4-BE49-F238E27FC236}">
                <a16:creationId xmlns:a16="http://schemas.microsoft.com/office/drawing/2014/main" id="{FA47E7D9-1DFE-F00D-9C24-3216ACA9AFFE}"/>
              </a:ext>
            </a:extLst>
          </p:cNvPr>
          <p:cNvSpPr/>
          <p:nvPr/>
        </p:nvSpPr>
        <p:spPr>
          <a:xfrm>
            <a:off x="6827308" y="4054398"/>
            <a:ext cx="1375088" cy="1375088"/>
          </a:xfrm>
          <a:prstGeom prst="ellipse">
            <a:avLst/>
          </a:prstGeom>
          <a:noFill/>
          <a:ln w="22225">
            <a:gradFill>
              <a:gsLst>
                <a:gs pos="2000">
                  <a:schemeClr val="accent1"/>
                </a:gs>
                <a:gs pos="88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a:extLst>
              <a:ext uri="{FF2B5EF4-FFF2-40B4-BE49-F238E27FC236}">
                <a16:creationId xmlns:a16="http://schemas.microsoft.com/office/drawing/2014/main" id="{26809F6D-1E0C-92E0-F219-E8BE1C83EAEA}"/>
              </a:ext>
            </a:extLst>
          </p:cNvPr>
          <p:cNvSpPr/>
          <p:nvPr>
            <p:custDataLst>
              <p:tags r:id="rId3"/>
            </p:custDataLst>
          </p:nvPr>
        </p:nvSpPr>
        <p:spPr>
          <a:xfrm>
            <a:off x="6974727" y="4201815"/>
            <a:ext cx="1080251" cy="1080255"/>
          </a:xfrm>
          <a:prstGeom prst="ellipse">
            <a:avLst/>
          </a:prstGeom>
          <a:gradFill flip="none" rotWithShape="1">
            <a:gsLst>
              <a:gs pos="5056">
                <a:srgbClr val="FF6161"/>
              </a:gs>
              <a:gs pos="56000">
                <a:schemeClr val="accent2"/>
              </a:gs>
              <a:gs pos="100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cxnSp>
        <p:nvCxnSpPr>
          <p:cNvPr id="67" name="直接连接符 66">
            <a:extLst>
              <a:ext uri="{FF2B5EF4-FFF2-40B4-BE49-F238E27FC236}">
                <a16:creationId xmlns:a16="http://schemas.microsoft.com/office/drawing/2014/main" id="{B4A2BEDA-983C-BD18-4001-EC85A0AE067A}"/>
              </a:ext>
            </a:extLst>
          </p:cNvPr>
          <p:cNvCxnSpPr>
            <a:cxnSpLocks/>
          </p:cNvCxnSpPr>
          <p:nvPr/>
        </p:nvCxnSpPr>
        <p:spPr>
          <a:xfrm>
            <a:off x="8549596" y="4571786"/>
            <a:ext cx="1290110" cy="0"/>
          </a:xfrm>
          <a:prstGeom prst="line">
            <a:avLst/>
          </a:prstGeom>
          <a:ln w="190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45" name="矩形: 圆角 44">
            <a:extLst>
              <a:ext uri="{FF2B5EF4-FFF2-40B4-BE49-F238E27FC236}">
                <a16:creationId xmlns:a16="http://schemas.microsoft.com/office/drawing/2014/main" id="{08465DF0-C853-6CA9-AF3D-06D59849020D}"/>
              </a:ext>
            </a:extLst>
          </p:cNvPr>
          <p:cNvSpPr/>
          <p:nvPr>
            <p:custDataLst>
              <p:tags r:id="rId4"/>
            </p:custDataLst>
          </p:nvPr>
        </p:nvSpPr>
        <p:spPr>
          <a:xfrm>
            <a:off x="6509131" y="1533905"/>
            <a:ext cx="5239957" cy="1863742"/>
          </a:xfrm>
          <a:prstGeom prst="roundRect">
            <a:avLst>
              <a:gd name="adj" fmla="val 6754"/>
            </a:avLst>
          </a:prstGeom>
          <a:solidFill>
            <a:schemeClr val="bg1"/>
          </a:solidFill>
          <a:ln w="19050">
            <a:gradFill>
              <a:gsLst>
                <a:gs pos="0">
                  <a:schemeClr val="accent1"/>
                </a:gs>
                <a:gs pos="100000">
                  <a:schemeClr val="accent1"/>
                </a:gs>
              </a:gsLst>
              <a:lin ang="5400000" scaled="1"/>
            </a:gradFill>
          </a:ln>
          <a:effectLst>
            <a:outerShdw blurRad="41986" dist="31490" dir="5400000" algn="t"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216" tIns="30607" rIns="61216" bIns="30607" numCol="1" spcCol="0" rtlCol="0" fromWordArt="0" anchor="ctr" anchorCtr="0" forceAA="0" compatLnSpc="1">
            <a:prstTxWarp prst="textNoShape">
              <a:avLst/>
            </a:prstTxWarp>
            <a:noAutofit/>
          </a:bodyPr>
          <a:lstStyle/>
          <a:p>
            <a:pPr algn="ctr"/>
            <a:endParaRPr lang="zh-CN" altLang="en-US" sz="1205" dirty="0">
              <a:cs typeface="+mn-ea"/>
              <a:sym typeface="+mn-lt"/>
            </a:endParaRPr>
          </a:p>
        </p:txBody>
      </p:sp>
      <p:sp>
        <p:nvSpPr>
          <p:cNvPr id="91" name="文本框 90">
            <a:extLst>
              <a:ext uri="{FF2B5EF4-FFF2-40B4-BE49-F238E27FC236}">
                <a16:creationId xmlns:a16="http://schemas.microsoft.com/office/drawing/2014/main" id="{030DD5E4-F5CC-3A96-27E8-9557D58A461B}"/>
              </a:ext>
            </a:extLst>
          </p:cNvPr>
          <p:cNvSpPr txBox="1"/>
          <p:nvPr/>
        </p:nvSpPr>
        <p:spPr>
          <a:xfrm>
            <a:off x="8367056" y="1783201"/>
            <a:ext cx="1843316" cy="523220"/>
          </a:xfrm>
          <a:prstGeom prst="rect">
            <a:avLst/>
          </a:prstGeom>
          <a:noFill/>
        </p:spPr>
        <p:txBody>
          <a:bodyPr wrap="square" rtlCol="0">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b="1" dirty="0">
                <a:gradFill flip="none" rotWithShape="1">
                  <a:gsLst>
                    <a:gs pos="0">
                      <a:schemeClr val="accent1"/>
                    </a:gs>
                    <a:gs pos="100000">
                      <a:schemeClr val="accent2"/>
                    </a:gs>
                  </a:gsLst>
                  <a:path path="shape">
                    <a:fillToRect l="50000" t="50000" r="50000" b="50000"/>
                  </a:path>
                  <a:tileRect/>
                </a:gradFill>
                <a:cs typeface="+mn-ea"/>
                <a:sym typeface="+mn-lt"/>
              </a:rPr>
              <a:t>添加标题</a:t>
            </a:r>
          </a:p>
        </p:txBody>
      </p:sp>
      <p:sp>
        <p:nvSpPr>
          <p:cNvPr id="50" name="椭圆 49">
            <a:extLst>
              <a:ext uri="{FF2B5EF4-FFF2-40B4-BE49-F238E27FC236}">
                <a16:creationId xmlns:a16="http://schemas.microsoft.com/office/drawing/2014/main" id="{FF483BF0-EFD2-72DC-BA85-F4598E1F2772}"/>
              </a:ext>
            </a:extLst>
          </p:cNvPr>
          <p:cNvSpPr/>
          <p:nvPr/>
        </p:nvSpPr>
        <p:spPr>
          <a:xfrm>
            <a:off x="6827308" y="1778232"/>
            <a:ext cx="1375088" cy="1375088"/>
          </a:xfrm>
          <a:prstGeom prst="ellipse">
            <a:avLst/>
          </a:prstGeom>
          <a:noFill/>
          <a:ln w="22225">
            <a:gradFill>
              <a:gsLst>
                <a:gs pos="2000">
                  <a:schemeClr val="accent1"/>
                </a:gs>
                <a:gs pos="88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a:extLst>
              <a:ext uri="{FF2B5EF4-FFF2-40B4-BE49-F238E27FC236}">
                <a16:creationId xmlns:a16="http://schemas.microsoft.com/office/drawing/2014/main" id="{D86AE3C0-A7EB-169C-BEAD-EF1F15DFE59C}"/>
              </a:ext>
            </a:extLst>
          </p:cNvPr>
          <p:cNvSpPr/>
          <p:nvPr>
            <p:custDataLst>
              <p:tags r:id="rId5"/>
            </p:custDataLst>
          </p:nvPr>
        </p:nvSpPr>
        <p:spPr>
          <a:xfrm>
            <a:off x="6974727" y="1925649"/>
            <a:ext cx="1080251" cy="1080255"/>
          </a:xfrm>
          <a:prstGeom prst="ellipse">
            <a:avLst/>
          </a:prstGeom>
          <a:gradFill flip="none" rotWithShape="1">
            <a:gsLst>
              <a:gs pos="5056">
                <a:srgbClr val="FF6161"/>
              </a:gs>
              <a:gs pos="56000">
                <a:schemeClr val="accent2"/>
              </a:gs>
              <a:gs pos="100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cxnSp>
        <p:nvCxnSpPr>
          <p:cNvPr id="48" name="直接连接符 47">
            <a:extLst>
              <a:ext uri="{FF2B5EF4-FFF2-40B4-BE49-F238E27FC236}">
                <a16:creationId xmlns:a16="http://schemas.microsoft.com/office/drawing/2014/main" id="{711E3922-DC31-DD39-AECE-CD8BACB0AE94}"/>
              </a:ext>
            </a:extLst>
          </p:cNvPr>
          <p:cNvCxnSpPr>
            <a:cxnSpLocks/>
          </p:cNvCxnSpPr>
          <p:nvPr/>
        </p:nvCxnSpPr>
        <p:spPr>
          <a:xfrm>
            <a:off x="8549596" y="2295620"/>
            <a:ext cx="1290110" cy="0"/>
          </a:xfrm>
          <a:prstGeom prst="line">
            <a:avLst/>
          </a:prstGeom>
          <a:ln w="1905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28" name="任意多边形: 形状 27">
            <a:extLst>
              <a:ext uri="{FF2B5EF4-FFF2-40B4-BE49-F238E27FC236}">
                <a16:creationId xmlns:a16="http://schemas.microsoft.com/office/drawing/2014/main" id="{A73FB343-25F9-B8AA-F1EE-45742A6151C8}"/>
              </a:ext>
            </a:extLst>
          </p:cNvPr>
          <p:cNvSpPr/>
          <p:nvPr/>
        </p:nvSpPr>
        <p:spPr>
          <a:xfrm>
            <a:off x="0" y="5517232"/>
            <a:ext cx="12192000" cy="1170605"/>
          </a:xfrm>
          <a:custGeom>
            <a:avLst/>
            <a:gdLst>
              <a:gd name="connsiteX0" fmla="*/ 0 w 12192000"/>
              <a:gd name="connsiteY0" fmla="*/ 0 h 1170605"/>
              <a:gd name="connsiteX1" fmla="*/ 43625 w 12192000"/>
              <a:gd name="connsiteY1" fmla="*/ 18079 h 1170605"/>
              <a:gd name="connsiteX2" fmla="*/ 6106788 w 12192000"/>
              <a:gd name="connsiteY2" fmla="*/ 836145 h 1170605"/>
              <a:gd name="connsiteX3" fmla="*/ 12010381 w 12192000"/>
              <a:gd name="connsiteY3" fmla="*/ 76379 h 1170605"/>
              <a:gd name="connsiteX4" fmla="*/ 12192000 w 12192000"/>
              <a:gd name="connsiteY4" fmla="*/ 7606 h 1170605"/>
              <a:gd name="connsiteX5" fmla="*/ 12192000 w 12192000"/>
              <a:gd name="connsiteY5" fmla="*/ 1170605 h 1170605"/>
              <a:gd name="connsiteX6" fmla="*/ 0 w 12192000"/>
              <a:gd name="connsiteY6" fmla="*/ 1170605 h 1170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170605">
                <a:moveTo>
                  <a:pt x="0" y="0"/>
                </a:moveTo>
                <a:lnTo>
                  <a:pt x="43625" y="18079"/>
                </a:lnTo>
                <a:cubicBezTo>
                  <a:pt x="1336102" y="510676"/>
                  <a:pt x="3568938" y="836145"/>
                  <a:pt x="6106788" y="836145"/>
                </a:cubicBezTo>
                <a:cubicBezTo>
                  <a:pt x="8543125" y="836145"/>
                  <a:pt x="10698360" y="536192"/>
                  <a:pt x="12010381" y="76379"/>
                </a:cubicBezTo>
                <a:lnTo>
                  <a:pt x="12192000" y="7606"/>
                </a:lnTo>
                <a:lnTo>
                  <a:pt x="12192000" y="1170605"/>
                </a:lnTo>
                <a:lnTo>
                  <a:pt x="0" y="1170605"/>
                </a:lnTo>
                <a:close/>
              </a:path>
            </a:pathLst>
          </a:custGeom>
          <a:gradFill flip="none" rotWithShape="1">
            <a:gsLst>
              <a:gs pos="0">
                <a:schemeClr val="accent6"/>
              </a:gs>
              <a:gs pos="49200">
                <a:schemeClr val="accent4"/>
              </a:gs>
              <a:gs pos="100000">
                <a:schemeClr val="accent6"/>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文本框 4">
            <a:extLst>
              <a:ext uri="{FF2B5EF4-FFF2-40B4-BE49-F238E27FC236}">
                <a16:creationId xmlns:a16="http://schemas.microsoft.com/office/drawing/2014/main" id="{DF41B042-D938-6ABC-B9C6-6D92B98FD68A}"/>
              </a:ext>
            </a:extLst>
          </p:cNvPr>
          <p:cNvSpPr txBox="1"/>
          <p:nvPr/>
        </p:nvSpPr>
        <p:spPr>
          <a:xfrm>
            <a:off x="4068239" y="0"/>
            <a:ext cx="2236510" cy="1323439"/>
          </a:xfrm>
          <a:prstGeom prst="rect">
            <a:avLst/>
          </a:prstGeom>
          <a:noFill/>
        </p:spPr>
        <p:txBody>
          <a:bodyPr wrap="none" rtlCol="0">
            <a:spAutoFit/>
          </a:bodyPr>
          <a:lstStyle/>
          <a:p>
            <a:r>
              <a:rPr lang="zh-CN" altLang="en-US" sz="8000"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重要</a:t>
            </a:r>
          </a:p>
        </p:txBody>
      </p:sp>
      <p:sp>
        <p:nvSpPr>
          <p:cNvPr id="6" name="文本框 5">
            <a:extLst>
              <a:ext uri="{FF2B5EF4-FFF2-40B4-BE49-F238E27FC236}">
                <a16:creationId xmlns:a16="http://schemas.microsoft.com/office/drawing/2014/main" id="{6F82A5D2-56CD-BF7A-1186-30BACA344A61}"/>
              </a:ext>
            </a:extLst>
          </p:cNvPr>
          <p:cNvSpPr txBox="1"/>
          <p:nvPr/>
        </p:nvSpPr>
        <p:spPr>
          <a:xfrm>
            <a:off x="6084463" y="116632"/>
            <a:ext cx="1415772" cy="830997"/>
          </a:xfrm>
          <a:prstGeom prst="rect">
            <a:avLst/>
          </a:prstGeom>
          <a:noFill/>
        </p:spPr>
        <p:txBody>
          <a:bodyPr wrap="none" rtlCol="0">
            <a:spAutoFit/>
          </a:bodyPr>
          <a:lstStyle/>
          <a:p>
            <a:r>
              <a:rPr lang="zh-CN" altLang="en-US" sz="4800"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论述</a:t>
            </a:r>
          </a:p>
        </p:txBody>
      </p:sp>
      <p:sp>
        <p:nvSpPr>
          <p:cNvPr id="7" name="文本框 6">
            <a:extLst>
              <a:ext uri="{FF2B5EF4-FFF2-40B4-BE49-F238E27FC236}">
                <a16:creationId xmlns:a16="http://schemas.microsoft.com/office/drawing/2014/main" id="{F8613536-4E74-B6A9-BE11-6571B27357B7}"/>
              </a:ext>
            </a:extLst>
          </p:cNvPr>
          <p:cNvSpPr txBox="1"/>
          <p:nvPr/>
        </p:nvSpPr>
        <p:spPr>
          <a:xfrm>
            <a:off x="6095286" y="833378"/>
            <a:ext cx="2028476" cy="307777"/>
          </a:xfrm>
          <a:prstGeom prst="rect">
            <a:avLst/>
          </a:prstGeom>
          <a:noFill/>
        </p:spPr>
        <p:txBody>
          <a:bodyPr wrap="square">
            <a:spAutoFit/>
          </a:bodyPr>
          <a:lstStyle/>
          <a:p>
            <a:r>
              <a:rPr lang="en-US" altLang="zh-CN" sz="1400" b="1"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Important discussion</a:t>
            </a:r>
            <a:endParaRPr lang="zh-CN" altLang="en-US" sz="1400" b="1"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endParaRPr>
          </a:p>
        </p:txBody>
      </p:sp>
      <p:sp>
        <p:nvSpPr>
          <p:cNvPr id="27" name="任意多边形: 形状 26">
            <a:extLst>
              <a:ext uri="{FF2B5EF4-FFF2-40B4-BE49-F238E27FC236}">
                <a16:creationId xmlns:a16="http://schemas.microsoft.com/office/drawing/2014/main" id="{B3DFA46A-DB63-1E59-B433-87D433BA76A6}"/>
              </a:ext>
            </a:extLst>
          </p:cNvPr>
          <p:cNvSpPr/>
          <p:nvPr/>
        </p:nvSpPr>
        <p:spPr>
          <a:xfrm>
            <a:off x="0" y="5687395"/>
            <a:ext cx="12192000" cy="1170605"/>
          </a:xfrm>
          <a:custGeom>
            <a:avLst/>
            <a:gdLst>
              <a:gd name="connsiteX0" fmla="*/ 0 w 12192000"/>
              <a:gd name="connsiteY0" fmla="*/ 0 h 1170605"/>
              <a:gd name="connsiteX1" fmla="*/ 43625 w 12192000"/>
              <a:gd name="connsiteY1" fmla="*/ 18079 h 1170605"/>
              <a:gd name="connsiteX2" fmla="*/ 6106788 w 12192000"/>
              <a:gd name="connsiteY2" fmla="*/ 836145 h 1170605"/>
              <a:gd name="connsiteX3" fmla="*/ 12010381 w 12192000"/>
              <a:gd name="connsiteY3" fmla="*/ 76379 h 1170605"/>
              <a:gd name="connsiteX4" fmla="*/ 12192000 w 12192000"/>
              <a:gd name="connsiteY4" fmla="*/ 7606 h 1170605"/>
              <a:gd name="connsiteX5" fmla="*/ 12192000 w 12192000"/>
              <a:gd name="connsiteY5" fmla="*/ 1170605 h 1170605"/>
              <a:gd name="connsiteX6" fmla="*/ 0 w 12192000"/>
              <a:gd name="connsiteY6" fmla="*/ 1170605 h 1170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170605">
                <a:moveTo>
                  <a:pt x="0" y="0"/>
                </a:moveTo>
                <a:lnTo>
                  <a:pt x="43625" y="18079"/>
                </a:lnTo>
                <a:cubicBezTo>
                  <a:pt x="1336102" y="510676"/>
                  <a:pt x="3568938" y="836145"/>
                  <a:pt x="6106788" y="836145"/>
                </a:cubicBezTo>
                <a:cubicBezTo>
                  <a:pt x="8543125" y="836145"/>
                  <a:pt x="10698360" y="536192"/>
                  <a:pt x="12010381" y="76379"/>
                </a:cubicBezTo>
                <a:lnTo>
                  <a:pt x="12192000" y="7606"/>
                </a:lnTo>
                <a:lnTo>
                  <a:pt x="12192000" y="1170605"/>
                </a:lnTo>
                <a:lnTo>
                  <a:pt x="0" y="1170605"/>
                </a:lnTo>
                <a:close/>
              </a:path>
            </a:pathLst>
          </a:custGeom>
          <a:gradFill flip="none" rotWithShape="1">
            <a:gsLst>
              <a:gs pos="0">
                <a:schemeClr val="accent1"/>
              </a:gs>
              <a:gs pos="54000">
                <a:schemeClr val="accent2"/>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4" name="open-book-with-bookmark_73759">
            <a:extLst>
              <a:ext uri="{FF2B5EF4-FFF2-40B4-BE49-F238E27FC236}">
                <a16:creationId xmlns:a16="http://schemas.microsoft.com/office/drawing/2014/main" id="{C7211AE0-95BA-4408-A3A3-650B0E08C95D}"/>
              </a:ext>
            </a:extLst>
          </p:cNvPr>
          <p:cNvSpPr/>
          <p:nvPr/>
        </p:nvSpPr>
        <p:spPr>
          <a:xfrm>
            <a:off x="7210010" y="2228359"/>
            <a:ext cx="609685" cy="474835"/>
          </a:xfrm>
          <a:custGeom>
            <a:avLst/>
            <a:gdLst>
              <a:gd name="T0" fmla="*/ 2312 w 2608"/>
              <a:gd name="T1" fmla="*/ 1968 h 2034"/>
              <a:gd name="T2" fmla="*/ 2246 w 2608"/>
              <a:gd name="T3" fmla="*/ 2034 h 2034"/>
              <a:gd name="T4" fmla="*/ 2156 w 2608"/>
              <a:gd name="T5" fmla="*/ 2034 h 2034"/>
              <a:gd name="T6" fmla="*/ 1905 w 2608"/>
              <a:gd name="T7" fmla="*/ 2034 h 2034"/>
              <a:gd name="T8" fmla="*/ 228 w 2608"/>
              <a:gd name="T9" fmla="*/ 2034 h 2034"/>
              <a:gd name="T10" fmla="*/ 0 w 2608"/>
              <a:gd name="T11" fmla="*/ 1806 h 2034"/>
              <a:gd name="T12" fmla="*/ 0 w 2608"/>
              <a:gd name="T13" fmla="*/ 1537 h 2034"/>
              <a:gd name="T14" fmla="*/ 228 w 2608"/>
              <a:gd name="T15" fmla="*/ 1309 h 2034"/>
              <a:gd name="T16" fmla="*/ 1905 w 2608"/>
              <a:gd name="T17" fmla="*/ 1309 h 2034"/>
              <a:gd name="T18" fmla="*/ 2156 w 2608"/>
              <a:gd name="T19" fmla="*/ 1309 h 2034"/>
              <a:gd name="T20" fmla="*/ 2246 w 2608"/>
              <a:gd name="T21" fmla="*/ 1309 h 2034"/>
              <a:gd name="T22" fmla="*/ 2312 w 2608"/>
              <a:gd name="T23" fmla="*/ 1376 h 2034"/>
              <a:gd name="T24" fmla="*/ 2246 w 2608"/>
              <a:gd name="T25" fmla="*/ 1442 h 2034"/>
              <a:gd name="T26" fmla="*/ 2222 w 2608"/>
              <a:gd name="T27" fmla="*/ 1442 h 2034"/>
              <a:gd name="T28" fmla="*/ 2222 w 2608"/>
              <a:gd name="T29" fmla="*/ 1901 h 2034"/>
              <a:gd name="T30" fmla="*/ 2246 w 2608"/>
              <a:gd name="T31" fmla="*/ 1901 h 2034"/>
              <a:gd name="T32" fmla="*/ 2312 w 2608"/>
              <a:gd name="T33" fmla="*/ 1968 h 2034"/>
              <a:gd name="T34" fmla="*/ 2608 w 2608"/>
              <a:gd name="T35" fmla="*/ 1134 h 2034"/>
              <a:gd name="T36" fmla="*/ 2541 w 2608"/>
              <a:gd name="T37" fmla="*/ 1201 h 2034"/>
              <a:gd name="T38" fmla="*/ 2437 w 2608"/>
              <a:gd name="T39" fmla="*/ 1201 h 2034"/>
              <a:gd name="T40" fmla="*/ 2201 w 2608"/>
              <a:gd name="T41" fmla="*/ 1201 h 2034"/>
              <a:gd name="T42" fmla="*/ 809 w 2608"/>
              <a:gd name="T43" fmla="*/ 1201 h 2034"/>
              <a:gd name="T44" fmla="*/ 597 w 2608"/>
              <a:gd name="T45" fmla="*/ 989 h 2034"/>
              <a:gd name="T46" fmla="*/ 597 w 2608"/>
              <a:gd name="T47" fmla="*/ 795 h 2034"/>
              <a:gd name="T48" fmla="*/ 809 w 2608"/>
              <a:gd name="T49" fmla="*/ 583 h 2034"/>
              <a:gd name="T50" fmla="*/ 2201 w 2608"/>
              <a:gd name="T51" fmla="*/ 583 h 2034"/>
              <a:gd name="T52" fmla="*/ 2437 w 2608"/>
              <a:gd name="T53" fmla="*/ 583 h 2034"/>
              <a:gd name="T54" fmla="*/ 2541 w 2608"/>
              <a:gd name="T55" fmla="*/ 583 h 2034"/>
              <a:gd name="T56" fmla="*/ 2608 w 2608"/>
              <a:gd name="T57" fmla="*/ 650 h 2034"/>
              <a:gd name="T58" fmla="*/ 2541 w 2608"/>
              <a:gd name="T59" fmla="*/ 717 h 2034"/>
              <a:gd name="T60" fmla="*/ 2504 w 2608"/>
              <a:gd name="T61" fmla="*/ 717 h 2034"/>
              <a:gd name="T62" fmla="*/ 2504 w 2608"/>
              <a:gd name="T63" fmla="*/ 1068 h 2034"/>
              <a:gd name="T64" fmla="*/ 2541 w 2608"/>
              <a:gd name="T65" fmla="*/ 1068 h 2034"/>
              <a:gd name="T66" fmla="*/ 2608 w 2608"/>
              <a:gd name="T67" fmla="*/ 1134 h 2034"/>
              <a:gd name="T68" fmla="*/ 2201 w 2608"/>
              <a:gd name="T69" fmla="*/ 1068 h 2034"/>
              <a:gd name="T70" fmla="*/ 2371 w 2608"/>
              <a:gd name="T71" fmla="*/ 1068 h 2034"/>
              <a:gd name="T72" fmla="*/ 2371 w 2608"/>
              <a:gd name="T73" fmla="*/ 717 h 2034"/>
              <a:gd name="T74" fmla="*/ 2201 w 2608"/>
              <a:gd name="T75" fmla="*/ 717 h 2034"/>
              <a:gd name="T76" fmla="*/ 809 w 2608"/>
              <a:gd name="T77" fmla="*/ 717 h 2034"/>
              <a:gd name="T78" fmla="*/ 730 w 2608"/>
              <a:gd name="T79" fmla="*/ 795 h 2034"/>
              <a:gd name="T80" fmla="*/ 730 w 2608"/>
              <a:gd name="T81" fmla="*/ 989 h 2034"/>
              <a:gd name="T82" fmla="*/ 809 w 2608"/>
              <a:gd name="T83" fmla="*/ 1068 h 2034"/>
              <a:gd name="T84" fmla="*/ 2201 w 2608"/>
              <a:gd name="T85" fmla="*/ 1068 h 2034"/>
              <a:gd name="T86" fmla="*/ 2036 w 2608"/>
              <a:gd name="T87" fmla="*/ 0 h 2034"/>
              <a:gd name="T88" fmla="*/ 607 w 2608"/>
              <a:gd name="T89" fmla="*/ 0 h 2034"/>
              <a:gd name="T90" fmla="*/ 296 w 2608"/>
              <a:gd name="T91" fmla="*/ 0 h 2034"/>
              <a:gd name="T92" fmla="*/ 209 w 2608"/>
              <a:gd name="T93" fmla="*/ 0 h 2034"/>
              <a:gd name="T94" fmla="*/ 142 w 2608"/>
              <a:gd name="T95" fmla="*/ 66 h 2034"/>
              <a:gd name="T96" fmla="*/ 209 w 2608"/>
              <a:gd name="T97" fmla="*/ 133 h 2034"/>
              <a:gd name="T98" fmla="*/ 229 w 2608"/>
              <a:gd name="T99" fmla="*/ 133 h 2034"/>
              <a:gd name="T100" fmla="*/ 229 w 2608"/>
              <a:gd name="T101" fmla="*/ 362 h 2034"/>
              <a:gd name="T102" fmla="*/ 209 w 2608"/>
              <a:gd name="T103" fmla="*/ 362 h 2034"/>
              <a:gd name="T104" fmla="*/ 142 w 2608"/>
              <a:gd name="T105" fmla="*/ 429 h 2034"/>
              <a:gd name="T106" fmla="*/ 209 w 2608"/>
              <a:gd name="T107" fmla="*/ 495 h 2034"/>
              <a:gd name="T108" fmla="*/ 296 w 2608"/>
              <a:gd name="T109" fmla="*/ 495 h 2034"/>
              <a:gd name="T110" fmla="*/ 296 w 2608"/>
              <a:gd name="T111" fmla="*/ 495 h 2034"/>
              <a:gd name="T112" fmla="*/ 2036 w 2608"/>
              <a:gd name="T113" fmla="*/ 495 h 2034"/>
              <a:gd name="T114" fmla="*/ 2263 w 2608"/>
              <a:gd name="T115" fmla="*/ 268 h 2034"/>
              <a:gd name="T116" fmla="*/ 2263 w 2608"/>
              <a:gd name="T117" fmla="*/ 227 h 2034"/>
              <a:gd name="T118" fmla="*/ 2036 w 2608"/>
              <a:gd name="T119" fmla="*/ 0 h 2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08" h="2034">
                <a:moveTo>
                  <a:pt x="2312" y="1968"/>
                </a:moveTo>
                <a:cubicBezTo>
                  <a:pt x="2312" y="2004"/>
                  <a:pt x="2283" y="2034"/>
                  <a:pt x="2246" y="2034"/>
                </a:cubicBezTo>
                <a:lnTo>
                  <a:pt x="2156" y="2034"/>
                </a:lnTo>
                <a:lnTo>
                  <a:pt x="1905" y="2034"/>
                </a:lnTo>
                <a:lnTo>
                  <a:pt x="228" y="2034"/>
                </a:lnTo>
                <a:cubicBezTo>
                  <a:pt x="102" y="2034"/>
                  <a:pt x="0" y="1932"/>
                  <a:pt x="0" y="1806"/>
                </a:cubicBezTo>
                <a:lnTo>
                  <a:pt x="0" y="1537"/>
                </a:lnTo>
                <a:cubicBezTo>
                  <a:pt x="0" y="1411"/>
                  <a:pt x="102" y="1309"/>
                  <a:pt x="228" y="1309"/>
                </a:cubicBezTo>
                <a:lnTo>
                  <a:pt x="1905" y="1309"/>
                </a:lnTo>
                <a:lnTo>
                  <a:pt x="2156" y="1309"/>
                </a:lnTo>
                <a:lnTo>
                  <a:pt x="2246" y="1309"/>
                </a:lnTo>
                <a:cubicBezTo>
                  <a:pt x="2283" y="1309"/>
                  <a:pt x="2312" y="1339"/>
                  <a:pt x="2312" y="1376"/>
                </a:cubicBezTo>
                <a:cubicBezTo>
                  <a:pt x="2312" y="1412"/>
                  <a:pt x="2283" y="1442"/>
                  <a:pt x="2246" y="1442"/>
                </a:cubicBezTo>
                <a:lnTo>
                  <a:pt x="2222" y="1442"/>
                </a:lnTo>
                <a:lnTo>
                  <a:pt x="2222" y="1901"/>
                </a:lnTo>
                <a:lnTo>
                  <a:pt x="2246" y="1901"/>
                </a:lnTo>
                <a:cubicBezTo>
                  <a:pt x="2283" y="1901"/>
                  <a:pt x="2312" y="1931"/>
                  <a:pt x="2312" y="1968"/>
                </a:cubicBezTo>
                <a:close/>
                <a:moveTo>
                  <a:pt x="2608" y="1134"/>
                </a:moveTo>
                <a:cubicBezTo>
                  <a:pt x="2608" y="1171"/>
                  <a:pt x="2578" y="1201"/>
                  <a:pt x="2541" y="1201"/>
                </a:cubicBezTo>
                <a:lnTo>
                  <a:pt x="2437" y="1201"/>
                </a:lnTo>
                <a:lnTo>
                  <a:pt x="2201" y="1201"/>
                </a:lnTo>
                <a:lnTo>
                  <a:pt x="809" y="1201"/>
                </a:lnTo>
                <a:cubicBezTo>
                  <a:pt x="692" y="1201"/>
                  <a:pt x="597" y="1106"/>
                  <a:pt x="597" y="989"/>
                </a:cubicBezTo>
                <a:lnTo>
                  <a:pt x="597" y="795"/>
                </a:lnTo>
                <a:cubicBezTo>
                  <a:pt x="597" y="678"/>
                  <a:pt x="692" y="583"/>
                  <a:pt x="809" y="583"/>
                </a:cubicBezTo>
                <a:lnTo>
                  <a:pt x="2201" y="583"/>
                </a:lnTo>
                <a:lnTo>
                  <a:pt x="2437" y="583"/>
                </a:lnTo>
                <a:lnTo>
                  <a:pt x="2541" y="583"/>
                </a:lnTo>
                <a:cubicBezTo>
                  <a:pt x="2578" y="583"/>
                  <a:pt x="2608" y="613"/>
                  <a:pt x="2608" y="650"/>
                </a:cubicBezTo>
                <a:cubicBezTo>
                  <a:pt x="2608" y="687"/>
                  <a:pt x="2578" y="717"/>
                  <a:pt x="2541" y="717"/>
                </a:cubicBezTo>
                <a:lnTo>
                  <a:pt x="2504" y="717"/>
                </a:lnTo>
                <a:lnTo>
                  <a:pt x="2504" y="1068"/>
                </a:lnTo>
                <a:lnTo>
                  <a:pt x="2541" y="1068"/>
                </a:lnTo>
                <a:cubicBezTo>
                  <a:pt x="2578" y="1068"/>
                  <a:pt x="2608" y="1098"/>
                  <a:pt x="2608" y="1134"/>
                </a:cubicBezTo>
                <a:close/>
                <a:moveTo>
                  <a:pt x="2201" y="1068"/>
                </a:moveTo>
                <a:lnTo>
                  <a:pt x="2371" y="1068"/>
                </a:lnTo>
                <a:lnTo>
                  <a:pt x="2371" y="717"/>
                </a:lnTo>
                <a:lnTo>
                  <a:pt x="2201" y="717"/>
                </a:lnTo>
                <a:lnTo>
                  <a:pt x="809" y="717"/>
                </a:lnTo>
                <a:cubicBezTo>
                  <a:pt x="765" y="717"/>
                  <a:pt x="730" y="752"/>
                  <a:pt x="730" y="795"/>
                </a:cubicBezTo>
                <a:lnTo>
                  <a:pt x="730" y="989"/>
                </a:lnTo>
                <a:cubicBezTo>
                  <a:pt x="730" y="1033"/>
                  <a:pt x="765" y="1068"/>
                  <a:pt x="809" y="1068"/>
                </a:cubicBezTo>
                <a:lnTo>
                  <a:pt x="2201" y="1068"/>
                </a:lnTo>
                <a:close/>
                <a:moveTo>
                  <a:pt x="2036" y="0"/>
                </a:moveTo>
                <a:lnTo>
                  <a:pt x="607" y="0"/>
                </a:lnTo>
                <a:lnTo>
                  <a:pt x="296" y="0"/>
                </a:lnTo>
                <a:lnTo>
                  <a:pt x="209" y="0"/>
                </a:lnTo>
                <a:cubicBezTo>
                  <a:pt x="172" y="0"/>
                  <a:pt x="142" y="29"/>
                  <a:pt x="142" y="66"/>
                </a:cubicBezTo>
                <a:cubicBezTo>
                  <a:pt x="142" y="103"/>
                  <a:pt x="172" y="133"/>
                  <a:pt x="209" y="133"/>
                </a:cubicBezTo>
                <a:lnTo>
                  <a:pt x="229" y="133"/>
                </a:lnTo>
                <a:lnTo>
                  <a:pt x="229" y="362"/>
                </a:lnTo>
                <a:lnTo>
                  <a:pt x="209" y="362"/>
                </a:lnTo>
                <a:cubicBezTo>
                  <a:pt x="172" y="362"/>
                  <a:pt x="142" y="392"/>
                  <a:pt x="142" y="429"/>
                </a:cubicBezTo>
                <a:cubicBezTo>
                  <a:pt x="142" y="466"/>
                  <a:pt x="172" y="495"/>
                  <a:pt x="209" y="495"/>
                </a:cubicBezTo>
                <a:lnTo>
                  <a:pt x="296" y="495"/>
                </a:lnTo>
                <a:cubicBezTo>
                  <a:pt x="296" y="495"/>
                  <a:pt x="296" y="495"/>
                  <a:pt x="296" y="495"/>
                </a:cubicBezTo>
                <a:lnTo>
                  <a:pt x="2036" y="495"/>
                </a:lnTo>
                <a:cubicBezTo>
                  <a:pt x="2161" y="495"/>
                  <a:pt x="2263" y="393"/>
                  <a:pt x="2263" y="268"/>
                </a:cubicBezTo>
                <a:lnTo>
                  <a:pt x="2263" y="227"/>
                </a:lnTo>
                <a:cubicBezTo>
                  <a:pt x="2263" y="102"/>
                  <a:pt x="2161" y="0"/>
                  <a:pt x="203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mn-ea"/>
              <a:sym typeface="+mn-lt"/>
            </a:endParaRPr>
          </a:p>
        </p:txBody>
      </p:sp>
      <p:sp>
        <p:nvSpPr>
          <p:cNvPr id="102" name="open-book-with-bookmark_73759">
            <a:extLst>
              <a:ext uri="{FF2B5EF4-FFF2-40B4-BE49-F238E27FC236}">
                <a16:creationId xmlns:a16="http://schemas.microsoft.com/office/drawing/2014/main" id="{6EABA3FC-BF1B-CD67-BF65-C7AA0A7C71AE}"/>
              </a:ext>
            </a:extLst>
          </p:cNvPr>
          <p:cNvSpPr/>
          <p:nvPr/>
        </p:nvSpPr>
        <p:spPr>
          <a:xfrm>
            <a:off x="7210010" y="4510261"/>
            <a:ext cx="609685" cy="463363"/>
          </a:xfrm>
          <a:custGeom>
            <a:avLst/>
            <a:gdLst>
              <a:gd name="connsiteX0" fmla="*/ 418982 w 606580"/>
              <a:gd name="connsiteY0" fmla="*/ 275135 h 461004"/>
              <a:gd name="connsiteX1" fmla="*/ 471959 w 606580"/>
              <a:gd name="connsiteY1" fmla="*/ 284976 h 461004"/>
              <a:gd name="connsiteX2" fmla="*/ 478463 w 606580"/>
              <a:gd name="connsiteY2" fmla="*/ 303611 h 461004"/>
              <a:gd name="connsiteX3" fmla="*/ 465874 w 606580"/>
              <a:gd name="connsiteY3" fmla="*/ 311463 h 461004"/>
              <a:gd name="connsiteX4" fmla="*/ 459790 w 606580"/>
              <a:gd name="connsiteY4" fmla="*/ 309997 h 461004"/>
              <a:gd name="connsiteX5" fmla="*/ 418982 w 606580"/>
              <a:gd name="connsiteY5" fmla="*/ 303088 h 461004"/>
              <a:gd name="connsiteX6" fmla="*/ 378278 w 606580"/>
              <a:gd name="connsiteY6" fmla="*/ 309997 h 461004"/>
              <a:gd name="connsiteX7" fmla="*/ 359500 w 606580"/>
              <a:gd name="connsiteY7" fmla="*/ 303611 h 461004"/>
              <a:gd name="connsiteX8" fmla="*/ 366004 w 606580"/>
              <a:gd name="connsiteY8" fmla="*/ 284976 h 461004"/>
              <a:gd name="connsiteX9" fmla="*/ 418982 w 606580"/>
              <a:gd name="connsiteY9" fmla="*/ 275135 h 461004"/>
              <a:gd name="connsiteX10" fmla="*/ 187598 w 606580"/>
              <a:gd name="connsiteY10" fmla="*/ 275135 h 461004"/>
              <a:gd name="connsiteX11" fmla="*/ 240576 w 606580"/>
              <a:gd name="connsiteY11" fmla="*/ 284976 h 461004"/>
              <a:gd name="connsiteX12" fmla="*/ 247080 w 606580"/>
              <a:gd name="connsiteY12" fmla="*/ 303611 h 461004"/>
              <a:gd name="connsiteX13" fmla="*/ 234491 w 606580"/>
              <a:gd name="connsiteY13" fmla="*/ 311463 h 461004"/>
              <a:gd name="connsiteX14" fmla="*/ 228407 w 606580"/>
              <a:gd name="connsiteY14" fmla="*/ 309997 h 461004"/>
              <a:gd name="connsiteX15" fmla="*/ 187598 w 606580"/>
              <a:gd name="connsiteY15" fmla="*/ 303088 h 461004"/>
              <a:gd name="connsiteX16" fmla="*/ 146790 w 606580"/>
              <a:gd name="connsiteY16" fmla="*/ 309997 h 461004"/>
              <a:gd name="connsiteX17" fmla="*/ 128117 w 606580"/>
              <a:gd name="connsiteY17" fmla="*/ 303611 h 461004"/>
              <a:gd name="connsiteX18" fmla="*/ 134621 w 606580"/>
              <a:gd name="connsiteY18" fmla="*/ 284976 h 461004"/>
              <a:gd name="connsiteX19" fmla="*/ 187598 w 606580"/>
              <a:gd name="connsiteY19" fmla="*/ 275135 h 461004"/>
              <a:gd name="connsiteX20" fmla="*/ 418982 w 606580"/>
              <a:gd name="connsiteY20" fmla="*/ 205345 h 461004"/>
              <a:gd name="connsiteX21" fmla="*/ 471959 w 606580"/>
              <a:gd name="connsiteY21" fmla="*/ 215090 h 461004"/>
              <a:gd name="connsiteX22" fmla="*/ 478463 w 606580"/>
              <a:gd name="connsiteY22" fmla="*/ 233741 h 461004"/>
              <a:gd name="connsiteX23" fmla="*/ 465874 w 606580"/>
              <a:gd name="connsiteY23" fmla="*/ 241600 h 461004"/>
              <a:gd name="connsiteX24" fmla="*/ 459790 w 606580"/>
              <a:gd name="connsiteY24" fmla="*/ 240238 h 461004"/>
              <a:gd name="connsiteX25" fmla="*/ 418982 w 606580"/>
              <a:gd name="connsiteY25" fmla="*/ 233217 h 461004"/>
              <a:gd name="connsiteX26" fmla="*/ 378278 w 606580"/>
              <a:gd name="connsiteY26" fmla="*/ 240238 h 461004"/>
              <a:gd name="connsiteX27" fmla="*/ 359500 w 606580"/>
              <a:gd name="connsiteY27" fmla="*/ 233741 h 461004"/>
              <a:gd name="connsiteX28" fmla="*/ 366004 w 606580"/>
              <a:gd name="connsiteY28" fmla="*/ 215090 h 461004"/>
              <a:gd name="connsiteX29" fmla="*/ 418982 w 606580"/>
              <a:gd name="connsiteY29" fmla="*/ 205345 h 461004"/>
              <a:gd name="connsiteX30" fmla="*/ 187598 w 606580"/>
              <a:gd name="connsiteY30" fmla="*/ 205345 h 461004"/>
              <a:gd name="connsiteX31" fmla="*/ 240576 w 606580"/>
              <a:gd name="connsiteY31" fmla="*/ 215090 h 461004"/>
              <a:gd name="connsiteX32" fmla="*/ 247080 w 606580"/>
              <a:gd name="connsiteY32" fmla="*/ 233741 h 461004"/>
              <a:gd name="connsiteX33" fmla="*/ 234491 w 606580"/>
              <a:gd name="connsiteY33" fmla="*/ 241600 h 461004"/>
              <a:gd name="connsiteX34" fmla="*/ 228407 w 606580"/>
              <a:gd name="connsiteY34" fmla="*/ 240238 h 461004"/>
              <a:gd name="connsiteX35" fmla="*/ 187598 w 606580"/>
              <a:gd name="connsiteY35" fmla="*/ 233217 h 461004"/>
              <a:gd name="connsiteX36" fmla="*/ 146790 w 606580"/>
              <a:gd name="connsiteY36" fmla="*/ 240238 h 461004"/>
              <a:gd name="connsiteX37" fmla="*/ 128117 w 606580"/>
              <a:gd name="connsiteY37" fmla="*/ 233741 h 461004"/>
              <a:gd name="connsiteX38" fmla="*/ 134621 w 606580"/>
              <a:gd name="connsiteY38" fmla="*/ 215090 h 461004"/>
              <a:gd name="connsiteX39" fmla="*/ 187598 w 606580"/>
              <a:gd name="connsiteY39" fmla="*/ 205345 h 461004"/>
              <a:gd name="connsiteX40" fmla="*/ 418982 w 606580"/>
              <a:gd name="connsiteY40" fmla="*/ 135486 h 461004"/>
              <a:gd name="connsiteX41" fmla="*/ 471959 w 606580"/>
              <a:gd name="connsiteY41" fmla="*/ 145231 h 461004"/>
              <a:gd name="connsiteX42" fmla="*/ 478463 w 606580"/>
              <a:gd name="connsiteY42" fmla="*/ 163882 h 461004"/>
              <a:gd name="connsiteX43" fmla="*/ 465874 w 606580"/>
              <a:gd name="connsiteY43" fmla="*/ 171741 h 461004"/>
              <a:gd name="connsiteX44" fmla="*/ 459790 w 606580"/>
              <a:gd name="connsiteY44" fmla="*/ 170379 h 461004"/>
              <a:gd name="connsiteX45" fmla="*/ 418982 w 606580"/>
              <a:gd name="connsiteY45" fmla="*/ 163463 h 461004"/>
              <a:gd name="connsiteX46" fmla="*/ 378278 w 606580"/>
              <a:gd name="connsiteY46" fmla="*/ 170379 h 461004"/>
              <a:gd name="connsiteX47" fmla="*/ 359500 w 606580"/>
              <a:gd name="connsiteY47" fmla="*/ 163882 h 461004"/>
              <a:gd name="connsiteX48" fmla="*/ 366004 w 606580"/>
              <a:gd name="connsiteY48" fmla="*/ 145231 h 461004"/>
              <a:gd name="connsiteX49" fmla="*/ 418982 w 606580"/>
              <a:gd name="connsiteY49" fmla="*/ 135486 h 461004"/>
              <a:gd name="connsiteX50" fmla="*/ 187598 w 606580"/>
              <a:gd name="connsiteY50" fmla="*/ 135486 h 461004"/>
              <a:gd name="connsiteX51" fmla="*/ 240576 w 606580"/>
              <a:gd name="connsiteY51" fmla="*/ 145231 h 461004"/>
              <a:gd name="connsiteX52" fmla="*/ 247080 w 606580"/>
              <a:gd name="connsiteY52" fmla="*/ 163882 h 461004"/>
              <a:gd name="connsiteX53" fmla="*/ 234491 w 606580"/>
              <a:gd name="connsiteY53" fmla="*/ 171741 h 461004"/>
              <a:gd name="connsiteX54" fmla="*/ 228407 w 606580"/>
              <a:gd name="connsiteY54" fmla="*/ 170379 h 461004"/>
              <a:gd name="connsiteX55" fmla="*/ 187598 w 606580"/>
              <a:gd name="connsiteY55" fmla="*/ 163463 h 461004"/>
              <a:gd name="connsiteX56" fmla="*/ 146790 w 606580"/>
              <a:gd name="connsiteY56" fmla="*/ 170379 h 461004"/>
              <a:gd name="connsiteX57" fmla="*/ 128117 w 606580"/>
              <a:gd name="connsiteY57" fmla="*/ 163882 h 461004"/>
              <a:gd name="connsiteX58" fmla="*/ 134621 w 606580"/>
              <a:gd name="connsiteY58" fmla="*/ 145231 h 461004"/>
              <a:gd name="connsiteX59" fmla="*/ 187598 w 606580"/>
              <a:gd name="connsiteY59" fmla="*/ 135486 h 461004"/>
              <a:gd name="connsiteX60" fmla="*/ 420336 w 606580"/>
              <a:gd name="connsiteY60" fmla="*/ 64541 h 461004"/>
              <a:gd name="connsiteX61" fmla="*/ 335660 w 606580"/>
              <a:gd name="connsiteY61" fmla="*/ 75018 h 461004"/>
              <a:gd name="connsiteX62" fmla="*/ 335660 w 606580"/>
              <a:gd name="connsiteY62" fmla="*/ 163552 h 461004"/>
              <a:gd name="connsiteX63" fmla="*/ 335660 w 606580"/>
              <a:gd name="connsiteY63" fmla="*/ 389548 h 461004"/>
              <a:gd name="connsiteX64" fmla="*/ 420336 w 606580"/>
              <a:gd name="connsiteY64" fmla="*/ 380747 h 461004"/>
              <a:gd name="connsiteX65" fmla="*/ 505011 w 606580"/>
              <a:gd name="connsiteY65" fmla="*/ 389548 h 461004"/>
              <a:gd name="connsiteX66" fmla="*/ 505011 w 606580"/>
              <a:gd name="connsiteY66" fmla="*/ 163552 h 461004"/>
              <a:gd name="connsiteX67" fmla="*/ 505011 w 606580"/>
              <a:gd name="connsiteY67" fmla="*/ 75018 h 461004"/>
              <a:gd name="connsiteX68" fmla="*/ 420336 w 606580"/>
              <a:gd name="connsiteY68" fmla="*/ 64541 h 461004"/>
              <a:gd name="connsiteX69" fmla="*/ 186245 w 606580"/>
              <a:gd name="connsiteY69" fmla="*/ 64541 h 461004"/>
              <a:gd name="connsiteX70" fmla="*/ 101569 w 606580"/>
              <a:gd name="connsiteY70" fmla="*/ 75018 h 461004"/>
              <a:gd name="connsiteX71" fmla="*/ 101569 w 606580"/>
              <a:gd name="connsiteY71" fmla="*/ 163552 h 461004"/>
              <a:gd name="connsiteX72" fmla="*/ 101569 w 606580"/>
              <a:gd name="connsiteY72" fmla="*/ 389548 h 461004"/>
              <a:gd name="connsiteX73" fmla="*/ 186245 w 606580"/>
              <a:gd name="connsiteY73" fmla="*/ 380747 h 461004"/>
              <a:gd name="connsiteX74" fmla="*/ 270920 w 606580"/>
              <a:gd name="connsiteY74" fmla="*/ 389548 h 461004"/>
              <a:gd name="connsiteX75" fmla="*/ 270920 w 606580"/>
              <a:gd name="connsiteY75" fmla="*/ 152760 h 461004"/>
              <a:gd name="connsiteX76" fmla="*/ 270920 w 606580"/>
              <a:gd name="connsiteY76" fmla="*/ 75018 h 461004"/>
              <a:gd name="connsiteX77" fmla="*/ 186245 w 606580"/>
              <a:gd name="connsiteY77" fmla="*/ 64541 h 461004"/>
              <a:gd name="connsiteX78" fmla="*/ 186245 w 606580"/>
              <a:gd name="connsiteY78" fmla="*/ 0 h 461004"/>
              <a:gd name="connsiteX79" fmla="*/ 303238 w 606580"/>
              <a:gd name="connsiteY79" fmla="*/ 16869 h 461004"/>
              <a:gd name="connsiteX80" fmla="*/ 420336 w 606580"/>
              <a:gd name="connsiteY80" fmla="*/ 0 h 461004"/>
              <a:gd name="connsiteX81" fmla="*/ 546982 w 606580"/>
              <a:gd name="connsiteY81" fmla="*/ 19802 h 461004"/>
              <a:gd name="connsiteX82" fmla="*/ 569436 w 606580"/>
              <a:gd name="connsiteY82" fmla="*/ 46834 h 461004"/>
              <a:gd name="connsiteX83" fmla="*/ 574263 w 606580"/>
              <a:gd name="connsiteY83" fmla="*/ 46834 h 461004"/>
              <a:gd name="connsiteX84" fmla="*/ 606580 w 606580"/>
              <a:gd name="connsiteY84" fmla="*/ 79209 h 461004"/>
              <a:gd name="connsiteX85" fmla="*/ 606580 w 606580"/>
              <a:gd name="connsiteY85" fmla="*/ 428734 h 461004"/>
              <a:gd name="connsiteX86" fmla="*/ 574263 w 606580"/>
              <a:gd name="connsiteY86" fmla="*/ 461004 h 461004"/>
              <a:gd name="connsiteX87" fmla="*/ 32317 w 606580"/>
              <a:gd name="connsiteY87" fmla="*/ 461004 h 461004"/>
              <a:gd name="connsiteX88" fmla="*/ 0 w 606580"/>
              <a:gd name="connsiteY88" fmla="*/ 428734 h 461004"/>
              <a:gd name="connsiteX89" fmla="*/ 0 w 606580"/>
              <a:gd name="connsiteY89" fmla="*/ 79209 h 461004"/>
              <a:gd name="connsiteX90" fmla="*/ 32317 w 606580"/>
              <a:gd name="connsiteY90" fmla="*/ 46939 h 461004"/>
              <a:gd name="connsiteX91" fmla="*/ 37144 w 606580"/>
              <a:gd name="connsiteY91" fmla="*/ 46939 h 461004"/>
              <a:gd name="connsiteX92" fmla="*/ 59598 w 606580"/>
              <a:gd name="connsiteY92" fmla="*/ 19802 h 461004"/>
              <a:gd name="connsiteX93" fmla="*/ 186245 w 606580"/>
              <a:gd name="connsiteY93" fmla="*/ 0 h 461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06580" h="461004">
                <a:moveTo>
                  <a:pt x="418982" y="275135"/>
                </a:moveTo>
                <a:cubicBezTo>
                  <a:pt x="433144" y="275135"/>
                  <a:pt x="454020" y="276182"/>
                  <a:pt x="471959" y="284976"/>
                </a:cubicBezTo>
                <a:cubicBezTo>
                  <a:pt x="478988" y="288326"/>
                  <a:pt x="481820" y="296597"/>
                  <a:pt x="478463" y="303611"/>
                </a:cubicBezTo>
                <a:cubicBezTo>
                  <a:pt x="476050" y="308532"/>
                  <a:pt x="471015" y="311463"/>
                  <a:pt x="465874" y="311463"/>
                </a:cubicBezTo>
                <a:cubicBezTo>
                  <a:pt x="463881" y="311463"/>
                  <a:pt x="461783" y="311044"/>
                  <a:pt x="459790" y="309997"/>
                </a:cubicBezTo>
                <a:cubicBezTo>
                  <a:pt x="446991" y="303820"/>
                  <a:pt x="430416" y="303088"/>
                  <a:pt x="418982" y="303088"/>
                </a:cubicBezTo>
                <a:cubicBezTo>
                  <a:pt x="407652" y="303088"/>
                  <a:pt x="391077" y="303820"/>
                  <a:pt x="378278" y="309997"/>
                </a:cubicBezTo>
                <a:cubicBezTo>
                  <a:pt x="371249" y="313452"/>
                  <a:pt x="362962" y="310521"/>
                  <a:pt x="359500" y="303611"/>
                </a:cubicBezTo>
                <a:cubicBezTo>
                  <a:pt x="356143" y="296597"/>
                  <a:pt x="359080" y="288326"/>
                  <a:pt x="366004" y="284976"/>
                </a:cubicBezTo>
                <a:cubicBezTo>
                  <a:pt x="384048" y="276182"/>
                  <a:pt x="404924" y="275135"/>
                  <a:pt x="418982" y="275135"/>
                </a:cubicBezTo>
                <a:close/>
                <a:moveTo>
                  <a:pt x="187598" y="275135"/>
                </a:moveTo>
                <a:cubicBezTo>
                  <a:pt x="201761" y="275135"/>
                  <a:pt x="222532" y="276182"/>
                  <a:pt x="240576" y="284976"/>
                </a:cubicBezTo>
                <a:cubicBezTo>
                  <a:pt x="247500" y="288326"/>
                  <a:pt x="250437" y="296597"/>
                  <a:pt x="247080" y="303611"/>
                </a:cubicBezTo>
                <a:cubicBezTo>
                  <a:pt x="244667" y="308532"/>
                  <a:pt x="239632" y="311463"/>
                  <a:pt x="234491" y="311463"/>
                </a:cubicBezTo>
                <a:cubicBezTo>
                  <a:pt x="232393" y="311463"/>
                  <a:pt x="230295" y="311044"/>
                  <a:pt x="228407" y="309997"/>
                </a:cubicBezTo>
                <a:cubicBezTo>
                  <a:pt x="215503" y="303820"/>
                  <a:pt x="198928" y="303088"/>
                  <a:pt x="187598" y="303088"/>
                </a:cubicBezTo>
                <a:cubicBezTo>
                  <a:pt x="176269" y="303088"/>
                  <a:pt x="159694" y="303820"/>
                  <a:pt x="146790" y="309997"/>
                </a:cubicBezTo>
                <a:cubicBezTo>
                  <a:pt x="139866" y="313452"/>
                  <a:pt x="131474" y="310521"/>
                  <a:pt x="128117" y="303611"/>
                </a:cubicBezTo>
                <a:cubicBezTo>
                  <a:pt x="124760" y="296597"/>
                  <a:pt x="127697" y="288326"/>
                  <a:pt x="134621" y="284976"/>
                </a:cubicBezTo>
                <a:cubicBezTo>
                  <a:pt x="152665" y="276182"/>
                  <a:pt x="173436" y="275135"/>
                  <a:pt x="187598" y="275135"/>
                </a:cubicBezTo>
                <a:close/>
                <a:moveTo>
                  <a:pt x="418982" y="205345"/>
                </a:moveTo>
                <a:cubicBezTo>
                  <a:pt x="433144" y="205345"/>
                  <a:pt x="454020" y="206288"/>
                  <a:pt x="471959" y="215090"/>
                </a:cubicBezTo>
                <a:cubicBezTo>
                  <a:pt x="478988" y="218443"/>
                  <a:pt x="481820" y="226826"/>
                  <a:pt x="478463" y="233741"/>
                </a:cubicBezTo>
                <a:cubicBezTo>
                  <a:pt x="476050" y="238666"/>
                  <a:pt x="471015" y="241600"/>
                  <a:pt x="465874" y="241600"/>
                </a:cubicBezTo>
                <a:cubicBezTo>
                  <a:pt x="463881" y="241600"/>
                  <a:pt x="461783" y="241181"/>
                  <a:pt x="459790" y="240238"/>
                </a:cubicBezTo>
                <a:cubicBezTo>
                  <a:pt x="446991" y="233951"/>
                  <a:pt x="430416" y="233217"/>
                  <a:pt x="418982" y="233217"/>
                </a:cubicBezTo>
                <a:cubicBezTo>
                  <a:pt x="407652" y="233217"/>
                  <a:pt x="391077" y="233951"/>
                  <a:pt x="378278" y="240238"/>
                </a:cubicBezTo>
                <a:cubicBezTo>
                  <a:pt x="371249" y="243591"/>
                  <a:pt x="362962" y="240657"/>
                  <a:pt x="359500" y="233741"/>
                </a:cubicBezTo>
                <a:cubicBezTo>
                  <a:pt x="356143" y="226826"/>
                  <a:pt x="359080" y="218443"/>
                  <a:pt x="366004" y="215090"/>
                </a:cubicBezTo>
                <a:cubicBezTo>
                  <a:pt x="384048" y="206288"/>
                  <a:pt x="404924" y="205345"/>
                  <a:pt x="418982" y="205345"/>
                </a:cubicBezTo>
                <a:close/>
                <a:moveTo>
                  <a:pt x="187598" y="205345"/>
                </a:moveTo>
                <a:cubicBezTo>
                  <a:pt x="201761" y="205345"/>
                  <a:pt x="222532" y="206288"/>
                  <a:pt x="240576" y="215090"/>
                </a:cubicBezTo>
                <a:cubicBezTo>
                  <a:pt x="247500" y="218443"/>
                  <a:pt x="250437" y="226826"/>
                  <a:pt x="247080" y="233741"/>
                </a:cubicBezTo>
                <a:cubicBezTo>
                  <a:pt x="244667" y="238666"/>
                  <a:pt x="239632" y="241600"/>
                  <a:pt x="234491" y="241600"/>
                </a:cubicBezTo>
                <a:cubicBezTo>
                  <a:pt x="232393" y="241600"/>
                  <a:pt x="230295" y="241181"/>
                  <a:pt x="228407" y="240238"/>
                </a:cubicBezTo>
                <a:cubicBezTo>
                  <a:pt x="215503" y="233951"/>
                  <a:pt x="198928" y="233217"/>
                  <a:pt x="187598" y="233217"/>
                </a:cubicBezTo>
                <a:cubicBezTo>
                  <a:pt x="176269" y="233217"/>
                  <a:pt x="159694" y="233951"/>
                  <a:pt x="146790" y="240238"/>
                </a:cubicBezTo>
                <a:cubicBezTo>
                  <a:pt x="139866" y="243591"/>
                  <a:pt x="131474" y="240657"/>
                  <a:pt x="128117" y="233741"/>
                </a:cubicBezTo>
                <a:cubicBezTo>
                  <a:pt x="124760" y="226826"/>
                  <a:pt x="127697" y="218443"/>
                  <a:pt x="134621" y="215090"/>
                </a:cubicBezTo>
                <a:cubicBezTo>
                  <a:pt x="152665" y="206288"/>
                  <a:pt x="173436" y="205345"/>
                  <a:pt x="187598" y="205345"/>
                </a:cubicBezTo>
                <a:close/>
                <a:moveTo>
                  <a:pt x="418982" y="135486"/>
                </a:moveTo>
                <a:cubicBezTo>
                  <a:pt x="433144" y="135486"/>
                  <a:pt x="454020" y="136534"/>
                  <a:pt x="471959" y="145231"/>
                </a:cubicBezTo>
                <a:cubicBezTo>
                  <a:pt x="478988" y="148584"/>
                  <a:pt x="481820" y="156967"/>
                  <a:pt x="478463" y="163882"/>
                </a:cubicBezTo>
                <a:cubicBezTo>
                  <a:pt x="476050" y="168912"/>
                  <a:pt x="471015" y="171741"/>
                  <a:pt x="465874" y="171741"/>
                </a:cubicBezTo>
                <a:cubicBezTo>
                  <a:pt x="463881" y="171741"/>
                  <a:pt x="461783" y="171322"/>
                  <a:pt x="459790" y="170379"/>
                </a:cubicBezTo>
                <a:cubicBezTo>
                  <a:pt x="446991" y="164197"/>
                  <a:pt x="430416" y="163463"/>
                  <a:pt x="418982" y="163463"/>
                </a:cubicBezTo>
                <a:cubicBezTo>
                  <a:pt x="407652" y="163463"/>
                  <a:pt x="391077" y="164197"/>
                  <a:pt x="378278" y="170379"/>
                </a:cubicBezTo>
                <a:cubicBezTo>
                  <a:pt x="371249" y="173732"/>
                  <a:pt x="362962" y="170903"/>
                  <a:pt x="359500" y="163882"/>
                </a:cubicBezTo>
                <a:cubicBezTo>
                  <a:pt x="356143" y="156967"/>
                  <a:pt x="359080" y="148584"/>
                  <a:pt x="366004" y="145231"/>
                </a:cubicBezTo>
                <a:cubicBezTo>
                  <a:pt x="384048" y="136534"/>
                  <a:pt x="404924" y="135486"/>
                  <a:pt x="418982" y="135486"/>
                </a:cubicBezTo>
                <a:close/>
                <a:moveTo>
                  <a:pt x="187598" y="135486"/>
                </a:moveTo>
                <a:cubicBezTo>
                  <a:pt x="201761" y="135486"/>
                  <a:pt x="222532" y="136534"/>
                  <a:pt x="240576" y="145231"/>
                </a:cubicBezTo>
                <a:cubicBezTo>
                  <a:pt x="247500" y="148584"/>
                  <a:pt x="250437" y="156967"/>
                  <a:pt x="247080" y="163882"/>
                </a:cubicBezTo>
                <a:cubicBezTo>
                  <a:pt x="244667" y="168912"/>
                  <a:pt x="239632" y="171741"/>
                  <a:pt x="234491" y="171741"/>
                </a:cubicBezTo>
                <a:cubicBezTo>
                  <a:pt x="232393" y="171741"/>
                  <a:pt x="230295" y="171322"/>
                  <a:pt x="228407" y="170379"/>
                </a:cubicBezTo>
                <a:cubicBezTo>
                  <a:pt x="215503" y="164197"/>
                  <a:pt x="198928" y="163463"/>
                  <a:pt x="187598" y="163463"/>
                </a:cubicBezTo>
                <a:cubicBezTo>
                  <a:pt x="176269" y="163463"/>
                  <a:pt x="159694" y="164197"/>
                  <a:pt x="146790" y="170379"/>
                </a:cubicBezTo>
                <a:cubicBezTo>
                  <a:pt x="139866" y="173732"/>
                  <a:pt x="131474" y="170903"/>
                  <a:pt x="128117" y="163882"/>
                </a:cubicBezTo>
                <a:cubicBezTo>
                  <a:pt x="124760" y="156967"/>
                  <a:pt x="127697" y="148584"/>
                  <a:pt x="134621" y="145231"/>
                </a:cubicBezTo>
                <a:cubicBezTo>
                  <a:pt x="152665" y="136534"/>
                  <a:pt x="173436" y="135486"/>
                  <a:pt x="187598" y="135486"/>
                </a:cubicBezTo>
                <a:close/>
                <a:moveTo>
                  <a:pt x="420336" y="64541"/>
                </a:moveTo>
                <a:cubicBezTo>
                  <a:pt x="392215" y="64541"/>
                  <a:pt x="363885" y="67998"/>
                  <a:pt x="335660" y="75018"/>
                </a:cubicBezTo>
                <a:lnTo>
                  <a:pt x="335660" y="163552"/>
                </a:lnTo>
                <a:cubicBezTo>
                  <a:pt x="335660" y="224949"/>
                  <a:pt x="335660" y="328151"/>
                  <a:pt x="335660" y="389548"/>
                </a:cubicBezTo>
                <a:cubicBezTo>
                  <a:pt x="363780" y="383681"/>
                  <a:pt x="392110" y="380747"/>
                  <a:pt x="420336" y="380747"/>
                </a:cubicBezTo>
                <a:cubicBezTo>
                  <a:pt x="448456" y="380747"/>
                  <a:pt x="476786" y="383681"/>
                  <a:pt x="505011" y="389548"/>
                </a:cubicBezTo>
                <a:lnTo>
                  <a:pt x="505011" y="163552"/>
                </a:lnTo>
                <a:lnTo>
                  <a:pt x="505011" y="75018"/>
                </a:lnTo>
                <a:cubicBezTo>
                  <a:pt x="476786" y="67998"/>
                  <a:pt x="448351" y="64541"/>
                  <a:pt x="420336" y="64541"/>
                </a:cubicBezTo>
                <a:close/>
                <a:moveTo>
                  <a:pt x="186245" y="64541"/>
                </a:moveTo>
                <a:cubicBezTo>
                  <a:pt x="158229" y="64541"/>
                  <a:pt x="129794" y="67998"/>
                  <a:pt x="101569" y="75018"/>
                </a:cubicBezTo>
                <a:lnTo>
                  <a:pt x="101569" y="163552"/>
                </a:lnTo>
                <a:lnTo>
                  <a:pt x="101569" y="389548"/>
                </a:lnTo>
                <a:cubicBezTo>
                  <a:pt x="129794" y="383681"/>
                  <a:pt x="158124" y="380747"/>
                  <a:pt x="186245" y="380747"/>
                </a:cubicBezTo>
                <a:cubicBezTo>
                  <a:pt x="214365" y="380747"/>
                  <a:pt x="242800" y="383681"/>
                  <a:pt x="270920" y="389548"/>
                </a:cubicBezTo>
                <a:lnTo>
                  <a:pt x="270920" y="152760"/>
                </a:lnTo>
                <a:lnTo>
                  <a:pt x="270920" y="75018"/>
                </a:lnTo>
                <a:cubicBezTo>
                  <a:pt x="242695" y="67998"/>
                  <a:pt x="214365" y="64541"/>
                  <a:pt x="186245" y="64541"/>
                </a:cubicBezTo>
                <a:close/>
                <a:moveTo>
                  <a:pt x="186245" y="0"/>
                </a:moveTo>
                <a:cubicBezTo>
                  <a:pt x="225172" y="0"/>
                  <a:pt x="264520" y="5658"/>
                  <a:pt x="303238" y="16869"/>
                </a:cubicBezTo>
                <a:cubicBezTo>
                  <a:pt x="342060" y="5658"/>
                  <a:pt x="381408" y="0"/>
                  <a:pt x="420336" y="0"/>
                </a:cubicBezTo>
                <a:cubicBezTo>
                  <a:pt x="462516" y="0"/>
                  <a:pt x="505116" y="6601"/>
                  <a:pt x="546982" y="19802"/>
                </a:cubicBezTo>
                <a:cubicBezTo>
                  <a:pt x="559258" y="23679"/>
                  <a:pt x="567967" y="34366"/>
                  <a:pt x="569436" y="46834"/>
                </a:cubicBezTo>
                <a:lnTo>
                  <a:pt x="574263" y="46834"/>
                </a:lnTo>
                <a:cubicBezTo>
                  <a:pt x="592100" y="46834"/>
                  <a:pt x="606580" y="61293"/>
                  <a:pt x="606580" y="79209"/>
                </a:cubicBezTo>
                <a:lnTo>
                  <a:pt x="606580" y="428734"/>
                </a:lnTo>
                <a:cubicBezTo>
                  <a:pt x="606580" y="446545"/>
                  <a:pt x="592100" y="461004"/>
                  <a:pt x="574263" y="461004"/>
                </a:cubicBezTo>
                <a:lnTo>
                  <a:pt x="32317" y="461004"/>
                </a:lnTo>
                <a:cubicBezTo>
                  <a:pt x="14480" y="461004"/>
                  <a:pt x="0" y="446545"/>
                  <a:pt x="0" y="428734"/>
                </a:cubicBezTo>
                <a:lnTo>
                  <a:pt x="0" y="79209"/>
                </a:lnTo>
                <a:cubicBezTo>
                  <a:pt x="0" y="61293"/>
                  <a:pt x="14480" y="46939"/>
                  <a:pt x="32317" y="46939"/>
                </a:cubicBezTo>
                <a:lnTo>
                  <a:pt x="37144" y="46939"/>
                </a:lnTo>
                <a:cubicBezTo>
                  <a:pt x="38613" y="34366"/>
                  <a:pt x="47322" y="23679"/>
                  <a:pt x="59598" y="19802"/>
                </a:cubicBezTo>
                <a:cubicBezTo>
                  <a:pt x="101464" y="6601"/>
                  <a:pt x="144064" y="0"/>
                  <a:pt x="18624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mn-ea"/>
              <a:sym typeface="+mn-lt"/>
            </a:endParaRPr>
          </a:p>
        </p:txBody>
      </p:sp>
      <p:sp>
        <p:nvSpPr>
          <p:cNvPr id="106" name="文本框 105">
            <a:extLst>
              <a:ext uri="{FF2B5EF4-FFF2-40B4-BE49-F238E27FC236}">
                <a16:creationId xmlns:a16="http://schemas.microsoft.com/office/drawing/2014/main" id="{8C419C5E-8812-2B17-46B1-F79A4F0F24D2}"/>
              </a:ext>
            </a:extLst>
          </p:cNvPr>
          <p:cNvSpPr txBox="1"/>
          <p:nvPr/>
        </p:nvSpPr>
        <p:spPr>
          <a:xfrm>
            <a:off x="8367056" y="2301327"/>
            <a:ext cx="2886179" cy="787523"/>
          </a:xfrm>
          <a:prstGeom prst="rect">
            <a:avLst/>
          </a:prstGeom>
          <a:noFill/>
        </p:spPr>
        <p:txBody>
          <a:bodyPr wrap="square">
            <a:spAutoFit/>
          </a:bodyPr>
          <a:lstStyle/>
          <a:p>
            <a:pPr>
              <a:lnSpc>
                <a:spcPct val="150000"/>
              </a:lnSpc>
            </a:pPr>
            <a:r>
              <a:rPr lang="zh-CN" altLang="en-US" sz="1600" spc="130" dirty="0">
                <a:cs typeface="+mn-ea"/>
                <a:sym typeface="+mn-lt"/>
              </a:rPr>
              <a:t>请替换文字内容复制你的内容到此，请替换文字内容复</a:t>
            </a:r>
          </a:p>
        </p:txBody>
      </p:sp>
      <p:sp>
        <p:nvSpPr>
          <p:cNvPr id="108" name="文本框 107">
            <a:extLst>
              <a:ext uri="{FF2B5EF4-FFF2-40B4-BE49-F238E27FC236}">
                <a16:creationId xmlns:a16="http://schemas.microsoft.com/office/drawing/2014/main" id="{28055921-E15D-CD61-594B-AA07CA2EEFAF}"/>
              </a:ext>
            </a:extLst>
          </p:cNvPr>
          <p:cNvSpPr txBox="1"/>
          <p:nvPr/>
        </p:nvSpPr>
        <p:spPr>
          <a:xfrm>
            <a:off x="8367056" y="4571786"/>
            <a:ext cx="2886179" cy="787523"/>
          </a:xfrm>
          <a:prstGeom prst="rect">
            <a:avLst/>
          </a:prstGeom>
          <a:noFill/>
        </p:spPr>
        <p:txBody>
          <a:bodyPr wrap="square">
            <a:spAutoFit/>
          </a:bodyPr>
          <a:lstStyle/>
          <a:p>
            <a:pPr>
              <a:lnSpc>
                <a:spcPct val="150000"/>
              </a:lnSpc>
            </a:pPr>
            <a:r>
              <a:rPr lang="zh-CN" altLang="en-US" sz="1600" spc="130" dirty="0">
                <a:cs typeface="+mn-ea"/>
                <a:sym typeface="+mn-lt"/>
              </a:rPr>
              <a:t>请替换文字内容复制你的内容到此，请替换文字内容复</a:t>
            </a:r>
          </a:p>
        </p:txBody>
      </p:sp>
      <p:graphicFrame>
        <p:nvGraphicFramePr>
          <p:cNvPr id="2" name="图表 65">
            <a:extLst>
              <a:ext uri="{FF2B5EF4-FFF2-40B4-BE49-F238E27FC236}">
                <a16:creationId xmlns:a16="http://schemas.microsoft.com/office/drawing/2014/main" id="{7A78A8B9-3319-3C94-F6C1-E51DC4527EAE}"/>
              </a:ext>
            </a:extLst>
          </p:cNvPr>
          <p:cNvGraphicFramePr/>
          <p:nvPr>
            <p:extLst>
              <p:ext uri="{D42A27DB-BD31-4B8C-83A1-F6EECF244321}">
                <p14:modId xmlns:p14="http://schemas.microsoft.com/office/powerpoint/2010/main" val="3464057092"/>
              </p:ext>
            </p:extLst>
          </p:nvPr>
        </p:nvGraphicFramePr>
        <p:xfrm>
          <a:off x="188684" y="1526761"/>
          <a:ext cx="6313516" cy="4157771"/>
        </p:xfrm>
        <a:graphic>
          <a:graphicData uri="http://schemas.openxmlformats.org/drawingml/2006/chart">
            <c:chart xmlns:c="http://schemas.openxmlformats.org/drawingml/2006/chart" xmlns:r="http://schemas.openxmlformats.org/officeDocument/2006/relationships" r:id="rId8"/>
          </a:graphicData>
        </a:graphic>
      </p:graphicFrame>
      <p:sp>
        <p:nvSpPr>
          <p:cNvPr id="3" name="Freeform 19">
            <a:extLst>
              <a:ext uri="{FF2B5EF4-FFF2-40B4-BE49-F238E27FC236}">
                <a16:creationId xmlns:a16="http://schemas.microsoft.com/office/drawing/2014/main" id="{D3D08DAE-A2CF-31EA-81B8-BBC5BF63B5D1}"/>
              </a:ext>
            </a:extLst>
          </p:cNvPr>
          <p:cNvSpPr/>
          <p:nvPr/>
        </p:nvSpPr>
        <p:spPr bwMode="auto">
          <a:xfrm>
            <a:off x="704830" y="3953114"/>
            <a:ext cx="738261" cy="1593016"/>
          </a:xfrm>
          <a:custGeom>
            <a:avLst/>
            <a:gdLst>
              <a:gd name="T0" fmla="*/ 379 w 488"/>
              <a:gd name="T1" fmla="*/ 1053 h 1053"/>
              <a:gd name="T2" fmla="*/ 109 w 488"/>
              <a:gd name="T3" fmla="*/ 1053 h 1053"/>
              <a:gd name="T4" fmla="*/ 109 w 488"/>
              <a:gd name="T5" fmla="*/ 247 h 1053"/>
              <a:gd name="T6" fmla="*/ 0 w 488"/>
              <a:gd name="T7" fmla="*/ 247 h 1053"/>
              <a:gd name="T8" fmla="*/ 241 w 488"/>
              <a:gd name="T9" fmla="*/ 0 h 1053"/>
              <a:gd name="T10" fmla="*/ 488 w 488"/>
              <a:gd name="T11" fmla="*/ 247 h 1053"/>
              <a:gd name="T12" fmla="*/ 379 w 488"/>
              <a:gd name="T13" fmla="*/ 247 h 1053"/>
              <a:gd name="T14" fmla="*/ 379 w 488"/>
              <a:gd name="T15" fmla="*/ 1053 h 1053"/>
              <a:gd name="T16" fmla="*/ 379 w 488"/>
              <a:gd name="T17" fmla="*/ 1053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1053">
                <a:moveTo>
                  <a:pt x="379" y="1053"/>
                </a:moveTo>
                <a:lnTo>
                  <a:pt x="109" y="1053"/>
                </a:lnTo>
                <a:lnTo>
                  <a:pt x="109" y="247"/>
                </a:lnTo>
                <a:lnTo>
                  <a:pt x="0" y="247"/>
                </a:lnTo>
                <a:lnTo>
                  <a:pt x="241" y="0"/>
                </a:lnTo>
                <a:lnTo>
                  <a:pt x="488" y="247"/>
                </a:lnTo>
                <a:lnTo>
                  <a:pt x="379" y="247"/>
                </a:lnTo>
                <a:lnTo>
                  <a:pt x="379" y="1053"/>
                </a:lnTo>
                <a:lnTo>
                  <a:pt x="379" y="1053"/>
                </a:lnTo>
                <a:close/>
              </a:path>
            </a:pathLst>
          </a:custGeom>
          <a:solidFill>
            <a:schemeClr val="bg1">
              <a:lumMod val="95000"/>
            </a:schemeClr>
          </a:solidFill>
          <a:ln>
            <a:noFill/>
          </a:ln>
        </p:spPr>
        <p:txBody>
          <a:bodyPr vert="horz" wrap="square" lIns="96430" tIns="48216" rIns="96430" bIns="48216" numCol="1" anchor="t" anchorCtr="0" compatLnSpc="1"/>
          <a:lstStyle/>
          <a:p>
            <a:pPr algn="just">
              <a:lnSpc>
                <a:spcPct val="120000"/>
              </a:lnSpc>
            </a:pPr>
            <a:endParaRPr lang="zh-CN" altLang="en-US" sz="800">
              <a:cs typeface="+mn-ea"/>
              <a:sym typeface="+mn-lt"/>
            </a:endParaRPr>
          </a:p>
        </p:txBody>
      </p:sp>
      <p:sp>
        <p:nvSpPr>
          <p:cNvPr id="4" name="Freeform 22">
            <a:extLst>
              <a:ext uri="{FF2B5EF4-FFF2-40B4-BE49-F238E27FC236}">
                <a16:creationId xmlns:a16="http://schemas.microsoft.com/office/drawing/2014/main" id="{35815A6E-3824-A67A-B5C3-9031E175B7D1}"/>
              </a:ext>
            </a:extLst>
          </p:cNvPr>
          <p:cNvSpPr/>
          <p:nvPr/>
        </p:nvSpPr>
        <p:spPr bwMode="auto">
          <a:xfrm>
            <a:off x="2218963" y="3027725"/>
            <a:ext cx="738261" cy="1366090"/>
          </a:xfrm>
          <a:custGeom>
            <a:avLst/>
            <a:gdLst>
              <a:gd name="T0" fmla="*/ 115 w 488"/>
              <a:gd name="T1" fmla="*/ 0 h 903"/>
              <a:gd name="T2" fmla="*/ 379 w 488"/>
              <a:gd name="T3" fmla="*/ 0 h 903"/>
              <a:gd name="T4" fmla="*/ 379 w 488"/>
              <a:gd name="T5" fmla="*/ 662 h 903"/>
              <a:gd name="T6" fmla="*/ 488 w 488"/>
              <a:gd name="T7" fmla="*/ 662 h 903"/>
              <a:gd name="T8" fmla="*/ 247 w 488"/>
              <a:gd name="T9" fmla="*/ 903 h 903"/>
              <a:gd name="T10" fmla="*/ 0 w 488"/>
              <a:gd name="T11" fmla="*/ 662 h 903"/>
              <a:gd name="T12" fmla="*/ 115 w 488"/>
              <a:gd name="T13" fmla="*/ 662 h 903"/>
              <a:gd name="T14" fmla="*/ 115 w 488"/>
              <a:gd name="T15" fmla="*/ 0 h 903"/>
              <a:gd name="T16" fmla="*/ 115 w 488"/>
              <a:gd name="T17" fmla="*/ 0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903">
                <a:moveTo>
                  <a:pt x="115" y="0"/>
                </a:moveTo>
                <a:lnTo>
                  <a:pt x="379" y="0"/>
                </a:lnTo>
                <a:lnTo>
                  <a:pt x="379" y="662"/>
                </a:lnTo>
                <a:lnTo>
                  <a:pt x="488" y="662"/>
                </a:lnTo>
                <a:lnTo>
                  <a:pt x="247" y="903"/>
                </a:lnTo>
                <a:lnTo>
                  <a:pt x="0" y="662"/>
                </a:lnTo>
                <a:lnTo>
                  <a:pt x="115" y="662"/>
                </a:lnTo>
                <a:lnTo>
                  <a:pt x="115" y="0"/>
                </a:lnTo>
                <a:lnTo>
                  <a:pt x="115" y="0"/>
                </a:lnTo>
                <a:close/>
              </a:path>
            </a:pathLst>
          </a:custGeom>
          <a:solidFill>
            <a:schemeClr val="bg1">
              <a:lumMod val="95000"/>
            </a:schemeClr>
          </a:solidFill>
          <a:ln>
            <a:noFill/>
          </a:ln>
        </p:spPr>
        <p:txBody>
          <a:bodyPr vert="horz" wrap="square" lIns="96430" tIns="48216" rIns="96430" bIns="48216" numCol="1" anchor="t" anchorCtr="0" compatLnSpc="1"/>
          <a:lstStyle/>
          <a:p>
            <a:pPr algn="just">
              <a:lnSpc>
                <a:spcPct val="120000"/>
              </a:lnSpc>
            </a:pPr>
            <a:endParaRPr lang="zh-CN" altLang="en-US" sz="800">
              <a:cs typeface="+mn-ea"/>
              <a:sym typeface="+mn-lt"/>
            </a:endParaRPr>
          </a:p>
        </p:txBody>
      </p:sp>
      <p:sp>
        <p:nvSpPr>
          <p:cNvPr id="8" name="Freeform 26">
            <a:extLst>
              <a:ext uri="{FF2B5EF4-FFF2-40B4-BE49-F238E27FC236}">
                <a16:creationId xmlns:a16="http://schemas.microsoft.com/office/drawing/2014/main" id="{BDE1B6C2-C944-2828-981D-348A05A4E743}"/>
              </a:ext>
            </a:extLst>
          </p:cNvPr>
          <p:cNvSpPr/>
          <p:nvPr/>
        </p:nvSpPr>
        <p:spPr bwMode="auto">
          <a:xfrm>
            <a:off x="3730278" y="3953114"/>
            <a:ext cx="736748" cy="1593016"/>
          </a:xfrm>
          <a:custGeom>
            <a:avLst/>
            <a:gdLst>
              <a:gd name="T0" fmla="*/ 373 w 487"/>
              <a:gd name="T1" fmla="*/ 1053 h 1053"/>
              <a:gd name="T2" fmla="*/ 109 w 487"/>
              <a:gd name="T3" fmla="*/ 1053 h 1053"/>
              <a:gd name="T4" fmla="*/ 109 w 487"/>
              <a:gd name="T5" fmla="*/ 247 h 1053"/>
              <a:gd name="T6" fmla="*/ 0 w 487"/>
              <a:gd name="T7" fmla="*/ 247 h 1053"/>
              <a:gd name="T8" fmla="*/ 241 w 487"/>
              <a:gd name="T9" fmla="*/ 0 h 1053"/>
              <a:gd name="T10" fmla="*/ 487 w 487"/>
              <a:gd name="T11" fmla="*/ 247 h 1053"/>
              <a:gd name="T12" fmla="*/ 373 w 487"/>
              <a:gd name="T13" fmla="*/ 247 h 1053"/>
              <a:gd name="T14" fmla="*/ 373 w 487"/>
              <a:gd name="T15" fmla="*/ 1053 h 1053"/>
              <a:gd name="T16" fmla="*/ 373 w 487"/>
              <a:gd name="T17" fmla="*/ 1053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7" h="1053">
                <a:moveTo>
                  <a:pt x="373" y="1053"/>
                </a:moveTo>
                <a:lnTo>
                  <a:pt x="109" y="1053"/>
                </a:lnTo>
                <a:lnTo>
                  <a:pt x="109" y="247"/>
                </a:lnTo>
                <a:lnTo>
                  <a:pt x="0" y="247"/>
                </a:lnTo>
                <a:lnTo>
                  <a:pt x="241" y="0"/>
                </a:lnTo>
                <a:lnTo>
                  <a:pt x="487" y="247"/>
                </a:lnTo>
                <a:lnTo>
                  <a:pt x="373" y="247"/>
                </a:lnTo>
                <a:lnTo>
                  <a:pt x="373" y="1053"/>
                </a:lnTo>
                <a:lnTo>
                  <a:pt x="373" y="1053"/>
                </a:lnTo>
                <a:close/>
              </a:path>
            </a:pathLst>
          </a:custGeom>
          <a:solidFill>
            <a:schemeClr val="bg1">
              <a:lumMod val="95000"/>
            </a:schemeClr>
          </a:solidFill>
          <a:ln>
            <a:noFill/>
          </a:ln>
        </p:spPr>
        <p:txBody>
          <a:bodyPr vert="horz" wrap="square" lIns="96430" tIns="48216" rIns="96430" bIns="48216" numCol="1" anchor="t" anchorCtr="0" compatLnSpc="1"/>
          <a:lstStyle/>
          <a:p>
            <a:pPr algn="just">
              <a:lnSpc>
                <a:spcPct val="120000"/>
              </a:lnSpc>
            </a:pPr>
            <a:endParaRPr lang="zh-CN" altLang="en-US" sz="800">
              <a:cs typeface="+mn-ea"/>
              <a:sym typeface="+mn-lt"/>
            </a:endParaRPr>
          </a:p>
        </p:txBody>
      </p:sp>
      <p:sp>
        <p:nvSpPr>
          <p:cNvPr id="9" name="Freeform 28">
            <a:extLst>
              <a:ext uri="{FF2B5EF4-FFF2-40B4-BE49-F238E27FC236}">
                <a16:creationId xmlns:a16="http://schemas.microsoft.com/office/drawing/2014/main" id="{21A3DE47-DE34-16B6-9BEE-93825839B7C0}"/>
              </a:ext>
            </a:extLst>
          </p:cNvPr>
          <p:cNvSpPr/>
          <p:nvPr/>
        </p:nvSpPr>
        <p:spPr bwMode="auto">
          <a:xfrm>
            <a:off x="5244411" y="2521362"/>
            <a:ext cx="738261" cy="1818428"/>
          </a:xfrm>
          <a:custGeom>
            <a:avLst/>
            <a:gdLst>
              <a:gd name="T0" fmla="*/ 115 w 488"/>
              <a:gd name="T1" fmla="*/ 0 h 1202"/>
              <a:gd name="T2" fmla="*/ 379 w 488"/>
              <a:gd name="T3" fmla="*/ 0 h 1202"/>
              <a:gd name="T4" fmla="*/ 379 w 488"/>
              <a:gd name="T5" fmla="*/ 955 h 1202"/>
              <a:gd name="T6" fmla="*/ 488 w 488"/>
              <a:gd name="T7" fmla="*/ 955 h 1202"/>
              <a:gd name="T8" fmla="*/ 247 w 488"/>
              <a:gd name="T9" fmla="*/ 1202 h 1202"/>
              <a:gd name="T10" fmla="*/ 0 w 488"/>
              <a:gd name="T11" fmla="*/ 955 h 1202"/>
              <a:gd name="T12" fmla="*/ 115 w 488"/>
              <a:gd name="T13" fmla="*/ 955 h 1202"/>
              <a:gd name="T14" fmla="*/ 115 w 488"/>
              <a:gd name="T15" fmla="*/ 0 h 1202"/>
              <a:gd name="T16" fmla="*/ 115 w 488"/>
              <a:gd name="T17" fmla="*/ 0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1202">
                <a:moveTo>
                  <a:pt x="115" y="0"/>
                </a:moveTo>
                <a:lnTo>
                  <a:pt x="379" y="0"/>
                </a:lnTo>
                <a:lnTo>
                  <a:pt x="379" y="955"/>
                </a:lnTo>
                <a:lnTo>
                  <a:pt x="488" y="955"/>
                </a:lnTo>
                <a:lnTo>
                  <a:pt x="247" y="1202"/>
                </a:lnTo>
                <a:lnTo>
                  <a:pt x="0" y="955"/>
                </a:lnTo>
                <a:lnTo>
                  <a:pt x="115" y="955"/>
                </a:lnTo>
                <a:lnTo>
                  <a:pt x="115" y="0"/>
                </a:lnTo>
                <a:lnTo>
                  <a:pt x="115" y="0"/>
                </a:lnTo>
                <a:close/>
              </a:path>
            </a:pathLst>
          </a:custGeom>
          <a:solidFill>
            <a:schemeClr val="bg1">
              <a:lumMod val="95000"/>
            </a:schemeClr>
          </a:solidFill>
          <a:ln>
            <a:noFill/>
          </a:ln>
        </p:spPr>
        <p:txBody>
          <a:bodyPr vert="horz" wrap="square" lIns="96430" tIns="48216" rIns="96430" bIns="48216" numCol="1" anchor="t" anchorCtr="0" compatLnSpc="1"/>
          <a:lstStyle/>
          <a:p>
            <a:pPr algn="just">
              <a:lnSpc>
                <a:spcPct val="120000"/>
              </a:lnSpc>
            </a:pPr>
            <a:endParaRPr lang="zh-CN" altLang="en-US" sz="800">
              <a:cs typeface="+mn-ea"/>
              <a:sym typeface="+mn-lt"/>
            </a:endParaRPr>
          </a:p>
        </p:txBody>
      </p:sp>
      <p:sp>
        <p:nvSpPr>
          <p:cNvPr id="10" name="TextBox 24">
            <a:extLst>
              <a:ext uri="{FF2B5EF4-FFF2-40B4-BE49-F238E27FC236}">
                <a16:creationId xmlns:a16="http://schemas.microsoft.com/office/drawing/2014/main" id="{7E9AD90A-3FE6-2C80-44F3-36F76276BE5E}"/>
              </a:ext>
            </a:extLst>
          </p:cNvPr>
          <p:cNvSpPr txBox="1"/>
          <p:nvPr/>
        </p:nvSpPr>
        <p:spPr>
          <a:xfrm>
            <a:off x="5136307" y="5612084"/>
            <a:ext cx="954466" cy="367986"/>
          </a:xfrm>
          <a:prstGeom prst="rect">
            <a:avLst/>
          </a:prstGeom>
          <a:noFill/>
        </p:spPr>
        <p:txBody>
          <a:bodyPr vert="horz" wrap="square" rtlCol="0">
            <a:spAutoFit/>
          </a:bodyPr>
          <a:lstStyle/>
          <a:p>
            <a:pPr algn="ctr">
              <a:lnSpc>
                <a:spcPct val="120000"/>
              </a:lnSpc>
            </a:pPr>
            <a:r>
              <a:rPr lang="en-US" sz="1600" dirty="0">
                <a:solidFill>
                  <a:schemeClr val="accent1"/>
                </a:solidFill>
                <a:cs typeface="+mn-ea"/>
                <a:sym typeface="+mn-lt"/>
              </a:rPr>
              <a:t>2025</a:t>
            </a:r>
            <a:endParaRPr lang="en-GB" sz="1600" dirty="0">
              <a:solidFill>
                <a:schemeClr val="accent1"/>
              </a:solidFill>
              <a:cs typeface="+mn-ea"/>
              <a:sym typeface="+mn-lt"/>
            </a:endParaRPr>
          </a:p>
        </p:txBody>
      </p:sp>
      <p:sp>
        <p:nvSpPr>
          <p:cNvPr id="11" name="TextBox 25">
            <a:extLst>
              <a:ext uri="{FF2B5EF4-FFF2-40B4-BE49-F238E27FC236}">
                <a16:creationId xmlns:a16="http://schemas.microsoft.com/office/drawing/2014/main" id="{4841818B-A25C-761F-1A13-DFA62A9F1F07}"/>
              </a:ext>
            </a:extLst>
          </p:cNvPr>
          <p:cNvSpPr txBox="1"/>
          <p:nvPr/>
        </p:nvSpPr>
        <p:spPr>
          <a:xfrm>
            <a:off x="3620871" y="5612084"/>
            <a:ext cx="954466" cy="367986"/>
          </a:xfrm>
          <a:prstGeom prst="rect">
            <a:avLst/>
          </a:prstGeom>
          <a:noFill/>
        </p:spPr>
        <p:txBody>
          <a:bodyPr vert="horz" wrap="square" rtlCol="0">
            <a:spAutoFit/>
          </a:bodyPr>
          <a:lstStyle/>
          <a:p>
            <a:pPr algn="ctr">
              <a:lnSpc>
                <a:spcPct val="120000"/>
              </a:lnSpc>
            </a:pPr>
            <a:r>
              <a:rPr lang="en-US" sz="1600" dirty="0">
                <a:solidFill>
                  <a:schemeClr val="accent1"/>
                </a:solidFill>
                <a:cs typeface="+mn-ea"/>
                <a:sym typeface="+mn-lt"/>
              </a:rPr>
              <a:t>2024</a:t>
            </a:r>
            <a:endParaRPr lang="en-GB" sz="1600" dirty="0">
              <a:solidFill>
                <a:schemeClr val="accent1"/>
              </a:solidFill>
              <a:cs typeface="+mn-ea"/>
              <a:sym typeface="+mn-lt"/>
            </a:endParaRPr>
          </a:p>
        </p:txBody>
      </p:sp>
      <p:sp>
        <p:nvSpPr>
          <p:cNvPr id="12" name="TextBox 26">
            <a:extLst>
              <a:ext uri="{FF2B5EF4-FFF2-40B4-BE49-F238E27FC236}">
                <a16:creationId xmlns:a16="http://schemas.microsoft.com/office/drawing/2014/main" id="{6FBE4789-67D5-6BD1-C3D2-4226334CA9B2}"/>
              </a:ext>
            </a:extLst>
          </p:cNvPr>
          <p:cNvSpPr txBox="1"/>
          <p:nvPr/>
        </p:nvSpPr>
        <p:spPr>
          <a:xfrm>
            <a:off x="2110861" y="5612084"/>
            <a:ext cx="954466" cy="367986"/>
          </a:xfrm>
          <a:prstGeom prst="rect">
            <a:avLst/>
          </a:prstGeom>
          <a:noFill/>
        </p:spPr>
        <p:txBody>
          <a:bodyPr vert="horz" wrap="square" rtlCol="0">
            <a:spAutoFit/>
          </a:bodyPr>
          <a:lstStyle/>
          <a:p>
            <a:pPr algn="ctr">
              <a:lnSpc>
                <a:spcPct val="120000"/>
              </a:lnSpc>
            </a:pPr>
            <a:r>
              <a:rPr lang="en-US" sz="1600" dirty="0">
                <a:solidFill>
                  <a:schemeClr val="accent1"/>
                </a:solidFill>
                <a:cs typeface="+mn-ea"/>
                <a:sym typeface="+mn-lt"/>
              </a:rPr>
              <a:t>2023</a:t>
            </a:r>
            <a:endParaRPr lang="en-GB" sz="1600" dirty="0">
              <a:solidFill>
                <a:schemeClr val="accent1"/>
              </a:solidFill>
              <a:cs typeface="+mn-ea"/>
              <a:sym typeface="+mn-lt"/>
            </a:endParaRPr>
          </a:p>
        </p:txBody>
      </p:sp>
      <p:sp>
        <p:nvSpPr>
          <p:cNvPr id="13" name="TextBox 27">
            <a:extLst>
              <a:ext uri="{FF2B5EF4-FFF2-40B4-BE49-F238E27FC236}">
                <a16:creationId xmlns:a16="http://schemas.microsoft.com/office/drawing/2014/main" id="{3BE1DC0C-7A4B-A490-FCBF-C3DE0E90A86D}"/>
              </a:ext>
            </a:extLst>
          </p:cNvPr>
          <p:cNvSpPr txBox="1"/>
          <p:nvPr/>
        </p:nvSpPr>
        <p:spPr>
          <a:xfrm>
            <a:off x="595970" y="5612084"/>
            <a:ext cx="954466" cy="367986"/>
          </a:xfrm>
          <a:prstGeom prst="rect">
            <a:avLst/>
          </a:prstGeom>
          <a:noFill/>
        </p:spPr>
        <p:txBody>
          <a:bodyPr vert="horz" wrap="square" rtlCol="0">
            <a:spAutoFit/>
          </a:bodyPr>
          <a:lstStyle/>
          <a:p>
            <a:pPr algn="ctr">
              <a:lnSpc>
                <a:spcPct val="120000"/>
              </a:lnSpc>
            </a:pPr>
            <a:r>
              <a:rPr lang="en-US" sz="1600" dirty="0">
                <a:solidFill>
                  <a:schemeClr val="accent1"/>
                </a:solidFill>
                <a:cs typeface="+mn-ea"/>
                <a:sym typeface="+mn-lt"/>
              </a:rPr>
              <a:t>2022</a:t>
            </a:r>
            <a:endParaRPr lang="en-GB" sz="1600" dirty="0">
              <a:solidFill>
                <a:schemeClr val="accent1"/>
              </a:solidFill>
              <a:cs typeface="+mn-ea"/>
              <a:sym typeface="+mn-lt"/>
            </a:endParaRPr>
          </a:p>
        </p:txBody>
      </p:sp>
    </p:spTree>
    <p:custDataLst>
      <p:tags r:id="rId1"/>
    </p:custDataLst>
    <p:extLst>
      <p:ext uri="{BB962C8B-B14F-4D97-AF65-F5344CB8AC3E}">
        <p14:creationId xmlns:p14="http://schemas.microsoft.com/office/powerpoint/2010/main" val="1362637497"/>
      </p:ext>
    </p:extLst>
  </p:cSld>
  <p:clrMapOvr>
    <a:masterClrMapping/>
  </p:clrMapOvr>
  <mc:AlternateContent xmlns:mc="http://schemas.openxmlformats.org/markup-compatibility/2006" xmlns:p14="http://schemas.microsoft.com/office/powerpoint/2010/main">
    <mc:Choice Requires="p14">
      <p:transition p14:dur="0" advTm="500"/>
    </mc:Choice>
    <mc:Fallback xmlns="">
      <p:transition advTm="5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6B21B7C-5810-4D29-B305-8315EF3EF430}"/>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rcRect/>
          <a:stretch/>
        </p:blipFill>
        <p:spPr>
          <a:xfrm>
            <a:off x="9945956" y="4725647"/>
            <a:ext cx="2246044" cy="2132353"/>
          </a:xfrm>
          <a:prstGeom prst="rect">
            <a:avLst/>
          </a:prstGeom>
        </p:spPr>
      </p:pic>
      <p:pic>
        <p:nvPicPr>
          <p:cNvPr id="4" name="图片 3">
            <a:extLst>
              <a:ext uri="{FF2B5EF4-FFF2-40B4-BE49-F238E27FC236}">
                <a16:creationId xmlns:a16="http://schemas.microsoft.com/office/drawing/2014/main" id="{6BCEF327-008C-4793-9E6F-BFD2687C6EE1}"/>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rcRect/>
          <a:stretch/>
        </p:blipFill>
        <p:spPr>
          <a:xfrm flipH="1">
            <a:off x="0" y="4725647"/>
            <a:ext cx="2246044" cy="2132353"/>
          </a:xfrm>
          <a:prstGeom prst="rect">
            <a:avLst/>
          </a:prstGeom>
        </p:spPr>
      </p:pic>
      <p:pic>
        <p:nvPicPr>
          <p:cNvPr id="10" name="图片 9">
            <a:extLst>
              <a:ext uri="{FF2B5EF4-FFF2-40B4-BE49-F238E27FC236}">
                <a16:creationId xmlns:a16="http://schemas.microsoft.com/office/drawing/2014/main" id="{53784A30-2F94-4612-BB6C-F684197D98C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rcRect/>
          <a:stretch/>
        </p:blipFill>
        <p:spPr>
          <a:xfrm flipV="1">
            <a:off x="9945956" y="4000"/>
            <a:ext cx="2246044" cy="2132353"/>
          </a:xfrm>
          <a:prstGeom prst="rect">
            <a:avLst/>
          </a:prstGeom>
        </p:spPr>
      </p:pic>
      <p:pic>
        <p:nvPicPr>
          <p:cNvPr id="11" name="图片 10">
            <a:extLst>
              <a:ext uri="{FF2B5EF4-FFF2-40B4-BE49-F238E27FC236}">
                <a16:creationId xmlns:a16="http://schemas.microsoft.com/office/drawing/2014/main" id="{F70113A7-E274-481F-9020-04F675C99921}"/>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rcRect/>
          <a:stretch/>
        </p:blipFill>
        <p:spPr>
          <a:xfrm flipH="1" flipV="1">
            <a:off x="0" y="4000"/>
            <a:ext cx="2246044" cy="2132353"/>
          </a:xfrm>
          <a:prstGeom prst="rect">
            <a:avLst/>
          </a:prstGeom>
        </p:spPr>
      </p:pic>
      <p:sp>
        <p:nvSpPr>
          <p:cNvPr id="13" name="文本框 12">
            <a:extLst>
              <a:ext uri="{FF2B5EF4-FFF2-40B4-BE49-F238E27FC236}">
                <a16:creationId xmlns:a16="http://schemas.microsoft.com/office/drawing/2014/main" id="{FD63146E-A524-4C2A-9E61-69E4C3C1A9DD}"/>
              </a:ext>
            </a:extLst>
          </p:cNvPr>
          <p:cNvSpPr txBox="1"/>
          <p:nvPr/>
        </p:nvSpPr>
        <p:spPr>
          <a:xfrm>
            <a:off x="4391046" y="205041"/>
            <a:ext cx="3235181" cy="6447919"/>
          </a:xfrm>
          <a:prstGeom prst="rect">
            <a:avLst/>
          </a:prstGeom>
          <a:noFill/>
          <a:effectLst>
            <a:outerShdw blurRad="482600" dist="50800" dir="5400000" algn="ctr" rotWithShape="0">
              <a:srgbClr val="F5A017">
                <a:alpha val="20000"/>
              </a:srgbClr>
            </a:outerShdw>
          </a:effectLst>
        </p:spPr>
        <p:txBody>
          <a:bodyPr wrap="none" rtlCol="0">
            <a:spAutoFit/>
          </a:bodyPr>
          <a:lstStyle/>
          <a:p>
            <a:r>
              <a:rPr lang="en-US" altLang="zh-CN" sz="41300" b="1" dirty="0">
                <a:gradFill>
                  <a:gsLst>
                    <a:gs pos="0">
                      <a:schemeClr val="accent5"/>
                    </a:gs>
                    <a:gs pos="100000">
                      <a:schemeClr val="accent4"/>
                    </a:gs>
                  </a:gsLst>
                  <a:path path="shape">
                    <a:fillToRect l="50000" t="50000" r="50000" b="50000"/>
                  </a:path>
                </a:gradFill>
                <a:cs typeface="+mn-ea"/>
                <a:sym typeface="+mn-lt"/>
              </a:rPr>
              <a:t>3</a:t>
            </a:r>
            <a:endParaRPr lang="zh-CN" altLang="en-US" sz="41300" b="1" dirty="0">
              <a:gradFill>
                <a:gsLst>
                  <a:gs pos="0">
                    <a:schemeClr val="accent5"/>
                  </a:gs>
                  <a:gs pos="100000">
                    <a:schemeClr val="accent4"/>
                  </a:gs>
                </a:gsLst>
                <a:path path="shape">
                  <a:fillToRect l="50000" t="50000" r="50000" b="50000"/>
                </a:path>
              </a:gradFill>
              <a:cs typeface="+mn-ea"/>
              <a:sym typeface="+mn-lt"/>
            </a:endParaRPr>
          </a:p>
        </p:txBody>
      </p:sp>
      <p:sp>
        <p:nvSpPr>
          <p:cNvPr id="2" name="椭圆 1">
            <a:extLst>
              <a:ext uri="{FF2B5EF4-FFF2-40B4-BE49-F238E27FC236}">
                <a16:creationId xmlns:a16="http://schemas.microsoft.com/office/drawing/2014/main" id="{A0B1D541-CA46-461E-A932-670B6971B311}"/>
              </a:ext>
            </a:extLst>
          </p:cNvPr>
          <p:cNvSpPr/>
          <p:nvPr/>
        </p:nvSpPr>
        <p:spPr>
          <a:xfrm>
            <a:off x="3999764" y="5376088"/>
            <a:ext cx="4104456" cy="432048"/>
          </a:xfrm>
          <a:prstGeom prst="ellipse">
            <a:avLst/>
          </a:prstGeom>
          <a:gradFill>
            <a:gsLst>
              <a:gs pos="0">
                <a:srgbClr val="F9C471">
                  <a:alpha val="57000"/>
                </a:srgbClr>
              </a:gs>
              <a:gs pos="100000">
                <a:srgbClr val="F9C471">
                  <a:alpha val="0"/>
                </a:srgb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14" name="矩形 6">
            <a:extLst>
              <a:ext uri="{FF2B5EF4-FFF2-40B4-BE49-F238E27FC236}">
                <a16:creationId xmlns:a16="http://schemas.microsoft.com/office/drawing/2014/main" id="{0B99C4C2-9C16-4F42-8C57-42741544CB6C}"/>
              </a:ext>
            </a:extLst>
          </p:cNvPr>
          <p:cNvSpPr>
            <a:spLocks noChangeArrowheads="1"/>
          </p:cNvSpPr>
          <p:nvPr/>
        </p:nvSpPr>
        <p:spPr bwMode="auto">
          <a:xfrm>
            <a:off x="3552910" y="3044280"/>
            <a:ext cx="5086181" cy="769441"/>
          </a:xfrm>
          <a:prstGeom prst="rect">
            <a:avLst/>
          </a:prstGeom>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defRPr/>
            </a:pPr>
            <a:r>
              <a:rPr lang="zh-CN" altLang="en-US" sz="4400" b="1" dirty="0">
                <a:gradFill>
                  <a:gsLst>
                    <a:gs pos="0">
                      <a:schemeClr val="accent1"/>
                    </a:gs>
                    <a:gs pos="100000">
                      <a:schemeClr val="accent2"/>
                    </a:gs>
                  </a:gsLst>
                  <a:path path="shape">
                    <a:fillToRect l="50000" t="50000" r="50000" b="50000"/>
                  </a:path>
                </a:gradFill>
                <a:latin typeface="思源黑体 CN Bold" panose="020B0800000000000000" pitchFamily="34" charset="-122"/>
                <a:ea typeface="思源黑体 CN Bold" panose="020B0800000000000000" pitchFamily="34" charset="-122"/>
                <a:cs typeface="+mn-ea"/>
                <a:sym typeface="+mn-lt"/>
              </a:rPr>
              <a:t>请在此处添加标题</a:t>
            </a:r>
          </a:p>
        </p:txBody>
      </p:sp>
    </p:spTree>
    <p:extLst>
      <p:ext uri="{BB962C8B-B14F-4D97-AF65-F5344CB8AC3E}">
        <p14:creationId xmlns:p14="http://schemas.microsoft.com/office/powerpoint/2010/main" val="1759869648"/>
      </p:ext>
    </p:extLst>
  </p:cSld>
  <p:clrMapOvr>
    <a:masterClrMapping/>
  </p:clrMapOvr>
  <mc:AlternateContent xmlns:mc="http://schemas.openxmlformats.org/markup-compatibility/2006" xmlns:p14="http://schemas.microsoft.com/office/powerpoint/2010/main">
    <mc:Choice Requires="p14">
      <p:transition p14:dur="0" advTm="500"/>
    </mc:Choice>
    <mc:Fallback xmlns="">
      <p:transition advTm="5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形状 20">
            <a:extLst>
              <a:ext uri="{FF2B5EF4-FFF2-40B4-BE49-F238E27FC236}">
                <a16:creationId xmlns:a16="http://schemas.microsoft.com/office/drawing/2014/main" id="{C064E381-D364-4B0E-8B81-7CE8AC6F3E8F}"/>
              </a:ext>
            </a:extLst>
          </p:cNvPr>
          <p:cNvSpPr>
            <a:spLocks/>
          </p:cNvSpPr>
          <p:nvPr/>
        </p:nvSpPr>
        <p:spPr bwMode="auto">
          <a:xfrm>
            <a:off x="0" y="5890581"/>
            <a:ext cx="12192000" cy="836287"/>
          </a:xfrm>
          <a:custGeom>
            <a:avLst/>
            <a:gdLst>
              <a:gd name="connsiteX0" fmla="*/ 1705503 w 12192000"/>
              <a:gd name="connsiteY0" fmla="*/ 0 h 836287"/>
              <a:gd name="connsiteX1" fmla="*/ 2181310 w 12192000"/>
              <a:gd name="connsiteY1" fmla="*/ 0 h 836287"/>
              <a:gd name="connsiteX2" fmla="*/ 2546621 w 12192000"/>
              <a:gd name="connsiteY2" fmla="*/ 0 h 836287"/>
              <a:gd name="connsiteX3" fmla="*/ 2887127 w 12192000"/>
              <a:gd name="connsiteY3" fmla="*/ 3010 h 836287"/>
              <a:gd name="connsiteX4" fmla="*/ 3205082 w 12192000"/>
              <a:gd name="connsiteY4" fmla="*/ 3010 h 836287"/>
              <a:gd name="connsiteX5" fmla="*/ 3495978 w 12192000"/>
              <a:gd name="connsiteY5" fmla="*/ 6021 h 836287"/>
              <a:gd name="connsiteX6" fmla="*/ 3762069 w 12192000"/>
              <a:gd name="connsiteY6" fmla="*/ 9031 h 836287"/>
              <a:gd name="connsiteX7" fmla="*/ 4001100 w 12192000"/>
              <a:gd name="connsiteY7" fmla="*/ 10536 h 836287"/>
              <a:gd name="connsiteX8" fmla="*/ 4217580 w 12192000"/>
              <a:gd name="connsiteY8" fmla="*/ 16557 h 836287"/>
              <a:gd name="connsiteX9" fmla="*/ 4407001 w 12192000"/>
              <a:gd name="connsiteY9" fmla="*/ 21072 h 836287"/>
              <a:gd name="connsiteX10" fmla="*/ 4630246 w 12192000"/>
              <a:gd name="connsiteY10" fmla="*/ 30103 h 836287"/>
              <a:gd name="connsiteX11" fmla="*/ 4837707 w 12192000"/>
              <a:gd name="connsiteY11" fmla="*/ 48164 h 836287"/>
              <a:gd name="connsiteX12" fmla="*/ 5022617 w 12192000"/>
              <a:gd name="connsiteY12" fmla="*/ 69236 h 836287"/>
              <a:gd name="connsiteX13" fmla="*/ 5196253 w 12192000"/>
              <a:gd name="connsiteY13" fmla="*/ 94823 h 836287"/>
              <a:gd name="connsiteX14" fmla="*/ 5345083 w 12192000"/>
              <a:gd name="connsiteY14" fmla="*/ 126430 h 836287"/>
              <a:gd name="connsiteX15" fmla="*/ 5482639 w 12192000"/>
              <a:gd name="connsiteY15" fmla="*/ 161048 h 836287"/>
              <a:gd name="connsiteX16" fmla="*/ 5604409 w 12192000"/>
              <a:gd name="connsiteY16" fmla="*/ 197171 h 836287"/>
              <a:gd name="connsiteX17" fmla="*/ 5710394 w 12192000"/>
              <a:gd name="connsiteY17" fmla="*/ 236304 h 836287"/>
              <a:gd name="connsiteX18" fmla="*/ 5805104 w 12192000"/>
              <a:gd name="connsiteY18" fmla="*/ 278447 h 836287"/>
              <a:gd name="connsiteX19" fmla="*/ 5881775 w 12192000"/>
              <a:gd name="connsiteY19" fmla="*/ 320590 h 836287"/>
              <a:gd name="connsiteX20" fmla="*/ 5953935 w 12192000"/>
              <a:gd name="connsiteY20" fmla="*/ 362734 h 836287"/>
              <a:gd name="connsiteX21" fmla="*/ 6008055 w 12192000"/>
              <a:gd name="connsiteY21" fmla="*/ 404877 h 836287"/>
              <a:gd name="connsiteX22" fmla="*/ 6059920 w 12192000"/>
              <a:gd name="connsiteY22" fmla="*/ 444010 h 836287"/>
              <a:gd name="connsiteX23" fmla="*/ 6098255 w 12192000"/>
              <a:gd name="connsiteY23" fmla="*/ 480133 h 836287"/>
              <a:gd name="connsiteX24" fmla="*/ 6134335 w 12192000"/>
              <a:gd name="connsiteY24" fmla="*/ 444010 h 836287"/>
              <a:gd name="connsiteX25" fmla="*/ 6186200 w 12192000"/>
              <a:gd name="connsiteY25" fmla="*/ 404877 h 836287"/>
              <a:gd name="connsiteX26" fmla="*/ 6240321 w 12192000"/>
              <a:gd name="connsiteY26" fmla="*/ 362734 h 836287"/>
              <a:gd name="connsiteX27" fmla="*/ 6310226 w 12192000"/>
              <a:gd name="connsiteY27" fmla="*/ 320590 h 836287"/>
              <a:gd name="connsiteX28" fmla="*/ 6389151 w 12192000"/>
              <a:gd name="connsiteY28" fmla="*/ 278447 h 836287"/>
              <a:gd name="connsiteX29" fmla="*/ 6483861 w 12192000"/>
              <a:gd name="connsiteY29" fmla="*/ 236304 h 836287"/>
              <a:gd name="connsiteX30" fmla="*/ 6589847 w 12192000"/>
              <a:gd name="connsiteY30" fmla="*/ 197171 h 836287"/>
              <a:gd name="connsiteX31" fmla="*/ 6711617 w 12192000"/>
              <a:gd name="connsiteY31" fmla="*/ 161048 h 836287"/>
              <a:gd name="connsiteX32" fmla="*/ 6849172 w 12192000"/>
              <a:gd name="connsiteY32" fmla="*/ 126430 h 836287"/>
              <a:gd name="connsiteX33" fmla="*/ 7002513 w 12192000"/>
              <a:gd name="connsiteY33" fmla="*/ 94823 h 836287"/>
              <a:gd name="connsiteX34" fmla="*/ 7171638 w 12192000"/>
              <a:gd name="connsiteY34" fmla="*/ 69236 h 836287"/>
              <a:gd name="connsiteX35" fmla="*/ 7354294 w 12192000"/>
              <a:gd name="connsiteY35" fmla="*/ 48164 h 836287"/>
              <a:gd name="connsiteX36" fmla="*/ 7564009 w 12192000"/>
              <a:gd name="connsiteY36" fmla="*/ 30103 h 836287"/>
              <a:gd name="connsiteX37" fmla="*/ 7787255 w 12192000"/>
              <a:gd name="connsiteY37" fmla="*/ 21072 h 836287"/>
              <a:gd name="connsiteX38" fmla="*/ 7974420 w 12192000"/>
              <a:gd name="connsiteY38" fmla="*/ 16557 h 836287"/>
              <a:gd name="connsiteX39" fmla="*/ 8190901 w 12192000"/>
              <a:gd name="connsiteY39" fmla="*/ 10536 h 836287"/>
              <a:gd name="connsiteX40" fmla="*/ 8429931 w 12192000"/>
              <a:gd name="connsiteY40" fmla="*/ 9031 h 836287"/>
              <a:gd name="connsiteX41" fmla="*/ 8698277 w 12192000"/>
              <a:gd name="connsiteY41" fmla="*/ 6021 h 836287"/>
              <a:gd name="connsiteX42" fmla="*/ 8989173 w 12192000"/>
              <a:gd name="connsiteY42" fmla="*/ 3010 h 836287"/>
              <a:gd name="connsiteX43" fmla="*/ 9307128 w 12192000"/>
              <a:gd name="connsiteY43" fmla="*/ 3010 h 836287"/>
              <a:gd name="connsiteX44" fmla="*/ 9647634 w 12192000"/>
              <a:gd name="connsiteY44" fmla="*/ 0 h 836287"/>
              <a:gd name="connsiteX45" fmla="*/ 10012945 w 12192000"/>
              <a:gd name="connsiteY45" fmla="*/ 0 h 836287"/>
              <a:gd name="connsiteX46" fmla="*/ 10488752 w 12192000"/>
              <a:gd name="connsiteY46" fmla="*/ 0 h 836287"/>
              <a:gd name="connsiteX47" fmla="*/ 10939753 w 12192000"/>
              <a:gd name="connsiteY47" fmla="*/ 3010 h 836287"/>
              <a:gd name="connsiteX48" fmla="*/ 11368204 w 12192000"/>
              <a:gd name="connsiteY48" fmla="*/ 6021 h 836287"/>
              <a:gd name="connsiteX49" fmla="*/ 11771850 w 12192000"/>
              <a:gd name="connsiteY49" fmla="*/ 9031 h 836287"/>
              <a:gd name="connsiteX50" fmla="*/ 12161966 w 12192000"/>
              <a:gd name="connsiteY50" fmla="*/ 10536 h 836287"/>
              <a:gd name="connsiteX51" fmla="*/ 12192000 w 12192000"/>
              <a:gd name="connsiteY51" fmla="*/ 10785 h 836287"/>
              <a:gd name="connsiteX52" fmla="*/ 12192000 w 12192000"/>
              <a:gd name="connsiteY52" fmla="*/ 836287 h 836287"/>
              <a:gd name="connsiteX53" fmla="*/ 0 w 12192000"/>
              <a:gd name="connsiteY53" fmla="*/ 836287 h 836287"/>
              <a:gd name="connsiteX54" fmla="*/ 0 w 12192000"/>
              <a:gd name="connsiteY54" fmla="*/ 10836 h 836287"/>
              <a:gd name="connsiteX55" fmla="*/ 36799 w 12192000"/>
              <a:gd name="connsiteY55" fmla="*/ 10536 h 836287"/>
              <a:gd name="connsiteX56" fmla="*/ 422405 w 12192000"/>
              <a:gd name="connsiteY56" fmla="*/ 9031 h 836287"/>
              <a:gd name="connsiteX57" fmla="*/ 826051 w 12192000"/>
              <a:gd name="connsiteY57" fmla="*/ 6021 h 836287"/>
              <a:gd name="connsiteX58" fmla="*/ 1254502 w 12192000"/>
              <a:gd name="connsiteY58" fmla="*/ 3010 h 836287"/>
              <a:gd name="connsiteX59" fmla="*/ 1705503 w 12192000"/>
              <a:gd name="connsiteY59" fmla="*/ 0 h 836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2192000" h="836287">
                <a:moveTo>
                  <a:pt x="1705503" y="0"/>
                </a:moveTo>
                <a:lnTo>
                  <a:pt x="2181310" y="0"/>
                </a:lnTo>
                <a:lnTo>
                  <a:pt x="2546621" y="0"/>
                </a:lnTo>
                <a:lnTo>
                  <a:pt x="2887127" y="3010"/>
                </a:lnTo>
                <a:lnTo>
                  <a:pt x="3205082" y="3010"/>
                </a:lnTo>
                <a:lnTo>
                  <a:pt x="3495978" y="6021"/>
                </a:lnTo>
                <a:lnTo>
                  <a:pt x="3762069" y="9031"/>
                </a:lnTo>
                <a:lnTo>
                  <a:pt x="4001100" y="10536"/>
                </a:lnTo>
                <a:lnTo>
                  <a:pt x="4217580" y="16557"/>
                </a:lnTo>
                <a:lnTo>
                  <a:pt x="4407001" y="21072"/>
                </a:lnTo>
                <a:lnTo>
                  <a:pt x="4630246" y="30103"/>
                </a:lnTo>
                <a:lnTo>
                  <a:pt x="4837707" y="48164"/>
                </a:lnTo>
                <a:lnTo>
                  <a:pt x="5022617" y="69236"/>
                </a:lnTo>
                <a:lnTo>
                  <a:pt x="5196253" y="94823"/>
                </a:lnTo>
                <a:lnTo>
                  <a:pt x="5345083" y="126430"/>
                </a:lnTo>
                <a:lnTo>
                  <a:pt x="5482639" y="161048"/>
                </a:lnTo>
                <a:lnTo>
                  <a:pt x="5604409" y="197171"/>
                </a:lnTo>
                <a:lnTo>
                  <a:pt x="5710394" y="236304"/>
                </a:lnTo>
                <a:lnTo>
                  <a:pt x="5805104" y="278447"/>
                </a:lnTo>
                <a:lnTo>
                  <a:pt x="5881775" y="320590"/>
                </a:lnTo>
                <a:lnTo>
                  <a:pt x="5953935" y="362734"/>
                </a:lnTo>
                <a:lnTo>
                  <a:pt x="6008055" y="404877"/>
                </a:lnTo>
                <a:lnTo>
                  <a:pt x="6059920" y="444010"/>
                </a:lnTo>
                <a:lnTo>
                  <a:pt x="6098255" y="480133"/>
                </a:lnTo>
                <a:lnTo>
                  <a:pt x="6134335" y="444010"/>
                </a:lnTo>
                <a:lnTo>
                  <a:pt x="6186200" y="404877"/>
                </a:lnTo>
                <a:lnTo>
                  <a:pt x="6240321" y="362734"/>
                </a:lnTo>
                <a:lnTo>
                  <a:pt x="6310226" y="320590"/>
                </a:lnTo>
                <a:lnTo>
                  <a:pt x="6389151" y="278447"/>
                </a:lnTo>
                <a:lnTo>
                  <a:pt x="6483861" y="236304"/>
                </a:lnTo>
                <a:lnTo>
                  <a:pt x="6589847" y="197171"/>
                </a:lnTo>
                <a:lnTo>
                  <a:pt x="6711617" y="161048"/>
                </a:lnTo>
                <a:lnTo>
                  <a:pt x="6849172" y="126430"/>
                </a:lnTo>
                <a:lnTo>
                  <a:pt x="7002513" y="94823"/>
                </a:lnTo>
                <a:lnTo>
                  <a:pt x="7171638" y="69236"/>
                </a:lnTo>
                <a:lnTo>
                  <a:pt x="7354294" y="48164"/>
                </a:lnTo>
                <a:lnTo>
                  <a:pt x="7564009" y="30103"/>
                </a:lnTo>
                <a:lnTo>
                  <a:pt x="7787255" y="21072"/>
                </a:lnTo>
                <a:lnTo>
                  <a:pt x="7974420" y="16557"/>
                </a:lnTo>
                <a:lnTo>
                  <a:pt x="8190901" y="10536"/>
                </a:lnTo>
                <a:lnTo>
                  <a:pt x="8429931" y="9031"/>
                </a:lnTo>
                <a:lnTo>
                  <a:pt x="8698277" y="6021"/>
                </a:lnTo>
                <a:lnTo>
                  <a:pt x="8989173" y="3010"/>
                </a:lnTo>
                <a:lnTo>
                  <a:pt x="9307128" y="3010"/>
                </a:lnTo>
                <a:lnTo>
                  <a:pt x="9647634" y="0"/>
                </a:lnTo>
                <a:lnTo>
                  <a:pt x="10012945" y="0"/>
                </a:lnTo>
                <a:lnTo>
                  <a:pt x="10488752" y="0"/>
                </a:lnTo>
                <a:lnTo>
                  <a:pt x="10939753" y="3010"/>
                </a:lnTo>
                <a:lnTo>
                  <a:pt x="11368204" y="6021"/>
                </a:lnTo>
                <a:lnTo>
                  <a:pt x="11771850" y="9031"/>
                </a:lnTo>
                <a:lnTo>
                  <a:pt x="12161966" y="10536"/>
                </a:lnTo>
                <a:lnTo>
                  <a:pt x="12192000" y="10785"/>
                </a:lnTo>
                <a:lnTo>
                  <a:pt x="12192000" y="836287"/>
                </a:lnTo>
                <a:lnTo>
                  <a:pt x="0" y="836287"/>
                </a:lnTo>
                <a:lnTo>
                  <a:pt x="0" y="10836"/>
                </a:lnTo>
                <a:lnTo>
                  <a:pt x="36799" y="10536"/>
                </a:lnTo>
                <a:lnTo>
                  <a:pt x="422405" y="9031"/>
                </a:lnTo>
                <a:lnTo>
                  <a:pt x="826051" y="6021"/>
                </a:lnTo>
                <a:lnTo>
                  <a:pt x="1254502" y="3010"/>
                </a:lnTo>
                <a:lnTo>
                  <a:pt x="1705503" y="0"/>
                </a:lnTo>
                <a:close/>
              </a:path>
            </a:pathLst>
          </a:custGeom>
          <a:gradFill flip="none" rotWithShape="1">
            <a:gsLst>
              <a:gs pos="0">
                <a:schemeClr val="accent6"/>
              </a:gs>
              <a:gs pos="49200">
                <a:schemeClr val="accent4"/>
              </a:gs>
              <a:gs pos="100000">
                <a:schemeClr val="accent6"/>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任意多边形: 形状 19">
            <a:extLst>
              <a:ext uri="{FF2B5EF4-FFF2-40B4-BE49-F238E27FC236}">
                <a16:creationId xmlns:a16="http://schemas.microsoft.com/office/drawing/2014/main" id="{BC0F09BF-0026-4567-AC15-55C06747D9DF}"/>
              </a:ext>
            </a:extLst>
          </p:cNvPr>
          <p:cNvSpPr>
            <a:spLocks/>
          </p:cNvSpPr>
          <p:nvPr/>
        </p:nvSpPr>
        <p:spPr bwMode="auto">
          <a:xfrm>
            <a:off x="0" y="6021713"/>
            <a:ext cx="12192000" cy="836287"/>
          </a:xfrm>
          <a:custGeom>
            <a:avLst/>
            <a:gdLst>
              <a:gd name="connsiteX0" fmla="*/ 1705503 w 12192000"/>
              <a:gd name="connsiteY0" fmla="*/ 0 h 836287"/>
              <a:gd name="connsiteX1" fmla="*/ 2181310 w 12192000"/>
              <a:gd name="connsiteY1" fmla="*/ 0 h 836287"/>
              <a:gd name="connsiteX2" fmla="*/ 2546621 w 12192000"/>
              <a:gd name="connsiteY2" fmla="*/ 0 h 836287"/>
              <a:gd name="connsiteX3" fmla="*/ 2887127 w 12192000"/>
              <a:gd name="connsiteY3" fmla="*/ 3010 h 836287"/>
              <a:gd name="connsiteX4" fmla="*/ 3205082 w 12192000"/>
              <a:gd name="connsiteY4" fmla="*/ 3010 h 836287"/>
              <a:gd name="connsiteX5" fmla="*/ 3495978 w 12192000"/>
              <a:gd name="connsiteY5" fmla="*/ 6021 h 836287"/>
              <a:gd name="connsiteX6" fmla="*/ 3762069 w 12192000"/>
              <a:gd name="connsiteY6" fmla="*/ 9031 h 836287"/>
              <a:gd name="connsiteX7" fmla="*/ 4001100 w 12192000"/>
              <a:gd name="connsiteY7" fmla="*/ 10536 h 836287"/>
              <a:gd name="connsiteX8" fmla="*/ 4217580 w 12192000"/>
              <a:gd name="connsiteY8" fmla="*/ 16557 h 836287"/>
              <a:gd name="connsiteX9" fmla="*/ 4407001 w 12192000"/>
              <a:gd name="connsiteY9" fmla="*/ 21072 h 836287"/>
              <a:gd name="connsiteX10" fmla="*/ 4630246 w 12192000"/>
              <a:gd name="connsiteY10" fmla="*/ 30103 h 836287"/>
              <a:gd name="connsiteX11" fmla="*/ 4837707 w 12192000"/>
              <a:gd name="connsiteY11" fmla="*/ 48164 h 836287"/>
              <a:gd name="connsiteX12" fmla="*/ 5022617 w 12192000"/>
              <a:gd name="connsiteY12" fmla="*/ 69236 h 836287"/>
              <a:gd name="connsiteX13" fmla="*/ 5196253 w 12192000"/>
              <a:gd name="connsiteY13" fmla="*/ 94823 h 836287"/>
              <a:gd name="connsiteX14" fmla="*/ 5345083 w 12192000"/>
              <a:gd name="connsiteY14" fmla="*/ 126430 h 836287"/>
              <a:gd name="connsiteX15" fmla="*/ 5482639 w 12192000"/>
              <a:gd name="connsiteY15" fmla="*/ 161048 h 836287"/>
              <a:gd name="connsiteX16" fmla="*/ 5604409 w 12192000"/>
              <a:gd name="connsiteY16" fmla="*/ 197171 h 836287"/>
              <a:gd name="connsiteX17" fmla="*/ 5710394 w 12192000"/>
              <a:gd name="connsiteY17" fmla="*/ 236304 h 836287"/>
              <a:gd name="connsiteX18" fmla="*/ 5805104 w 12192000"/>
              <a:gd name="connsiteY18" fmla="*/ 278447 h 836287"/>
              <a:gd name="connsiteX19" fmla="*/ 5881775 w 12192000"/>
              <a:gd name="connsiteY19" fmla="*/ 320590 h 836287"/>
              <a:gd name="connsiteX20" fmla="*/ 5953935 w 12192000"/>
              <a:gd name="connsiteY20" fmla="*/ 362734 h 836287"/>
              <a:gd name="connsiteX21" fmla="*/ 6008055 w 12192000"/>
              <a:gd name="connsiteY21" fmla="*/ 404877 h 836287"/>
              <a:gd name="connsiteX22" fmla="*/ 6059920 w 12192000"/>
              <a:gd name="connsiteY22" fmla="*/ 444010 h 836287"/>
              <a:gd name="connsiteX23" fmla="*/ 6098255 w 12192000"/>
              <a:gd name="connsiteY23" fmla="*/ 480133 h 836287"/>
              <a:gd name="connsiteX24" fmla="*/ 6134335 w 12192000"/>
              <a:gd name="connsiteY24" fmla="*/ 444010 h 836287"/>
              <a:gd name="connsiteX25" fmla="*/ 6186200 w 12192000"/>
              <a:gd name="connsiteY25" fmla="*/ 404877 h 836287"/>
              <a:gd name="connsiteX26" fmla="*/ 6240321 w 12192000"/>
              <a:gd name="connsiteY26" fmla="*/ 362734 h 836287"/>
              <a:gd name="connsiteX27" fmla="*/ 6310226 w 12192000"/>
              <a:gd name="connsiteY27" fmla="*/ 320590 h 836287"/>
              <a:gd name="connsiteX28" fmla="*/ 6389151 w 12192000"/>
              <a:gd name="connsiteY28" fmla="*/ 278447 h 836287"/>
              <a:gd name="connsiteX29" fmla="*/ 6483861 w 12192000"/>
              <a:gd name="connsiteY29" fmla="*/ 236304 h 836287"/>
              <a:gd name="connsiteX30" fmla="*/ 6589847 w 12192000"/>
              <a:gd name="connsiteY30" fmla="*/ 197171 h 836287"/>
              <a:gd name="connsiteX31" fmla="*/ 6711617 w 12192000"/>
              <a:gd name="connsiteY31" fmla="*/ 161048 h 836287"/>
              <a:gd name="connsiteX32" fmla="*/ 6849172 w 12192000"/>
              <a:gd name="connsiteY32" fmla="*/ 126430 h 836287"/>
              <a:gd name="connsiteX33" fmla="*/ 7002513 w 12192000"/>
              <a:gd name="connsiteY33" fmla="*/ 94823 h 836287"/>
              <a:gd name="connsiteX34" fmla="*/ 7171638 w 12192000"/>
              <a:gd name="connsiteY34" fmla="*/ 69236 h 836287"/>
              <a:gd name="connsiteX35" fmla="*/ 7354294 w 12192000"/>
              <a:gd name="connsiteY35" fmla="*/ 48164 h 836287"/>
              <a:gd name="connsiteX36" fmla="*/ 7564009 w 12192000"/>
              <a:gd name="connsiteY36" fmla="*/ 30103 h 836287"/>
              <a:gd name="connsiteX37" fmla="*/ 7787255 w 12192000"/>
              <a:gd name="connsiteY37" fmla="*/ 21072 h 836287"/>
              <a:gd name="connsiteX38" fmla="*/ 7974420 w 12192000"/>
              <a:gd name="connsiteY38" fmla="*/ 16557 h 836287"/>
              <a:gd name="connsiteX39" fmla="*/ 8190901 w 12192000"/>
              <a:gd name="connsiteY39" fmla="*/ 10536 h 836287"/>
              <a:gd name="connsiteX40" fmla="*/ 8429931 w 12192000"/>
              <a:gd name="connsiteY40" fmla="*/ 9031 h 836287"/>
              <a:gd name="connsiteX41" fmla="*/ 8698277 w 12192000"/>
              <a:gd name="connsiteY41" fmla="*/ 6021 h 836287"/>
              <a:gd name="connsiteX42" fmla="*/ 8989173 w 12192000"/>
              <a:gd name="connsiteY42" fmla="*/ 3010 h 836287"/>
              <a:gd name="connsiteX43" fmla="*/ 9307128 w 12192000"/>
              <a:gd name="connsiteY43" fmla="*/ 3010 h 836287"/>
              <a:gd name="connsiteX44" fmla="*/ 9647634 w 12192000"/>
              <a:gd name="connsiteY44" fmla="*/ 0 h 836287"/>
              <a:gd name="connsiteX45" fmla="*/ 10012945 w 12192000"/>
              <a:gd name="connsiteY45" fmla="*/ 0 h 836287"/>
              <a:gd name="connsiteX46" fmla="*/ 10488752 w 12192000"/>
              <a:gd name="connsiteY46" fmla="*/ 0 h 836287"/>
              <a:gd name="connsiteX47" fmla="*/ 10939753 w 12192000"/>
              <a:gd name="connsiteY47" fmla="*/ 3010 h 836287"/>
              <a:gd name="connsiteX48" fmla="*/ 11368204 w 12192000"/>
              <a:gd name="connsiteY48" fmla="*/ 6021 h 836287"/>
              <a:gd name="connsiteX49" fmla="*/ 11771850 w 12192000"/>
              <a:gd name="connsiteY49" fmla="*/ 9031 h 836287"/>
              <a:gd name="connsiteX50" fmla="*/ 12161966 w 12192000"/>
              <a:gd name="connsiteY50" fmla="*/ 10536 h 836287"/>
              <a:gd name="connsiteX51" fmla="*/ 12192000 w 12192000"/>
              <a:gd name="connsiteY51" fmla="*/ 10785 h 836287"/>
              <a:gd name="connsiteX52" fmla="*/ 12192000 w 12192000"/>
              <a:gd name="connsiteY52" fmla="*/ 836287 h 836287"/>
              <a:gd name="connsiteX53" fmla="*/ 0 w 12192000"/>
              <a:gd name="connsiteY53" fmla="*/ 836287 h 836287"/>
              <a:gd name="connsiteX54" fmla="*/ 0 w 12192000"/>
              <a:gd name="connsiteY54" fmla="*/ 10836 h 836287"/>
              <a:gd name="connsiteX55" fmla="*/ 36799 w 12192000"/>
              <a:gd name="connsiteY55" fmla="*/ 10536 h 836287"/>
              <a:gd name="connsiteX56" fmla="*/ 422405 w 12192000"/>
              <a:gd name="connsiteY56" fmla="*/ 9031 h 836287"/>
              <a:gd name="connsiteX57" fmla="*/ 826051 w 12192000"/>
              <a:gd name="connsiteY57" fmla="*/ 6021 h 836287"/>
              <a:gd name="connsiteX58" fmla="*/ 1254502 w 12192000"/>
              <a:gd name="connsiteY58" fmla="*/ 3010 h 836287"/>
              <a:gd name="connsiteX59" fmla="*/ 1705503 w 12192000"/>
              <a:gd name="connsiteY59" fmla="*/ 0 h 836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2192000" h="836287">
                <a:moveTo>
                  <a:pt x="1705503" y="0"/>
                </a:moveTo>
                <a:lnTo>
                  <a:pt x="2181310" y="0"/>
                </a:lnTo>
                <a:lnTo>
                  <a:pt x="2546621" y="0"/>
                </a:lnTo>
                <a:lnTo>
                  <a:pt x="2887127" y="3010"/>
                </a:lnTo>
                <a:lnTo>
                  <a:pt x="3205082" y="3010"/>
                </a:lnTo>
                <a:lnTo>
                  <a:pt x="3495978" y="6021"/>
                </a:lnTo>
                <a:lnTo>
                  <a:pt x="3762069" y="9031"/>
                </a:lnTo>
                <a:lnTo>
                  <a:pt x="4001100" y="10536"/>
                </a:lnTo>
                <a:lnTo>
                  <a:pt x="4217580" y="16557"/>
                </a:lnTo>
                <a:lnTo>
                  <a:pt x="4407001" y="21072"/>
                </a:lnTo>
                <a:lnTo>
                  <a:pt x="4630246" y="30103"/>
                </a:lnTo>
                <a:lnTo>
                  <a:pt x="4837707" y="48164"/>
                </a:lnTo>
                <a:lnTo>
                  <a:pt x="5022617" y="69236"/>
                </a:lnTo>
                <a:lnTo>
                  <a:pt x="5196253" y="94823"/>
                </a:lnTo>
                <a:lnTo>
                  <a:pt x="5345083" y="126430"/>
                </a:lnTo>
                <a:lnTo>
                  <a:pt x="5482639" y="161048"/>
                </a:lnTo>
                <a:lnTo>
                  <a:pt x="5604409" y="197171"/>
                </a:lnTo>
                <a:lnTo>
                  <a:pt x="5710394" y="236304"/>
                </a:lnTo>
                <a:lnTo>
                  <a:pt x="5805104" y="278447"/>
                </a:lnTo>
                <a:lnTo>
                  <a:pt x="5881775" y="320590"/>
                </a:lnTo>
                <a:lnTo>
                  <a:pt x="5953935" y="362734"/>
                </a:lnTo>
                <a:lnTo>
                  <a:pt x="6008055" y="404877"/>
                </a:lnTo>
                <a:lnTo>
                  <a:pt x="6059920" y="444010"/>
                </a:lnTo>
                <a:lnTo>
                  <a:pt x="6098255" y="480133"/>
                </a:lnTo>
                <a:lnTo>
                  <a:pt x="6134335" y="444010"/>
                </a:lnTo>
                <a:lnTo>
                  <a:pt x="6186200" y="404877"/>
                </a:lnTo>
                <a:lnTo>
                  <a:pt x="6240321" y="362734"/>
                </a:lnTo>
                <a:lnTo>
                  <a:pt x="6310226" y="320590"/>
                </a:lnTo>
                <a:lnTo>
                  <a:pt x="6389151" y="278447"/>
                </a:lnTo>
                <a:lnTo>
                  <a:pt x="6483861" y="236304"/>
                </a:lnTo>
                <a:lnTo>
                  <a:pt x="6589847" y="197171"/>
                </a:lnTo>
                <a:lnTo>
                  <a:pt x="6711617" y="161048"/>
                </a:lnTo>
                <a:lnTo>
                  <a:pt x="6849172" y="126430"/>
                </a:lnTo>
                <a:lnTo>
                  <a:pt x="7002513" y="94823"/>
                </a:lnTo>
                <a:lnTo>
                  <a:pt x="7171638" y="69236"/>
                </a:lnTo>
                <a:lnTo>
                  <a:pt x="7354294" y="48164"/>
                </a:lnTo>
                <a:lnTo>
                  <a:pt x="7564009" y="30103"/>
                </a:lnTo>
                <a:lnTo>
                  <a:pt x="7787255" y="21072"/>
                </a:lnTo>
                <a:lnTo>
                  <a:pt x="7974420" y="16557"/>
                </a:lnTo>
                <a:lnTo>
                  <a:pt x="8190901" y="10536"/>
                </a:lnTo>
                <a:lnTo>
                  <a:pt x="8429931" y="9031"/>
                </a:lnTo>
                <a:lnTo>
                  <a:pt x="8698277" y="6021"/>
                </a:lnTo>
                <a:lnTo>
                  <a:pt x="8989173" y="3010"/>
                </a:lnTo>
                <a:lnTo>
                  <a:pt x="9307128" y="3010"/>
                </a:lnTo>
                <a:lnTo>
                  <a:pt x="9647634" y="0"/>
                </a:lnTo>
                <a:lnTo>
                  <a:pt x="10012945" y="0"/>
                </a:lnTo>
                <a:lnTo>
                  <a:pt x="10488752" y="0"/>
                </a:lnTo>
                <a:lnTo>
                  <a:pt x="10939753" y="3010"/>
                </a:lnTo>
                <a:lnTo>
                  <a:pt x="11368204" y="6021"/>
                </a:lnTo>
                <a:lnTo>
                  <a:pt x="11771850" y="9031"/>
                </a:lnTo>
                <a:lnTo>
                  <a:pt x="12161966" y="10536"/>
                </a:lnTo>
                <a:lnTo>
                  <a:pt x="12192000" y="10785"/>
                </a:lnTo>
                <a:lnTo>
                  <a:pt x="12192000" y="836287"/>
                </a:lnTo>
                <a:lnTo>
                  <a:pt x="0" y="836287"/>
                </a:lnTo>
                <a:lnTo>
                  <a:pt x="0" y="10836"/>
                </a:lnTo>
                <a:lnTo>
                  <a:pt x="36799" y="10536"/>
                </a:lnTo>
                <a:lnTo>
                  <a:pt x="422405" y="9031"/>
                </a:lnTo>
                <a:lnTo>
                  <a:pt x="826051" y="6021"/>
                </a:lnTo>
                <a:lnTo>
                  <a:pt x="1254502" y="3010"/>
                </a:lnTo>
                <a:lnTo>
                  <a:pt x="1705503" y="0"/>
                </a:lnTo>
                <a:close/>
              </a:path>
            </a:pathLst>
          </a:custGeom>
          <a:gradFill flip="none" rotWithShape="1">
            <a:gsLst>
              <a:gs pos="0">
                <a:schemeClr val="accent1"/>
              </a:gs>
              <a:gs pos="54000">
                <a:schemeClr val="accent2"/>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圆角 22">
            <a:extLst>
              <a:ext uri="{FF2B5EF4-FFF2-40B4-BE49-F238E27FC236}">
                <a16:creationId xmlns:a16="http://schemas.microsoft.com/office/drawing/2014/main" id="{9F0CDF52-04FC-4DB8-8CDC-3E7F99D5F823}"/>
              </a:ext>
            </a:extLst>
          </p:cNvPr>
          <p:cNvSpPr/>
          <p:nvPr/>
        </p:nvSpPr>
        <p:spPr>
          <a:xfrm>
            <a:off x="414269" y="1447520"/>
            <a:ext cx="4746809" cy="1798074"/>
          </a:xfrm>
          <a:prstGeom prst="roundRect">
            <a:avLst/>
          </a:prstGeom>
          <a:blipFill dpi="0" rotWithShape="1">
            <a:blip r:embed="rId4" cstate="screen">
              <a:extLst>
                <a:ext uri="{28A0092B-C50C-407E-A947-70E740481C1C}">
                  <a14:useLocalDpi xmlns:a14="http://schemas.microsoft.com/office/drawing/2010/main"/>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4" name="任意多边形: 形状 23">
            <a:extLst>
              <a:ext uri="{FF2B5EF4-FFF2-40B4-BE49-F238E27FC236}">
                <a16:creationId xmlns:a16="http://schemas.microsoft.com/office/drawing/2014/main" id="{5184A8E4-22C5-4017-BA70-BBC228E29278}"/>
              </a:ext>
            </a:extLst>
          </p:cNvPr>
          <p:cNvSpPr/>
          <p:nvPr/>
        </p:nvSpPr>
        <p:spPr>
          <a:xfrm>
            <a:off x="414269" y="1447521"/>
            <a:ext cx="4746809" cy="489718"/>
          </a:xfrm>
          <a:custGeom>
            <a:avLst/>
            <a:gdLst>
              <a:gd name="connsiteX0" fmla="*/ 237476 w 4746809"/>
              <a:gd name="connsiteY0" fmla="*/ 0 h 443657"/>
              <a:gd name="connsiteX1" fmla="*/ 4509333 w 4746809"/>
              <a:gd name="connsiteY1" fmla="*/ 0 h 443657"/>
              <a:gd name="connsiteX2" fmla="*/ 4746809 w 4746809"/>
              <a:gd name="connsiteY2" fmla="*/ 237476 h 443657"/>
              <a:gd name="connsiteX3" fmla="*/ 4746809 w 4746809"/>
              <a:gd name="connsiteY3" fmla="*/ 443657 h 443657"/>
              <a:gd name="connsiteX4" fmla="*/ 0 w 4746809"/>
              <a:gd name="connsiteY4" fmla="*/ 443657 h 443657"/>
              <a:gd name="connsiteX5" fmla="*/ 0 w 4746809"/>
              <a:gd name="connsiteY5" fmla="*/ 237476 h 443657"/>
              <a:gd name="connsiteX6" fmla="*/ 237476 w 4746809"/>
              <a:gd name="connsiteY6" fmla="*/ 0 h 443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6809" h="443657">
                <a:moveTo>
                  <a:pt x="237476" y="0"/>
                </a:moveTo>
                <a:lnTo>
                  <a:pt x="4509333" y="0"/>
                </a:lnTo>
                <a:cubicBezTo>
                  <a:pt x="4640487" y="0"/>
                  <a:pt x="4746809" y="106322"/>
                  <a:pt x="4746809" y="237476"/>
                </a:cubicBezTo>
                <a:lnTo>
                  <a:pt x="4746809" y="443657"/>
                </a:lnTo>
                <a:lnTo>
                  <a:pt x="0" y="443657"/>
                </a:lnTo>
                <a:lnTo>
                  <a:pt x="0" y="237476"/>
                </a:lnTo>
                <a:cubicBezTo>
                  <a:pt x="0" y="106322"/>
                  <a:pt x="106322" y="0"/>
                  <a:pt x="237476" y="0"/>
                </a:cubicBezTo>
                <a:close/>
              </a:path>
            </a:pathLst>
          </a:custGeom>
          <a:gradFill>
            <a:gsLst>
              <a:gs pos="0">
                <a:schemeClr val="accent1"/>
              </a:gs>
              <a:gs pos="70000">
                <a:schemeClr val="accent2"/>
              </a:gs>
            </a:gsLst>
            <a:lin ang="10800000" scaled="1"/>
          </a:gradFill>
          <a:ln>
            <a:noFill/>
          </a:ln>
          <a:effectLst>
            <a:outerShdw blurRad="127000" dist="38100" dir="5400000" sx="101000" sy="101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9" name="矩形: 圆角 18">
            <a:extLst>
              <a:ext uri="{FF2B5EF4-FFF2-40B4-BE49-F238E27FC236}">
                <a16:creationId xmlns:a16="http://schemas.microsoft.com/office/drawing/2014/main" id="{5414B321-9730-4B5E-8DC4-3312D7A05C86}"/>
              </a:ext>
            </a:extLst>
          </p:cNvPr>
          <p:cNvSpPr/>
          <p:nvPr/>
        </p:nvSpPr>
        <p:spPr>
          <a:xfrm>
            <a:off x="6791308" y="1447520"/>
            <a:ext cx="4746809" cy="1798074"/>
          </a:xfrm>
          <a:prstGeom prst="roundRect">
            <a:avLst/>
          </a:prstGeom>
          <a:blipFill dpi="0" rotWithShape="1">
            <a:blip r:embed="rId4" cstate="screen">
              <a:extLst>
                <a:ext uri="{28A0092B-C50C-407E-A947-70E740481C1C}">
                  <a14:useLocalDpi xmlns:a14="http://schemas.microsoft.com/office/drawing/2010/main"/>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2" name="任意多边形: 形状 21">
            <a:extLst>
              <a:ext uri="{FF2B5EF4-FFF2-40B4-BE49-F238E27FC236}">
                <a16:creationId xmlns:a16="http://schemas.microsoft.com/office/drawing/2014/main" id="{9CCE9877-DABE-40A8-8DAD-6DFCC7C898FB}"/>
              </a:ext>
            </a:extLst>
          </p:cNvPr>
          <p:cNvSpPr/>
          <p:nvPr/>
        </p:nvSpPr>
        <p:spPr>
          <a:xfrm>
            <a:off x="6791308" y="1447521"/>
            <a:ext cx="4746809" cy="489718"/>
          </a:xfrm>
          <a:custGeom>
            <a:avLst/>
            <a:gdLst>
              <a:gd name="connsiteX0" fmla="*/ 237476 w 4746809"/>
              <a:gd name="connsiteY0" fmla="*/ 0 h 443657"/>
              <a:gd name="connsiteX1" fmla="*/ 4509333 w 4746809"/>
              <a:gd name="connsiteY1" fmla="*/ 0 h 443657"/>
              <a:gd name="connsiteX2" fmla="*/ 4746809 w 4746809"/>
              <a:gd name="connsiteY2" fmla="*/ 237476 h 443657"/>
              <a:gd name="connsiteX3" fmla="*/ 4746809 w 4746809"/>
              <a:gd name="connsiteY3" fmla="*/ 443657 h 443657"/>
              <a:gd name="connsiteX4" fmla="*/ 0 w 4746809"/>
              <a:gd name="connsiteY4" fmla="*/ 443657 h 443657"/>
              <a:gd name="connsiteX5" fmla="*/ 0 w 4746809"/>
              <a:gd name="connsiteY5" fmla="*/ 237476 h 443657"/>
              <a:gd name="connsiteX6" fmla="*/ 237476 w 4746809"/>
              <a:gd name="connsiteY6" fmla="*/ 0 h 443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6809" h="443657">
                <a:moveTo>
                  <a:pt x="237476" y="0"/>
                </a:moveTo>
                <a:lnTo>
                  <a:pt x="4509333" y="0"/>
                </a:lnTo>
                <a:cubicBezTo>
                  <a:pt x="4640487" y="0"/>
                  <a:pt x="4746809" y="106322"/>
                  <a:pt x="4746809" y="237476"/>
                </a:cubicBezTo>
                <a:lnTo>
                  <a:pt x="4746809" y="443657"/>
                </a:lnTo>
                <a:lnTo>
                  <a:pt x="0" y="443657"/>
                </a:lnTo>
                <a:lnTo>
                  <a:pt x="0" y="237476"/>
                </a:lnTo>
                <a:cubicBezTo>
                  <a:pt x="0" y="106322"/>
                  <a:pt x="106322" y="0"/>
                  <a:pt x="237476" y="0"/>
                </a:cubicBezTo>
                <a:close/>
              </a:path>
            </a:pathLst>
          </a:custGeom>
          <a:gradFill>
            <a:gsLst>
              <a:gs pos="0">
                <a:schemeClr val="accent1"/>
              </a:gs>
              <a:gs pos="70000">
                <a:schemeClr val="accent2"/>
              </a:gs>
            </a:gsLst>
            <a:lin ang="10800000" scaled="1"/>
          </a:gradFill>
          <a:ln>
            <a:noFill/>
          </a:ln>
          <a:effectLst>
            <a:outerShdw blurRad="127000" dist="38100" dir="5400000" sx="101000" sy="101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6" name="矩形: 圆角 25">
            <a:extLst>
              <a:ext uri="{FF2B5EF4-FFF2-40B4-BE49-F238E27FC236}">
                <a16:creationId xmlns:a16="http://schemas.microsoft.com/office/drawing/2014/main" id="{435674A8-F7FB-48DE-BCA0-507C766096F5}"/>
              </a:ext>
            </a:extLst>
          </p:cNvPr>
          <p:cNvSpPr/>
          <p:nvPr/>
        </p:nvSpPr>
        <p:spPr>
          <a:xfrm>
            <a:off x="414269" y="3707151"/>
            <a:ext cx="4746809" cy="1798074"/>
          </a:xfrm>
          <a:prstGeom prst="roundRect">
            <a:avLst/>
          </a:prstGeom>
          <a:blipFill dpi="0" rotWithShape="1">
            <a:blip r:embed="rId4" cstate="screen">
              <a:extLst>
                <a:ext uri="{28A0092B-C50C-407E-A947-70E740481C1C}">
                  <a14:useLocalDpi xmlns:a14="http://schemas.microsoft.com/office/drawing/2010/main"/>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7" name="任意多边形: 形状 26">
            <a:extLst>
              <a:ext uri="{FF2B5EF4-FFF2-40B4-BE49-F238E27FC236}">
                <a16:creationId xmlns:a16="http://schemas.microsoft.com/office/drawing/2014/main" id="{0F6DEEDB-D2BE-4FEC-8517-A952F7ECF56D}"/>
              </a:ext>
            </a:extLst>
          </p:cNvPr>
          <p:cNvSpPr/>
          <p:nvPr/>
        </p:nvSpPr>
        <p:spPr>
          <a:xfrm>
            <a:off x="414269" y="3707152"/>
            <a:ext cx="4746809" cy="489718"/>
          </a:xfrm>
          <a:custGeom>
            <a:avLst/>
            <a:gdLst>
              <a:gd name="connsiteX0" fmla="*/ 237476 w 4746809"/>
              <a:gd name="connsiteY0" fmla="*/ 0 h 443657"/>
              <a:gd name="connsiteX1" fmla="*/ 4509333 w 4746809"/>
              <a:gd name="connsiteY1" fmla="*/ 0 h 443657"/>
              <a:gd name="connsiteX2" fmla="*/ 4746809 w 4746809"/>
              <a:gd name="connsiteY2" fmla="*/ 237476 h 443657"/>
              <a:gd name="connsiteX3" fmla="*/ 4746809 w 4746809"/>
              <a:gd name="connsiteY3" fmla="*/ 443657 h 443657"/>
              <a:gd name="connsiteX4" fmla="*/ 0 w 4746809"/>
              <a:gd name="connsiteY4" fmla="*/ 443657 h 443657"/>
              <a:gd name="connsiteX5" fmla="*/ 0 w 4746809"/>
              <a:gd name="connsiteY5" fmla="*/ 237476 h 443657"/>
              <a:gd name="connsiteX6" fmla="*/ 237476 w 4746809"/>
              <a:gd name="connsiteY6" fmla="*/ 0 h 443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6809" h="443657">
                <a:moveTo>
                  <a:pt x="237476" y="0"/>
                </a:moveTo>
                <a:lnTo>
                  <a:pt x="4509333" y="0"/>
                </a:lnTo>
                <a:cubicBezTo>
                  <a:pt x="4640487" y="0"/>
                  <a:pt x="4746809" y="106322"/>
                  <a:pt x="4746809" y="237476"/>
                </a:cubicBezTo>
                <a:lnTo>
                  <a:pt x="4746809" y="443657"/>
                </a:lnTo>
                <a:lnTo>
                  <a:pt x="0" y="443657"/>
                </a:lnTo>
                <a:lnTo>
                  <a:pt x="0" y="237476"/>
                </a:lnTo>
                <a:cubicBezTo>
                  <a:pt x="0" y="106322"/>
                  <a:pt x="106322" y="0"/>
                  <a:pt x="237476" y="0"/>
                </a:cubicBezTo>
                <a:close/>
              </a:path>
            </a:pathLst>
          </a:custGeom>
          <a:gradFill>
            <a:gsLst>
              <a:gs pos="0">
                <a:schemeClr val="accent1"/>
              </a:gs>
              <a:gs pos="70000">
                <a:schemeClr val="accent2"/>
              </a:gs>
            </a:gsLst>
            <a:lin ang="10800000" scaled="1"/>
          </a:gradFill>
          <a:ln>
            <a:noFill/>
          </a:ln>
          <a:effectLst>
            <a:outerShdw blurRad="127000" dist="38100" dir="5400000" sx="101000" sy="101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9" name="矩形: 圆角 28">
            <a:extLst>
              <a:ext uri="{FF2B5EF4-FFF2-40B4-BE49-F238E27FC236}">
                <a16:creationId xmlns:a16="http://schemas.microsoft.com/office/drawing/2014/main" id="{65BD0161-2B27-4D1D-AE9F-16465ACF1A03}"/>
              </a:ext>
            </a:extLst>
          </p:cNvPr>
          <p:cNvSpPr/>
          <p:nvPr/>
        </p:nvSpPr>
        <p:spPr>
          <a:xfrm>
            <a:off x="6791308" y="3707151"/>
            <a:ext cx="4746809" cy="1798074"/>
          </a:xfrm>
          <a:prstGeom prst="roundRect">
            <a:avLst/>
          </a:prstGeom>
          <a:blipFill dpi="0" rotWithShape="1">
            <a:blip r:embed="rId4" cstate="screen">
              <a:extLst>
                <a:ext uri="{28A0092B-C50C-407E-A947-70E740481C1C}">
                  <a14:useLocalDpi xmlns:a14="http://schemas.microsoft.com/office/drawing/2010/main"/>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0" name="任意多边形: 形状 29">
            <a:extLst>
              <a:ext uri="{FF2B5EF4-FFF2-40B4-BE49-F238E27FC236}">
                <a16:creationId xmlns:a16="http://schemas.microsoft.com/office/drawing/2014/main" id="{20C96961-48C8-430F-9F89-20119435DD31}"/>
              </a:ext>
            </a:extLst>
          </p:cNvPr>
          <p:cNvSpPr/>
          <p:nvPr/>
        </p:nvSpPr>
        <p:spPr>
          <a:xfrm>
            <a:off x="6791308" y="3707152"/>
            <a:ext cx="4746809" cy="489718"/>
          </a:xfrm>
          <a:custGeom>
            <a:avLst/>
            <a:gdLst>
              <a:gd name="connsiteX0" fmla="*/ 237476 w 4746809"/>
              <a:gd name="connsiteY0" fmla="*/ 0 h 443657"/>
              <a:gd name="connsiteX1" fmla="*/ 4509333 w 4746809"/>
              <a:gd name="connsiteY1" fmla="*/ 0 h 443657"/>
              <a:gd name="connsiteX2" fmla="*/ 4746809 w 4746809"/>
              <a:gd name="connsiteY2" fmla="*/ 237476 h 443657"/>
              <a:gd name="connsiteX3" fmla="*/ 4746809 w 4746809"/>
              <a:gd name="connsiteY3" fmla="*/ 443657 h 443657"/>
              <a:gd name="connsiteX4" fmla="*/ 0 w 4746809"/>
              <a:gd name="connsiteY4" fmla="*/ 443657 h 443657"/>
              <a:gd name="connsiteX5" fmla="*/ 0 w 4746809"/>
              <a:gd name="connsiteY5" fmla="*/ 237476 h 443657"/>
              <a:gd name="connsiteX6" fmla="*/ 237476 w 4746809"/>
              <a:gd name="connsiteY6" fmla="*/ 0 h 443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6809" h="443657">
                <a:moveTo>
                  <a:pt x="237476" y="0"/>
                </a:moveTo>
                <a:lnTo>
                  <a:pt x="4509333" y="0"/>
                </a:lnTo>
                <a:cubicBezTo>
                  <a:pt x="4640487" y="0"/>
                  <a:pt x="4746809" y="106322"/>
                  <a:pt x="4746809" y="237476"/>
                </a:cubicBezTo>
                <a:lnTo>
                  <a:pt x="4746809" y="443657"/>
                </a:lnTo>
                <a:lnTo>
                  <a:pt x="0" y="443657"/>
                </a:lnTo>
                <a:lnTo>
                  <a:pt x="0" y="237476"/>
                </a:lnTo>
                <a:cubicBezTo>
                  <a:pt x="0" y="106322"/>
                  <a:pt x="106322" y="0"/>
                  <a:pt x="237476" y="0"/>
                </a:cubicBezTo>
                <a:close/>
              </a:path>
            </a:pathLst>
          </a:custGeom>
          <a:gradFill>
            <a:gsLst>
              <a:gs pos="0">
                <a:schemeClr val="accent1"/>
              </a:gs>
              <a:gs pos="70000">
                <a:schemeClr val="accent2"/>
              </a:gs>
            </a:gsLst>
            <a:lin ang="10800000" scaled="1"/>
          </a:gradFill>
          <a:ln>
            <a:noFill/>
          </a:ln>
          <a:effectLst>
            <a:outerShdw blurRad="127000" dist="38100" dir="5400000" sx="101000" sy="101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1" name="文本框 30">
            <a:extLst>
              <a:ext uri="{FF2B5EF4-FFF2-40B4-BE49-F238E27FC236}">
                <a16:creationId xmlns:a16="http://schemas.microsoft.com/office/drawing/2014/main" id="{C9F5166A-C124-480E-B671-96D13A06C018}"/>
              </a:ext>
            </a:extLst>
          </p:cNvPr>
          <p:cNvSpPr txBox="1"/>
          <p:nvPr/>
        </p:nvSpPr>
        <p:spPr>
          <a:xfrm>
            <a:off x="414268" y="1447519"/>
            <a:ext cx="3161451" cy="523220"/>
          </a:xfrm>
          <a:prstGeom prst="rect">
            <a:avLst/>
          </a:prstGeom>
          <a:noFill/>
        </p:spPr>
        <p:txBody>
          <a:bodyPr wrap="square">
            <a:noAutofit/>
          </a:bodyPr>
          <a:lstStyle/>
          <a:p>
            <a:r>
              <a:rPr lang="zh-CN" altLang="en-US" sz="2800" b="1" dirty="0">
                <a:solidFill>
                  <a:schemeClr val="bg1"/>
                </a:solidFill>
                <a:cs typeface="+mn-ea"/>
                <a:sym typeface="+mn-lt"/>
              </a:rPr>
              <a:t>请在此处添加标题</a:t>
            </a:r>
          </a:p>
        </p:txBody>
      </p:sp>
      <p:sp>
        <p:nvSpPr>
          <p:cNvPr id="32" name="文本框 31">
            <a:extLst>
              <a:ext uri="{FF2B5EF4-FFF2-40B4-BE49-F238E27FC236}">
                <a16:creationId xmlns:a16="http://schemas.microsoft.com/office/drawing/2014/main" id="{76C95086-775A-4B2F-AC93-B0BA50CD4F4A}"/>
              </a:ext>
            </a:extLst>
          </p:cNvPr>
          <p:cNvSpPr txBox="1"/>
          <p:nvPr/>
        </p:nvSpPr>
        <p:spPr>
          <a:xfrm>
            <a:off x="6791307" y="1447519"/>
            <a:ext cx="3161451" cy="523220"/>
          </a:xfrm>
          <a:prstGeom prst="rect">
            <a:avLst/>
          </a:prstGeom>
          <a:noFill/>
        </p:spPr>
        <p:txBody>
          <a:bodyPr wrap="square">
            <a:noAutofit/>
          </a:bodyPr>
          <a:lstStyle/>
          <a:p>
            <a:r>
              <a:rPr lang="zh-CN" altLang="en-US" sz="2800" b="1" dirty="0">
                <a:solidFill>
                  <a:schemeClr val="bg1"/>
                </a:solidFill>
                <a:cs typeface="+mn-ea"/>
                <a:sym typeface="+mn-lt"/>
              </a:rPr>
              <a:t>请在此处添加标题</a:t>
            </a:r>
          </a:p>
        </p:txBody>
      </p:sp>
      <p:sp>
        <p:nvSpPr>
          <p:cNvPr id="33" name="文本框 32">
            <a:extLst>
              <a:ext uri="{FF2B5EF4-FFF2-40B4-BE49-F238E27FC236}">
                <a16:creationId xmlns:a16="http://schemas.microsoft.com/office/drawing/2014/main" id="{0B856714-CE99-4E45-A42E-1EFFE622B9BF}"/>
              </a:ext>
            </a:extLst>
          </p:cNvPr>
          <p:cNvSpPr txBox="1"/>
          <p:nvPr/>
        </p:nvSpPr>
        <p:spPr>
          <a:xfrm>
            <a:off x="414268" y="3707150"/>
            <a:ext cx="3161451" cy="523220"/>
          </a:xfrm>
          <a:prstGeom prst="rect">
            <a:avLst/>
          </a:prstGeom>
          <a:noFill/>
        </p:spPr>
        <p:txBody>
          <a:bodyPr wrap="square">
            <a:noAutofit/>
          </a:bodyPr>
          <a:lstStyle/>
          <a:p>
            <a:r>
              <a:rPr lang="zh-CN" altLang="en-US" sz="2800" b="1" dirty="0">
                <a:solidFill>
                  <a:schemeClr val="bg1"/>
                </a:solidFill>
                <a:cs typeface="+mn-ea"/>
                <a:sym typeface="+mn-lt"/>
              </a:rPr>
              <a:t>请在此处添加标题</a:t>
            </a:r>
          </a:p>
        </p:txBody>
      </p:sp>
      <p:sp>
        <p:nvSpPr>
          <p:cNvPr id="34" name="文本框 33">
            <a:extLst>
              <a:ext uri="{FF2B5EF4-FFF2-40B4-BE49-F238E27FC236}">
                <a16:creationId xmlns:a16="http://schemas.microsoft.com/office/drawing/2014/main" id="{CE1FD7B3-565C-4E45-A638-1FF6576815BE}"/>
              </a:ext>
            </a:extLst>
          </p:cNvPr>
          <p:cNvSpPr txBox="1"/>
          <p:nvPr/>
        </p:nvSpPr>
        <p:spPr>
          <a:xfrm>
            <a:off x="6791307" y="3707150"/>
            <a:ext cx="3161451" cy="523220"/>
          </a:xfrm>
          <a:prstGeom prst="rect">
            <a:avLst/>
          </a:prstGeom>
          <a:noFill/>
        </p:spPr>
        <p:txBody>
          <a:bodyPr wrap="square">
            <a:noAutofit/>
          </a:bodyPr>
          <a:lstStyle/>
          <a:p>
            <a:r>
              <a:rPr lang="zh-CN" altLang="en-US" sz="2800" b="1" dirty="0">
                <a:solidFill>
                  <a:schemeClr val="bg1"/>
                </a:solidFill>
                <a:cs typeface="+mn-ea"/>
                <a:sym typeface="+mn-lt"/>
              </a:rPr>
              <a:t>请在此处添加标题</a:t>
            </a:r>
          </a:p>
        </p:txBody>
      </p:sp>
      <p:sp>
        <p:nvSpPr>
          <p:cNvPr id="35" name="文本框 34">
            <a:extLst>
              <a:ext uri="{FF2B5EF4-FFF2-40B4-BE49-F238E27FC236}">
                <a16:creationId xmlns:a16="http://schemas.microsoft.com/office/drawing/2014/main" id="{D164A7EA-6EAE-443F-901C-E11F02EB0E96}"/>
              </a:ext>
            </a:extLst>
          </p:cNvPr>
          <p:cNvSpPr txBox="1"/>
          <p:nvPr/>
        </p:nvSpPr>
        <p:spPr>
          <a:xfrm>
            <a:off x="396403" y="1974874"/>
            <a:ext cx="4764675" cy="1162819"/>
          </a:xfrm>
          <a:prstGeom prst="rect">
            <a:avLst/>
          </a:prstGeom>
          <a:noFill/>
        </p:spPr>
        <p:txBody>
          <a:bodyPr wrap="square">
            <a:noAutofit/>
          </a:bodyPr>
          <a:lstStyle/>
          <a:p>
            <a:pPr>
              <a:lnSpc>
                <a:spcPct val="150000"/>
              </a:lnSpc>
            </a:pPr>
            <a:r>
              <a:rPr lang="en-US" altLang="zh-CN" sz="1600" spc="130" dirty="0">
                <a:cs typeface="+mn-ea"/>
                <a:sym typeface="+mn-lt"/>
              </a:rPr>
              <a:t>51PPT</a:t>
            </a:r>
            <a:r>
              <a:rPr lang="zh-CN" altLang="en-US" sz="1600" spc="130" dirty="0">
                <a:cs typeface="+mn-ea"/>
                <a:sym typeface="+mn-lt"/>
              </a:rPr>
              <a:t>模板网，幻灯片演示模板及素材免费下载！</a:t>
            </a:r>
            <a:r>
              <a:rPr lang="en-US" altLang="zh-CN" sz="1600" spc="130" dirty="0">
                <a:cs typeface="+mn-ea"/>
                <a:sym typeface="+mn-lt"/>
              </a:rPr>
              <a:t>51PPT</a:t>
            </a:r>
            <a:r>
              <a:rPr lang="zh-CN" altLang="en-US" sz="1600" spc="130" dirty="0">
                <a:cs typeface="+mn-ea"/>
                <a:sym typeface="+mn-lt"/>
              </a:rPr>
              <a:t>模板网 官网唯一网址：</a:t>
            </a:r>
            <a:r>
              <a:rPr lang="en-US" altLang="zh-CN" sz="1600" spc="130" dirty="0">
                <a:cs typeface="+mn-ea"/>
                <a:sym typeface="+mn-lt"/>
              </a:rPr>
              <a:t>www.51pptmoban.com</a:t>
            </a:r>
            <a:endParaRPr lang="zh-CN" altLang="en-US" sz="1600" spc="130" dirty="0">
              <a:cs typeface="+mn-ea"/>
              <a:sym typeface="+mn-lt"/>
            </a:endParaRPr>
          </a:p>
        </p:txBody>
      </p:sp>
      <p:sp>
        <p:nvSpPr>
          <p:cNvPr id="36" name="文本框 35">
            <a:extLst>
              <a:ext uri="{FF2B5EF4-FFF2-40B4-BE49-F238E27FC236}">
                <a16:creationId xmlns:a16="http://schemas.microsoft.com/office/drawing/2014/main" id="{35C6B619-12D3-4650-A340-26CE12312138}"/>
              </a:ext>
            </a:extLst>
          </p:cNvPr>
          <p:cNvSpPr txBox="1"/>
          <p:nvPr/>
        </p:nvSpPr>
        <p:spPr>
          <a:xfrm>
            <a:off x="6791308" y="1974874"/>
            <a:ext cx="4764675" cy="1162819"/>
          </a:xfrm>
          <a:prstGeom prst="rect">
            <a:avLst/>
          </a:prstGeom>
          <a:noFill/>
        </p:spPr>
        <p:txBody>
          <a:bodyPr wrap="square">
            <a:noAutofit/>
          </a:bodyPr>
          <a:lstStyle/>
          <a:p>
            <a:pPr>
              <a:lnSpc>
                <a:spcPct val="150000"/>
              </a:lnSpc>
            </a:pPr>
            <a:r>
              <a:rPr lang="zh-CN" altLang="en-US" sz="1600" spc="130" dirty="0">
                <a:cs typeface="+mn-ea"/>
                <a:sym typeface="+mn-lt"/>
              </a:rPr>
              <a:t>请替换文字内容复制你的内容到此，请替换文字内容复制你的内容到此，请替换文字内容复制你的内容到此</a:t>
            </a:r>
          </a:p>
        </p:txBody>
      </p:sp>
      <p:sp>
        <p:nvSpPr>
          <p:cNvPr id="37" name="文本框 36">
            <a:extLst>
              <a:ext uri="{FF2B5EF4-FFF2-40B4-BE49-F238E27FC236}">
                <a16:creationId xmlns:a16="http://schemas.microsoft.com/office/drawing/2014/main" id="{1746F23D-1784-4D94-BF64-B8A9E70E36B5}"/>
              </a:ext>
            </a:extLst>
          </p:cNvPr>
          <p:cNvSpPr txBox="1"/>
          <p:nvPr/>
        </p:nvSpPr>
        <p:spPr>
          <a:xfrm>
            <a:off x="396403" y="4246878"/>
            <a:ext cx="4764675" cy="1162819"/>
          </a:xfrm>
          <a:prstGeom prst="rect">
            <a:avLst/>
          </a:prstGeom>
          <a:noFill/>
        </p:spPr>
        <p:txBody>
          <a:bodyPr wrap="square">
            <a:noAutofit/>
          </a:bodyPr>
          <a:lstStyle/>
          <a:p>
            <a:pPr>
              <a:lnSpc>
                <a:spcPct val="150000"/>
              </a:lnSpc>
            </a:pPr>
            <a:r>
              <a:rPr lang="zh-CN" altLang="en-US" sz="1600" spc="130" dirty="0">
                <a:cs typeface="+mn-ea"/>
                <a:sym typeface="+mn-lt"/>
              </a:rPr>
              <a:t>请替换文字内容复制你的内容到此，请替换文字内容复制你的内容到此，请替换文字内容复制你的内容到此</a:t>
            </a:r>
          </a:p>
        </p:txBody>
      </p:sp>
      <p:sp>
        <p:nvSpPr>
          <p:cNvPr id="38" name="文本框 37">
            <a:extLst>
              <a:ext uri="{FF2B5EF4-FFF2-40B4-BE49-F238E27FC236}">
                <a16:creationId xmlns:a16="http://schemas.microsoft.com/office/drawing/2014/main" id="{4A13D6E0-AE78-467C-AC20-2C1BED4B88D5}"/>
              </a:ext>
            </a:extLst>
          </p:cNvPr>
          <p:cNvSpPr txBox="1"/>
          <p:nvPr/>
        </p:nvSpPr>
        <p:spPr>
          <a:xfrm>
            <a:off x="6791308" y="4246878"/>
            <a:ext cx="4764675" cy="1162819"/>
          </a:xfrm>
          <a:prstGeom prst="rect">
            <a:avLst/>
          </a:prstGeom>
          <a:noFill/>
        </p:spPr>
        <p:txBody>
          <a:bodyPr wrap="square">
            <a:noAutofit/>
          </a:bodyPr>
          <a:lstStyle/>
          <a:p>
            <a:pPr>
              <a:lnSpc>
                <a:spcPct val="150000"/>
              </a:lnSpc>
            </a:pPr>
            <a:r>
              <a:rPr lang="zh-CN" altLang="en-US" sz="1600" spc="130" dirty="0">
                <a:cs typeface="+mn-ea"/>
                <a:sym typeface="+mn-lt"/>
              </a:rPr>
              <a:t>请替换文字内容复制你的内容到此，请替换文字内容复制你的内容到此，请替换文字内容复制你的内容到此</a:t>
            </a:r>
          </a:p>
        </p:txBody>
      </p:sp>
      <p:sp>
        <p:nvSpPr>
          <p:cNvPr id="45" name="文本框 44">
            <a:extLst>
              <a:ext uri="{FF2B5EF4-FFF2-40B4-BE49-F238E27FC236}">
                <a16:creationId xmlns:a16="http://schemas.microsoft.com/office/drawing/2014/main" id="{D0344AEF-941C-E279-9D9F-B000E6651283}"/>
              </a:ext>
            </a:extLst>
          </p:cNvPr>
          <p:cNvSpPr txBox="1"/>
          <p:nvPr/>
        </p:nvSpPr>
        <p:spPr>
          <a:xfrm>
            <a:off x="4068239" y="0"/>
            <a:ext cx="2236510" cy="1323439"/>
          </a:xfrm>
          <a:prstGeom prst="rect">
            <a:avLst/>
          </a:prstGeom>
          <a:noFill/>
        </p:spPr>
        <p:txBody>
          <a:bodyPr wrap="none" rtlCol="0">
            <a:spAutoFit/>
          </a:bodyPr>
          <a:lstStyle/>
          <a:p>
            <a:r>
              <a:rPr lang="zh-CN" altLang="en-US" sz="8000"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重要</a:t>
            </a:r>
          </a:p>
        </p:txBody>
      </p:sp>
      <p:sp>
        <p:nvSpPr>
          <p:cNvPr id="46" name="文本框 45">
            <a:extLst>
              <a:ext uri="{FF2B5EF4-FFF2-40B4-BE49-F238E27FC236}">
                <a16:creationId xmlns:a16="http://schemas.microsoft.com/office/drawing/2014/main" id="{BF7ABECD-B1F2-4DD0-893B-70F0301F2CB4}"/>
              </a:ext>
            </a:extLst>
          </p:cNvPr>
          <p:cNvSpPr txBox="1"/>
          <p:nvPr/>
        </p:nvSpPr>
        <p:spPr>
          <a:xfrm>
            <a:off x="6084463" y="116632"/>
            <a:ext cx="1415772" cy="830997"/>
          </a:xfrm>
          <a:prstGeom prst="rect">
            <a:avLst/>
          </a:prstGeom>
          <a:noFill/>
        </p:spPr>
        <p:txBody>
          <a:bodyPr wrap="none" rtlCol="0">
            <a:spAutoFit/>
          </a:bodyPr>
          <a:lstStyle/>
          <a:p>
            <a:r>
              <a:rPr lang="zh-CN" altLang="en-US" sz="4800"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论述</a:t>
            </a:r>
          </a:p>
        </p:txBody>
      </p:sp>
      <p:sp>
        <p:nvSpPr>
          <p:cNvPr id="47" name="文本框 46">
            <a:extLst>
              <a:ext uri="{FF2B5EF4-FFF2-40B4-BE49-F238E27FC236}">
                <a16:creationId xmlns:a16="http://schemas.microsoft.com/office/drawing/2014/main" id="{6033DC1E-61D3-7D02-9AC7-476A8511033B}"/>
              </a:ext>
            </a:extLst>
          </p:cNvPr>
          <p:cNvSpPr txBox="1"/>
          <p:nvPr/>
        </p:nvSpPr>
        <p:spPr>
          <a:xfrm>
            <a:off x="6095286" y="833378"/>
            <a:ext cx="2028476" cy="307777"/>
          </a:xfrm>
          <a:prstGeom prst="rect">
            <a:avLst/>
          </a:prstGeom>
          <a:noFill/>
        </p:spPr>
        <p:txBody>
          <a:bodyPr wrap="square">
            <a:spAutoFit/>
          </a:bodyPr>
          <a:lstStyle/>
          <a:p>
            <a:r>
              <a:rPr lang="en-US" altLang="zh-CN" sz="1400" b="1"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Important discussion</a:t>
            </a:r>
            <a:endParaRPr lang="zh-CN" altLang="en-US" sz="1400" b="1"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endParaRPr>
          </a:p>
        </p:txBody>
      </p:sp>
    </p:spTree>
    <p:custDataLst>
      <p:tags r:id="rId1"/>
    </p:custDataLst>
    <p:extLst>
      <p:ext uri="{BB962C8B-B14F-4D97-AF65-F5344CB8AC3E}">
        <p14:creationId xmlns:p14="http://schemas.microsoft.com/office/powerpoint/2010/main" val="3220898443"/>
      </p:ext>
    </p:extLst>
  </p:cSld>
  <p:clrMapOvr>
    <a:masterClrMapping/>
  </p:clrMapOvr>
  <mc:AlternateContent xmlns:mc="http://schemas.openxmlformats.org/markup-compatibility/2006" xmlns:p14="http://schemas.microsoft.com/office/powerpoint/2010/main">
    <mc:Choice Requires="p14">
      <p:transition p14:dur="0" advTm="500"/>
    </mc:Choice>
    <mc:Fallback xmlns="">
      <p:transition advTm="5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圆角矩形 10">
            <a:extLst>
              <a:ext uri="{FF2B5EF4-FFF2-40B4-BE49-F238E27FC236}">
                <a16:creationId xmlns:a16="http://schemas.microsoft.com/office/drawing/2014/main" id="{6C6A8140-9854-4CE6-93E1-27C322318596}"/>
              </a:ext>
            </a:extLst>
          </p:cNvPr>
          <p:cNvSpPr/>
          <p:nvPr/>
        </p:nvSpPr>
        <p:spPr>
          <a:xfrm>
            <a:off x="662989" y="2045443"/>
            <a:ext cx="2357241" cy="5130069"/>
          </a:xfrm>
          <a:prstGeom prst="roundRect">
            <a:avLst>
              <a:gd name="adj" fmla="val 6170"/>
            </a:avLst>
          </a:prstGeom>
          <a:blipFill dpi="0" rotWithShape="1">
            <a:blip r:embed="rId4" cstate="screen">
              <a:extLst>
                <a:ext uri="{BEBA8EAE-BF5A-486C-A8C5-ECC9F3942E4B}">
                  <a14:imgProps xmlns:a14="http://schemas.microsoft.com/office/drawing/2010/main">
                    <a14:imgLayer r:embed="rId5">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l="-28125" t="-39871" r="-389090" b="6189"/>
            </a:stretch>
          </a:blipFill>
          <a:ln>
            <a:solidFill>
              <a:schemeClr val="accent2"/>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1" name="圆角矩形 22">
            <a:extLst>
              <a:ext uri="{FF2B5EF4-FFF2-40B4-BE49-F238E27FC236}">
                <a16:creationId xmlns:a16="http://schemas.microsoft.com/office/drawing/2014/main" id="{6257B905-1088-4D11-A9CA-61BBE214AC3F}"/>
              </a:ext>
            </a:extLst>
          </p:cNvPr>
          <p:cNvSpPr/>
          <p:nvPr/>
        </p:nvSpPr>
        <p:spPr>
          <a:xfrm>
            <a:off x="6381357" y="2045443"/>
            <a:ext cx="2357241" cy="5130069"/>
          </a:xfrm>
          <a:prstGeom prst="roundRect">
            <a:avLst>
              <a:gd name="adj" fmla="val 6170"/>
            </a:avLst>
          </a:prstGeom>
          <a:blipFill dpi="0" rotWithShape="1">
            <a:blip r:embed="rId6" cstate="screen">
              <a:extLst>
                <a:ext uri="{BEBA8EAE-BF5A-486C-A8C5-ECC9F3942E4B}">
                  <a14:imgProps xmlns:a14="http://schemas.microsoft.com/office/drawing/2010/main">
                    <a14:imgLayer r:embed="rId7">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b="6189"/>
            </a:stretch>
          </a:blipFill>
          <a:ln>
            <a:solidFill>
              <a:schemeClr val="accent2"/>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27" name="任意多边形: 形状 26">
            <a:extLst>
              <a:ext uri="{FF2B5EF4-FFF2-40B4-BE49-F238E27FC236}">
                <a16:creationId xmlns:a16="http://schemas.microsoft.com/office/drawing/2014/main" id="{E5AC840D-1D2A-4D44-9D3B-8DBD300E59B3}"/>
              </a:ext>
            </a:extLst>
          </p:cNvPr>
          <p:cNvSpPr/>
          <p:nvPr/>
        </p:nvSpPr>
        <p:spPr>
          <a:xfrm>
            <a:off x="0" y="5931151"/>
            <a:ext cx="12192000" cy="758291"/>
          </a:xfrm>
          <a:custGeom>
            <a:avLst/>
            <a:gdLst>
              <a:gd name="connsiteX0" fmla="*/ 1143000 w 12192000"/>
              <a:gd name="connsiteY0" fmla="*/ 1718 h 758291"/>
              <a:gd name="connsiteX1" fmla="*/ 6096000 w 12192000"/>
              <a:gd name="connsiteY1" fmla="*/ 163516 h 758291"/>
              <a:gd name="connsiteX2" fmla="*/ 12192000 w 12192000"/>
              <a:gd name="connsiteY2" fmla="*/ 163516 h 758291"/>
              <a:gd name="connsiteX3" fmla="*/ 12192000 w 12192000"/>
              <a:gd name="connsiteY3" fmla="*/ 758291 h 758291"/>
              <a:gd name="connsiteX4" fmla="*/ 0 w 12192000"/>
              <a:gd name="connsiteY4" fmla="*/ 758291 h 758291"/>
              <a:gd name="connsiteX5" fmla="*/ 0 w 12192000"/>
              <a:gd name="connsiteY5" fmla="*/ 163516 h 758291"/>
              <a:gd name="connsiteX6" fmla="*/ 1143000 w 12192000"/>
              <a:gd name="connsiteY6" fmla="*/ 1718 h 75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758291">
                <a:moveTo>
                  <a:pt x="1143000" y="1718"/>
                </a:moveTo>
                <a:cubicBezTo>
                  <a:pt x="2794000" y="-37833"/>
                  <a:pt x="4445000" y="623744"/>
                  <a:pt x="6096000" y="163516"/>
                </a:cubicBezTo>
                <a:cubicBezTo>
                  <a:pt x="8128000" y="-402917"/>
                  <a:pt x="10160000" y="729950"/>
                  <a:pt x="12192000" y="163516"/>
                </a:cubicBezTo>
                <a:lnTo>
                  <a:pt x="12192000" y="758291"/>
                </a:lnTo>
                <a:lnTo>
                  <a:pt x="0" y="758291"/>
                </a:lnTo>
                <a:lnTo>
                  <a:pt x="0" y="163516"/>
                </a:lnTo>
                <a:cubicBezTo>
                  <a:pt x="381000" y="57310"/>
                  <a:pt x="762000" y="10845"/>
                  <a:pt x="1143000" y="1718"/>
                </a:cubicBezTo>
                <a:close/>
              </a:path>
            </a:pathLst>
          </a:custGeom>
          <a:gradFill flip="none" rotWithShape="1">
            <a:gsLst>
              <a:gs pos="0">
                <a:schemeClr val="accent6"/>
              </a:gs>
              <a:gs pos="49200">
                <a:schemeClr val="accent4"/>
              </a:gs>
              <a:gs pos="100000">
                <a:schemeClr val="accent6"/>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圆角矩形 15">
            <a:extLst>
              <a:ext uri="{FF2B5EF4-FFF2-40B4-BE49-F238E27FC236}">
                <a16:creationId xmlns:a16="http://schemas.microsoft.com/office/drawing/2014/main" id="{7C8EC3F1-447E-4CAD-B0D2-15E27AF0E964}"/>
              </a:ext>
            </a:extLst>
          </p:cNvPr>
          <p:cNvSpPr/>
          <p:nvPr/>
        </p:nvSpPr>
        <p:spPr>
          <a:xfrm>
            <a:off x="3522173" y="2045443"/>
            <a:ext cx="2357241" cy="5130069"/>
          </a:xfrm>
          <a:prstGeom prst="roundRect">
            <a:avLst>
              <a:gd name="adj" fmla="val 6170"/>
            </a:avLst>
          </a:prstGeom>
          <a:blipFill dpi="0" rotWithShape="1">
            <a:blip r:embed="rId8" cstate="screen">
              <a:extLst>
                <a:ext uri="{BEBA8EAE-BF5A-486C-A8C5-ECC9F3942E4B}">
                  <a14:imgProps xmlns:a14="http://schemas.microsoft.com/office/drawing/2010/main">
                    <a14:imgLayer r:embed="rId9">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l="-149419" t="-39871" r="-267796" b="6189"/>
            </a:stretch>
          </a:blipFill>
          <a:ln>
            <a:solidFill>
              <a:schemeClr val="accent2"/>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32" name="圆角矩形 23">
            <a:extLst>
              <a:ext uri="{FF2B5EF4-FFF2-40B4-BE49-F238E27FC236}">
                <a16:creationId xmlns:a16="http://schemas.microsoft.com/office/drawing/2014/main" id="{BAD748F1-A1AB-400F-BEB0-2DBF685150BB}"/>
              </a:ext>
            </a:extLst>
          </p:cNvPr>
          <p:cNvSpPr/>
          <p:nvPr/>
        </p:nvSpPr>
        <p:spPr>
          <a:xfrm>
            <a:off x="9240541" y="2045443"/>
            <a:ext cx="2357241" cy="5130069"/>
          </a:xfrm>
          <a:prstGeom prst="roundRect">
            <a:avLst>
              <a:gd name="adj" fmla="val 6170"/>
            </a:avLst>
          </a:prstGeom>
          <a:blipFill dpi="0" rotWithShape="1">
            <a:blip r:embed="rId10" cstate="screen">
              <a:extLst>
                <a:ext uri="{BEBA8EAE-BF5A-486C-A8C5-ECC9F3942E4B}">
                  <a14:imgProps xmlns:a14="http://schemas.microsoft.com/office/drawing/2010/main">
                    <a14:imgLayer r:embed="rId11">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l="-392006" t="-39871" r="-25209" b="6189"/>
            </a:stretch>
          </a:blipFill>
          <a:ln>
            <a:solidFill>
              <a:schemeClr val="accent2"/>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cs typeface="+mn-ea"/>
              <a:sym typeface="+mn-lt"/>
            </a:endParaRPr>
          </a:p>
        </p:txBody>
      </p:sp>
      <p:sp>
        <p:nvSpPr>
          <p:cNvPr id="28" name="任意多边形: 形状 27">
            <a:extLst>
              <a:ext uri="{FF2B5EF4-FFF2-40B4-BE49-F238E27FC236}">
                <a16:creationId xmlns:a16="http://schemas.microsoft.com/office/drawing/2014/main" id="{0DA53D13-A7EF-4056-8C02-EBA025162449}"/>
              </a:ext>
            </a:extLst>
          </p:cNvPr>
          <p:cNvSpPr/>
          <p:nvPr/>
        </p:nvSpPr>
        <p:spPr>
          <a:xfrm>
            <a:off x="0" y="6099709"/>
            <a:ext cx="12192000" cy="758291"/>
          </a:xfrm>
          <a:custGeom>
            <a:avLst/>
            <a:gdLst>
              <a:gd name="connsiteX0" fmla="*/ 1143000 w 12192000"/>
              <a:gd name="connsiteY0" fmla="*/ 1718 h 758291"/>
              <a:gd name="connsiteX1" fmla="*/ 6096000 w 12192000"/>
              <a:gd name="connsiteY1" fmla="*/ 163516 h 758291"/>
              <a:gd name="connsiteX2" fmla="*/ 12192000 w 12192000"/>
              <a:gd name="connsiteY2" fmla="*/ 163516 h 758291"/>
              <a:gd name="connsiteX3" fmla="*/ 12192000 w 12192000"/>
              <a:gd name="connsiteY3" fmla="*/ 758291 h 758291"/>
              <a:gd name="connsiteX4" fmla="*/ 0 w 12192000"/>
              <a:gd name="connsiteY4" fmla="*/ 758291 h 758291"/>
              <a:gd name="connsiteX5" fmla="*/ 0 w 12192000"/>
              <a:gd name="connsiteY5" fmla="*/ 163516 h 758291"/>
              <a:gd name="connsiteX6" fmla="*/ 1143000 w 12192000"/>
              <a:gd name="connsiteY6" fmla="*/ 1718 h 75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758291">
                <a:moveTo>
                  <a:pt x="1143000" y="1718"/>
                </a:moveTo>
                <a:cubicBezTo>
                  <a:pt x="2794000" y="-37833"/>
                  <a:pt x="4445000" y="623744"/>
                  <a:pt x="6096000" y="163516"/>
                </a:cubicBezTo>
                <a:cubicBezTo>
                  <a:pt x="8128000" y="-402917"/>
                  <a:pt x="10160000" y="729950"/>
                  <a:pt x="12192000" y="163516"/>
                </a:cubicBezTo>
                <a:lnTo>
                  <a:pt x="12192000" y="758291"/>
                </a:lnTo>
                <a:lnTo>
                  <a:pt x="0" y="758291"/>
                </a:lnTo>
                <a:lnTo>
                  <a:pt x="0" y="163516"/>
                </a:lnTo>
                <a:cubicBezTo>
                  <a:pt x="381000" y="57310"/>
                  <a:pt x="762000" y="10845"/>
                  <a:pt x="1143000" y="1718"/>
                </a:cubicBezTo>
                <a:close/>
              </a:path>
            </a:pathLst>
          </a:custGeom>
          <a:gradFill flip="none" rotWithShape="1">
            <a:gsLst>
              <a:gs pos="0">
                <a:schemeClr val="accent1"/>
              </a:gs>
              <a:gs pos="54000">
                <a:schemeClr val="accent2"/>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a:extLst>
              <a:ext uri="{FF2B5EF4-FFF2-40B4-BE49-F238E27FC236}">
                <a16:creationId xmlns:a16="http://schemas.microsoft.com/office/drawing/2014/main" id="{1857E8C2-DDC4-4CCF-BA43-4CB439E91BF7}"/>
              </a:ext>
            </a:extLst>
          </p:cNvPr>
          <p:cNvSpPr txBox="1"/>
          <p:nvPr/>
        </p:nvSpPr>
        <p:spPr>
          <a:xfrm>
            <a:off x="830196" y="3666293"/>
            <a:ext cx="2035406" cy="2173800"/>
          </a:xfrm>
          <a:prstGeom prst="rect">
            <a:avLst/>
          </a:prstGeom>
          <a:noFill/>
        </p:spPr>
        <p:txBody>
          <a:bodyPr wrap="square" lIns="0" tIns="0" rIns="0" bIns="0">
            <a:no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130" normalizeH="0" noProof="0" dirty="0">
                <a:ln>
                  <a:noFill/>
                </a:ln>
                <a:effectLst/>
                <a:uLnTx/>
                <a:uFillTx/>
                <a:cs typeface="+mn-ea"/>
                <a:sym typeface="+mn-lt"/>
              </a:rPr>
              <a:t>请替换文字内容复制你的内容到此，请替换文字内容复制你的内容到此，请替换文字内容复制你的内容到此</a:t>
            </a:r>
          </a:p>
        </p:txBody>
      </p:sp>
      <p:sp>
        <p:nvSpPr>
          <p:cNvPr id="23" name="矩形 22">
            <a:extLst>
              <a:ext uri="{FF2B5EF4-FFF2-40B4-BE49-F238E27FC236}">
                <a16:creationId xmlns:a16="http://schemas.microsoft.com/office/drawing/2014/main" id="{D297FC92-171C-4942-BFBD-5B38420B5889}"/>
              </a:ext>
            </a:extLst>
          </p:cNvPr>
          <p:cNvSpPr/>
          <p:nvPr/>
        </p:nvSpPr>
        <p:spPr>
          <a:xfrm>
            <a:off x="1390203" y="2452927"/>
            <a:ext cx="922047"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b="1" dirty="0">
                <a:gradFill flip="none" rotWithShape="1">
                  <a:gsLst>
                    <a:gs pos="0">
                      <a:schemeClr val="accent1"/>
                    </a:gs>
                    <a:gs pos="100000">
                      <a:schemeClr val="accent2"/>
                    </a:gs>
                  </a:gsLst>
                  <a:path path="shape">
                    <a:fillToRect l="50000" t="50000" r="50000" b="50000"/>
                  </a:path>
                  <a:tileRect/>
                </a:gradFill>
                <a:cs typeface="+mn-ea"/>
                <a:sym typeface="+mn-lt"/>
              </a:rPr>
              <a:t>标题</a:t>
            </a:r>
          </a:p>
        </p:txBody>
      </p:sp>
      <p:sp>
        <p:nvSpPr>
          <p:cNvPr id="24" name="矩形 23">
            <a:extLst>
              <a:ext uri="{FF2B5EF4-FFF2-40B4-BE49-F238E27FC236}">
                <a16:creationId xmlns:a16="http://schemas.microsoft.com/office/drawing/2014/main" id="{254954F7-66D3-426D-8358-AF420229AD33}"/>
              </a:ext>
            </a:extLst>
          </p:cNvPr>
          <p:cNvSpPr/>
          <p:nvPr/>
        </p:nvSpPr>
        <p:spPr>
          <a:xfrm>
            <a:off x="822665" y="3051977"/>
            <a:ext cx="2082621" cy="369332"/>
          </a:xfrm>
          <a:prstGeom prst="rect">
            <a:avLst/>
          </a:prstGeom>
        </p:spPr>
        <p:txBody>
          <a:bodyPr wrap="non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effectLst/>
                <a:uLnTx/>
                <a:uFillTx/>
                <a:cs typeface="+mn-ea"/>
                <a:sym typeface="+mn-lt"/>
              </a:rPr>
              <a:t>请在此处添加标题</a:t>
            </a:r>
          </a:p>
        </p:txBody>
      </p:sp>
      <p:cxnSp>
        <p:nvCxnSpPr>
          <p:cNvPr id="25" name="直线连接符 14">
            <a:extLst>
              <a:ext uri="{FF2B5EF4-FFF2-40B4-BE49-F238E27FC236}">
                <a16:creationId xmlns:a16="http://schemas.microsoft.com/office/drawing/2014/main" id="{A31B08F7-9186-4C41-978B-91E37E2693D4}"/>
              </a:ext>
            </a:extLst>
          </p:cNvPr>
          <p:cNvCxnSpPr/>
          <p:nvPr/>
        </p:nvCxnSpPr>
        <p:spPr>
          <a:xfrm>
            <a:off x="1097584" y="3589867"/>
            <a:ext cx="1280160" cy="0"/>
          </a:xfrm>
          <a:prstGeom prst="line">
            <a:avLst/>
          </a:prstGeom>
          <a:ln w="25400">
            <a:gradFill>
              <a:gsLst>
                <a:gs pos="61000">
                  <a:schemeClr val="accent2"/>
                </a:gs>
                <a:gs pos="35000">
                  <a:schemeClr val="accent2">
                    <a:lumMod val="60000"/>
                    <a:lumOff val="40000"/>
                  </a:schemeClr>
                </a:gs>
                <a:gs pos="0">
                  <a:schemeClr val="accent1">
                    <a:lumMod val="20000"/>
                    <a:lumOff val="80000"/>
                    <a:alpha val="0"/>
                  </a:schemeClr>
                </a:gs>
                <a:gs pos="48000">
                  <a:schemeClr val="accent2">
                    <a:lumMod val="60000"/>
                    <a:lumOff val="40000"/>
                  </a:schemeClr>
                </a:gs>
                <a:gs pos="99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29" name="矩形 28">
            <a:extLst>
              <a:ext uri="{FF2B5EF4-FFF2-40B4-BE49-F238E27FC236}">
                <a16:creationId xmlns:a16="http://schemas.microsoft.com/office/drawing/2014/main" id="{A8C34799-50A0-443D-AFB6-463515DB1A61}"/>
              </a:ext>
            </a:extLst>
          </p:cNvPr>
          <p:cNvSpPr/>
          <p:nvPr/>
        </p:nvSpPr>
        <p:spPr>
          <a:xfrm>
            <a:off x="4248538" y="2458052"/>
            <a:ext cx="922047"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b="1" dirty="0">
                <a:gradFill flip="none" rotWithShape="1">
                  <a:gsLst>
                    <a:gs pos="0">
                      <a:schemeClr val="accent1"/>
                    </a:gs>
                    <a:gs pos="100000">
                      <a:schemeClr val="accent2"/>
                    </a:gs>
                  </a:gsLst>
                  <a:path path="shape">
                    <a:fillToRect l="50000" t="50000" r="50000" b="50000"/>
                  </a:path>
                  <a:tileRect/>
                </a:gradFill>
                <a:cs typeface="+mn-ea"/>
                <a:sym typeface="+mn-lt"/>
              </a:rPr>
              <a:t>标题</a:t>
            </a:r>
          </a:p>
        </p:txBody>
      </p:sp>
      <p:sp>
        <p:nvSpPr>
          <p:cNvPr id="33" name="矩形 32">
            <a:extLst>
              <a:ext uri="{FF2B5EF4-FFF2-40B4-BE49-F238E27FC236}">
                <a16:creationId xmlns:a16="http://schemas.microsoft.com/office/drawing/2014/main" id="{7B46C3CF-9375-4815-92EC-33BCFAC76EF3}"/>
              </a:ext>
            </a:extLst>
          </p:cNvPr>
          <p:cNvSpPr/>
          <p:nvPr/>
        </p:nvSpPr>
        <p:spPr>
          <a:xfrm>
            <a:off x="7106873" y="2452927"/>
            <a:ext cx="922047"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b="1" dirty="0">
                <a:gradFill flip="none" rotWithShape="1">
                  <a:gsLst>
                    <a:gs pos="0">
                      <a:schemeClr val="accent1"/>
                    </a:gs>
                    <a:gs pos="100000">
                      <a:schemeClr val="accent2"/>
                    </a:gs>
                  </a:gsLst>
                  <a:path path="shape">
                    <a:fillToRect l="50000" t="50000" r="50000" b="50000"/>
                  </a:path>
                  <a:tileRect/>
                </a:gradFill>
                <a:cs typeface="+mn-ea"/>
                <a:sym typeface="+mn-lt"/>
              </a:rPr>
              <a:t>标题</a:t>
            </a:r>
          </a:p>
        </p:txBody>
      </p:sp>
      <p:sp>
        <p:nvSpPr>
          <p:cNvPr id="35" name="矩形 34">
            <a:extLst>
              <a:ext uri="{FF2B5EF4-FFF2-40B4-BE49-F238E27FC236}">
                <a16:creationId xmlns:a16="http://schemas.microsoft.com/office/drawing/2014/main" id="{F7200628-B4A3-44D4-BCC7-90A36D61AFD7}"/>
              </a:ext>
            </a:extLst>
          </p:cNvPr>
          <p:cNvSpPr/>
          <p:nvPr/>
        </p:nvSpPr>
        <p:spPr>
          <a:xfrm>
            <a:off x="9965209" y="2451653"/>
            <a:ext cx="922047"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b="1" dirty="0">
                <a:gradFill flip="none" rotWithShape="1">
                  <a:gsLst>
                    <a:gs pos="0">
                      <a:schemeClr val="accent1"/>
                    </a:gs>
                    <a:gs pos="100000">
                      <a:schemeClr val="accent2"/>
                    </a:gs>
                  </a:gsLst>
                  <a:path path="shape">
                    <a:fillToRect l="50000" t="50000" r="50000" b="50000"/>
                  </a:path>
                  <a:tileRect/>
                </a:gradFill>
                <a:cs typeface="+mn-ea"/>
                <a:sym typeface="+mn-lt"/>
              </a:rPr>
              <a:t>标题</a:t>
            </a:r>
          </a:p>
        </p:txBody>
      </p:sp>
      <p:cxnSp>
        <p:nvCxnSpPr>
          <p:cNvPr id="37" name="直线连接符 35">
            <a:extLst>
              <a:ext uri="{FF2B5EF4-FFF2-40B4-BE49-F238E27FC236}">
                <a16:creationId xmlns:a16="http://schemas.microsoft.com/office/drawing/2014/main" id="{BADAEF56-3C58-440C-AE10-10626BE7F9E9}"/>
              </a:ext>
            </a:extLst>
          </p:cNvPr>
          <p:cNvCxnSpPr/>
          <p:nvPr/>
        </p:nvCxnSpPr>
        <p:spPr>
          <a:xfrm>
            <a:off x="4011638" y="3601442"/>
            <a:ext cx="1280160" cy="0"/>
          </a:xfrm>
          <a:prstGeom prst="line">
            <a:avLst/>
          </a:prstGeom>
          <a:ln w="25400">
            <a:gradFill>
              <a:gsLst>
                <a:gs pos="61000">
                  <a:schemeClr val="accent2"/>
                </a:gs>
                <a:gs pos="35000">
                  <a:schemeClr val="accent2">
                    <a:lumMod val="60000"/>
                    <a:lumOff val="40000"/>
                  </a:schemeClr>
                </a:gs>
                <a:gs pos="0">
                  <a:schemeClr val="accent1">
                    <a:lumMod val="20000"/>
                    <a:lumOff val="80000"/>
                    <a:alpha val="0"/>
                  </a:schemeClr>
                </a:gs>
                <a:gs pos="48000">
                  <a:schemeClr val="accent2">
                    <a:lumMod val="60000"/>
                    <a:lumOff val="40000"/>
                  </a:schemeClr>
                </a:gs>
                <a:gs pos="99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8" name="直线连接符 36">
            <a:extLst>
              <a:ext uri="{FF2B5EF4-FFF2-40B4-BE49-F238E27FC236}">
                <a16:creationId xmlns:a16="http://schemas.microsoft.com/office/drawing/2014/main" id="{0BA04B54-6906-439F-9F6D-E7B0F86FBA8E}"/>
              </a:ext>
            </a:extLst>
          </p:cNvPr>
          <p:cNvCxnSpPr/>
          <p:nvPr/>
        </p:nvCxnSpPr>
        <p:spPr>
          <a:xfrm>
            <a:off x="6919896" y="3593512"/>
            <a:ext cx="1280160" cy="0"/>
          </a:xfrm>
          <a:prstGeom prst="line">
            <a:avLst/>
          </a:prstGeom>
          <a:ln w="25400">
            <a:gradFill>
              <a:gsLst>
                <a:gs pos="61000">
                  <a:schemeClr val="accent2"/>
                </a:gs>
                <a:gs pos="35000">
                  <a:schemeClr val="accent2">
                    <a:lumMod val="60000"/>
                    <a:lumOff val="40000"/>
                  </a:schemeClr>
                </a:gs>
                <a:gs pos="0">
                  <a:schemeClr val="accent1">
                    <a:lumMod val="20000"/>
                    <a:lumOff val="80000"/>
                    <a:alpha val="0"/>
                  </a:schemeClr>
                </a:gs>
                <a:gs pos="48000">
                  <a:schemeClr val="accent2">
                    <a:lumMod val="60000"/>
                    <a:lumOff val="40000"/>
                  </a:schemeClr>
                </a:gs>
                <a:gs pos="99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9" name="直线连接符 37">
            <a:extLst>
              <a:ext uri="{FF2B5EF4-FFF2-40B4-BE49-F238E27FC236}">
                <a16:creationId xmlns:a16="http://schemas.microsoft.com/office/drawing/2014/main" id="{22B6A13F-F28A-4887-B968-4FB3EBE13223}"/>
              </a:ext>
            </a:extLst>
          </p:cNvPr>
          <p:cNvCxnSpPr/>
          <p:nvPr/>
        </p:nvCxnSpPr>
        <p:spPr>
          <a:xfrm>
            <a:off x="9779080" y="3589867"/>
            <a:ext cx="1280160" cy="0"/>
          </a:xfrm>
          <a:prstGeom prst="line">
            <a:avLst/>
          </a:prstGeom>
          <a:ln w="25400">
            <a:gradFill>
              <a:gsLst>
                <a:gs pos="61000">
                  <a:schemeClr val="accent2"/>
                </a:gs>
                <a:gs pos="35000">
                  <a:schemeClr val="accent2">
                    <a:lumMod val="60000"/>
                    <a:lumOff val="40000"/>
                  </a:schemeClr>
                </a:gs>
                <a:gs pos="0">
                  <a:schemeClr val="accent1">
                    <a:lumMod val="20000"/>
                    <a:lumOff val="80000"/>
                    <a:alpha val="0"/>
                  </a:schemeClr>
                </a:gs>
                <a:gs pos="48000">
                  <a:schemeClr val="accent2">
                    <a:lumMod val="60000"/>
                    <a:lumOff val="40000"/>
                  </a:schemeClr>
                </a:gs>
                <a:gs pos="99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9" name="矩形 48">
            <a:extLst>
              <a:ext uri="{FF2B5EF4-FFF2-40B4-BE49-F238E27FC236}">
                <a16:creationId xmlns:a16="http://schemas.microsoft.com/office/drawing/2014/main" id="{B2A7486E-53F8-456B-8366-F94B4B3F2170}"/>
              </a:ext>
            </a:extLst>
          </p:cNvPr>
          <p:cNvSpPr/>
          <p:nvPr/>
        </p:nvSpPr>
        <p:spPr>
          <a:xfrm>
            <a:off x="3722846" y="3051977"/>
            <a:ext cx="2082621" cy="369332"/>
          </a:xfrm>
          <a:prstGeom prst="rect">
            <a:avLst/>
          </a:prstGeom>
        </p:spPr>
        <p:txBody>
          <a:bodyPr wrap="non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effectLst/>
                <a:uLnTx/>
                <a:uFillTx/>
                <a:cs typeface="+mn-ea"/>
                <a:sym typeface="+mn-lt"/>
              </a:rPr>
              <a:t>请在此处添加标题</a:t>
            </a:r>
          </a:p>
        </p:txBody>
      </p:sp>
      <p:sp>
        <p:nvSpPr>
          <p:cNvPr id="50" name="矩形 49">
            <a:extLst>
              <a:ext uri="{FF2B5EF4-FFF2-40B4-BE49-F238E27FC236}">
                <a16:creationId xmlns:a16="http://schemas.microsoft.com/office/drawing/2014/main" id="{89B4342E-964B-438E-B7C3-22EDDE156867}"/>
              </a:ext>
            </a:extLst>
          </p:cNvPr>
          <p:cNvSpPr/>
          <p:nvPr/>
        </p:nvSpPr>
        <p:spPr>
          <a:xfrm>
            <a:off x="6623027" y="3051977"/>
            <a:ext cx="2082621" cy="369332"/>
          </a:xfrm>
          <a:prstGeom prst="rect">
            <a:avLst/>
          </a:prstGeom>
        </p:spPr>
        <p:txBody>
          <a:bodyPr wrap="non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effectLst/>
                <a:uLnTx/>
                <a:uFillTx/>
                <a:cs typeface="+mn-ea"/>
                <a:sym typeface="+mn-lt"/>
              </a:rPr>
              <a:t>请在此处添加标题</a:t>
            </a:r>
          </a:p>
        </p:txBody>
      </p:sp>
      <p:sp>
        <p:nvSpPr>
          <p:cNvPr id="51" name="矩形 50">
            <a:extLst>
              <a:ext uri="{FF2B5EF4-FFF2-40B4-BE49-F238E27FC236}">
                <a16:creationId xmlns:a16="http://schemas.microsoft.com/office/drawing/2014/main" id="{E54A7470-4AD1-4A4C-A23F-17E46672BFD2}"/>
              </a:ext>
            </a:extLst>
          </p:cNvPr>
          <p:cNvSpPr/>
          <p:nvPr/>
        </p:nvSpPr>
        <p:spPr>
          <a:xfrm>
            <a:off x="9523208" y="3051977"/>
            <a:ext cx="2082621" cy="369332"/>
          </a:xfrm>
          <a:prstGeom prst="rect">
            <a:avLst/>
          </a:prstGeom>
        </p:spPr>
        <p:txBody>
          <a:bodyPr wrap="none">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effectLst/>
                <a:uLnTx/>
                <a:uFillTx/>
                <a:cs typeface="+mn-ea"/>
                <a:sym typeface="+mn-lt"/>
              </a:rPr>
              <a:t>请在此处添加标题</a:t>
            </a:r>
          </a:p>
        </p:txBody>
      </p:sp>
      <p:sp>
        <p:nvSpPr>
          <p:cNvPr id="52" name="文本框 51">
            <a:extLst>
              <a:ext uri="{FF2B5EF4-FFF2-40B4-BE49-F238E27FC236}">
                <a16:creationId xmlns:a16="http://schemas.microsoft.com/office/drawing/2014/main" id="{6018B30B-5A4F-4906-9190-85E5A5032C0E}"/>
              </a:ext>
            </a:extLst>
          </p:cNvPr>
          <p:cNvSpPr txBox="1"/>
          <p:nvPr/>
        </p:nvSpPr>
        <p:spPr>
          <a:xfrm>
            <a:off x="3686435" y="3666293"/>
            <a:ext cx="2035406" cy="2173800"/>
          </a:xfrm>
          <a:prstGeom prst="rect">
            <a:avLst/>
          </a:prstGeom>
          <a:noFill/>
        </p:spPr>
        <p:txBody>
          <a:bodyPr wrap="square" lIns="0" tIns="0" rIns="0" bIns="0">
            <a:no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130" normalizeH="0" noProof="0" dirty="0">
                <a:ln>
                  <a:noFill/>
                </a:ln>
                <a:effectLst/>
                <a:uLnTx/>
                <a:uFillTx/>
                <a:cs typeface="+mn-ea"/>
                <a:sym typeface="+mn-lt"/>
              </a:rPr>
              <a:t>请替换文字内容复制你的内容到此，请替换文字内容复制你的内容到此，请替换文字内容复制你的内容到此</a:t>
            </a:r>
          </a:p>
        </p:txBody>
      </p:sp>
      <p:sp>
        <p:nvSpPr>
          <p:cNvPr id="53" name="文本框 52">
            <a:extLst>
              <a:ext uri="{FF2B5EF4-FFF2-40B4-BE49-F238E27FC236}">
                <a16:creationId xmlns:a16="http://schemas.microsoft.com/office/drawing/2014/main" id="{D8E25770-E148-4061-B406-5EED622AD489}"/>
              </a:ext>
            </a:extLst>
          </p:cNvPr>
          <p:cNvSpPr txBox="1"/>
          <p:nvPr/>
        </p:nvSpPr>
        <p:spPr>
          <a:xfrm>
            <a:off x="6542674" y="3666293"/>
            <a:ext cx="2035406" cy="2173800"/>
          </a:xfrm>
          <a:prstGeom prst="rect">
            <a:avLst/>
          </a:prstGeom>
          <a:noFill/>
        </p:spPr>
        <p:txBody>
          <a:bodyPr wrap="square" lIns="0" tIns="0" rIns="0" bIns="0">
            <a:no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130" normalizeH="0" noProof="0" dirty="0">
                <a:ln>
                  <a:noFill/>
                </a:ln>
                <a:effectLst/>
                <a:uLnTx/>
                <a:uFillTx/>
                <a:cs typeface="+mn-ea"/>
                <a:sym typeface="+mn-lt"/>
              </a:rPr>
              <a:t>51PPT</a:t>
            </a:r>
            <a:r>
              <a:rPr kumimoji="0" lang="zh-CN" altLang="en-US" sz="1600" b="0" i="0" u="none" strike="noStrike" kern="1200" cap="none" spc="130" normalizeH="0" noProof="0" dirty="0">
                <a:ln>
                  <a:noFill/>
                </a:ln>
                <a:effectLst/>
                <a:uLnTx/>
                <a:uFillTx/>
                <a:cs typeface="+mn-ea"/>
                <a:sym typeface="+mn-lt"/>
              </a:rPr>
              <a:t>模板网，幻灯片演示模板及素材免费下载！</a:t>
            </a:r>
          </a:p>
          <a:p>
            <a:pPr marL="0" marR="0" lvl="0" indent="0"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130" normalizeH="0" noProof="0" dirty="0">
                <a:ln>
                  <a:noFill/>
                </a:ln>
                <a:effectLst/>
                <a:uLnTx/>
                <a:uFillTx/>
                <a:cs typeface="+mn-ea"/>
                <a:sym typeface="+mn-lt"/>
              </a:rPr>
              <a:t>51PPT</a:t>
            </a:r>
            <a:r>
              <a:rPr kumimoji="0" lang="zh-CN" altLang="en-US" sz="1600" b="0" i="0" u="none" strike="noStrike" kern="1200" cap="none" spc="130" normalizeH="0" noProof="0" dirty="0">
                <a:ln>
                  <a:noFill/>
                </a:ln>
                <a:effectLst/>
                <a:uLnTx/>
                <a:uFillTx/>
                <a:cs typeface="+mn-ea"/>
                <a:sym typeface="+mn-lt"/>
              </a:rPr>
              <a:t>模板网 官网唯一网址：</a:t>
            </a:r>
            <a:r>
              <a:rPr kumimoji="0" lang="en-US" altLang="zh-CN" sz="1600" b="0" i="0" u="none" strike="noStrike" kern="1200" cap="none" spc="130" normalizeH="0" noProof="0" dirty="0">
                <a:ln>
                  <a:noFill/>
                </a:ln>
                <a:effectLst/>
                <a:uLnTx/>
                <a:uFillTx/>
                <a:cs typeface="+mn-ea"/>
                <a:sym typeface="+mn-lt"/>
              </a:rPr>
              <a:t>www.51pptmoban.com</a:t>
            </a:r>
            <a:endParaRPr kumimoji="0" lang="zh-CN" altLang="en-US" sz="1600" b="0" i="0" u="none" strike="noStrike" kern="1200" cap="none" spc="130" normalizeH="0" noProof="0" dirty="0">
              <a:ln>
                <a:noFill/>
              </a:ln>
              <a:effectLst/>
              <a:uLnTx/>
              <a:uFillTx/>
              <a:cs typeface="+mn-ea"/>
              <a:sym typeface="+mn-lt"/>
            </a:endParaRPr>
          </a:p>
        </p:txBody>
      </p:sp>
      <p:sp>
        <p:nvSpPr>
          <p:cNvPr id="54" name="文本框 53">
            <a:extLst>
              <a:ext uri="{FF2B5EF4-FFF2-40B4-BE49-F238E27FC236}">
                <a16:creationId xmlns:a16="http://schemas.microsoft.com/office/drawing/2014/main" id="{183E276B-AA18-4758-8532-532D3381C2CE}"/>
              </a:ext>
            </a:extLst>
          </p:cNvPr>
          <p:cNvSpPr txBox="1"/>
          <p:nvPr/>
        </p:nvSpPr>
        <p:spPr>
          <a:xfrm>
            <a:off x="9398912" y="3666293"/>
            <a:ext cx="2035406" cy="2173800"/>
          </a:xfrm>
          <a:prstGeom prst="rect">
            <a:avLst/>
          </a:prstGeom>
          <a:noFill/>
        </p:spPr>
        <p:txBody>
          <a:bodyPr wrap="square" lIns="0" tIns="0" rIns="0" bIns="0">
            <a:no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130" normalizeH="0" noProof="0" dirty="0">
                <a:ln>
                  <a:noFill/>
                </a:ln>
                <a:effectLst/>
                <a:uLnTx/>
                <a:uFillTx/>
                <a:cs typeface="+mn-ea"/>
                <a:sym typeface="+mn-lt"/>
              </a:rPr>
              <a:t>请替换文字内容复制你的内容到此，请替换文字内容复制你的内容到此，请替换文字内容复制你的内容到此</a:t>
            </a:r>
          </a:p>
        </p:txBody>
      </p:sp>
      <p:sp>
        <p:nvSpPr>
          <p:cNvPr id="42" name="文本框 41">
            <a:extLst>
              <a:ext uri="{FF2B5EF4-FFF2-40B4-BE49-F238E27FC236}">
                <a16:creationId xmlns:a16="http://schemas.microsoft.com/office/drawing/2014/main" id="{38049504-BBD9-396C-BD6B-660D1786DA55}"/>
              </a:ext>
            </a:extLst>
          </p:cNvPr>
          <p:cNvSpPr txBox="1"/>
          <p:nvPr/>
        </p:nvSpPr>
        <p:spPr>
          <a:xfrm>
            <a:off x="4068239" y="0"/>
            <a:ext cx="2236510" cy="1323439"/>
          </a:xfrm>
          <a:prstGeom prst="rect">
            <a:avLst/>
          </a:prstGeom>
          <a:noFill/>
        </p:spPr>
        <p:txBody>
          <a:bodyPr wrap="none" rtlCol="0">
            <a:spAutoFit/>
          </a:bodyPr>
          <a:lstStyle/>
          <a:p>
            <a:r>
              <a:rPr lang="zh-CN" altLang="en-US" sz="8000"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重要</a:t>
            </a:r>
          </a:p>
        </p:txBody>
      </p:sp>
      <p:sp>
        <p:nvSpPr>
          <p:cNvPr id="43" name="文本框 42">
            <a:extLst>
              <a:ext uri="{FF2B5EF4-FFF2-40B4-BE49-F238E27FC236}">
                <a16:creationId xmlns:a16="http://schemas.microsoft.com/office/drawing/2014/main" id="{D267AE6E-D437-25F1-4E3A-3C4F8D10BFE9}"/>
              </a:ext>
            </a:extLst>
          </p:cNvPr>
          <p:cNvSpPr txBox="1"/>
          <p:nvPr/>
        </p:nvSpPr>
        <p:spPr>
          <a:xfrm>
            <a:off x="6084463" y="116632"/>
            <a:ext cx="1415772" cy="830997"/>
          </a:xfrm>
          <a:prstGeom prst="rect">
            <a:avLst/>
          </a:prstGeom>
          <a:noFill/>
        </p:spPr>
        <p:txBody>
          <a:bodyPr wrap="none" rtlCol="0">
            <a:spAutoFit/>
          </a:bodyPr>
          <a:lstStyle/>
          <a:p>
            <a:r>
              <a:rPr lang="zh-CN" altLang="en-US" sz="4800"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论述</a:t>
            </a:r>
          </a:p>
        </p:txBody>
      </p:sp>
      <p:sp>
        <p:nvSpPr>
          <p:cNvPr id="46" name="文本框 45">
            <a:extLst>
              <a:ext uri="{FF2B5EF4-FFF2-40B4-BE49-F238E27FC236}">
                <a16:creationId xmlns:a16="http://schemas.microsoft.com/office/drawing/2014/main" id="{56402964-940F-D91D-D43C-4D71F8DF12B4}"/>
              </a:ext>
            </a:extLst>
          </p:cNvPr>
          <p:cNvSpPr txBox="1"/>
          <p:nvPr/>
        </p:nvSpPr>
        <p:spPr>
          <a:xfrm>
            <a:off x="6095286" y="833378"/>
            <a:ext cx="2028476" cy="307777"/>
          </a:xfrm>
          <a:prstGeom prst="rect">
            <a:avLst/>
          </a:prstGeom>
          <a:noFill/>
        </p:spPr>
        <p:txBody>
          <a:bodyPr wrap="square">
            <a:spAutoFit/>
          </a:bodyPr>
          <a:lstStyle/>
          <a:p>
            <a:r>
              <a:rPr lang="en-US" altLang="zh-CN" sz="1400" b="1"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Important discussion</a:t>
            </a:r>
            <a:endParaRPr lang="zh-CN" altLang="en-US" sz="1400" b="1"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endParaRPr>
          </a:p>
        </p:txBody>
      </p:sp>
    </p:spTree>
    <p:custDataLst>
      <p:tags r:id="rId1"/>
    </p:custDataLst>
    <p:extLst>
      <p:ext uri="{BB962C8B-B14F-4D97-AF65-F5344CB8AC3E}">
        <p14:creationId xmlns:p14="http://schemas.microsoft.com/office/powerpoint/2010/main" val="330372149"/>
      </p:ext>
    </p:extLst>
  </p:cSld>
  <p:clrMapOvr>
    <a:masterClrMapping/>
  </p:clrMapOvr>
  <mc:AlternateContent xmlns:mc="http://schemas.openxmlformats.org/markup-compatibility/2006" xmlns:p14="http://schemas.microsoft.com/office/powerpoint/2010/main">
    <mc:Choice Requires="p14">
      <p:transition p14:dur="0" advTm="500"/>
    </mc:Choice>
    <mc:Fallback xmlns="">
      <p:transition advTm="5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形状 22">
            <a:extLst>
              <a:ext uri="{FF2B5EF4-FFF2-40B4-BE49-F238E27FC236}">
                <a16:creationId xmlns:a16="http://schemas.microsoft.com/office/drawing/2014/main" id="{74E5C355-9FE6-E9C0-D575-050CECAF8A83}"/>
              </a:ext>
            </a:extLst>
          </p:cNvPr>
          <p:cNvSpPr/>
          <p:nvPr/>
        </p:nvSpPr>
        <p:spPr>
          <a:xfrm>
            <a:off x="0" y="5517232"/>
            <a:ext cx="12192000" cy="1170605"/>
          </a:xfrm>
          <a:custGeom>
            <a:avLst/>
            <a:gdLst>
              <a:gd name="connsiteX0" fmla="*/ 0 w 12192000"/>
              <a:gd name="connsiteY0" fmla="*/ 0 h 1170605"/>
              <a:gd name="connsiteX1" fmla="*/ 43625 w 12192000"/>
              <a:gd name="connsiteY1" fmla="*/ 18079 h 1170605"/>
              <a:gd name="connsiteX2" fmla="*/ 6106788 w 12192000"/>
              <a:gd name="connsiteY2" fmla="*/ 836145 h 1170605"/>
              <a:gd name="connsiteX3" fmla="*/ 12010381 w 12192000"/>
              <a:gd name="connsiteY3" fmla="*/ 76379 h 1170605"/>
              <a:gd name="connsiteX4" fmla="*/ 12192000 w 12192000"/>
              <a:gd name="connsiteY4" fmla="*/ 7606 h 1170605"/>
              <a:gd name="connsiteX5" fmla="*/ 12192000 w 12192000"/>
              <a:gd name="connsiteY5" fmla="*/ 1170605 h 1170605"/>
              <a:gd name="connsiteX6" fmla="*/ 0 w 12192000"/>
              <a:gd name="connsiteY6" fmla="*/ 1170605 h 1170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170605">
                <a:moveTo>
                  <a:pt x="0" y="0"/>
                </a:moveTo>
                <a:lnTo>
                  <a:pt x="43625" y="18079"/>
                </a:lnTo>
                <a:cubicBezTo>
                  <a:pt x="1336102" y="510676"/>
                  <a:pt x="3568938" y="836145"/>
                  <a:pt x="6106788" y="836145"/>
                </a:cubicBezTo>
                <a:cubicBezTo>
                  <a:pt x="8543125" y="836145"/>
                  <a:pt x="10698360" y="536192"/>
                  <a:pt x="12010381" y="76379"/>
                </a:cubicBezTo>
                <a:lnTo>
                  <a:pt x="12192000" y="7606"/>
                </a:lnTo>
                <a:lnTo>
                  <a:pt x="12192000" y="1170605"/>
                </a:lnTo>
                <a:lnTo>
                  <a:pt x="0" y="1170605"/>
                </a:lnTo>
                <a:close/>
              </a:path>
            </a:pathLst>
          </a:custGeom>
          <a:gradFill flip="none" rotWithShape="1">
            <a:gsLst>
              <a:gs pos="0">
                <a:schemeClr val="accent6"/>
              </a:gs>
              <a:gs pos="49200">
                <a:schemeClr val="accent4"/>
              </a:gs>
              <a:gs pos="100000">
                <a:schemeClr val="accent6"/>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6" name="文本框 45">
            <a:extLst>
              <a:ext uri="{FF2B5EF4-FFF2-40B4-BE49-F238E27FC236}">
                <a16:creationId xmlns:a16="http://schemas.microsoft.com/office/drawing/2014/main" id="{2126FE4E-87A2-5BE1-9A34-17933405C412}"/>
              </a:ext>
            </a:extLst>
          </p:cNvPr>
          <p:cNvSpPr txBox="1"/>
          <p:nvPr/>
        </p:nvSpPr>
        <p:spPr>
          <a:xfrm>
            <a:off x="4068239" y="0"/>
            <a:ext cx="2236510" cy="1323439"/>
          </a:xfrm>
          <a:prstGeom prst="rect">
            <a:avLst/>
          </a:prstGeom>
          <a:noFill/>
        </p:spPr>
        <p:txBody>
          <a:bodyPr wrap="none" rtlCol="0">
            <a:spAutoFit/>
          </a:bodyPr>
          <a:lstStyle/>
          <a:p>
            <a:r>
              <a:rPr lang="zh-CN" altLang="en-US" sz="8000"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重要</a:t>
            </a:r>
          </a:p>
        </p:txBody>
      </p:sp>
      <p:sp>
        <p:nvSpPr>
          <p:cNvPr id="47" name="文本框 46">
            <a:extLst>
              <a:ext uri="{FF2B5EF4-FFF2-40B4-BE49-F238E27FC236}">
                <a16:creationId xmlns:a16="http://schemas.microsoft.com/office/drawing/2014/main" id="{81E5D678-E005-9E08-512B-BB30F01CA5A9}"/>
              </a:ext>
            </a:extLst>
          </p:cNvPr>
          <p:cNvSpPr txBox="1"/>
          <p:nvPr/>
        </p:nvSpPr>
        <p:spPr>
          <a:xfrm>
            <a:off x="6084463" y="116632"/>
            <a:ext cx="1415772" cy="830997"/>
          </a:xfrm>
          <a:prstGeom prst="rect">
            <a:avLst/>
          </a:prstGeom>
          <a:noFill/>
        </p:spPr>
        <p:txBody>
          <a:bodyPr wrap="none" rtlCol="0">
            <a:spAutoFit/>
          </a:bodyPr>
          <a:lstStyle/>
          <a:p>
            <a:r>
              <a:rPr lang="zh-CN" altLang="en-US" sz="4800"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论述</a:t>
            </a:r>
          </a:p>
        </p:txBody>
      </p:sp>
      <p:sp>
        <p:nvSpPr>
          <p:cNvPr id="48" name="文本框 47">
            <a:extLst>
              <a:ext uri="{FF2B5EF4-FFF2-40B4-BE49-F238E27FC236}">
                <a16:creationId xmlns:a16="http://schemas.microsoft.com/office/drawing/2014/main" id="{B5E5931A-E5E4-7FFE-5E5D-4AE8A5CE4B52}"/>
              </a:ext>
            </a:extLst>
          </p:cNvPr>
          <p:cNvSpPr txBox="1"/>
          <p:nvPr/>
        </p:nvSpPr>
        <p:spPr>
          <a:xfrm>
            <a:off x="6095286" y="833378"/>
            <a:ext cx="2028476" cy="307777"/>
          </a:xfrm>
          <a:prstGeom prst="rect">
            <a:avLst/>
          </a:prstGeom>
          <a:noFill/>
        </p:spPr>
        <p:txBody>
          <a:bodyPr wrap="square">
            <a:spAutoFit/>
          </a:bodyPr>
          <a:lstStyle/>
          <a:p>
            <a:r>
              <a:rPr lang="en-US" altLang="zh-CN" sz="1400" b="1"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Important discussion</a:t>
            </a:r>
            <a:endParaRPr lang="zh-CN" altLang="en-US" sz="1400" b="1"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endParaRPr>
          </a:p>
        </p:txBody>
      </p:sp>
      <p:sp>
        <p:nvSpPr>
          <p:cNvPr id="24" name="任意多边形: 形状 23">
            <a:extLst>
              <a:ext uri="{FF2B5EF4-FFF2-40B4-BE49-F238E27FC236}">
                <a16:creationId xmlns:a16="http://schemas.microsoft.com/office/drawing/2014/main" id="{823D5E35-EB4F-A25D-883D-B940B61E08E1}"/>
              </a:ext>
            </a:extLst>
          </p:cNvPr>
          <p:cNvSpPr/>
          <p:nvPr/>
        </p:nvSpPr>
        <p:spPr>
          <a:xfrm>
            <a:off x="0" y="5687395"/>
            <a:ext cx="12192000" cy="1170605"/>
          </a:xfrm>
          <a:custGeom>
            <a:avLst/>
            <a:gdLst>
              <a:gd name="connsiteX0" fmla="*/ 0 w 12192000"/>
              <a:gd name="connsiteY0" fmla="*/ 0 h 1170605"/>
              <a:gd name="connsiteX1" fmla="*/ 43625 w 12192000"/>
              <a:gd name="connsiteY1" fmla="*/ 18079 h 1170605"/>
              <a:gd name="connsiteX2" fmla="*/ 6106788 w 12192000"/>
              <a:gd name="connsiteY2" fmla="*/ 836145 h 1170605"/>
              <a:gd name="connsiteX3" fmla="*/ 12010381 w 12192000"/>
              <a:gd name="connsiteY3" fmla="*/ 76379 h 1170605"/>
              <a:gd name="connsiteX4" fmla="*/ 12192000 w 12192000"/>
              <a:gd name="connsiteY4" fmla="*/ 7606 h 1170605"/>
              <a:gd name="connsiteX5" fmla="*/ 12192000 w 12192000"/>
              <a:gd name="connsiteY5" fmla="*/ 1170605 h 1170605"/>
              <a:gd name="connsiteX6" fmla="*/ 0 w 12192000"/>
              <a:gd name="connsiteY6" fmla="*/ 1170605 h 1170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170605">
                <a:moveTo>
                  <a:pt x="0" y="0"/>
                </a:moveTo>
                <a:lnTo>
                  <a:pt x="43625" y="18079"/>
                </a:lnTo>
                <a:cubicBezTo>
                  <a:pt x="1336102" y="510676"/>
                  <a:pt x="3568938" y="836145"/>
                  <a:pt x="6106788" y="836145"/>
                </a:cubicBezTo>
                <a:cubicBezTo>
                  <a:pt x="8543125" y="836145"/>
                  <a:pt x="10698360" y="536192"/>
                  <a:pt x="12010381" y="76379"/>
                </a:cubicBezTo>
                <a:lnTo>
                  <a:pt x="12192000" y="7606"/>
                </a:lnTo>
                <a:lnTo>
                  <a:pt x="12192000" y="1170605"/>
                </a:lnTo>
                <a:lnTo>
                  <a:pt x="0" y="1170605"/>
                </a:lnTo>
                <a:close/>
              </a:path>
            </a:pathLst>
          </a:custGeom>
          <a:gradFill flip="none" rotWithShape="1">
            <a:gsLst>
              <a:gs pos="0">
                <a:schemeClr val="accent1"/>
              </a:gs>
              <a:gs pos="54000">
                <a:schemeClr val="accent2"/>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 name="Freeform 5">
            <a:extLst>
              <a:ext uri="{FF2B5EF4-FFF2-40B4-BE49-F238E27FC236}">
                <a16:creationId xmlns:a16="http://schemas.microsoft.com/office/drawing/2014/main" id="{1E7A20F1-9344-3FF0-16C3-AF699348B29B}"/>
              </a:ext>
            </a:extLst>
          </p:cNvPr>
          <p:cNvSpPr/>
          <p:nvPr/>
        </p:nvSpPr>
        <p:spPr bwMode="auto">
          <a:xfrm>
            <a:off x="1144846" y="4902982"/>
            <a:ext cx="9902309" cy="598361"/>
          </a:xfrm>
          <a:custGeom>
            <a:avLst/>
            <a:gdLst>
              <a:gd name="T0" fmla="*/ 5805 w 5805"/>
              <a:gd name="T1" fmla="*/ 401 h 401"/>
              <a:gd name="T2" fmla="*/ 0 w 5805"/>
              <a:gd name="T3" fmla="*/ 401 h 401"/>
              <a:gd name="T4" fmla="*/ 280 w 5805"/>
              <a:gd name="T5" fmla="*/ 0 h 401"/>
              <a:gd name="T6" fmla="*/ 5508 w 5805"/>
              <a:gd name="T7" fmla="*/ 0 h 401"/>
              <a:gd name="T8" fmla="*/ 5805 w 5805"/>
              <a:gd name="T9" fmla="*/ 401 h 401"/>
            </a:gdLst>
            <a:ahLst/>
            <a:cxnLst>
              <a:cxn ang="0">
                <a:pos x="T0" y="T1"/>
              </a:cxn>
              <a:cxn ang="0">
                <a:pos x="T2" y="T3"/>
              </a:cxn>
              <a:cxn ang="0">
                <a:pos x="T4" y="T5"/>
              </a:cxn>
              <a:cxn ang="0">
                <a:pos x="T6" y="T7"/>
              </a:cxn>
              <a:cxn ang="0">
                <a:pos x="T8" y="T9"/>
              </a:cxn>
            </a:cxnLst>
            <a:rect l="0" t="0" r="r" b="b"/>
            <a:pathLst>
              <a:path w="5805" h="401">
                <a:moveTo>
                  <a:pt x="5805" y="401"/>
                </a:moveTo>
                <a:lnTo>
                  <a:pt x="0" y="401"/>
                </a:lnTo>
                <a:lnTo>
                  <a:pt x="280" y="0"/>
                </a:lnTo>
                <a:lnTo>
                  <a:pt x="5508" y="0"/>
                </a:lnTo>
                <a:lnTo>
                  <a:pt x="5805" y="401"/>
                </a:lnTo>
                <a:close/>
              </a:path>
            </a:pathLst>
          </a:custGeom>
          <a:solidFill>
            <a:schemeClr val="accent1">
              <a:lumMod val="50000"/>
            </a:schemeClr>
          </a:solidFill>
          <a:ln>
            <a:noFill/>
          </a:ln>
        </p:spPr>
        <p:txBody>
          <a:bodyPr vert="horz" wrap="square" lIns="85949" tIns="42975" rIns="85949" bIns="42975" numCol="1" anchor="t" anchorCtr="0" compatLnSpc="1"/>
          <a:lstStyle/>
          <a:p>
            <a:pPr algn="just">
              <a:lnSpc>
                <a:spcPct val="120000"/>
              </a:lnSpc>
            </a:pPr>
            <a:endParaRPr lang="zh-CN" altLang="en-US" sz="800">
              <a:cs typeface="+mn-ea"/>
              <a:sym typeface="+mn-lt"/>
            </a:endParaRPr>
          </a:p>
        </p:txBody>
      </p:sp>
      <p:grpSp>
        <p:nvGrpSpPr>
          <p:cNvPr id="3" name="Group 4">
            <a:extLst>
              <a:ext uri="{FF2B5EF4-FFF2-40B4-BE49-F238E27FC236}">
                <a16:creationId xmlns:a16="http://schemas.microsoft.com/office/drawing/2014/main" id="{CFB1C6E1-D8E8-DEBC-26B4-44DEF5404977}"/>
              </a:ext>
            </a:extLst>
          </p:cNvPr>
          <p:cNvGrpSpPr/>
          <p:nvPr/>
        </p:nvGrpSpPr>
        <p:grpSpPr>
          <a:xfrm>
            <a:off x="1741465" y="1606775"/>
            <a:ext cx="646112" cy="3703571"/>
            <a:chOff x="2215356" y="1717898"/>
            <a:chExt cx="687388" cy="3940175"/>
          </a:xfrm>
        </p:grpSpPr>
        <p:sp>
          <p:nvSpPr>
            <p:cNvPr id="5" name="Freeform 6">
              <a:extLst>
                <a:ext uri="{FF2B5EF4-FFF2-40B4-BE49-F238E27FC236}">
                  <a16:creationId xmlns:a16="http://schemas.microsoft.com/office/drawing/2014/main" id="{A94B79D1-DFC6-D2B1-1B26-B24D04536364}"/>
                </a:ext>
              </a:extLst>
            </p:cNvPr>
            <p:cNvSpPr/>
            <p:nvPr/>
          </p:nvSpPr>
          <p:spPr bwMode="auto">
            <a:xfrm>
              <a:off x="2215356" y="1717898"/>
              <a:ext cx="417513" cy="3940175"/>
            </a:xfrm>
            <a:custGeom>
              <a:avLst/>
              <a:gdLst>
                <a:gd name="T0" fmla="*/ 263 w 263"/>
                <a:gd name="T1" fmla="*/ 2482 h 2482"/>
                <a:gd name="T2" fmla="*/ 0 w 263"/>
                <a:gd name="T3" fmla="*/ 2405 h 2482"/>
                <a:gd name="T4" fmla="*/ 0 w 263"/>
                <a:gd name="T5" fmla="*/ 120 h 2482"/>
                <a:gd name="T6" fmla="*/ 263 w 263"/>
                <a:gd name="T7" fmla="*/ 0 h 2482"/>
                <a:gd name="T8" fmla="*/ 263 w 263"/>
                <a:gd name="T9" fmla="*/ 2482 h 2482"/>
              </a:gdLst>
              <a:ahLst/>
              <a:cxnLst>
                <a:cxn ang="0">
                  <a:pos x="T0" y="T1"/>
                </a:cxn>
                <a:cxn ang="0">
                  <a:pos x="T2" y="T3"/>
                </a:cxn>
                <a:cxn ang="0">
                  <a:pos x="T4" y="T5"/>
                </a:cxn>
                <a:cxn ang="0">
                  <a:pos x="T6" y="T7"/>
                </a:cxn>
                <a:cxn ang="0">
                  <a:pos x="T8" y="T9"/>
                </a:cxn>
              </a:cxnLst>
              <a:rect l="0" t="0" r="r" b="b"/>
              <a:pathLst>
                <a:path w="263" h="2482">
                  <a:moveTo>
                    <a:pt x="263" y="2482"/>
                  </a:moveTo>
                  <a:lnTo>
                    <a:pt x="0" y="2405"/>
                  </a:lnTo>
                  <a:lnTo>
                    <a:pt x="0" y="120"/>
                  </a:lnTo>
                  <a:lnTo>
                    <a:pt x="263" y="0"/>
                  </a:lnTo>
                  <a:lnTo>
                    <a:pt x="263" y="2482"/>
                  </a:lnTo>
                  <a:close/>
                </a:path>
              </a:pathLst>
            </a:custGeom>
            <a:solidFill>
              <a:schemeClr val="accent1"/>
            </a:solidFill>
            <a:ln>
              <a:noFill/>
            </a:ln>
          </p:spPr>
          <p:txBody>
            <a:bodyPr vert="horz" wrap="square" lIns="85949" tIns="42975" rIns="85949" bIns="42975" numCol="1" anchor="t" anchorCtr="0" compatLnSpc="1"/>
            <a:lstStyle/>
            <a:p>
              <a:pPr algn="just">
                <a:lnSpc>
                  <a:spcPct val="120000"/>
                </a:lnSpc>
              </a:pPr>
              <a:endParaRPr lang="zh-CN" altLang="en-US" sz="800" dirty="0">
                <a:cs typeface="+mn-ea"/>
                <a:sym typeface="+mn-lt"/>
              </a:endParaRPr>
            </a:p>
          </p:txBody>
        </p:sp>
        <p:sp>
          <p:nvSpPr>
            <p:cNvPr id="6" name="Freeform 7">
              <a:extLst>
                <a:ext uri="{FF2B5EF4-FFF2-40B4-BE49-F238E27FC236}">
                  <a16:creationId xmlns:a16="http://schemas.microsoft.com/office/drawing/2014/main" id="{A26436F6-DDD3-213E-378D-C4E4888E9B70}"/>
                </a:ext>
              </a:extLst>
            </p:cNvPr>
            <p:cNvSpPr/>
            <p:nvPr/>
          </p:nvSpPr>
          <p:spPr bwMode="auto">
            <a:xfrm>
              <a:off x="2632869" y="1717898"/>
              <a:ext cx="269875" cy="3940175"/>
            </a:xfrm>
            <a:custGeom>
              <a:avLst/>
              <a:gdLst>
                <a:gd name="T0" fmla="*/ 0 w 170"/>
                <a:gd name="T1" fmla="*/ 2482 h 2482"/>
                <a:gd name="T2" fmla="*/ 170 w 170"/>
                <a:gd name="T3" fmla="*/ 2405 h 2482"/>
                <a:gd name="T4" fmla="*/ 170 w 170"/>
                <a:gd name="T5" fmla="*/ 111 h 2482"/>
                <a:gd name="T6" fmla="*/ 0 w 170"/>
                <a:gd name="T7" fmla="*/ 0 h 2482"/>
                <a:gd name="T8" fmla="*/ 0 w 170"/>
                <a:gd name="T9" fmla="*/ 2482 h 2482"/>
              </a:gdLst>
              <a:ahLst/>
              <a:cxnLst>
                <a:cxn ang="0">
                  <a:pos x="T0" y="T1"/>
                </a:cxn>
                <a:cxn ang="0">
                  <a:pos x="T2" y="T3"/>
                </a:cxn>
                <a:cxn ang="0">
                  <a:pos x="T4" y="T5"/>
                </a:cxn>
                <a:cxn ang="0">
                  <a:pos x="T6" y="T7"/>
                </a:cxn>
                <a:cxn ang="0">
                  <a:pos x="T8" y="T9"/>
                </a:cxn>
              </a:cxnLst>
              <a:rect l="0" t="0" r="r" b="b"/>
              <a:pathLst>
                <a:path w="170" h="2482">
                  <a:moveTo>
                    <a:pt x="0" y="2482"/>
                  </a:moveTo>
                  <a:lnTo>
                    <a:pt x="170" y="2405"/>
                  </a:lnTo>
                  <a:lnTo>
                    <a:pt x="170" y="111"/>
                  </a:lnTo>
                  <a:lnTo>
                    <a:pt x="0" y="0"/>
                  </a:lnTo>
                  <a:lnTo>
                    <a:pt x="0" y="2482"/>
                  </a:lnTo>
                  <a:close/>
                </a:path>
              </a:pathLst>
            </a:custGeom>
            <a:solidFill>
              <a:schemeClr val="accent1">
                <a:lumMod val="75000"/>
              </a:schemeClr>
            </a:solidFill>
            <a:ln>
              <a:noFill/>
            </a:ln>
          </p:spPr>
          <p:txBody>
            <a:bodyPr vert="horz" wrap="square" lIns="85949" tIns="42975" rIns="85949" bIns="42975" numCol="1" anchor="t" anchorCtr="0" compatLnSpc="1"/>
            <a:lstStyle/>
            <a:p>
              <a:pPr algn="just">
                <a:lnSpc>
                  <a:spcPct val="120000"/>
                </a:lnSpc>
              </a:pPr>
              <a:endParaRPr lang="zh-CN" altLang="en-US" sz="800">
                <a:cs typeface="+mn-ea"/>
                <a:sym typeface="+mn-lt"/>
              </a:endParaRPr>
            </a:p>
          </p:txBody>
        </p:sp>
      </p:grpSp>
      <p:grpSp>
        <p:nvGrpSpPr>
          <p:cNvPr id="8" name="Group 7">
            <a:extLst>
              <a:ext uri="{FF2B5EF4-FFF2-40B4-BE49-F238E27FC236}">
                <a16:creationId xmlns:a16="http://schemas.microsoft.com/office/drawing/2014/main" id="{3A195C8D-BAE5-097C-192E-7BBC9757DE5B}"/>
              </a:ext>
            </a:extLst>
          </p:cNvPr>
          <p:cNvGrpSpPr/>
          <p:nvPr/>
        </p:nvGrpSpPr>
        <p:grpSpPr>
          <a:xfrm>
            <a:off x="2900395" y="2331968"/>
            <a:ext cx="646111" cy="2978375"/>
            <a:chOff x="3185319" y="2489423"/>
            <a:chExt cx="687387" cy="3168650"/>
          </a:xfrm>
        </p:grpSpPr>
        <p:sp>
          <p:nvSpPr>
            <p:cNvPr id="9" name="Freeform 8">
              <a:extLst>
                <a:ext uri="{FF2B5EF4-FFF2-40B4-BE49-F238E27FC236}">
                  <a16:creationId xmlns:a16="http://schemas.microsoft.com/office/drawing/2014/main" id="{5A4A7F74-446D-1F22-C6D8-C0E5924E47A4}"/>
                </a:ext>
              </a:extLst>
            </p:cNvPr>
            <p:cNvSpPr/>
            <p:nvPr/>
          </p:nvSpPr>
          <p:spPr bwMode="auto">
            <a:xfrm>
              <a:off x="3185319" y="2489423"/>
              <a:ext cx="404813" cy="3168650"/>
            </a:xfrm>
            <a:custGeom>
              <a:avLst/>
              <a:gdLst>
                <a:gd name="T0" fmla="*/ 255 w 255"/>
                <a:gd name="T1" fmla="*/ 1996 h 1996"/>
                <a:gd name="T2" fmla="*/ 0 w 255"/>
                <a:gd name="T3" fmla="*/ 1919 h 1996"/>
                <a:gd name="T4" fmla="*/ 0 w 255"/>
                <a:gd name="T5" fmla="*/ 120 h 1996"/>
                <a:gd name="T6" fmla="*/ 255 w 255"/>
                <a:gd name="T7" fmla="*/ 0 h 1996"/>
                <a:gd name="T8" fmla="*/ 255 w 255"/>
                <a:gd name="T9" fmla="*/ 1996 h 1996"/>
              </a:gdLst>
              <a:ahLst/>
              <a:cxnLst>
                <a:cxn ang="0">
                  <a:pos x="T0" y="T1"/>
                </a:cxn>
                <a:cxn ang="0">
                  <a:pos x="T2" y="T3"/>
                </a:cxn>
                <a:cxn ang="0">
                  <a:pos x="T4" y="T5"/>
                </a:cxn>
                <a:cxn ang="0">
                  <a:pos x="T6" y="T7"/>
                </a:cxn>
                <a:cxn ang="0">
                  <a:pos x="T8" y="T9"/>
                </a:cxn>
              </a:cxnLst>
              <a:rect l="0" t="0" r="r" b="b"/>
              <a:pathLst>
                <a:path w="255" h="1996">
                  <a:moveTo>
                    <a:pt x="255" y="1996"/>
                  </a:moveTo>
                  <a:lnTo>
                    <a:pt x="0" y="1919"/>
                  </a:lnTo>
                  <a:lnTo>
                    <a:pt x="0" y="120"/>
                  </a:lnTo>
                  <a:lnTo>
                    <a:pt x="255" y="0"/>
                  </a:lnTo>
                  <a:lnTo>
                    <a:pt x="255" y="1996"/>
                  </a:lnTo>
                  <a:close/>
                </a:path>
              </a:pathLst>
            </a:custGeom>
            <a:solidFill>
              <a:schemeClr val="accent2"/>
            </a:solidFill>
            <a:ln>
              <a:noFill/>
            </a:ln>
          </p:spPr>
          <p:txBody>
            <a:bodyPr vert="horz" wrap="square" lIns="85949" tIns="42975" rIns="85949" bIns="42975" numCol="1" anchor="t" anchorCtr="0" compatLnSpc="1"/>
            <a:lstStyle/>
            <a:p>
              <a:pPr algn="just">
                <a:lnSpc>
                  <a:spcPct val="120000"/>
                </a:lnSpc>
              </a:pPr>
              <a:endParaRPr lang="zh-CN" altLang="en-US" sz="800">
                <a:cs typeface="+mn-ea"/>
                <a:sym typeface="+mn-lt"/>
              </a:endParaRPr>
            </a:p>
          </p:txBody>
        </p:sp>
        <p:sp>
          <p:nvSpPr>
            <p:cNvPr id="10" name="Freeform 9">
              <a:extLst>
                <a:ext uri="{FF2B5EF4-FFF2-40B4-BE49-F238E27FC236}">
                  <a16:creationId xmlns:a16="http://schemas.microsoft.com/office/drawing/2014/main" id="{14FB186D-D51B-C4E0-38F9-E9F577715729}"/>
                </a:ext>
              </a:extLst>
            </p:cNvPr>
            <p:cNvSpPr/>
            <p:nvPr/>
          </p:nvSpPr>
          <p:spPr bwMode="auto">
            <a:xfrm>
              <a:off x="3590131" y="2489423"/>
              <a:ext cx="282575" cy="3168650"/>
            </a:xfrm>
            <a:custGeom>
              <a:avLst/>
              <a:gdLst>
                <a:gd name="T0" fmla="*/ 0 w 178"/>
                <a:gd name="T1" fmla="*/ 1996 h 1996"/>
                <a:gd name="T2" fmla="*/ 178 w 178"/>
                <a:gd name="T3" fmla="*/ 1919 h 1996"/>
                <a:gd name="T4" fmla="*/ 178 w 178"/>
                <a:gd name="T5" fmla="*/ 111 h 1996"/>
                <a:gd name="T6" fmla="*/ 0 w 178"/>
                <a:gd name="T7" fmla="*/ 0 h 1996"/>
                <a:gd name="T8" fmla="*/ 0 w 178"/>
                <a:gd name="T9" fmla="*/ 1996 h 1996"/>
              </a:gdLst>
              <a:ahLst/>
              <a:cxnLst>
                <a:cxn ang="0">
                  <a:pos x="T0" y="T1"/>
                </a:cxn>
                <a:cxn ang="0">
                  <a:pos x="T2" y="T3"/>
                </a:cxn>
                <a:cxn ang="0">
                  <a:pos x="T4" y="T5"/>
                </a:cxn>
                <a:cxn ang="0">
                  <a:pos x="T6" y="T7"/>
                </a:cxn>
                <a:cxn ang="0">
                  <a:pos x="T8" y="T9"/>
                </a:cxn>
              </a:cxnLst>
              <a:rect l="0" t="0" r="r" b="b"/>
              <a:pathLst>
                <a:path w="178" h="1996">
                  <a:moveTo>
                    <a:pt x="0" y="1996"/>
                  </a:moveTo>
                  <a:lnTo>
                    <a:pt x="178" y="1919"/>
                  </a:lnTo>
                  <a:lnTo>
                    <a:pt x="178" y="111"/>
                  </a:lnTo>
                  <a:lnTo>
                    <a:pt x="0" y="0"/>
                  </a:lnTo>
                  <a:lnTo>
                    <a:pt x="0" y="1996"/>
                  </a:lnTo>
                  <a:close/>
                </a:path>
              </a:pathLst>
            </a:custGeom>
            <a:solidFill>
              <a:schemeClr val="accent2">
                <a:lumMod val="75000"/>
              </a:schemeClr>
            </a:solidFill>
            <a:ln>
              <a:noFill/>
            </a:ln>
          </p:spPr>
          <p:txBody>
            <a:bodyPr vert="horz" wrap="square" lIns="85949" tIns="42975" rIns="85949" bIns="42975" numCol="1" anchor="t" anchorCtr="0" compatLnSpc="1"/>
            <a:lstStyle/>
            <a:p>
              <a:pPr algn="just">
                <a:lnSpc>
                  <a:spcPct val="120000"/>
                </a:lnSpc>
              </a:pPr>
              <a:endParaRPr lang="zh-CN" altLang="en-US" sz="800">
                <a:cs typeface="+mn-ea"/>
                <a:sym typeface="+mn-lt"/>
              </a:endParaRPr>
            </a:p>
          </p:txBody>
        </p:sp>
      </p:grpSp>
      <p:grpSp>
        <p:nvGrpSpPr>
          <p:cNvPr id="11" name="Group 10">
            <a:extLst>
              <a:ext uri="{FF2B5EF4-FFF2-40B4-BE49-F238E27FC236}">
                <a16:creationId xmlns:a16="http://schemas.microsoft.com/office/drawing/2014/main" id="{CB624873-ABD5-7523-C29D-915B49256278}"/>
              </a:ext>
            </a:extLst>
          </p:cNvPr>
          <p:cNvGrpSpPr/>
          <p:nvPr/>
        </p:nvGrpSpPr>
        <p:grpSpPr>
          <a:xfrm>
            <a:off x="4059324" y="2840800"/>
            <a:ext cx="646112" cy="2469545"/>
            <a:chOff x="4209256" y="3030760"/>
            <a:chExt cx="687388" cy="2627313"/>
          </a:xfrm>
        </p:grpSpPr>
        <p:sp>
          <p:nvSpPr>
            <p:cNvPr id="12" name="Freeform 10">
              <a:extLst>
                <a:ext uri="{FF2B5EF4-FFF2-40B4-BE49-F238E27FC236}">
                  <a16:creationId xmlns:a16="http://schemas.microsoft.com/office/drawing/2014/main" id="{74FA1824-AC2C-6ECD-93AC-D9E1D54D56A8}"/>
                </a:ext>
              </a:extLst>
            </p:cNvPr>
            <p:cNvSpPr/>
            <p:nvPr/>
          </p:nvSpPr>
          <p:spPr bwMode="auto">
            <a:xfrm>
              <a:off x="4209256" y="3030760"/>
              <a:ext cx="419100" cy="2627313"/>
            </a:xfrm>
            <a:custGeom>
              <a:avLst/>
              <a:gdLst>
                <a:gd name="T0" fmla="*/ 264 w 264"/>
                <a:gd name="T1" fmla="*/ 1655 h 1655"/>
                <a:gd name="T2" fmla="*/ 0 w 264"/>
                <a:gd name="T3" fmla="*/ 1578 h 1655"/>
                <a:gd name="T4" fmla="*/ 0 w 264"/>
                <a:gd name="T5" fmla="*/ 120 h 1655"/>
                <a:gd name="T6" fmla="*/ 264 w 264"/>
                <a:gd name="T7" fmla="*/ 0 h 1655"/>
                <a:gd name="T8" fmla="*/ 264 w 264"/>
                <a:gd name="T9" fmla="*/ 1655 h 1655"/>
              </a:gdLst>
              <a:ahLst/>
              <a:cxnLst>
                <a:cxn ang="0">
                  <a:pos x="T0" y="T1"/>
                </a:cxn>
                <a:cxn ang="0">
                  <a:pos x="T2" y="T3"/>
                </a:cxn>
                <a:cxn ang="0">
                  <a:pos x="T4" y="T5"/>
                </a:cxn>
                <a:cxn ang="0">
                  <a:pos x="T6" y="T7"/>
                </a:cxn>
                <a:cxn ang="0">
                  <a:pos x="T8" y="T9"/>
                </a:cxn>
              </a:cxnLst>
              <a:rect l="0" t="0" r="r" b="b"/>
              <a:pathLst>
                <a:path w="264" h="1655">
                  <a:moveTo>
                    <a:pt x="264" y="1655"/>
                  </a:moveTo>
                  <a:lnTo>
                    <a:pt x="0" y="1578"/>
                  </a:lnTo>
                  <a:lnTo>
                    <a:pt x="0" y="120"/>
                  </a:lnTo>
                  <a:lnTo>
                    <a:pt x="264" y="0"/>
                  </a:lnTo>
                  <a:lnTo>
                    <a:pt x="264" y="1655"/>
                  </a:lnTo>
                  <a:close/>
                </a:path>
              </a:pathLst>
            </a:custGeom>
            <a:solidFill>
              <a:schemeClr val="accent3"/>
            </a:solidFill>
            <a:ln>
              <a:noFill/>
            </a:ln>
          </p:spPr>
          <p:txBody>
            <a:bodyPr vert="horz" wrap="square" lIns="85949" tIns="42975" rIns="85949" bIns="42975" numCol="1" anchor="t" anchorCtr="0" compatLnSpc="1"/>
            <a:lstStyle/>
            <a:p>
              <a:pPr algn="just">
                <a:lnSpc>
                  <a:spcPct val="120000"/>
                </a:lnSpc>
              </a:pPr>
              <a:endParaRPr lang="zh-CN" altLang="en-US" sz="800">
                <a:cs typeface="+mn-ea"/>
                <a:sym typeface="+mn-lt"/>
              </a:endParaRPr>
            </a:p>
          </p:txBody>
        </p:sp>
        <p:sp>
          <p:nvSpPr>
            <p:cNvPr id="13" name="Freeform 12">
              <a:extLst>
                <a:ext uri="{FF2B5EF4-FFF2-40B4-BE49-F238E27FC236}">
                  <a16:creationId xmlns:a16="http://schemas.microsoft.com/office/drawing/2014/main" id="{E0CDE681-83FB-1DFB-F76E-60ED97E26662}"/>
                </a:ext>
              </a:extLst>
            </p:cNvPr>
            <p:cNvSpPr/>
            <p:nvPr/>
          </p:nvSpPr>
          <p:spPr bwMode="auto">
            <a:xfrm>
              <a:off x="4628356" y="3030760"/>
              <a:ext cx="268288" cy="2627313"/>
            </a:xfrm>
            <a:custGeom>
              <a:avLst/>
              <a:gdLst>
                <a:gd name="T0" fmla="*/ 0 w 169"/>
                <a:gd name="T1" fmla="*/ 1655 h 1655"/>
                <a:gd name="T2" fmla="*/ 169 w 169"/>
                <a:gd name="T3" fmla="*/ 1578 h 1655"/>
                <a:gd name="T4" fmla="*/ 169 w 169"/>
                <a:gd name="T5" fmla="*/ 111 h 1655"/>
                <a:gd name="T6" fmla="*/ 0 w 169"/>
                <a:gd name="T7" fmla="*/ 0 h 1655"/>
                <a:gd name="T8" fmla="*/ 0 w 169"/>
                <a:gd name="T9" fmla="*/ 1655 h 1655"/>
              </a:gdLst>
              <a:ahLst/>
              <a:cxnLst>
                <a:cxn ang="0">
                  <a:pos x="T0" y="T1"/>
                </a:cxn>
                <a:cxn ang="0">
                  <a:pos x="T2" y="T3"/>
                </a:cxn>
                <a:cxn ang="0">
                  <a:pos x="T4" y="T5"/>
                </a:cxn>
                <a:cxn ang="0">
                  <a:pos x="T6" y="T7"/>
                </a:cxn>
                <a:cxn ang="0">
                  <a:pos x="T8" y="T9"/>
                </a:cxn>
              </a:cxnLst>
              <a:rect l="0" t="0" r="r" b="b"/>
              <a:pathLst>
                <a:path w="169" h="1655">
                  <a:moveTo>
                    <a:pt x="0" y="1655"/>
                  </a:moveTo>
                  <a:lnTo>
                    <a:pt x="169" y="1578"/>
                  </a:lnTo>
                  <a:lnTo>
                    <a:pt x="169" y="111"/>
                  </a:lnTo>
                  <a:lnTo>
                    <a:pt x="0" y="0"/>
                  </a:lnTo>
                  <a:lnTo>
                    <a:pt x="0" y="1655"/>
                  </a:lnTo>
                  <a:close/>
                </a:path>
              </a:pathLst>
            </a:custGeom>
            <a:solidFill>
              <a:schemeClr val="accent3">
                <a:lumMod val="75000"/>
              </a:schemeClr>
            </a:solidFill>
            <a:ln>
              <a:noFill/>
            </a:ln>
          </p:spPr>
          <p:txBody>
            <a:bodyPr vert="horz" wrap="square" lIns="85949" tIns="42975" rIns="85949" bIns="42975" numCol="1" anchor="t" anchorCtr="0" compatLnSpc="1"/>
            <a:lstStyle/>
            <a:p>
              <a:pPr algn="just">
                <a:lnSpc>
                  <a:spcPct val="120000"/>
                </a:lnSpc>
              </a:pPr>
              <a:endParaRPr lang="zh-CN" altLang="en-US" sz="800">
                <a:cs typeface="+mn-ea"/>
                <a:sym typeface="+mn-lt"/>
              </a:endParaRPr>
            </a:p>
          </p:txBody>
        </p:sp>
      </p:grpSp>
      <p:grpSp>
        <p:nvGrpSpPr>
          <p:cNvPr id="14" name="Group 13">
            <a:extLst>
              <a:ext uri="{FF2B5EF4-FFF2-40B4-BE49-F238E27FC236}">
                <a16:creationId xmlns:a16="http://schemas.microsoft.com/office/drawing/2014/main" id="{963A09E8-FC85-7A51-2911-588C390A943E}"/>
              </a:ext>
            </a:extLst>
          </p:cNvPr>
          <p:cNvGrpSpPr/>
          <p:nvPr/>
        </p:nvGrpSpPr>
        <p:grpSpPr>
          <a:xfrm>
            <a:off x="5218254" y="3452591"/>
            <a:ext cx="646112" cy="1857754"/>
            <a:chOff x="5247481" y="3681635"/>
            <a:chExt cx="687388" cy="1976438"/>
          </a:xfrm>
        </p:grpSpPr>
        <p:sp>
          <p:nvSpPr>
            <p:cNvPr id="15" name="Freeform 14">
              <a:extLst>
                <a:ext uri="{FF2B5EF4-FFF2-40B4-BE49-F238E27FC236}">
                  <a16:creationId xmlns:a16="http://schemas.microsoft.com/office/drawing/2014/main" id="{6F6FA24D-AADB-0D78-5E16-572C1002D34F}"/>
                </a:ext>
              </a:extLst>
            </p:cNvPr>
            <p:cNvSpPr/>
            <p:nvPr/>
          </p:nvSpPr>
          <p:spPr bwMode="auto">
            <a:xfrm>
              <a:off x="5247481" y="3681635"/>
              <a:ext cx="404813" cy="1976438"/>
            </a:xfrm>
            <a:custGeom>
              <a:avLst/>
              <a:gdLst>
                <a:gd name="T0" fmla="*/ 255 w 255"/>
                <a:gd name="T1" fmla="*/ 1245 h 1245"/>
                <a:gd name="T2" fmla="*/ 0 w 255"/>
                <a:gd name="T3" fmla="*/ 1168 h 1245"/>
                <a:gd name="T4" fmla="*/ 0 w 255"/>
                <a:gd name="T5" fmla="*/ 128 h 1245"/>
                <a:gd name="T6" fmla="*/ 255 w 255"/>
                <a:gd name="T7" fmla="*/ 0 h 1245"/>
                <a:gd name="T8" fmla="*/ 255 w 255"/>
                <a:gd name="T9" fmla="*/ 1245 h 1245"/>
              </a:gdLst>
              <a:ahLst/>
              <a:cxnLst>
                <a:cxn ang="0">
                  <a:pos x="T0" y="T1"/>
                </a:cxn>
                <a:cxn ang="0">
                  <a:pos x="T2" y="T3"/>
                </a:cxn>
                <a:cxn ang="0">
                  <a:pos x="T4" y="T5"/>
                </a:cxn>
                <a:cxn ang="0">
                  <a:pos x="T6" y="T7"/>
                </a:cxn>
                <a:cxn ang="0">
                  <a:pos x="T8" y="T9"/>
                </a:cxn>
              </a:cxnLst>
              <a:rect l="0" t="0" r="r" b="b"/>
              <a:pathLst>
                <a:path w="255" h="1245">
                  <a:moveTo>
                    <a:pt x="255" y="1245"/>
                  </a:moveTo>
                  <a:lnTo>
                    <a:pt x="0" y="1168"/>
                  </a:lnTo>
                  <a:lnTo>
                    <a:pt x="0" y="128"/>
                  </a:lnTo>
                  <a:lnTo>
                    <a:pt x="255" y="0"/>
                  </a:lnTo>
                  <a:lnTo>
                    <a:pt x="255" y="1245"/>
                  </a:lnTo>
                  <a:close/>
                </a:path>
              </a:pathLst>
            </a:custGeom>
            <a:solidFill>
              <a:schemeClr val="accent4"/>
            </a:solidFill>
            <a:ln>
              <a:noFill/>
            </a:ln>
          </p:spPr>
          <p:txBody>
            <a:bodyPr vert="horz" wrap="square" lIns="85949" tIns="42975" rIns="85949" bIns="42975" numCol="1" anchor="t" anchorCtr="0" compatLnSpc="1"/>
            <a:lstStyle/>
            <a:p>
              <a:pPr algn="just">
                <a:lnSpc>
                  <a:spcPct val="120000"/>
                </a:lnSpc>
              </a:pPr>
              <a:endParaRPr lang="zh-CN" altLang="en-US" sz="800">
                <a:cs typeface="+mn-ea"/>
                <a:sym typeface="+mn-lt"/>
              </a:endParaRPr>
            </a:p>
          </p:txBody>
        </p:sp>
        <p:sp>
          <p:nvSpPr>
            <p:cNvPr id="16" name="Freeform 15">
              <a:extLst>
                <a:ext uri="{FF2B5EF4-FFF2-40B4-BE49-F238E27FC236}">
                  <a16:creationId xmlns:a16="http://schemas.microsoft.com/office/drawing/2014/main" id="{B0B99A4E-A9C0-CCA0-642E-7F1C7793B90A}"/>
                </a:ext>
              </a:extLst>
            </p:cNvPr>
            <p:cNvSpPr/>
            <p:nvPr/>
          </p:nvSpPr>
          <p:spPr bwMode="auto">
            <a:xfrm>
              <a:off x="5652294" y="3681635"/>
              <a:ext cx="282575" cy="1976438"/>
            </a:xfrm>
            <a:custGeom>
              <a:avLst/>
              <a:gdLst>
                <a:gd name="T0" fmla="*/ 0 w 178"/>
                <a:gd name="T1" fmla="*/ 1245 h 1245"/>
                <a:gd name="T2" fmla="*/ 178 w 178"/>
                <a:gd name="T3" fmla="*/ 1168 h 1245"/>
                <a:gd name="T4" fmla="*/ 178 w 178"/>
                <a:gd name="T5" fmla="*/ 111 h 1245"/>
                <a:gd name="T6" fmla="*/ 0 w 178"/>
                <a:gd name="T7" fmla="*/ 0 h 1245"/>
                <a:gd name="T8" fmla="*/ 0 w 178"/>
                <a:gd name="T9" fmla="*/ 1245 h 1245"/>
              </a:gdLst>
              <a:ahLst/>
              <a:cxnLst>
                <a:cxn ang="0">
                  <a:pos x="T0" y="T1"/>
                </a:cxn>
                <a:cxn ang="0">
                  <a:pos x="T2" y="T3"/>
                </a:cxn>
                <a:cxn ang="0">
                  <a:pos x="T4" y="T5"/>
                </a:cxn>
                <a:cxn ang="0">
                  <a:pos x="T6" y="T7"/>
                </a:cxn>
                <a:cxn ang="0">
                  <a:pos x="T8" y="T9"/>
                </a:cxn>
              </a:cxnLst>
              <a:rect l="0" t="0" r="r" b="b"/>
              <a:pathLst>
                <a:path w="178" h="1245">
                  <a:moveTo>
                    <a:pt x="0" y="1245"/>
                  </a:moveTo>
                  <a:lnTo>
                    <a:pt x="178" y="1168"/>
                  </a:lnTo>
                  <a:lnTo>
                    <a:pt x="178" y="111"/>
                  </a:lnTo>
                  <a:lnTo>
                    <a:pt x="0" y="0"/>
                  </a:lnTo>
                  <a:lnTo>
                    <a:pt x="0" y="1245"/>
                  </a:lnTo>
                  <a:close/>
                </a:path>
              </a:pathLst>
            </a:custGeom>
            <a:solidFill>
              <a:schemeClr val="accent4">
                <a:lumMod val="75000"/>
              </a:schemeClr>
            </a:solidFill>
            <a:ln>
              <a:noFill/>
            </a:ln>
          </p:spPr>
          <p:txBody>
            <a:bodyPr vert="horz" wrap="square" lIns="85949" tIns="42975" rIns="85949" bIns="42975" numCol="1" anchor="t" anchorCtr="0" compatLnSpc="1"/>
            <a:lstStyle/>
            <a:p>
              <a:pPr algn="just">
                <a:lnSpc>
                  <a:spcPct val="120000"/>
                </a:lnSpc>
              </a:pPr>
              <a:endParaRPr lang="zh-CN" altLang="en-US" sz="800">
                <a:cs typeface="+mn-ea"/>
                <a:sym typeface="+mn-lt"/>
              </a:endParaRPr>
            </a:p>
          </p:txBody>
        </p:sp>
      </p:grpSp>
      <p:grpSp>
        <p:nvGrpSpPr>
          <p:cNvPr id="17" name="Group 16">
            <a:extLst>
              <a:ext uri="{FF2B5EF4-FFF2-40B4-BE49-F238E27FC236}">
                <a16:creationId xmlns:a16="http://schemas.microsoft.com/office/drawing/2014/main" id="{A55E3C13-DCD7-9463-AB21-23AED1D5E2DA}"/>
              </a:ext>
            </a:extLst>
          </p:cNvPr>
          <p:cNvGrpSpPr/>
          <p:nvPr/>
        </p:nvGrpSpPr>
        <p:grpSpPr>
          <a:xfrm>
            <a:off x="6377184" y="2255868"/>
            <a:ext cx="646112" cy="3054476"/>
            <a:chOff x="6244431" y="2408460"/>
            <a:chExt cx="687388" cy="3249613"/>
          </a:xfrm>
        </p:grpSpPr>
        <p:sp>
          <p:nvSpPr>
            <p:cNvPr id="18" name="Freeform 17">
              <a:extLst>
                <a:ext uri="{FF2B5EF4-FFF2-40B4-BE49-F238E27FC236}">
                  <a16:creationId xmlns:a16="http://schemas.microsoft.com/office/drawing/2014/main" id="{191B1C81-B118-1AC1-E865-D0977B14C6A7}"/>
                </a:ext>
              </a:extLst>
            </p:cNvPr>
            <p:cNvSpPr/>
            <p:nvPr/>
          </p:nvSpPr>
          <p:spPr bwMode="auto">
            <a:xfrm>
              <a:off x="6244431" y="2408460"/>
              <a:ext cx="404813" cy="3249613"/>
            </a:xfrm>
            <a:custGeom>
              <a:avLst/>
              <a:gdLst>
                <a:gd name="T0" fmla="*/ 255 w 255"/>
                <a:gd name="T1" fmla="*/ 2047 h 2047"/>
                <a:gd name="T2" fmla="*/ 0 w 255"/>
                <a:gd name="T3" fmla="*/ 1970 h 2047"/>
                <a:gd name="T4" fmla="*/ 0 w 255"/>
                <a:gd name="T5" fmla="*/ 128 h 2047"/>
                <a:gd name="T6" fmla="*/ 255 w 255"/>
                <a:gd name="T7" fmla="*/ 0 h 2047"/>
                <a:gd name="T8" fmla="*/ 255 w 255"/>
                <a:gd name="T9" fmla="*/ 2047 h 2047"/>
              </a:gdLst>
              <a:ahLst/>
              <a:cxnLst>
                <a:cxn ang="0">
                  <a:pos x="T0" y="T1"/>
                </a:cxn>
                <a:cxn ang="0">
                  <a:pos x="T2" y="T3"/>
                </a:cxn>
                <a:cxn ang="0">
                  <a:pos x="T4" y="T5"/>
                </a:cxn>
                <a:cxn ang="0">
                  <a:pos x="T6" y="T7"/>
                </a:cxn>
                <a:cxn ang="0">
                  <a:pos x="T8" y="T9"/>
                </a:cxn>
              </a:cxnLst>
              <a:rect l="0" t="0" r="r" b="b"/>
              <a:pathLst>
                <a:path w="255" h="2047">
                  <a:moveTo>
                    <a:pt x="255" y="2047"/>
                  </a:moveTo>
                  <a:lnTo>
                    <a:pt x="0" y="1970"/>
                  </a:lnTo>
                  <a:lnTo>
                    <a:pt x="0" y="128"/>
                  </a:lnTo>
                  <a:lnTo>
                    <a:pt x="255" y="0"/>
                  </a:lnTo>
                  <a:lnTo>
                    <a:pt x="255" y="2047"/>
                  </a:lnTo>
                  <a:close/>
                </a:path>
              </a:pathLst>
            </a:custGeom>
            <a:solidFill>
              <a:schemeClr val="accent5"/>
            </a:solidFill>
            <a:ln>
              <a:noFill/>
            </a:ln>
          </p:spPr>
          <p:txBody>
            <a:bodyPr vert="horz" wrap="square" lIns="85949" tIns="42975" rIns="85949" bIns="42975" numCol="1" anchor="t" anchorCtr="0" compatLnSpc="1"/>
            <a:lstStyle/>
            <a:p>
              <a:pPr algn="just">
                <a:lnSpc>
                  <a:spcPct val="120000"/>
                </a:lnSpc>
              </a:pPr>
              <a:endParaRPr lang="zh-CN" altLang="en-US" sz="800">
                <a:cs typeface="+mn-ea"/>
                <a:sym typeface="+mn-lt"/>
              </a:endParaRPr>
            </a:p>
          </p:txBody>
        </p:sp>
        <p:sp>
          <p:nvSpPr>
            <p:cNvPr id="19" name="Freeform 18">
              <a:extLst>
                <a:ext uri="{FF2B5EF4-FFF2-40B4-BE49-F238E27FC236}">
                  <a16:creationId xmlns:a16="http://schemas.microsoft.com/office/drawing/2014/main" id="{14963A94-79B3-CD91-5234-856DA72DF32C}"/>
                </a:ext>
              </a:extLst>
            </p:cNvPr>
            <p:cNvSpPr/>
            <p:nvPr/>
          </p:nvSpPr>
          <p:spPr bwMode="auto">
            <a:xfrm>
              <a:off x="6649244" y="2408460"/>
              <a:ext cx="282575" cy="3249613"/>
            </a:xfrm>
            <a:custGeom>
              <a:avLst/>
              <a:gdLst>
                <a:gd name="T0" fmla="*/ 0 w 178"/>
                <a:gd name="T1" fmla="*/ 2047 h 2047"/>
                <a:gd name="T2" fmla="*/ 178 w 178"/>
                <a:gd name="T3" fmla="*/ 1970 h 2047"/>
                <a:gd name="T4" fmla="*/ 178 w 178"/>
                <a:gd name="T5" fmla="*/ 111 h 2047"/>
                <a:gd name="T6" fmla="*/ 0 w 178"/>
                <a:gd name="T7" fmla="*/ 0 h 2047"/>
                <a:gd name="T8" fmla="*/ 0 w 178"/>
                <a:gd name="T9" fmla="*/ 2047 h 2047"/>
              </a:gdLst>
              <a:ahLst/>
              <a:cxnLst>
                <a:cxn ang="0">
                  <a:pos x="T0" y="T1"/>
                </a:cxn>
                <a:cxn ang="0">
                  <a:pos x="T2" y="T3"/>
                </a:cxn>
                <a:cxn ang="0">
                  <a:pos x="T4" y="T5"/>
                </a:cxn>
                <a:cxn ang="0">
                  <a:pos x="T6" y="T7"/>
                </a:cxn>
                <a:cxn ang="0">
                  <a:pos x="T8" y="T9"/>
                </a:cxn>
              </a:cxnLst>
              <a:rect l="0" t="0" r="r" b="b"/>
              <a:pathLst>
                <a:path w="178" h="2047">
                  <a:moveTo>
                    <a:pt x="0" y="2047"/>
                  </a:moveTo>
                  <a:lnTo>
                    <a:pt x="178" y="1970"/>
                  </a:lnTo>
                  <a:lnTo>
                    <a:pt x="178" y="111"/>
                  </a:lnTo>
                  <a:lnTo>
                    <a:pt x="0" y="0"/>
                  </a:lnTo>
                  <a:lnTo>
                    <a:pt x="0" y="2047"/>
                  </a:lnTo>
                  <a:close/>
                </a:path>
              </a:pathLst>
            </a:custGeom>
            <a:solidFill>
              <a:schemeClr val="accent5">
                <a:lumMod val="75000"/>
              </a:schemeClr>
            </a:solidFill>
            <a:ln>
              <a:noFill/>
            </a:ln>
          </p:spPr>
          <p:txBody>
            <a:bodyPr vert="horz" wrap="square" lIns="85949" tIns="42975" rIns="85949" bIns="42975" numCol="1" anchor="t" anchorCtr="0" compatLnSpc="1"/>
            <a:lstStyle/>
            <a:p>
              <a:pPr algn="just">
                <a:lnSpc>
                  <a:spcPct val="120000"/>
                </a:lnSpc>
              </a:pPr>
              <a:endParaRPr lang="zh-CN" altLang="en-US" sz="800">
                <a:cs typeface="+mn-ea"/>
                <a:sym typeface="+mn-lt"/>
              </a:endParaRPr>
            </a:p>
          </p:txBody>
        </p:sp>
      </p:grpSp>
      <p:grpSp>
        <p:nvGrpSpPr>
          <p:cNvPr id="20" name="Group 19">
            <a:extLst>
              <a:ext uri="{FF2B5EF4-FFF2-40B4-BE49-F238E27FC236}">
                <a16:creationId xmlns:a16="http://schemas.microsoft.com/office/drawing/2014/main" id="{792D3E89-970A-2D33-35D5-3ADA965CB1D3}"/>
              </a:ext>
            </a:extLst>
          </p:cNvPr>
          <p:cNvGrpSpPr/>
          <p:nvPr/>
        </p:nvGrpSpPr>
        <p:grpSpPr>
          <a:xfrm>
            <a:off x="7536114" y="2918393"/>
            <a:ext cx="644618" cy="2391952"/>
            <a:chOff x="7201694" y="3113310"/>
            <a:chExt cx="685800" cy="2544763"/>
          </a:xfrm>
        </p:grpSpPr>
        <p:sp>
          <p:nvSpPr>
            <p:cNvPr id="21" name="Freeform 20">
              <a:extLst>
                <a:ext uri="{FF2B5EF4-FFF2-40B4-BE49-F238E27FC236}">
                  <a16:creationId xmlns:a16="http://schemas.microsoft.com/office/drawing/2014/main" id="{82A7B1BD-237D-FC98-DBC7-7458ED319D71}"/>
                </a:ext>
              </a:extLst>
            </p:cNvPr>
            <p:cNvSpPr/>
            <p:nvPr/>
          </p:nvSpPr>
          <p:spPr bwMode="auto">
            <a:xfrm>
              <a:off x="7201694" y="3113310"/>
              <a:ext cx="417513" cy="2544763"/>
            </a:xfrm>
            <a:custGeom>
              <a:avLst/>
              <a:gdLst>
                <a:gd name="T0" fmla="*/ 263 w 263"/>
                <a:gd name="T1" fmla="*/ 1603 h 1603"/>
                <a:gd name="T2" fmla="*/ 0 w 263"/>
                <a:gd name="T3" fmla="*/ 1526 h 1603"/>
                <a:gd name="T4" fmla="*/ 0 w 263"/>
                <a:gd name="T5" fmla="*/ 128 h 1603"/>
                <a:gd name="T6" fmla="*/ 263 w 263"/>
                <a:gd name="T7" fmla="*/ 0 h 1603"/>
                <a:gd name="T8" fmla="*/ 263 w 263"/>
                <a:gd name="T9" fmla="*/ 1603 h 1603"/>
              </a:gdLst>
              <a:ahLst/>
              <a:cxnLst>
                <a:cxn ang="0">
                  <a:pos x="T0" y="T1"/>
                </a:cxn>
                <a:cxn ang="0">
                  <a:pos x="T2" y="T3"/>
                </a:cxn>
                <a:cxn ang="0">
                  <a:pos x="T4" y="T5"/>
                </a:cxn>
                <a:cxn ang="0">
                  <a:pos x="T6" y="T7"/>
                </a:cxn>
                <a:cxn ang="0">
                  <a:pos x="T8" y="T9"/>
                </a:cxn>
              </a:cxnLst>
              <a:rect l="0" t="0" r="r" b="b"/>
              <a:pathLst>
                <a:path w="263" h="1603">
                  <a:moveTo>
                    <a:pt x="263" y="1603"/>
                  </a:moveTo>
                  <a:lnTo>
                    <a:pt x="0" y="1526"/>
                  </a:lnTo>
                  <a:lnTo>
                    <a:pt x="0" y="128"/>
                  </a:lnTo>
                  <a:lnTo>
                    <a:pt x="263" y="0"/>
                  </a:lnTo>
                  <a:lnTo>
                    <a:pt x="263" y="1603"/>
                  </a:lnTo>
                  <a:close/>
                </a:path>
              </a:pathLst>
            </a:custGeom>
            <a:solidFill>
              <a:schemeClr val="accent6"/>
            </a:solidFill>
            <a:ln>
              <a:noFill/>
            </a:ln>
          </p:spPr>
          <p:txBody>
            <a:bodyPr vert="horz" wrap="square" lIns="85949" tIns="42975" rIns="85949" bIns="42975" numCol="1" anchor="t" anchorCtr="0" compatLnSpc="1"/>
            <a:lstStyle/>
            <a:p>
              <a:pPr algn="just">
                <a:lnSpc>
                  <a:spcPct val="120000"/>
                </a:lnSpc>
              </a:pPr>
              <a:endParaRPr lang="zh-CN" altLang="en-US" sz="800">
                <a:cs typeface="+mn-ea"/>
                <a:sym typeface="+mn-lt"/>
              </a:endParaRPr>
            </a:p>
          </p:txBody>
        </p:sp>
        <p:sp>
          <p:nvSpPr>
            <p:cNvPr id="22" name="Freeform 21">
              <a:extLst>
                <a:ext uri="{FF2B5EF4-FFF2-40B4-BE49-F238E27FC236}">
                  <a16:creationId xmlns:a16="http://schemas.microsoft.com/office/drawing/2014/main" id="{4EE19568-87E9-AC65-8625-CA503CCB32FD}"/>
                </a:ext>
              </a:extLst>
            </p:cNvPr>
            <p:cNvSpPr/>
            <p:nvPr/>
          </p:nvSpPr>
          <p:spPr bwMode="auto">
            <a:xfrm>
              <a:off x="7619206" y="3113310"/>
              <a:ext cx="268288" cy="2544763"/>
            </a:xfrm>
            <a:custGeom>
              <a:avLst/>
              <a:gdLst>
                <a:gd name="T0" fmla="*/ 0 w 169"/>
                <a:gd name="T1" fmla="*/ 1603 h 1603"/>
                <a:gd name="T2" fmla="*/ 169 w 169"/>
                <a:gd name="T3" fmla="*/ 1526 h 1603"/>
                <a:gd name="T4" fmla="*/ 169 w 169"/>
                <a:gd name="T5" fmla="*/ 110 h 1603"/>
                <a:gd name="T6" fmla="*/ 0 w 169"/>
                <a:gd name="T7" fmla="*/ 0 h 1603"/>
                <a:gd name="T8" fmla="*/ 0 w 169"/>
                <a:gd name="T9" fmla="*/ 1603 h 1603"/>
              </a:gdLst>
              <a:ahLst/>
              <a:cxnLst>
                <a:cxn ang="0">
                  <a:pos x="T0" y="T1"/>
                </a:cxn>
                <a:cxn ang="0">
                  <a:pos x="T2" y="T3"/>
                </a:cxn>
                <a:cxn ang="0">
                  <a:pos x="T4" y="T5"/>
                </a:cxn>
                <a:cxn ang="0">
                  <a:pos x="T6" y="T7"/>
                </a:cxn>
                <a:cxn ang="0">
                  <a:pos x="T8" y="T9"/>
                </a:cxn>
              </a:cxnLst>
              <a:rect l="0" t="0" r="r" b="b"/>
              <a:pathLst>
                <a:path w="169" h="1603">
                  <a:moveTo>
                    <a:pt x="0" y="1603"/>
                  </a:moveTo>
                  <a:lnTo>
                    <a:pt x="169" y="1526"/>
                  </a:lnTo>
                  <a:lnTo>
                    <a:pt x="169" y="110"/>
                  </a:lnTo>
                  <a:lnTo>
                    <a:pt x="0" y="0"/>
                  </a:lnTo>
                  <a:lnTo>
                    <a:pt x="0" y="1603"/>
                  </a:lnTo>
                  <a:close/>
                </a:path>
              </a:pathLst>
            </a:custGeom>
            <a:solidFill>
              <a:schemeClr val="accent6">
                <a:lumMod val="75000"/>
              </a:schemeClr>
            </a:solidFill>
            <a:ln>
              <a:noFill/>
            </a:ln>
          </p:spPr>
          <p:txBody>
            <a:bodyPr vert="horz" wrap="square" lIns="85949" tIns="42975" rIns="85949" bIns="42975" numCol="1" anchor="t" anchorCtr="0" compatLnSpc="1"/>
            <a:lstStyle/>
            <a:p>
              <a:pPr algn="just">
                <a:lnSpc>
                  <a:spcPct val="120000"/>
                </a:lnSpc>
              </a:pPr>
              <a:endParaRPr lang="zh-CN" altLang="en-US" sz="800">
                <a:cs typeface="+mn-ea"/>
                <a:sym typeface="+mn-lt"/>
              </a:endParaRPr>
            </a:p>
          </p:txBody>
        </p:sp>
      </p:grpSp>
      <p:grpSp>
        <p:nvGrpSpPr>
          <p:cNvPr id="25" name="Group 22">
            <a:extLst>
              <a:ext uri="{FF2B5EF4-FFF2-40B4-BE49-F238E27FC236}">
                <a16:creationId xmlns:a16="http://schemas.microsoft.com/office/drawing/2014/main" id="{C11E4AC5-75C3-B40B-26F2-4AD8919D33C8}"/>
              </a:ext>
            </a:extLst>
          </p:cNvPr>
          <p:cNvGrpSpPr/>
          <p:nvPr/>
        </p:nvGrpSpPr>
        <p:grpSpPr>
          <a:xfrm>
            <a:off x="8693550" y="2651294"/>
            <a:ext cx="646112" cy="2659050"/>
            <a:chOff x="8238331" y="2829148"/>
            <a:chExt cx="687388" cy="2828925"/>
          </a:xfrm>
        </p:grpSpPr>
        <p:sp>
          <p:nvSpPr>
            <p:cNvPr id="27" name="Freeform 23">
              <a:extLst>
                <a:ext uri="{FF2B5EF4-FFF2-40B4-BE49-F238E27FC236}">
                  <a16:creationId xmlns:a16="http://schemas.microsoft.com/office/drawing/2014/main" id="{FEE5FE30-24FF-F832-E407-6EB752EEDB90}"/>
                </a:ext>
              </a:extLst>
            </p:cNvPr>
            <p:cNvSpPr/>
            <p:nvPr/>
          </p:nvSpPr>
          <p:spPr bwMode="auto">
            <a:xfrm>
              <a:off x="8238331" y="2829148"/>
              <a:ext cx="404813" cy="2828925"/>
            </a:xfrm>
            <a:custGeom>
              <a:avLst/>
              <a:gdLst>
                <a:gd name="T0" fmla="*/ 255 w 255"/>
                <a:gd name="T1" fmla="*/ 1782 h 1782"/>
                <a:gd name="T2" fmla="*/ 0 w 255"/>
                <a:gd name="T3" fmla="*/ 1705 h 1782"/>
                <a:gd name="T4" fmla="*/ 0 w 255"/>
                <a:gd name="T5" fmla="*/ 127 h 1782"/>
                <a:gd name="T6" fmla="*/ 255 w 255"/>
                <a:gd name="T7" fmla="*/ 0 h 1782"/>
                <a:gd name="T8" fmla="*/ 255 w 255"/>
                <a:gd name="T9" fmla="*/ 1782 h 1782"/>
              </a:gdLst>
              <a:ahLst/>
              <a:cxnLst>
                <a:cxn ang="0">
                  <a:pos x="T0" y="T1"/>
                </a:cxn>
                <a:cxn ang="0">
                  <a:pos x="T2" y="T3"/>
                </a:cxn>
                <a:cxn ang="0">
                  <a:pos x="T4" y="T5"/>
                </a:cxn>
                <a:cxn ang="0">
                  <a:pos x="T6" y="T7"/>
                </a:cxn>
                <a:cxn ang="0">
                  <a:pos x="T8" y="T9"/>
                </a:cxn>
              </a:cxnLst>
              <a:rect l="0" t="0" r="r" b="b"/>
              <a:pathLst>
                <a:path w="255" h="1782">
                  <a:moveTo>
                    <a:pt x="255" y="1782"/>
                  </a:moveTo>
                  <a:lnTo>
                    <a:pt x="0" y="1705"/>
                  </a:lnTo>
                  <a:lnTo>
                    <a:pt x="0" y="127"/>
                  </a:lnTo>
                  <a:lnTo>
                    <a:pt x="255" y="0"/>
                  </a:lnTo>
                  <a:lnTo>
                    <a:pt x="255" y="1782"/>
                  </a:lnTo>
                  <a:close/>
                </a:path>
              </a:pathLst>
            </a:custGeom>
            <a:solidFill>
              <a:schemeClr val="accent1"/>
            </a:solidFill>
            <a:ln>
              <a:noFill/>
            </a:ln>
          </p:spPr>
          <p:txBody>
            <a:bodyPr vert="horz" wrap="square" lIns="85949" tIns="42975" rIns="85949" bIns="42975" numCol="1" anchor="t" anchorCtr="0" compatLnSpc="1"/>
            <a:lstStyle/>
            <a:p>
              <a:pPr algn="just">
                <a:lnSpc>
                  <a:spcPct val="120000"/>
                </a:lnSpc>
              </a:pPr>
              <a:endParaRPr lang="zh-CN" altLang="en-US" sz="800">
                <a:cs typeface="+mn-ea"/>
                <a:sym typeface="+mn-lt"/>
              </a:endParaRPr>
            </a:p>
          </p:txBody>
        </p:sp>
        <p:sp>
          <p:nvSpPr>
            <p:cNvPr id="29" name="Freeform 24">
              <a:extLst>
                <a:ext uri="{FF2B5EF4-FFF2-40B4-BE49-F238E27FC236}">
                  <a16:creationId xmlns:a16="http://schemas.microsoft.com/office/drawing/2014/main" id="{34A07A0F-5983-4D1A-2367-1EAAB528A1C0}"/>
                </a:ext>
              </a:extLst>
            </p:cNvPr>
            <p:cNvSpPr/>
            <p:nvPr/>
          </p:nvSpPr>
          <p:spPr bwMode="auto">
            <a:xfrm>
              <a:off x="8643144" y="2829148"/>
              <a:ext cx="282575" cy="2828925"/>
            </a:xfrm>
            <a:custGeom>
              <a:avLst/>
              <a:gdLst>
                <a:gd name="T0" fmla="*/ 0 w 178"/>
                <a:gd name="T1" fmla="*/ 1782 h 1782"/>
                <a:gd name="T2" fmla="*/ 178 w 178"/>
                <a:gd name="T3" fmla="*/ 1705 h 1782"/>
                <a:gd name="T4" fmla="*/ 178 w 178"/>
                <a:gd name="T5" fmla="*/ 110 h 1782"/>
                <a:gd name="T6" fmla="*/ 0 w 178"/>
                <a:gd name="T7" fmla="*/ 0 h 1782"/>
                <a:gd name="T8" fmla="*/ 0 w 178"/>
                <a:gd name="T9" fmla="*/ 1782 h 1782"/>
              </a:gdLst>
              <a:ahLst/>
              <a:cxnLst>
                <a:cxn ang="0">
                  <a:pos x="T0" y="T1"/>
                </a:cxn>
                <a:cxn ang="0">
                  <a:pos x="T2" y="T3"/>
                </a:cxn>
                <a:cxn ang="0">
                  <a:pos x="T4" y="T5"/>
                </a:cxn>
                <a:cxn ang="0">
                  <a:pos x="T6" y="T7"/>
                </a:cxn>
                <a:cxn ang="0">
                  <a:pos x="T8" y="T9"/>
                </a:cxn>
              </a:cxnLst>
              <a:rect l="0" t="0" r="r" b="b"/>
              <a:pathLst>
                <a:path w="178" h="1782">
                  <a:moveTo>
                    <a:pt x="0" y="1782"/>
                  </a:moveTo>
                  <a:lnTo>
                    <a:pt x="178" y="1705"/>
                  </a:lnTo>
                  <a:lnTo>
                    <a:pt x="178" y="110"/>
                  </a:lnTo>
                  <a:lnTo>
                    <a:pt x="0" y="0"/>
                  </a:lnTo>
                  <a:lnTo>
                    <a:pt x="0" y="1782"/>
                  </a:lnTo>
                  <a:close/>
                </a:path>
              </a:pathLst>
            </a:custGeom>
            <a:solidFill>
              <a:schemeClr val="accent1">
                <a:lumMod val="75000"/>
              </a:schemeClr>
            </a:solidFill>
            <a:ln>
              <a:noFill/>
            </a:ln>
          </p:spPr>
          <p:txBody>
            <a:bodyPr vert="horz" wrap="square" lIns="85949" tIns="42975" rIns="85949" bIns="42975" numCol="1" anchor="t" anchorCtr="0" compatLnSpc="1"/>
            <a:lstStyle/>
            <a:p>
              <a:pPr algn="just">
                <a:lnSpc>
                  <a:spcPct val="120000"/>
                </a:lnSpc>
              </a:pPr>
              <a:endParaRPr lang="zh-CN" altLang="en-US" sz="800">
                <a:cs typeface="+mn-ea"/>
                <a:sym typeface="+mn-lt"/>
              </a:endParaRPr>
            </a:p>
          </p:txBody>
        </p:sp>
      </p:grpSp>
      <p:grpSp>
        <p:nvGrpSpPr>
          <p:cNvPr id="30" name="Group 25">
            <a:extLst>
              <a:ext uri="{FF2B5EF4-FFF2-40B4-BE49-F238E27FC236}">
                <a16:creationId xmlns:a16="http://schemas.microsoft.com/office/drawing/2014/main" id="{669E34AB-128E-7CD0-7F53-6A79A5D216DB}"/>
              </a:ext>
            </a:extLst>
          </p:cNvPr>
          <p:cNvGrpSpPr/>
          <p:nvPr/>
        </p:nvGrpSpPr>
        <p:grpSpPr>
          <a:xfrm>
            <a:off x="9852483" y="1912668"/>
            <a:ext cx="646111" cy="3397676"/>
            <a:chOff x="9262269" y="2043335"/>
            <a:chExt cx="687387" cy="3614738"/>
          </a:xfrm>
        </p:grpSpPr>
        <p:sp>
          <p:nvSpPr>
            <p:cNvPr id="31" name="Freeform 26">
              <a:extLst>
                <a:ext uri="{FF2B5EF4-FFF2-40B4-BE49-F238E27FC236}">
                  <a16:creationId xmlns:a16="http://schemas.microsoft.com/office/drawing/2014/main" id="{BBD21DD2-B454-6B16-8DAF-7CDFC41BC3AC}"/>
                </a:ext>
              </a:extLst>
            </p:cNvPr>
            <p:cNvSpPr/>
            <p:nvPr/>
          </p:nvSpPr>
          <p:spPr bwMode="auto">
            <a:xfrm>
              <a:off x="9262269" y="2043335"/>
              <a:ext cx="404813" cy="3614738"/>
            </a:xfrm>
            <a:custGeom>
              <a:avLst/>
              <a:gdLst>
                <a:gd name="T0" fmla="*/ 255 w 255"/>
                <a:gd name="T1" fmla="*/ 2277 h 2277"/>
                <a:gd name="T2" fmla="*/ 0 w 255"/>
                <a:gd name="T3" fmla="*/ 2200 h 2277"/>
                <a:gd name="T4" fmla="*/ 0 w 255"/>
                <a:gd name="T5" fmla="*/ 119 h 2277"/>
                <a:gd name="T6" fmla="*/ 255 w 255"/>
                <a:gd name="T7" fmla="*/ 0 h 2277"/>
                <a:gd name="T8" fmla="*/ 255 w 255"/>
                <a:gd name="T9" fmla="*/ 2277 h 2277"/>
              </a:gdLst>
              <a:ahLst/>
              <a:cxnLst>
                <a:cxn ang="0">
                  <a:pos x="T0" y="T1"/>
                </a:cxn>
                <a:cxn ang="0">
                  <a:pos x="T2" y="T3"/>
                </a:cxn>
                <a:cxn ang="0">
                  <a:pos x="T4" y="T5"/>
                </a:cxn>
                <a:cxn ang="0">
                  <a:pos x="T6" y="T7"/>
                </a:cxn>
                <a:cxn ang="0">
                  <a:pos x="T8" y="T9"/>
                </a:cxn>
              </a:cxnLst>
              <a:rect l="0" t="0" r="r" b="b"/>
              <a:pathLst>
                <a:path w="255" h="2277">
                  <a:moveTo>
                    <a:pt x="255" y="2277"/>
                  </a:moveTo>
                  <a:lnTo>
                    <a:pt x="0" y="2200"/>
                  </a:lnTo>
                  <a:lnTo>
                    <a:pt x="0" y="119"/>
                  </a:lnTo>
                  <a:lnTo>
                    <a:pt x="255" y="0"/>
                  </a:lnTo>
                  <a:lnTo>
                    <a:pt x="255" y="2277"/>
                  </a:lnTo>
                  <a:close/>
                </a:path>
              </a:pathLst>
            </a:custGeom>
            <a:solidFill>
              <a:schemeClr val="accent2"/>
            </a:solidFill>
            <a:ln>
              <a:noFill/>
            </a:ln>
          </p:spPr>
          <p:txBody>
            <a:bodyPr vert="horz" wrap="square" lIns="85949" tIns="42975" rIns="85949" bIns="42975" numCol="1" anchor="t" anchorCtr="0" compatLnSpc="1"/>
            <a:lstStyle/>
            <a:p>
              <a:pPr algn="just">
                <a:lnSpc>
                  <a:spcPct val="120000"/>
                </a:lnSpc>
              </a:pPr>
              <a:endParaRPr lang="zh-CN" altLang="en-US" sz="800">
                <a:cs typeface="+mn-ea"/>
                <a:sym typeface="+mn-lt"/>
              </a:endParaRPr>
            </a:p>
          </p:txBody>
        </p:sp>
        <p:sp>
          <p:nvSpPr>
            <p:cNvPr id="32" name="Freeform 27">
              <a:extLst>
                <a:ext uri="{FF2B5EF4-FFF2-40B4-BE49-F238E27FC236}">
                  <a16:creationId xmlns:a16="http://schemas.microsoft.com/office/drawing/2014/main" id="{F67DB3FD-6B2F-52C3-FAAD-D6E382C90EF8}"/>
                </a:ext>
              </a:extLst>
            </p:cNvPr>
            <p:cNvSpPr/>
            <p:nvPr/>
          </p:nvSpPr>
          <p:spPr bwMode="auto">
            <a:xfrm>
              <a:off x="9667081" y="2043335"/>
              <a:ext cx="282575" cy="3614738"/>
            </a:xfrm>
            <a:custGeom>
              <a:avLst/>
              <a:gdLst>
                <a:gd name="T0" fmla="*/ 0 w 178"/>
                <a:gd name="T1" fmla="*/ 2277 h 2277"/>
                <a:gd name="T2" fmla="*/ 178 w 178"/>
                <a:gd name="T3" fmla="*/ 2200 h 2277"/>
                <a:gd name="T4" fmla="*/ 178 w 178"/>
                <a:gd name="T5" fmla="*/ 111 h 2277"/>
                <a:gd name="T6" fmla="*/ 0 w 178"/>
                <a:gd name="T7" fmla="*/ 0 h 2277"/>
                <a:gd name="T8" fmla="*/ 0 w 178"/>
                <a:gd name="T9" fmla="*/ 2277 h 2277"/>
              </a:gdLst>
              <a:ahLst/>
              <a:cxnLst>
                <a:cxn ang="0">
                  <a:pos x="T0" y="T1"/>
                </a:cxn>
                <a:cxn ang="0">
                  <a:pos x="T2" y="T3"/>
                </a:cxn>
                <a:cxn ang="0">
                  <a:pos x="T4" y="T5"/>
                </a:cxn>
                <a:cxn ang="0">
                  <a:pos x="T6" y="T7"/>
                </a:cxn>
                <a:cxn ang="0">
                  <a:pos x="T8" y="T9"/>
                </a:cxn>
              </a:cxnLst>
              <a:rect l="0" t="0" r="r" b="b"/>
              <a:pathLst>
                <a:path w="178" h="2277">
                  <a:moveTo>
                    <a:pt x="0" y="2277"/>
                  </a:moveTo>
                  <a:lnTo>
                    <a:pt x="178" y="2200"/>
                  </a:lnTo>
                  <a:lnTo>
                    <a:pt x="178" y="111"/>
                  </a:lnTo>
                  <a:lnTo>
                    <a:pt x="0" y="0"/>
                  </a:lnTo>
                  <a:lnTo>
                    <a:pt x="0" y="2277"/>
                  </a:lnTo>
                  <a:close/>
                </a:path>
              </a:pathLst>
            </a:custGeom>
            <a:solidFill>
              <a:schemeClr val="accent2">
                <a:lumMod val="75000"/>
              </a:schemeClr>
            </a:solidFill>
            <a:ln>
              <a:noFill/>
            </a:ln>
          </p:spPr>
          <p:txBody>
            <a:bodyPr vert="horz" wrap="square" lIns="85949" tIns="42975" rIns="85949" bIns="42975" numCol="1" anchor="t" anchorCtr="0" compatLnSpc="1"/>
            <a:lstStyle/>
            <a:p>
              <a:pPr algn="just">
                <a:lnSpc>
                  <a:spcPct val="120000"/>
                </a:lnSpc>
              </a:pPr>
              <a:endParaRPr lang="zh-CN" altLang="en-US" sz="800">
                <a:cs typeface="+mn-ea"/>
                <a:sym typeface="+mn-lt"/>
              </a:endParaRPr>
            </a:p>
          </p:txBody>
        </p:sp>
      </p:grpSp>
      <p:sp>
        <p:nvSpPr>
          <p:cNvPr id="33" name="文本框 48">
            <a:extLst>
              <a:ext uri="{FF2B5EF4-FFF2-40B4-BE49-F238E27FC236}">
                <a16:creationId xmlns:a16="http://schemas.microsoft.com/office/drawing/2014/main" id="{1C3CC6EC-476F-2388-83CB-30751189E52B}"/>
              </a:ext>
            </a:extLst>
          </p:cNvPr>
          <p:cNvSpPr txBox="1"/>
          <p:nvPr/>
        </p:nvSpPr>
        <p:spPr>
          <a:xfrm>
            <a:off x="1767460" y="1209358"/>
            <a:ext cx="732894" cy="367986"/>
          </a:xfrm>
          <a:prstGeom prst="rect">
            <a:avLst/>
          </a:prstGeom>
          <a:noFill/>
        </p:spPr>
        <p:txBody>
          <a:bodyPr wrap="none" rtlCol="0">
            <a:spAutoFit/>
          </a:bodyPr>
          <a:lstStyle/>
          <a:p>
            <a:pPr algn="ctr">
              <a:lnSpc>
                <a:spcPct val="120000"/>
              </a:lnSpc>
            </a:pPr>
            <a:r>
              <a:rPr lang="en-US" altLang="zh-CN" sz="1600" b="1" dirty="0">
                <a:solidFill>
                  <a:schemeClr val="accent1"/>
                </a:solidFill>
                <a:cs typeface="+mn-ea"/>
                <a:sym typeface="+mn-lt"/>
              </a:rPr>
              <a:t>100%</a:t>
            </a:r>
            <a:endParaRPr lang="zh-CN" altLang="en-US" sz="1600" b="1" dirty="0">
              <a:solidFill>
                <a:schemeClr val="accent1"/>
              </a:solidFill>
              <a:cs typeface="+mn-ea"/>
              <a:sym typeface="+mn-lt"/>
            </a:endParaRPr>
          </a:p>
        </p:txBody>
      </p:sp>
      <p:sp>
        <p:nvSpPr>
          <p:cNvPr id="35" name="文本框 49">
            <a:extLst>
              <a:ext uri="{FF2B5EF4-FFF2-40B4-BE49-F238E27FC236}">
                <a16:creationId xmlns:a16="http://schemas.microsoft.com/office/drawing/2014/main" id="{B326F37C-EB2B-DF05-4F46-5BB572308832}"/>
              </a:ext>
            </a:extLst>
          </p:cNvPr>
          <p:cNvSpPr txBox="1"/>
          <p:nvPr/>
        </p:nvSpPr>
        <p:spPr>
          <a:xfrm>
            <a:off x="9925851" y="1544866"/>
            <a:ext cx="614271" cy="367986"/>
          </a:xfrm>
          <a:prstGeom prst="rect">
            <a:avLst/>
          </a:prstGeom>
          <a:noFill/>
        </p:spPr>
        <p:txBody>
          <a:bodyPr wrap="none" rtlCol="0">
            <a:spAutoFit/>
          </a:bodyPr>
          <a:lstStyle/>
          <a:p>
            <a:pPr algn="ctr">
              <a:lnSpc>
                <a:spcPct val="120000"/>
              </a:lnSpc>
            </a:pPr>
            <a:r>
              <a:rPr lang="en-US" altLang="zh-CN" sz="1600" b="1" dirty="0">
                <a:solidFill>
                  <a:schemeClr val="accent1"/>
                </a:solidFill>
                <a:cs typeface="+mn-ea"/>
                <a:sym typeface="+mn-lt"/>
              </a:rPr>
              <a:t>95%</a:t>
            </a:r>
            <a:endParaRPr lang="zh-CN" altLang="en-US" sz="1600" b="1" dirty="0">
              <a:solidFill>
                <a:schemeClr val="accent1"/>
              </a:solidFill>
              <a:cs typeface="+mn-ea"/>
              <a:sym typeface="+mn-lt"/>
            </a:endParaRPr>
          </a:p>
        </p:txBody>
      </p:sp>
      <p:sp>
        <p:nvSpPr>
          <p:cNvPr id="37" name="文本框 50">
            <a:extLst>
              <a:ext uri="{FF2B5EF4-FFF2-40B4-BE49-F238E27FC236}">
                <a16:creationId xmlns:a16="http://schemas.microsoft.com/office/drawing/2014/main" id="{DDF8EA35-E534-6B8A-AC78-71E93BB486C4}"/>
              </a:ext>
            </a:extLst>
          </p:cNvPr>
          <p:cNvSpPr txBox="1"/>
          <p:nvPr/>
        </p:nvSpPr>
        <p:spPr>
          <a:xfrm>
            <a:off x="3032560" y="1950964"/>
            <a:ext cx="614271" cy="367986"/>
          </a:xfrm>
          <a:prstGeom prst="rect">
            <a:avLst/>
          </a:prstGeom>
          <a:noFill/>
        </p:spPr>
        <p:txBody>
          <a:bodyPr wrap="none" rtlCol="0">
            <a:spAutoFit/>
          </a:bodyPr>
          <a:lstStyle/>
          <a:p>
            <a:pPr algn="ctr">
              <a:lnSpc>
                <a:spcPct val="120000"/>
              </a:lnSpc>
            </a:pPr>
            <a:r>
              <a:rPr lang="en-US" altLang="zh-CN" sz="1600" b="1" dirty="0">
                <a:solidFill>
                  <a:schemeClr val="accent1"/>
                </a:solidFill>
                <a:cs typeface="+mn-ea"/>
                <a:sym typeface="+mn-lt"/>
              </a:rPr>
              <a:t>80%</a:t>
            </a:r>
            <a:endParaRPr lang="zh-CN" altLang="en-US" sz="1600" b="1" dirty="0">
              <a:solidFill>
                <a:schemeClr val="accent1"/>
              </a:solidFill>
              <a:cs typeface="+mn-ea"/>
              <a:sym typeface="+mn-lt"/>
            </a:endParaRPr>
          </a:p>
        </p:txBody>
      </p:sp>
      <p:sp>
        <p:nvSpPr>
          <p:cNvPr id="38" name="文本框 51">
            <a:extLst>
              <a:ext uri="{FF2B5EF4-FFF2-40B4-BE49-F238E27FC236}">
                <a16:creationId xmlns:a16="http://schemas.microsoft.com/office/drawing/2014/main" id="{FA7E27BD-1C99-9E6A-780F-6BFFB28613AE}"/>
              </a:ext>
            </a:extLst>
          </p:cNvPr>
          <p:cNvSpPr txBox="1"/>
          <p:nvPr/>
        </p:nvSpPr>
        <p:spPr>
          <a:xfrm>
            <a:off x="4181442" y="2463848"/>
            <a:ext cx="614271" cy="367986"/>
          </a:xfrm>
          <a:prstGeom prst="rect">
            <a:avLst/>
          </a:prstGeom>
          <a:noFill/>
        </p:spPr>
        <p:txBody>
          <a:bodyPr wrap="none" rtlCol="0">
            <a:spAutoFit/>
          </a:bodyPr>
          <a:lstStyle/>
          <a:p>
            <a:pPr algn="ctr">
              <a:lnSpc>
                <a:spcPct val="120000"/>
              </a:lnSpc>
            </a:pPr>
            <a:r>
              <a:rPr lang="en-US" altLang="zh-CN" sz="1600" b="1" dirty="0">
                <a:solidFill>
                  <a:schemeClr val="accent1"/>
                </a:solidFill>
                <a:cs typeface="+mn-ea"/>
                <a:sym typeface="+mn-lt"/>
              </a:rPr>
              <a:t>70%</a:t>
            </a:r>
            <a:endParaRPr lang="zh-CN" altLang="en-US" sz="1600" b="1" dirty="0">
              <a:solidFill>
                <a:schemeClr val="accent1"/>
              </a:solidFill>
              <a:cs typeface="+mn-ea"/>
              <a:sym typeface="+mn-lt"/>
            </a:endParaRPr>
          </a:p>
        </p:txBody>
      </p:sp>
      <p:sp>
        <p:nvSpPr>
          <p:cNvPr id="40" name="文本框 52">
            <a:extLst>
              <a:ext uri="{FF2B5EF4-FFF2-40B4-BE49-F238E27FC236}">
                <a16:creationId xmlns:a16="http://schemas.microsoft.com/office/drawing/2014/main" id="{6E76175A-CB33-3984-E021-6B92DAE1CA6D}"/>
              </a:ext>
            </a:extLst>
          </p:cNvPr>
          <p:cNvSpPr txBox="1"/>
          <p:nvPr/>
        </p:nvSpPr>
        <p:spPr>
          <a:xfrm>
            <a:off x="5330324" y="3068998"/>
            <a:ext cx="614271" cy="367986"/>
          </a:xfrm>
          <a:prstGeom prst="rect">
            <a:avLst/>
          </a:prstGeom>
          <a:noFill/>
        </p:spPr>
        <p:txBody>
          <a:bodyPr wrap="none" rtlCol="0">
            <a:spAutoFit/>
          </a:bodyPr>
          <a:lstStyle/>
          <a:p>
            <a:pPr algn="ctr">
              <a:lnSpc>
                <a:spcPct val="120000"/>
              </a:lnSpc>
            </a:pPr>
            <a:r>
              <a:rPr lang="en-US" altLang="zh-CN" sz="1600" b="1" dirty="0">
                <a:solidFill>
                  <a:schemeClr val="accent1"/>
                </a:solidFill>
                <a:cs typeface="+mn-ea"/>
                <a:sym typeface="+mn-lt"/>
              </a:rPr>
              <a:t>50%</a:t>
            </a:r>
            <a:endParaRPr lang="zh-CN" altLang="en-US" sz="1600" b="1" dirty="0">
              <a:solidFill>
                <a:schemeClr val="accent1"/>
              </a:solidFill>
              <a:cs typeface="+mn-ea"/>
              <a:sym typeface="+mn-lt"/>
            </a:endParaRPr>
          </a:p>
        </p:txBody>
      </p:sp>
      <p:sp>
        <p:nvSpPr>
          <p:cNvPr id="41" name="文本框 53">
            <a:extLst>
              <a:ext uri="{FF2B5EF4-FFF2-40B4-BE49-F238E27FC236}">
                <a16:creationId xmlns:a16="http://schemas.microsoft.com/office/drawing/2014/main" id="{BF13790C-480B-5C31-03D8-78FE97DCC5CF}"/>
              </a:ext>
            </a:extLst>
          </p:cNvPr>
          <p:cNvSpPr txBox="1"/>
          <p:nvPr/>
        </p:nvSpPr>
        <p:spPr>
          <a:xfrm>
            <a:off x="6479206" y="1875426"/>
            <a:ext cx="614271" cy="367986"/>
          </a:xfrm>
          <a:prstGeom prst="rect">
            <a:avLst/>
          </a:prstGeom>
          <a:noFill/>
        </p:spPr>
        <p:txBody>
          <a:bodyPr wrap="none" rtlCol="0">
            <a:spAutoFit/>
          </a:bodyPr>
          <a:lstStyle/>
          <a:p>
            <a:pPr algn="ctr">
              <a:lnSpc>
                <a:spcPct val="120000"/>
              </a:lnSpc>
            </a:pPr>
            <a:r>
              <a:rPr lang="en-US" altLang="zh-CN" sz="1600" b="1" dirty="0">
                <a:solidFill>
                  <a:schemeClr val="accent1"/>
                </a:solidFill>
                <a:cs typeface="+mn-ea"/>
                <a:sym typeface="+mn-lt"/>
              </a:rPr>
              <a:t>90%</a:t>
            </a:r>
            <a:endParaRPr lang="zh-CN" altLang="en-US" sz="1600" b="1" dirty="0">
              <a:solidFill>
                <a:schemeClr val="accent1"/>
              </a:solidFill>
              <a:cs typeface="+mn-ea"/>
              <a:sym typeface="+mn-lt"/>
            </a:endParaRPr>
          </a:p>
        </p:txBody>
      </p:sp>
      <p:sp>
        <p:nvSpPr>
          <p:cNvPr id="42" name="文本框 55">
            <a:extLst>
              <a:ext uri="{FF2B5EF4-FFF2-40B4-BE49-F238E27FC236}">
                <a16:creationId xmlns:a16="http://schemas.microsoft.com/office/drawing/2014/main" id="{6F987781-EA82-BC7E-06FC-2A7044304120}"/>
              </a:ext>
            </a:extLst>
          </p:cNvPr>
          <p:cNvSpPr txBox="1"/>
          <p:nvPr/>
        </p:nvSpPr>
        <p:spPr>
          <a:xfrm>
            <a:off x="7628088" y="2557643"/>
            <a:ext cx="614271" cy="367986"/>
          </a:xfrm>
          <a:prstGeom prst="rect">
            <a:avLst/>
          </a:prstGeom>
          <a:noFill/>
        </p:spPr>
        <p:txBody>
          <a:bodyPr wrap="none" rtlCol="0">
            <a:spAutoFit/>
          </a:bodyPr>
          <a:lstStyle/>
          <a:p>
            <a:pPr algn="ctr">
              <a:lnSpc>
                <a:spcPct val="120000"/>
              </a:lnSpc>
            </a:pPr>
            <a:r>
              <a:rPr lang="en-US" altLang="zh-CN" sz="1600" b="1" dirty="0">
                <a:solidFill>
                  <a:schemeClr val="accent1"/>
                </a:solidFill>
                <a:cs typeface="+mn-ea"/>
                <a:sym typeface="+mn-lt"/>
              </a:rPr>
              <a:t>65%</a:t>
            </a:r>
            <a:endParaRPr lang="zh-CN" altLang="en-US" sz="1600" b="1" dirty="0">
              <a:solidFill>
                <a:schemeClr val="accent1"/>
              </a:solidFill>
              <a:cs typeface="+mn-ea"/>
              <a:sym typeface="+mn-lt"/>
            </a:endParaRPr>
          </a:p>
        </p:txBody>
      </p:sp>
      <p:sp>
        <p:nvSpPr>
          <p:cNvPr id="43" name="文本框 56">
            <a:extLst>
              <a:ext uri="{FF2B5EF4-FFF2-40B4-BE49-F238E27FC236}">
                <a16:creationId xmlns:a16="http://schemas.microsoft.com/office/drawing/2014/main" id="{04A1BB86-90FE-9330-9969-536058ED6C66}"/>
              </a:ext>
            </a:extLst>
          </p:cNvPr>
          <p:cNvSpPr txBox="1"/>
          <p:nvPr/>
        </p:nvSpPr>
        <p:spPr>
          <a:xfrm>
            <a:off x="8776970" y="2310550"/>
            <a:ext cx="614271" cy="367986"/>
          </a:xfrm>
          <a:prstGeom prst="rect">
            <a:avLst/>
          </a:prstGeom>
          <a:noFill/>
        </p:spPr>
        <p:txBody>
          <a:bodyPr wrap="none" rtlCol="0">
            <a:spAutoFit/>
          </a:bodyPr>
          <a:lstStyle/>
          <a:p>
            <a:pPr algn="ctr">
              <a:lnSpc>
                <a:spcPct val="120000"/>
              </a:lnSpc>
            </a:pPr>
            <a:r>
              <a:rPr lang="en-US" altLang="zh-CN" sz="1600" b="1" dirty="0">
                <a:solidFill>
                  <a:schemeClr val="accent1"/>
                </a:solidFill>
                <a:cs typeface="+mn-ea"/>
                <a:sym typeface="+mn-lt"/>
              </a:rPr>
              <a:t>75%</a:t>
            </a:r>
            <a:endParaRPr lang="zh-CN" altLang="en-US" sz="1600" b="1" dirty="0">
              <a:solidFill>
                <a:schemeClr val="accent1"/>
              </a:solidFill>
              <a:cs typeface="+mn-ea"/>
              <a:sym typeface="+mn-lt"/>
            </a:endParaRPr>
          </a:p>
        </p:txBody>
      </p:sp>
      <p:sp>
        <p:nvSpPr>
          <p:cNvPr id="44" name="TextBox 36">
            <a:extLst>
              <a:ext uri="{FF2B5EF4-FFF2-40B4-BE49-F238E27FC236}">
                <a16:creationId xmlns:a16="http://schemas.microsoft.com/office/drawing/2014/main" id="{CF42AAF4-7EDC-FD95-7035-51BBE1E30A8D}"/>
              </a:ext>
            </a:extLst>
          </p:cNvPr>
          <p:cNvSpPr txBox="1"/>
          <p:nvPr/>
        </p:nvSpPr>
        <p:spPr>
          <a:xfrm>
            <a:off x="9842865" y="5614570"/>
            <a:ext cx="659155" cy="367986"/>
          </a:xfrm>
          <a:prstGeom prst="rect">
            <a:avLst/>
          </a:prstGeom>
          <a:noFill/>
        </p:spPr>
        <p:txBody>
          <a:bodyPr wrap="none" rtlCol="0">
            <a:spAutoFit/>
          </a:bodyPr>
          <a:lstStyle/>
          <a:p>
            <a:pPr algn="just">
              <a:lnSpc>
                <a:spcPct val="120000"/>
              </a:lnSpc>
            </a:pPr>
            <a:r>
              <a:rPr lang="en-US" sz="1600" b="1" dirty="0">
                <a:solidFill>
                  <a:schemeClr val="accent1"/>
                </a:solidFill>
                <a:cs typeface="+mn-ea"/>
                <a:sym typeface="+mn-lt"/>
              </a:rPr>
              <a:t>2035</a:t>
            </a:r>
            <a:endParaRPr lang="en-GB" sz="1600" b="1" dirty="0">
              <a:solidFill>
                <a:schemeClr val="accent1"/>
              </a:solidFill>
              <a:cs typeface="+mn-ea"/>
              <a:sym typeface="+mn-lt"/>
            </a:endParaRPr>
          </a:p>
        </p:txBody>
      </p:sp>
      <p:sp>
        <p:nvSpPr>
          <p:cNvPr id="45" name="TextBox 37">
            <a:extLst>
              <a:ext uri="{FF2B5EF4-FFF2-40B4-BE49-F238E27FC236}">
                <a16:creationId xmlns:a16="http://schemas.microsoft.com/office/drawing/2014/main" id="{9D48CEDB-13D6-DABD-7FBC-FD213084A482}"/>
              </a:ext>
            </a:extLst>
          </p:cNvPr>
          <p:cNvSpPr txBox="1"/>
          <p:nvPr/>
        </p:nvSpPr>
        <p:spPr>
          <a:xfrm>
            <a:off x="8682526" y="5614570"/>
            <a:ext cx="659155" cy="367986"/>
          </a:xfrm>
          <a:prstGeom prst="rect">
            <a:avLst/>
          </a:prstGeom>
          <a:noFill/>
        </p:spPr>
        <p:txBody>
          <a:bodyPr wrap="none" rtlCol="0">
            <a:spAutoFit/>
          </a:bodyPr>
          <a:lstStyle/>
          <a:p>
            <a:pPr algn="just">
              <a:lnSpc>
                <a:spcPct val="120000"/>
              </a:lnSpc>
            </a:pPr>
            <a:r>
              <a:rPr lang="en-US" sz="1600" b="1" dirty="0">
                <a:solidFill>
                  <a:schemeClr val="accent1"/>
                </a:solidFill>
                <a:cs typeface="+mn-ea"/>
                <a:sym typeface="+mn-lt"/>
              </a:rPr>
              <a:t>2034</a:t>
            </a:r>
            <a:endParaRPr lang="en-GB" sz="1600" b="1" dirty="0">
              <a:solidFill>
                <a:schemeClr val="accent1"/>
              </a:solidFill>
              <a:cs typeface="+mn-ea"/>
              <a:sym typeface="+mn-lt"/>
            </a:endParaRPr>
          </a:p>
        </p:txBody>
      </p:sp>
      <p:sp>
        <p:nvSpPr>
          <p:cNvPr id="49" name="TextBox 38">
            <a:extLst>
              <a:ext uri="{FF2B5EF4-FFF2-40B4-BE49-F238E27FC236}">
                <a16:creationId xmlns:a16="http://schemas.microsoft.com/office/drawing/2014/main" id="{5E574B9A-2970-3076-5FDA-AACCDA0B58CF}"/>
              </a:ext>
            </a:extLst>
          </p:cNvPr>
          <p:cNvSpPr txBox="1"/>
          <p:nvPr/>
        </p:nvSpPr>
        <p:spPr>
          <a:xfrm>
            <a:off x="6361850" y="5614570"/>
            <a:ext cx="659155" cy="367986"/>
          </a:xfrm>
          <a:prstGeom prst="rect">
            <a:avLst/>
          </a:prstGeom>
          <a:noFill/>
        </p:spPr>
        <p:txBody>
          <a:bodyPr wrap="none" rtlCol="0">
            <a:spAutoFit/>
          </a:bodyPr>
          <a:lstStyle/>
          <a:p>
            <a:pPr algn="just">
              <a:lnSpc>
                <a:spcPct val="120000"/>
              </a:lnSpc>
            </a:pPr>
            <a:r>
              <a:rPr lang="en-US" sz="1600" b="1" dirty="0">
                <a:solidFill>
                  <a:schemeClr val="accent1"/>
                </a:solidFill>
                <a:cs typeface="+mn-ea"/>
                <a:sym typeface="+mn-lt"/>
              </a:rPr>
              <a:t>2032</a:t>
            </a:r>
            <a:endParaRPr lang="en-GB" sz="1600" b="1" dirty="0">
              <a:solidFill>
                <a:schemeClr val="accent1"/>
              </a:solidFill>
              <a:cs typeface="+mn-ea"/>
              <a:sym typeface="+mn-lt"/>
            </a:endParaRPr>
          </a:p>
        </p:txBody>
      </p:sp>
      <p:sp>
        <p:nvSpPr>
          <p:cNvPr id="50" name="TextBox 39">
            <a:extLst>
              <a:ext uri="{FF2B5EF4-FFF2-40B4-BE49-F238E27FC236}">
                <a16:creationId xmlns:a16="http://schemas.microsoft.com/office/drawing/2014/main" id="{C79BA006-8843-94A0-7673-6B1A11D18652}"/>
              </a:ext>
            </a:extLst>
          </p:cNvPr>
          <p:cNvSpPr txBox="1"/>
          <p:nvPr/>
        </p:nvSpPr>
        <p:spPr>
          <a:xfrm>
            <a:off x="4052523" y="5614570"/>
            <a:ext cx="659155" cy="367986"/>
          </a:xfrm>
          <a:prstGeom prst="rect">
            <a:avLst/>
          </a:prstGeom>
          <a:noFill/>
        </p:spPr>
        <p:txBody>
          <a:bodyPr wrap="none" rtlCol="0">
            <a:spAutoFit/>
          </a:bodyPr>
          <a:lstStyle/>
          <a:p>
            <a:pPr algn="just">
              <a:lnSpc>
                <a:spcPct val="120000"/>
              </a:lnSpc>
            </a:pPr>
            <a:r>
              <a:rPr lang="en-US" sz="1600" b="1" dirty="0">
                <a:solidFill>
                  <a:schemeClr val="accent1"/>
                </a:solidFill>
                <a:cs typeface="+mn-ea"/>
                <a:sym typeface="+mn-lt"/>
              </a:rPr>
              <a:t>2030</a:t>
            </a:r>
            <a:endParaRPr lang="en-GB" sz="1600" b="1" dirty="0">
              <a:solidFill>
                <a:schemeClr val="accent1"/>
              </a:solidFill>
              <a:cs typeface="+mn-ea"/>
              <a:sym typeface="+mn-lt"/>
            </a:endParaRPr>
          </a:p>
        </p:txBody>
      </p:sp>
      <p:sp>
        <p:nvSpPr>
          <p:cNvPr id="51" name="TextBox 40">
            <a:extLst>
              <a:ext uri="{FF2B5EF4-FFF2-40B4-BE49-F238E27FC236}">
                <a16:creationId xmlns:a16="http://schemas.microsoft.com/office/drawing/2014/main" id="{440A9DDC-7708-FD95-B29F-82BBABE4574A}"/>
              </a:ext>
            </a:extLst>
          </p:cNvPr>
          <p:cNvSpPr txBox="1"/>
          <p:nvPr/>
        </p:nvSpPr>
        <p:spPr>
          <a:xfrm>
            <a:off x="1731847" y="5614570"/>
            <a:ext cx="659155" cy="367986"/>
          </a:xfrm>
          <a:prstGeom prst="rect">
            <a:avLst/>
          </a:prstGeom>
          <a:noFill/>
        </p:spPr>
        <p:txBody>
          <a:bodyPr wrap="none" rtlCol="0">
            <a:spAutoFit/>
          </a:bodyPr>
          <a:lstStyle/>
          <a:p>
            <a:pPr algn="just">
              <a:lnSpc>
                <a:spcPct val="120000"/>
              </a:lnSpc>
            </a:pPr>
            <a:r>
              <a:rPr lang="en-US" sz="1600" b="1" dirty="0">
                <a:solidFill>
                  <a:schemeClr val="accent1"/>
                </a:solidFill>
                <a:cs typeface="+mn-ea"/>
                <a:sym typeface="+mn-lt"/>
              </a:rPr>
              <a:t>2028</a:t>
            </a:r>
            <a:endParaRPr lang="en-GB" sz="1600" b="1" dirty="0">
              <a:solidFill>
                <a:schemeClr val="accent1"/>
              </a:solidFill>
              <a:cs typeface="+mn-ea"/>
              <a:sym typeface="+mn-lt"/>
            </a:endParaRPr>
          </a:p>
        </p:txBody>
      </p:sp>
      <p:sp>
        <p:nvSpPr>
          <p:cNvPr id="52" name="TextBox 41">
            <a:extLst>
              <a:ext uri="{FF2B5EF4-FFF2-40B4-BE49-F238E27FC236}">
                <a16:creationId xmlns:a16="http://schemas.microsoft.com/office/drawing/2014/main" id="{5D2B9903-8255-AD19-96F1-0B028530EDE1}"/>
              </a:ext>
            </a:extLst>
          </p:cNvPr>
          <p:cNvSpPr txBox="1"/>
          <p:nvPr/>
        </p:nvSpPr>
        <p:spPr>
          <a:xfrm>
            <a:off x="2892185" y="5614570"/>
            <a:ext cx="659155" cy="367986"/>
          </a:xfrm>
          <a:prstGeom prst="rect">
            <a:avLst/>
          </a:prstGeom>
          <a:noFill/>
        </p:spPr>
        <p:txBody>
          <a:bodyPr wrap="none" rtlCol="0">
            <a:spAutoFit/>
          </a:bodyPr>
          <a:lstStyle/>
          <a:p>
            <a:pPr algn="just">
              <a:lnSpc>
                <a:spcPct val="120000"/>
              </a:lnSpc>
            </a:pPr>
            <a:r>
              <a:rPr lang="en-US" sz="1600" b="1" dirty="0">
                <a:solidFill>
                  <a:schemeClr val="accent1"/>
                </a:solidFill>
                <a:cs typeface="+mn-ea"/>
                <a:sym typeface="+mn-lt"/>
              </a:rPr>
              <a:t>2029</a:t>
            </a:r>
            <a:endParaRPr lang="en-GB" sz="1600" b="1" dirty="0">
              <a:solidFill>
                <a:schemeClr val="accent1"/>
              </a:solidFill>
              <a:cs typeface="+mn-ea"/>
              <a:sym typeface="+mn-lt"/>
            </a:endParaRPr>
          </a:p>
        </p:txBody>
      </p:sp>
      <p:sp>
        <p:nvSpPr>
          <p:cNvPr id="53" name="TextBox 42">
            <a:extLst>
              <a:ext uri="{FF2B5EF4-FFF2-40B4-BE49-F238E27FC236}">
                <a16:creationId xmlns:a16="http://schemas.microsoft.com/office/drawing/2014/main" id="{ABAE2A0F-AD19-0D14-121B-9704048A653B}"/>
              </a:ext>
            </a:extLst>
          </p:cNvPr>
          <p:cNvSpPr txBox="1"/>
          <p:nvPr/>
        </p:nvSpPr>
        <p:spPr>
          <a:xfrm>
            <a:off x="5207187" y="5614570"/>
            <a:ext cx="659155" cy="367986"/>
          </a:xfrm>
          <a:prstGeom prst="rect">
            <a:avLst/>
          </a:prstGeom>
          <a:noFill/>
        </p:spPr>
        <p:txBody>
          <a:bodyPr wrap="none" rtlCol="0">
            <a:spAutoFit/>
          </a:bodyPr>
          <a:lstStyle/>
          <a:p>
            <a:pPr algn="just">
              <a:lnSpc>
                <a:spcPct val="120000"/>
              </a:lnSpc>
            </a:pPr>
            <a:r>
              <a:rPr lang="en-US" sz="1600" b="1" dirty="0">
                <a:solidFill>
                  <a:schemeClr val="accent1"/>
                </a:solidFill>
                <a:cs typeface="+mn-ea"/>
                <a:sym typeface="+mn-lt"/>
              </a:rPr>
              <a:t>2031</a:t>
            </a:r>
            <a:endParaRPr lang="en-GB" sz="1600" b="1" dirty="0">
              <a:solidFill>
                <a:schemeClr val="accent1"/>
              </a:solidFill>
              <a:cs typeface="+mn-ea"/>
              <a:sym typeface="+mn-lt"/>
            </a:endParaRPr>
          </a:p>
        </p:txBody>
      </p:sp>
      <p:sp>
        <p:nvSpPr>
          <p:cNvPr id="54" name="TextBox 43">
            <a:extLst>
              <a:ext uri="{FF2B5EF4-FFF2-40B4-BE49-F238E27FC236}">
                <a16:creationId xmlns:a16="http://schemas.microsoft.com/office/drawing/2014/main" id="{24809DAC-D310-F5C9-39FB-D55A450BCE78}"/>
              </a:ext>
            </a:extLst>
          </p:cNvPr>
          <p:cNvSpPr txBox="1"/>
          <p:nvPr/>
        </p:nvSpPr>
        <p:spPr>
          <a:xfrm>
            <a:off x="7522188" y="5614570"/>
            <a:ext cx="659155" cy="367986"/>
          </a:xfrm>
          <a:prstGeom prst="rect">
            <a:avLst/>
          </a:prstGeom>
          <a:noFill/>
        </p:spPr>
        <p:txBody>
          <a:bodyPr wrap="none" rtlCol="0">
            <a:spAutoFit/>
          </a:bodyPr>
          <a:lstStyle/>
          <a:p>
            <a:pPr algn="just">
              <a:lnSpc>
                <a:spcPct val="120000"/>
              </a:lnSpc>
            </a:pPr>
            <a:r>
              <a:rPr lang="en-US" sz="1600" b="1" dirty="0">
                <a:solidFill>
                  <a:schemeClr val="accent1"/>
                </a:solidFill>
                <a:cs typeface="+mn-ea"/>
                <a:sym typeface="+mn-lt"/>
              </a:rPr>
              <a:t>2033</a:t>
            </a:r>
            <a:endParaRPr lang="en-GB" sz="1600" b="1" dirty="0">
              <a:solidFill>
                <a:schemeClr val="accent1"/>
              </a:solidFill>
              <a:cs typeface="+mn-ea"/>
              <a:sym typeface="+mn-lt"/>
            </a:endParaRPr>
          </a:p>
        </p:txBody>
      </p:sp>
    </p:spTree>
    <p:custDataLst>
      <p:tags r:id="rId1"/>
    </p:custDataLst>
    <p:extLst>
      <p:ext uri="{BB962C8B-B14F-4D97-AF65-F5344CB8AC3E}">
        <p14:creationId xmlns:p14="http://schemas.microsoft.com/office/powerpoint/2010/main" val="3126269470"/>
      </p:ext>
    </p:extLst>
  </p:cSld>
  <p:clrMapOvr>
    <a:masterClrMapping/>
  </p:clrMapOvr>
  <mc:AlternateContent xmlns:mc="http://schemas.openxmlformats.org/markup-compatibility/2006" xmlns:p14="http://schemas.microsoft.com/office/powerpoint/2010/main">
    <mc:Choice Requires="p14">
      <p:transition p14:dur="0" advTm="500"/>
    </mc:Choice>
    <mc:Fallback xmlns="">
      <p:transition advTm="5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6B21B7C-5810-4D29-B305-8315EF3EF430}"/>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rcRect/>
          <a:stretch/>
        </p:blipFill>
        <p:spPr>
          <a:xfrm>
            <a:off x="9945956" y="4716627"/>
            <a:ext cx="2246044" cy="2132353"/>
          </a:xfrm>
          <a:prstGeom prst="rect">
            <a:avLst/>
          </a:prstGeom>
        </p:spPr>
      </p:pic>
      <p:pic>
        <p:nvPicPr>
          <p:cNvPr id="4" name="图片 3">
            <a:extLst>
              <a:ext uri="{FF2B5EF4-FFF2-40B4-BE49-F238E27FC236}">
                <a16:creationId xmlns:a16="http://schemas.microsoft.com/office/drawing/2014/main" id="{6BCEF327-008C-4793-9E6F-BFD2687C6EE1}"/>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rcRect/>
          <a:stretch/>
        </p:blipFill>
        <p:spPr>
          <a:xfrm flipH="1">
            <a:off x="0" y="4725647"/>
            <a:ext cx="2246044" cy="2132353"/>
          </a:xfrm>
          <a:prstGeom prst="rect">
            <a:avLst/>
          </a:prstGeom>
        </p:spPr>
      </p:pic>
      <p:pic>
        <p:nvPicPr>
          <p:cNvPr id="10" name="图片 9">
            <a:extLst>
              <a:ext uri="{FF2B5EF4-FFF2-40B4-BE49-F238E27FC236}">
                <a16:creationId xmlns:a16="http://schemas.microsoft.com/office/drawing/2014/main" id="{53784A30-2F94-4612-BB6C-F684197D98C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rcRect/>
          <a:stretch/>
        </p:blipFill>
        <p:spPr>
          <a:xfrm flipV="1">
            <a:off x="9945956" y="4000"/>
            <a:ext cx="2246044" cy="2132353"/>
          </a:xfrm>
          <a:prstGeom prst="rect">
            <a:avLst/>
          </a:prstGeom>
        </p:spPr>
      </p:pic>
      <p:pic>
        <p:nvPicPr>
          <p:cNvPr id="11" name="图片 10">
            <a:extLst>
              <a:ext uri="{FF2B5EF4-FFF2-40B4-BE49-F238E27FC236}">
                <a16:creationId xmlns:a16="http://schemas.microsoft.com/office/drawing/2014/main" id="{F70113A7-E274-481F-9020-04F675C99921}"/>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rcRect/>
          <a:stretch/>
        </p:blipFill>
        <p:spPr>
          <a:xfrm flipH="1" flipV="1">
            <a:off x="0" y="4000"/>
            <a:ext cx="2246044" cy="2132353"/>
          </a:xfrm>
          <a:prstGeom prst="rect">
            <a:avLst/>
          </a:prstGeom>
        </p:spPr>
      </p:pic>
      <p:sp>
        <p:nvSpPr>
          <p:cNvPr id="13" name="文本框 12">
            <a:extLst>
              <a:ext uri="{FF2B5EF4-FFF2-40B4-BE49-F238E27FC236}">
                <a16:creationId xmlns:a16="http://schemas.microsoft.com/office/drawing/2014/main" id="{FD63146E-A524-4C2A-9E61-69E4C3C1A9DD}"/>
              </a:ext>
            </a:extLst>
          </p:cNvPr>
          <p:cNvSpPr txBox="1"/>
          <p:nvPr/>
        </p:nvSpPr>
        <p:spPr>
          <a:xfrm>
            <a:off x="4391046" y="205041"/>
            <a:ext cx="3235181" cy="6447919"/>
          </a:xfrm>
          <a:prstGeom prst="rect">
            <a:avLst/>
          </a:prstGeom>
          <a:noFill/>
          <a:effectLst>
            <a:outerShdw blurRad="482600" dist="50800" dir="5400000" algn="ctr" rotWithShape="0">
              <a:srgbClr val="F5A017">
                <a:alpha val="20000"/>
              </a:srgbClr>
            </a:outerShdw>
          </a:effectLst>
        </p:spPr>
        <p:txBody>
          <a:bodyPr wrap="none" rtlCol="0">
            <a:spAutoFit/>
          </a:bodyPr>
          <a:lstStyle/>
          <a:p>
            <a:r>
              <a:rPr lang="en-US" altLang="zh-CN" sz="41300" b="1" dirty="0">
                <a:gradFill>
                  <a:gsLst>
                    <a:gs pos="0">
                      <a:schemeClr val="accent5"/>
                    </a:gs>
                    <a:gs pos="100000">
                      <a:schemeClr val="accent4"/>
                    </a:gs>
                  </a:gsLst>
                  <a:path path="shape">
                    <a:fillToRect l="50000" t="50000" r="50000" b="50000"/>
                  </a:path>
                </a:gradFill>
                <a:cs typeface="+mn-ea"/>
                <a:sym typeface="+mn-lt"/>
              </a:rPr>
              <a:t>4</a:t>
            </a:r>
            <a:endParaRPr lang="zh-CN" altLang="en-US" sz="41300" b="1" dirty="0">
              <a:gradFill>
                <a:gsLst>
                  <a:gs pos="0">
                    <a:schemeClr val="accent5"/>
                  </a:gs>
                  <a:gs pos="100000">
                    <a:schemeClr val="accent4"/>
                  </a:gs>
                </a:gsLst>
                <a:path path="shape">
                  <a:fillToRect l="50000" t="50000" r="50000" b="50000"/>
                </a:path>
              </a:gradFill>
              <a:cs typeface="+mn-ea"/>
              <a:sym typeface="+mn-lt"/>
            </a:endParaRPr>
          </a:p>
        </p:txBody>
      </p:sp>
      <p:sp>
        <p:nvSpPr>
          <p:cNvPr id="2" name="椭圆 1">
            <a:extLst>
              <a:ext uri="{FF2B5EF4-FFF2-40B4-BE49-F238E27FC236}">
                <a16:creationId xmlns:a16="http://schemas.microsoft.com/office/drawing/2014/main" id="{A0B1D541-CA46-461E-A932-670B6971B311}"/>
              </a:ext>
            </a:extLst>
          </p:cNvPr>
          <p:cNvSpPr/>
          <p:nvPr/>
        </p:nvSpPr>
        <p:spPr>
          <a:xfrm>
            <a:off x="3999764" y="5376088"/>
            <a:ext cx="4104456" cy="432048"/>
          </a:xfrm>
          <a:prstGeom prst="ellipse">
            <a:avLst/>
          </a:prstGeom>
          <a:gradFill>
            <a:gsLst>
              <a:gs pos="0">
                <a:srgbClr val="F9C471">
                  <a:alpha val="57000"/>
                </a:srgbClr>
              </a:gs>
              <a:gs pos="100000">
                <a:srgbClr val="F9C471">
                  <a:alpha val="0"/>
                </a:srgb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14" name="矩形 6">
            <a:extLst>
              <a:ext uri="{FF2B5EF4-FFF2-40B4-BE49-F238E27FC236}">
                <a16:creationId xmlns:a16="http://schemas.microsoft.com/office/drawing/2014/main" id="{0B99C4C2-9C16-4F42-8C57-42741544CB6C}"/>
              </a:ext>
            </a:extLst>
          </p:cNvPr>
          <p:cNvSpPr>
            <a:spLocks noChangeArrowheads="1"/>
          </p:cNvSpPr>
          <p:nvPr/>
        </p:nvSpPr>
        <p:spPr bwMode="auto">
          <a:xfrm>
            <a:off x="3552910" y="3044280"/>
            <a:ext cx="5086181" cy="769441"/>
          </a:xfrm>
          <a:prstGeom prst="rect">
            <a:avLst/>
          </a:prstGeom>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zh-CN" altLang="en-US" sz="4400" b="1" dirty="0">
                <a:gradFill>
                  <a:gsLst>
                    <a:gs pos="0">
                      <a:schemeClr val="accent1"/>
                    </a:gs>
                    <a:gs pos="100000">
                      <a:schemeClr val="accent2"/>
                    </a:gs>
                  </a:gsLst>
                  <a:path path="shape">
                    <a:fillToRect l="50000" t="50000" r="50000" b="50000"/>
                  </a:path>
                </a:gradFill>
                <a:latin typeface="思源黑体 CN Bold" panose="020B0800000000000000" pitchFamily="34" charset="-122"/>
                <a:ea typeface="思源黑体 CN Bold" panose="020B0800000000000000" pitchFamily="34" charset="-122"/>
                <a:cs typeface="+mn-ea"/>
                <a:sym typeface="+mn-lt"/>
              </a:rPr>
              <a:t>请在此处添加标题</a:t>
            </a:r>
          </a:p>
        </p:txBody>
      </p:sp>
    </p:spTree>
    <p:extLst>
      <p:ext uri="{BB962C8B-B14F-4D97-AF65-F5344CB8AC3E}">
        <p14:creationId xmlns:p14="http://schemas.microsoft.com/office/powerpoint/2010/main" val="3006988354"/>
      </p:ext>
    </p:extLst>
  </p:cSld>
  <p:clrMapOvr>
    <a:masterClrMapping/>
  </p:clrMapOvr>
  <mc:AlternateContent xmlns:mc="http://schemas.openxmlformats.org/markup-compatibility/2006" xmlns:p14="http://schemas.microsoft.com/office/powerpoint/2010/main">
    <mc:Choice Requires="p14">
      <p:transition p14:dur="0" advTm="500"/>
    </mc:Choice>
    <mc:Fallback xmlns="">
      <p:transition advTm="5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23" name="组合 22">
            <a:extLst>
              <a:ext uri="{FF2B5EF4-FFF2-40B4-BE49-F238E27FC236}">
                <a16:creationId xmlns:a16="http://schemas.microsoft.com/office/drawing/2014/main" id="{47208508-6C2B-4239-B4CD-51F026B79F7D}"/>
              </a:ext>
            </a:extLst>
          </p:cNvPr>
          <p:cNvGrpSpPr/>
          <p:nvPr/>
        </p:nvGrpSpPr>
        <p:grpSpPr>
          <a:xfrm>
            <a:off x="1963553" y="1499092"/>
            <a:ext cx="2105374" cy="2072148"/>
            <a:chOff x="660718" y="515938"/>
            <a:chExt cx="1106487" cy="1089025"/>
          </a:xfrm>
          <a:gradFill flip="none" rotWithShape="1">
            <a:gsLst>
              <a:gs pos="100000">
                <a:schemeClr val="accent2"/>
              </a:gs>
              <a:gs pos="71000">
                <a:schemeClr val="accent1"/>
              </a:gs>
            </a:gsLst>
            <a:lin ang="5400000" scaled="1"/>
            <a:tileRect/>
          </a:gradFill>
        </p:grpSpPr>
        <p:sp>
          <p:nvSpPr>
            <p:cNvPr id="24" name="Freeform 5">
              <a:extLst>
                <a:ext uri="{FF2B5EF4-FFF2-40B4-BE49-F238E27FC236}">
                  <a16:creationId xmlns:a16="http://schemas.microsoft.com/office/drawing/2014/main" id="{E44D6C0A-B432-4747-B5B4-F9E0FB7FFC38}"/>
                </a:ext>
              </a:extLst>
            </p:cNvPr>
            <p:cNvSpPr>
              <a:spLocks noEditPoints="1"/>
            </p:cNvSpPr>
            <p:nvPr/>
          </p:nvSpPr>
          <p:spPr bwMode="auto">
            <a:xfrm>
              <a:off x="660718" y="1135063"/>
              <a:ext cx="1106487" cy="469900"/>
            </a:xfrm>
            <a:custGeom>
              <a:avLst/>
              <a:gdLst>
                <a:gd name="T0" fmla="*/ 325 w 591"/>
                <a:gd name="T1" fmla="*/ 251 h 251"/>
                <a:gd name="T2" fmla="*/ 341 w 591"/>
                <a:gd name="T3" fmla="*/ 194 h 251"/>
                <a:gd name="T4" fmla="*/ 284 w 591"/>
                <a:gd name="T5" fmla="*/ 192 h 251"/>
                <a:gd name="T6" fmla="*/ 276 w 591"/>
                <a:gd name="T7" fmla="*/ 218 h 251"/>
                <a:gd name="T8" fmla="*/ 492 w 591"/>
                <a:gd name="T9" fmla="*/ 73 h 251"/>
                <a:gd name="T10" fmla="*/ 376 w 591"/>
                <a:gd name="T11" fmla="*/ 192 h 251"/>
                <a:gd name="T12" fmla="*/ 405 w 591"/>
                <a:gd name="T13" fmla="*/ 170 h 251"/>
                <a:gd name="T14" fmla="*/ 375 w 591"/>
                <a:gd name="T15" fmla="*/ 148 h 251"/>
                <a:gd name="T16" fmla="*/ 236 w 591"/>
                <a:gd name="T17" fmla="*/ 207 h 251"/>
                <a:gd name="T18" fmla="*/ 245 w 591"/>
                <a:gd name="T19" fmla="*/ 172 h 251"/>
                <a:gd name="T20" fmla="*/ 209 w 591"/>
                <a:gd name="T21" fmla="*/ 172 h 251"/>
                <a:gd name="T22" fmla="*/ 199 w 591"/>
                <a:gd name="T23" fmla="*/ 207 h 251"/>
                <a:gd name="T24" fmla="*/ 459 w 591"/>
                <a:gd name="T25" fmla="*/ 173 h 251"/>
                <a:gd name="T26" fmla="*/ 5 w 591"/>
                <a:gd name="T27" fmla="*/ 68 h 251"/>
                <a:gd name="T28" fmla="*/ 99 w 591"/>
                <a:gd name="T29" fmla="*/ 185 h 251"/>
                <a:gd name="T30" fmla="*/ 468 w 591"/>
                <a:gd name="T31" fmla="*/ 196 h 251"/>
                <a:gd name="T32" fmla="*/ 591 w 591"/>
                <a:gd name="T33" fmla="*/ 47 h 251"/>
                <a:gd name="T34" fmla="*/ 576 w 591"/>
                <a:gd name="T35" fmla="*/ 95 h 251"/>
                <a:gd name="T36" fmla="*/ 15 w 591"/>
                <a:gd name="T37" fmla="*/ 95 h 251"/>
                <a:gd name="T38" fmla="*/ 499 w 591"/>
                <a:gd name="T39" fmla="*/ 152 h 251"/>
                <a:gd name="T40" fmla="*/ 562 w 591"/>
                <a:gd name="T41" fmla="*/ 0 h 251"/>
                <a:gd name="T42" fmla="*/ 143 w 591"/>
                <a:gd name="T43" fmla="*/ 141 h 251"/>
                <a:gd name="T44" fmla="*/ 67 w 591"/>
                <a:gd name="T45" fmla="*/ 116 h 251"/>
                <a:gd name="T46" fmla="*/ 58 w 591"/>
                <a:gd name="T47" fmla="*/ 38 h 251"/>
                <a:gd name="T48" fmla="*/ 514 w 591"/>
                <a:gd name="T49" fmla="*/ 93 h 251"/>
                <a:gd name="T50" fmla="*/ 416 w 591"/>
                <a:gd name="T51" fmla="*/ 174 h 251"/>
                <a:gd name="T52" fmla="*/ 130 w 591"/>
                <a:gd name="T53" fmla="*/ 139 h 251"/>
                <a:gd name="T54" fmla="*/ 159 w 591"/>
                <a:gd name="T55" fmla="*/ 81 h 251"/>
                <a:gd name="T56" fmla="*/ 166 w 591"/>
                <a:gd name="T57" fmla="*/ 104 h 251"/>
                <a:gd name="T58" fmla="*/ 174 w 591"/>
                <a:gd name="T59" fmla="*/ 81 h 251"/>
                <a:gd name="T60" fmla="*/ 334 w 591"/>
                <a:gd name="T61" fmla="*/ 87 h 251"/>
                <a:gd name="T62" fmla="*/ 321 w 591"/>
                <a:gd name="T63" fmla="*/ 90 h 251"/>
                <a:gd name="T64" fmla="*/ 333 w 591"/>
                <a:gd name="T65" fmla="*/ 95 h 251"/>
                <a:gd name="T66" fmla="*/ 386 w 591"/>
                <a:gd name="T67" fmla="*/ 87 h 251"/>
                <a:gd name="T68" fmla="*/ 395 w 591"/>
                <a:gd name="T69" fmla="*/ 98 h 251"/>
                <a:gd name="T70" fmla="*/ 303 w 591"/>
                <a:gd name="T71" fmla="*/ 81 h 251"/>
                <a:gd name="T72" fmla="*/ 284 w 591"/>
                <a:gd name="T73" fmla="*/ 95 h 251"/>
                <a:gd name="T74" fmla="*/ 307 w 591"/>
                <a:gd name="T75" fmla="*/ 95 h 251"/>
                <a:gd name="T76" fmla="*/ 454 w 591"/>
                <a:gd name="T77" fmla="*/ 98 h 251"/>
                <a:gd name="T78" fmla="*/ 462 w 591"/>
                <a:gd name="T79" fmla="*/ 88 h 251"/>
                <a:gd name="T80" fmla="*/ 450 w 591"/>
                <a:gd name="T81" fmla="*/ 90 h 251"/>
                <a:gd name="T82" fmla="*/ 431 w 591"/>
                <a:gd name="T83" fmla="*/ 90 h 251"/>
                <a:gd name="T84" fmla="*/ 418 w 591"/>
                <a:gd name="T85" fmla="*/ 87 h 251"/>
                <a:gd name="T86" fmla="*/ 211 w 591"/>
                <a:gd name="T87" fmla="*/ 95 h 251"/>
                <a:gd name="T88" fmla="*/ 191 w 591"/>
                <a:gd name="T89" fmla="*/ 81 h 251"/>
                <a:gd name="T90" fmla="*/ 199 w 591"/>
                <a:gd name="T91" fmla="*/ 104 h 251"/>
                <a:gd name="T92" fmla="*/ 366 w 591"/>
                <a:gd name="T93" fmla="*/ 88 h 251"/>
                <a:gd name="T94" fmla="*/ 353 w 591"/>
                <a:gd name="T95" fmla="*/ 90 h 251"/>
                <a:gd name="T96" fmla="*/ 365 w 591"/>
                <a:gd name="T97" fmla="*/ 95 h 251"/>
                <a:gd name="T98" fmla="*/ 266 w 591"/>
                <a:gd name="T99" fmla="*/ 98 h 251"/>
                <a:gd name="T100" fmla="*/ 265 w 591"/>
                <a:gd name="T101" fmla="*/ 85 h 251"/>
                <a:gd name="T102" fmla="*/ 243 w 591"/>
                <a:gd name="T103" fmla="*/ 95 h 251"/>
                <a:gd name="T104" fmla="*/ 224 w 591"/>
                <a:gd name="T105" fmla="*/ 81 h 251"/>
                <a:gd name="T106" fmla="*/ 231 w 591"/>
                <a:gd name="T107" fmla="*/ 104 h 251"/>
                <a:gd name="T108" fmla="*/ 127 w 591"/>
                <a:gd name="T109" fmla="*/ 90 h 251"/>
                <a:gd name="T110" fmla="*/ 139 w 591"/>
                <a:gd name="T111" fmla="*/ 96 h 251"/>
                <a:gd name="T112" fmla="*/ 132 w 591"/>
                <a:gd name="T113" fmla="*/ 8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1" h="251">
                  <a:moveTo>
                    <a:pt x="265" y="251"/>
                  </a:moveTo>
                  <a:cubicBezTo>
                    <a:pt x="266" y="251"/>
                    <a:pt x="267" y="250"/>
                    <a:pt x="268" y="250"/>
                  </a:cubicBezTo>
                  <a:cubicBezTo>
                    <a:pt x="276" y="243"/>
                    <a:pt x="285" y="237"/>
                    <a:pt x="294" y="231"/>
                  </a:cubicBezTo>
                  <a:cubicBezTo>
                    <a:pt x="295" y="230"/>
                    <a:pt x="295" y="230"/>
                    <a:pt x="297" y="231"/>
                  </a:cubicBezTo>
                  <a:cubicBezTo>
                    <a:pt x="305" y="237"/>
                    <a:pt x="314" y="244"/>
                    <a:pt x="323" y="250"/>
                  </a:cubicBezTo>
                  <a:cubicBezTo>
                    <a:pt x="324" y="250"/>
                    <a:pt x="324" y="251"/>
                    <a:pt x="325" y="251"/>
                  </a:cubicBezTo>
                  <a:cubicBezTo>
                    <a:pt x="325" y="250"/>
                    <a:pt x="324" y="249"/>
                    <a:pt x="324" y="249"/>
                  </a:cubicBezTo>
                  <a:cubicBezTo>
                    <a:pt x="321" y="238"/>
                    <a:pt x="318" y="228"/>
                    <a:pt x="314" y="218"/>
                  </a:cubicBezTo>
                  <a:cubicBezTo>
                    <a:pt x="314" y="216"/>
                    <a:pt x="314" y="216"/>
                    <a:pt x="315" y="215"/>
                  </a:cubicBezTo>
                  <a:cubicBezTo>
                    <a:pt x="324" y="209"/>
                    <a:pt x="333" y="202"/>
                    <a:pt x="342" y="196"/>
                  </a:cubicBezTo>
                  <a:cubicBezTo>
                    <a:pt x="342" y="195"/>
                    <a:pt x="343" y="195"/>
                    <a:pt x="344" y="194"/>
                  </a:cubicBezTo>
                  <a:cubicBezTo>
                    <a:pt x="342" y="194"/>
                    <a:pt x="342" y="194"/>
                    <a:pt x="341" y="194"/>
                  </a:cubicBezTo>
                  <a:cubicBezTo>
                    <a:pt x="330" y="194"/>
                    <a:pt x="319" y="194"/>
                    <a:pt x="309" y="194"/>
                  </a:cubicBezTo>
                  <a:cubicBezTo>
                    <a:pt x="307" y="194"/>
                    <a:pt x="306" y="194"/>
                    <a:pt x="306" y="192"/>
                  </a:cubicBezTo>
                  <a:cubicBezTo>
                    <a:pt x="304" y="185"/>
                    <a:pt x="301" y="178"/>
                    <a:pt x="299" y="170"/>
                  </a:cubicBezTo>
                  <a:cubicBezTo>
                    <a:pt x="298" y="167"/>
                    <a:pt x="296" y="163"/>
                    <a:pt x="295" y="159"/>
                  </a:cubicBezTo>
                  <a:cubicBezTo>
                    <a:pt x="295" y="160"/>
                    <a:pt x="294" y="161"/>
                    <a:pt x="294" y="161"/>
                  </a:cubicBezTo>
                  <a:cubicBezTo>
                    <a:pt x="291" y="172"/>
                    <a:pt x="288" y="182"/>
                    <a:pt x="284" y="192"/>
                  </a:cubicBezTo>
                  <a:cubicBezTo>
                    <a:pt x="284" y="194"/>
                    <a:pt x="283" y="194"/>
                    <a:pt x="281" y="194"/>
                  </a:cubicBezTo>
                  <a:cubicBezTo>
                    <a:pt x="271" y="194"/>
                    <a:pt x="260" y="194"/>
                    <a:pt x="249" y="194"/>
                  </a:cubicBezTo>
                  <a:cubicBezTo>
                    <a:pt x="248" y="194"/>
                    <a:pt x="248" y="194"/>
                    <a:pt x="247" y="194"/>
                  </a:cubicBezTo>
                  <a:cubicBezTo>
                    <a:pt x="248" y="195"/>
                    <a:pt x="248" y="196"/>
                    <a:pt x="249" y="196"/>
                  </a:cubicBezTo>
                  <a:cubicBezTo>
                    <a:pt x="258" y="202"/>
                    <a:pt x="266" y="209"/>
                    <a:pt x="275" y="215"/>
                  </a:cubicBezTo>
                  <a:cubicBezTo>
                    <a:pt x="276" y="216"/>
                    <a:pt x="276" y="216"/>
                    <a:pt x="276" y="218"/>
                  </a:cubicBezTo>
                  <a:cubicBezTo>
                    <a:pt x="275" y="221"/>
                    <a:pt x="273" y="225"/>
                    <a:pt x="272" y="229"/>
                  </a:cubicBezTo>
                  <a:cubicBezTo>
                    <a:pt x="270" y="236"/>
                    <a:pt x="268" y="244"/>
                    <a:pt x="265" y="251"/>
                  </a:cubicBezTo>
                  <a:close/>
                  <a:moveTo>
                    <a:pt x="492" y="67"/>
                  </a:moveTo>
                  <a:cubicBezTo>
                    <a:pt x="361" y="67"/>
                    <a:pt x="230" y="67"/>
                    <a:pt x="98" y="67"/>
                  </a:cubicBezTo>
                  <a:cubicBezTo>
                    <a:pt x="98" y="69"/>
                    <a:pt x="98" y="71"/>
                    <a:pt x="98" y="73"/>
                  </a:cubicBezTo>
                  <a:cubicBezTo>
                    <a:pt x="230" y="73"/>
                    <a:pt x="361" y="73"/>
                    <a:pt x="492" y="73"/>
                  </a:cubicBezTo>
                  <a:cubicBezTo>
                    <a:pt x="492" y="71"/>
                    <a:pt x="492" y="69"/>
                    <a:pt x="492" y="67"/>
                  </a:cubicBezTo>
                  <a:close/>
                  <a:moveTo>
                    <a:pt x="346" y="170"/>
                  </a:moveTo>
                  <a:cubicBezTo>
                    <a:pt x="346" y="170"/>
                    <a:pt x="346" y="170"/>
                    <a:pt x="346" y="171"/>
                  </a:cubicBezTo>
                  <a:cubicBezTo>
                    <a:pt x="352" y="175"/>
                    <a:pt x="358" y="179"/>
                    <a:pt x="364" y="184"/>
                  </a:cubicBezTo>
                  <a:cubicBezTo>
                    <a:pt x="362" y="191"/>
                    <a:pt x="359" y="198"/>
                    <a:pt x="357" y="206"/>
                  </a:cubicBezTo>
                  <a:cubicBezTo>
                    <a:pt x="363" y="201"/>
                    <a:pt x="369" y="196"/>
                    <a:pt x="376" y="192"/>
                  </a:cubicBezTo>
                  <a:cubicBezTo>
                    <a:pt x="382" y="196"/>
                    <a:pt x="388" y="201"/>
                    <a:pt x="394" y="205"/>
                  </a:cubicBezTo>
                  <a:cubicBezTo>
                    <a:pt x="394" y="204"/>
                    <a:pt x="394" y="204"/>
                    <a:pt x="394" y="204"/>
                  </a:cubicBezTo>
                  <a:cubicBezTo>
                    <a:pt x="392" y="198"/>
                    <a:pt x="390" y="192"/>
                    <a:pt x="388" y="186"/>
                  </a:cubicBezTo>
                  <a:cubicBezTo>
                    <a:pt x="387" y="184"/>
                    <a:pt x="387" y="183"/>
                    <a:pt x="389" y="182"/>
                  </a:cubicBezTo>
                  <a:cubicBezTo>
                    <a:pt x="394" y="179"/>
                    <a:pt x="399" y="175"/>
                    <a:pt x="404" y="172"/>
                  </a:cubicBezTo>
                  <a:cubicBezTo>
                    <a:pt x="404" y="171"/>
                    <a:pt x="405" y="171"/>
                    <a:pt x="405" y="170"/>
                  </a:cubicBezTo>
                  <a:cubicBezTo>
                    <a:pt x="405" y="170"/>
                    <a:pt x="405" y="170"/>
                    <a:pt x="405" y="170"/>
                  </a:cubicBezTo>
                  <a:cubicBezTo>
                    <a:pt x="404" y="170"/>
                    <a:pt x="404" y="170"/>
                    <a:pt x="403" y="170"/>
                  </a:cubicBezTo>
                  <a:cubicBezTo>
                    <a:pt x="397" y="170"/>
                    <a:pt x="391" y="170"/>
                    <a:pt x="385" y="170"/>
                  </a:cubicBezTo>
                  <a:cubicBezTo>
                    <a:pt x="383" y="170"/>
                    <a:pt x="382" y="170"/>
                    <a:pt x="382" y="168"/>
                  </a:cubicBezTo>
                  <a:cubicBezTo>
                    <a:pt x="380" y="162"/>
                    <a:pt x="378" y="156"/>
                    <a:pt x="376" y="151"/>
                  </a:cubicBezTo>
                  <a:cubicBezTo>
                    <a:pt x="376" y="150"/>
                    <a:pt x="376" y="149"/>
                    <a:pt x="375" y="148"/>
                  </a:cubicBezTo>
                  <a:cubicBezTo>
                    <a:pt x="373" y="155"/>
                    <a:pt x="371" y="161"/>
                    <a:pt x="369" y="168"/>
                  </a:cubicBezTo>
                  <a:cubicBezTo>
                    <a:pt x="369" y="170"/>
                    <a:pt x="368" y="170"/>
                    <a:pt x="366" y="170"/>
                  </a:cubicBezTo>
                  <a:cubicBezTo>
                    <a:pt x="359" y="170"/>
                    <a:pt x="353" y="170"/>
                    <a:pt x="346" y="170"/>
                  </a:cubicBezTo>
                  <a:close/>
                  <a:moveTo>
                    <a:pt x="199" y="207"/>
                  </a:moveTo>
                  <a:cubicBezTo>
                    <a:pt x="206" y="202"/>
                    <a:pt x="212" y="198"/>
                    <a:pt x="218" y="194"/>
                  </a:cubicBezTo>
                  <a:cubicBezTo>
                    <a:pt x="224" y="198"/>
                    <a:pt x="230" y="202"/>
                    <a:pt x="236" y="207"/>
                  </a:cubicBezTo>
                  <a:cubicBezTo>
                    <a:pt x="236" y="206"/>
                    <a:pt x="236" y="205"/>
                    <a:pt x="235" y="205"/>
                  </a:cubicBezTo>
                  <a:cubicBezTo>
                    <a:pt x="234" y="199"/>
                    <a:pt x="232" y="193"/>
                    <a:pt x="230" y="187"/>
                  </a:cubicBezTo>
                  <a:cubicBezTo>
                    <a:pt x="229" y="186"/>
                    <a:pt x="229" y="185"/>
                    <a:pt x="230" y="184"/>
                  </a:cubicBezTo>
                  <a:cubicBezTo>
                    <a:pt x="236" y="181"/>
                    <a:pt x="241" y="177"/>
                    <a:pt x="246" y="173"/>
                  </a:cubicBezTo>
                  <a:cubicBezTo>
                    <a:pt x="246" y="173"/>
                    <a:pt x="247" y="173"/>
                    <a:pt x="247" y="172"/>
                  </a:cubicBezTo>
                  <a:cubicBezTo>
                    <a:pt x="246" y="172"/>
                    <a:pt x="246" y="172"/>
                    <a:pt x="245" y="172"/>
                  </a:cubicBezTo>
                  <a:cubicBezTo>
                    <a:pt x="239" y="172"/>
                    <a:pt x="233" y="172"/>
                    <a:pt x="227" y="172"/>
                  </a:cubicBezTo>
                  <a:cubicBezTo>
                    <a:pt x="225" y="172"/>
                    <a:pt x="225" y="171"/>
                    <a:pt x="224" y="170"/>
                  </a:cubicBezTo>
                  <a:cubicBezTo>
                    <a:pt x="222" y="164"/>
                    <a:pt x="220" y="158"/>
                    <a:pt x="218" y="152"/>
                  </a:cubicBezTo>
                  <a:cubicBezTo>
                    <a:pt x="218" y="152"/>
                    <a:pt x="218" y="151"/>
                    <a:pt x="218" y="150"/>
                  </a:cubicBezTo>
                  <a:cubicBezTo>
                    <a:pt x="215" y="157"/>
                    <a:pt x="213" y="163"/>
                    <a:pt x="211" y="170"/>
                  </a:cubicBezTo>
                  <a:cubicBezTo>
                    <a:pt x="211" y="171"/>
                    <a:pt x="210" y="172"/>
                    <a:pt x="209" y="172"/>
                  </a:cubicBezTo>
                  <a:cubicBezTo>
                    <a:pt x="202" y="172"/>
                    <a:pt x="196" y="172"/>
                    <a:pt x="190" y="172"/>
                  </a:cubicBezTo>
                  <a:cubicBezTo>
                    <a:pt x="190" y="172"/>
                    <a:pt x="189" y="172"/>
                    <a:pt x="188" y="172"/>
                  </a:cubicBezTo>
                  <a:cubicBezTo>
                    <a:pt x="194" y="176"/>
                    <a:pt x="199" y="180"/>
                    <a:pt x="205" y="184"/>
                  </a:cubicBezTo>
                  <a:cubicBezTo>
                    <a:pt x="206" y="185"/>
                    <a:pt x="206" y="186"/>
                    <a:pt x="206" y="187"/>
                  </a:cubicBezTo>
                  <a:cubicBezTo>
                    <a:pt x="205" y="187"/>
                    <a:pt x="205" y="188"/>
                    <a:pt x="205" y="188"/>
                  </a:cubicBezTo>
                  <a:cubicBezTo>
                    <a:pt x="203" y="194"/>
                    <a:pt x="201" y="201"/>
                    <a:pt x="199" y="207"/>
                  </a:cubicBezTo>
                  <a:close/>
                  <a:moveTo>
                    <a:pt x="459" y="173"/>
                  </a:moveTo>
                  <a:cubicBezTo>
                    <a:pt x="462" y="176"/>
                    <a:pt x="464" y="178"/>
                    <a:pt x="467" y="180"/>
                  </a:cubicBezTo>
                  <a:cubicBezTo>
                    <a:pt x="473" y="185"/>
                    <a:pt x="479" y="187"/>
                    <a:pt x="487" y="186"/>
                  </a:cubicBezTo>
                  <a:cubicBezTo>
                    <a:pt x="497" y="185"/>
                    <a:pt x="505" y="180"/>
                    <a:pt x="512" y="173"/>
                  </a:cubicBezTo>
                  <a:cubicBezTo>
                    <a:pt x="513" y="173"/>
                    <a:pt x="513" y="173"/>
                    <a:pt x="513" y="173"/>
                  </a:cubicBezTo>
                  <a:cubicBezTo>
                    <a:pt x="496" y="160"/>
                    <a:pt x="478" y="162"/>
                    <a:pt x="459" y="173"/>
                  </a:cubicBezTo>
                  <a:close/>
                  <a:moveTo>
                    <a:pt x="174" y="183"/>
                  </a:moveTo>
                  <a:cubicBezTo>
                    <a:pt x="157" y="175"/>
                    <a:pt x="129" y="183"/>
                    <a:pt x="122" y="197"/>
                  </a:cubicBezTo>
                  <a:cubicBezTo>
                    <a:pt x="131" y="201"/>
                    <a:pt x="140" y="204"/>
                    <a:pt x="150" y="203"/>
                  </a:cubicBezTo>
                  <a:cubicBezTo>
                    <a:pt x="162" y="201"/>
                    <a:pt x="169" y="194"/>
                    <a:pt x="174" y="183"/>
                  </a:cubicBezTo>
                  <a:close/>
                  <a:moveTo>
                    <a:pt x="0" y="47"/>
                  </a:moveTo>
                  <a:cubicBezTo>
                    <a:pt x="0" y="55"/>
                    <a:pt x="1" y="62"/>
                    <a:pt x="5" y="68"/>
                  </a:cubicBezTo>
                  <a:cubicBezTo>
                    <a:pt x="8" y="76"/>
                    <a:pt x="14" y="82"/>
                    <a:pt x="23" y="84"/>
                  </a:cubicBezTo>
                  <a:cubicBezTo>
                    <a:pt x="27" y="85"/>
                    <a:pt x="32" y="86"/>
                    <a:pt x="37" y="85"/>
                  </a:cubicBezTo>
                  <a:cubicBezTo>
                    <a:pt x="32" y="64"/>
                    <a:pt x="22" y="51"/>
                    <a:pt x="0" y="47"/>
                  </a:cubicBezTo>
                  <a:close/>
                  <a:moveTo>
                    <a:pt x="131" y="173"/>
                  </a:moveTo>
                  <a:cubicBezTo>
                    <a:pt x="114" y="161"/>
                    <a:pt x="91" y="161"/>
                    <a:pt x="78" y="173"/>
                  </a:cubicBezTo>
                  <a:cubicBezTo>
                    <a:pt x="84" y="179"/>
                    <a:pt x="91" y="183"/>
                    <a:pt x="99" y="185"/>
                  </a:cubicBezTo>
                  <a:cubicBezTo>
                    <a:pt x="105" y="187"/>
                    <a:pt x="111" y="187"/>
                    <a:pt x="116" y="184"/>
                  </a:cubicBezTo>
                  <a:cubicBezTo>
                    <a:pt x="122" y="182"/>
                    <a:pt x="127" y="178"/>
                    <a:pt x="131" y="173"/>
                  </a:cubicBezTo>
                  <a:close/>
                  <a:moveTo>
                    <a:pt x="417" y="183"/>
                  </a:moveTo>
                  <a:cubicBezTo>
                    <a:pt x="420" y="191"/>
                    <a:pt x="425" y="197"/>
                    <a:pt x="433" y="201"/>
                  </a:cubicBezTo>
                  <a:cubicBezTo>
                    <a:pt x="440" y="204"/>
                    <a:pt x="448" y="203"/>
                    <a:pt x="455" y="202"/>
                  </a:cubicBezTo>
                  <a:cubicBezTo>
                    <a:pt x="460" y="201"/>
                    <a:pt x="464" y="199"/>
                    <a:pt x="468" y="196"/>
                  </a:cubicBezTo>
                  <a:cubicBezTo>
                    <a:pt x="462" y="189"/>
                    <a:pt x="455" y="183"/>
                    <a:pt x="446" y="181"/>
                  </a:cubicBezTo>
                  <a:cubicBezTo>
                    <a:pt x="436" y="179"/>
                    <a:pt x="426" y="180"/>
                    <a:pt x="417" y="183"/>
                  </a:cubicBezTo>
                  <a:close/>
                  <a:moveTo>
                    <a:pt x="554" y="85"/>
                  </a:moveTo>
                  <a:cubicBezTo>
                    <a:pt x="566" y="86"/>
                    <a:pt x="576" y="83"/>
                    <a:pt x="583" y="73"/>
                  </a:cubicBezTo>
                  <a:cubicBezTo>
                    <a:pt x="587" y="68"/>
                    <a:pt x="590" y="61"/>
                    <a:pt x="590" y="54"/>
                  </a:cubicBezTo>
                  <a:cubicBezTo>
                    <a:pt x="591" y="52"/>
                    <a:pt x="591" y="50"/>
                    <a:pt x="591" y="47"/>
                  </a:cubicBezTo>
                  <a:cubicBezTo>
                    <a:pt x="569" y="51"/>
                    <a:pt x="559" y="64"/>
                    <a:pt x="554" y="85"/>
                  </a:cubicBezTo>
                  <a:close/>
                  <a:moveTo>
                    <a:pt x="576" y="95"/>
                  </a:moveTo>
                  <a:cubicBezTo>
                    <a:pt x="560" y="92"/>
                    <a:pt x="536" y="105"/>
                    <a:pt x="531" y="122"/>
                  </a:cubicBezTo>
                  <a:cubicBezTo>
                    <a:pt x="538" y="125"/>
                    <a:pt x="545" y="126"/>
                    <a:pt x="552" y="124"/>
                  </a:cubicBezTo>
                  <a:cubicBezTo>
                    <a:pt x="561" y="121"/>
                    <a:pt x="567" y="115"/>
                    <a:pt x="571" y="107"/>
                  </a:cubicBezTo>
                  <a:cubicBezTo>
                    <a:pt x="574" y="104"/>
                    <a:pt x="575" y="100"/>
                    <a:pt x="576" y="95"/>
                  </a:cubicBezTo>
                  <a:close/>
                  <a:moveTo>
                    <a:pt x="15" y="95"/>
                  </a:moveTo>
                  <a:cubicBezTo>
                    <a:pt x="15" y="96"/>
                    <a:pt x="15" y="96"/>
                    <a:pt x="15" y="96"/>
                  </a:cubicBezTo>
                  <a:cubicBezTo>
                    <a:pt x="17" y="104"/>
                    <a:pt x="20" y="110"/>
                    <a:pt x="25" y="116"/>
                  </a:cubicBezTo>
                  <a:cubicBezTo>
                    <a:pt x="32" y="123"/>
                    <a:pt x="40" y="126"/>
                    <a:pt x="50" y="125"/>
                  </a:cubicBezTo>
                  <a:cubicBezTo>
                    <a:pt x="54" y="125"/>
                    <a:pt x="57" y="123"/>
                    <a:pt x="60" y="123"/>
                  </a:cubicBezTo>
                  <a:cubicBezTo>
                    <a:pt x="49" y="102"/>
                    <a:pt x="36" y="94"/>
                    <a:pt x="15" y="95"/>
                  </a:cubicBezTo>
                  <a:close/>
                  <a:moveTo>
                    <a:pt x="92" y="152"/>
                  </a:moveTo>
                  <a:cubicBezTo>
                    <a:pt x="84" y="144"/>
                    <a:pt x="75" y="137"/>
                    <a:pt x="63" y="135"/>
                  </a:cubicBezTo>
                  <a:cubicBezTo>
                    <a:pt x="56" y="134"/>
                    <a:pt x="48" y="135"/>
                    <a:pt x="41" y="138"/>
                  </a:cubicBezTo>
                  <a:cubicBezTo>
                    <a:pt x="46" y="146"/>
                    <a:pt x="52" y="152"/>
                    <a:pt x="60" y="157"/>
                  </a:cubicBezTo>
                  <a:cubicBezTo>
                    <a:pt x="70" y="162"/>
                    <a:pt x="83" y="160"/>
                    <a:pt x="92" y="152"/>
                  </a:cubicBezTo>
                  <a:close/>
                  <a:moveTo>
                    <a:pt x="499" y="152"/>
                  </a:moveTo>
                  <a:cubicBezTo>
                    <a:pt x="508" y="160"/>
                    <a:pt x="520" y="162"/>
                    <a:pt x="530" y="157"/>
                  </a:cubicBezTo>
                  <a:cubicBezTo>
                    <a:pt x="537" y="154"/>
                    <a:pt x="542" y="149"/>
                    <a:pt x="546" y="144"/>
                  </a:cubicBezTo>
                  <a:cubicBezTo>
                    <a:pt x="547" y="142"/>
                    <a:pt x="549" y="140"/>
                    <a:pt x="550" y="138"/>
                  </a:cubicBezTo>
                  <a:cubicBezTo>
                    <a:pt x="535" y="130"/>
                    <a:pt x="510" y="137"/>
                    <a:pt x="499" y="152"/>
                  </a:cubicBezTo>
                  <a:close/>
                  <a:moveTo>
                    <a:pt x="560" y="50"/>
                  </a:moveTo>
                  <a:cubicBezTo>
                    <a:pt x="578" y="36"/>
                    <a:pt x="578" y="14"/>
                    <a:pt x="562" y="0"/>
                  </a:cubicBezTo>
                  <a:cubicBezTo>
                    <a:pt x="549" y="18"/>
                    <a:pt x="549" y="32"/>
                    <a:pt x="560" y="50"/>
                  </a:cubicBezTo>
                  <a:close/>
                  <a:moveTo>
                    <a:pt x="31" y="50"/>
                  </a:moveTo>
                  <a:cubicBezTo>
                    <a:pt x="42" y="35"/>
                    <a:pt x="41" y="13"/>
                    <a:pt x="29" y="0"/>
                  </a:cubicBezTo>
                  <a:cubicBezTo>
                    <a:pt x="13" y="14"/>
                    <a:pt x="13" y="36"/>
                    <a:pt x="31" y="50"/>
                  </a:cubicBezTo>
                  <a:close/>
                  <a:moveTo>
                    <a:pt x="175" y="174"/>
                  </a:moveTo>
                  <a:cubicBezTo>
                    <a:pt x="175" y="158"/>
                    <a:pt x="157" y="140"/>
                    <a:pt x="143" y="141"/>
                  </a:cubicBezTo>
                  <a:cubicBezTo>
                    <a:pt x="140" y="164"/>
                    <a:pt x="155" y="175"/>
                    <a:pt x="175" y="174"/>
                  </a:cubicBezTo>
                  <a:close/>
                  <a:moveTo>
                    <a:pt x="504" y="101"/>
                  </a:moveTo>
                  <a:cubicBezTo>
                    <a:pt x="496" y="107"/>
                    <a:pt x="490" y="114"/>
                    <a:pt x="490" y="124"/>
                  </a:cubicBezTo>
                  <a:cubicBezTo>
                    <a:pt x="489" y="131"/>
                    <a:pt x="491" y="138"/>
                    <a:pt x="493" y="145"/>
                  </a:cubicBezTo>
                  <a:cubicBezTo>
                    <a:pt x="511" y="136"/>
                    <a:pt x="518" y="119"/>
                    <a:pt x="504" y="101"/>
                  </a:cubicBezTo>
                  <a:close/>
                  <a:moveTo>
                    <a:pt x="67" y="116"/>
                  </a:moveTo>
                  <a:cubicBezTo>
                    <a:pt x="79" y="105"/>
                    <a:pt x="79" y="80"/>
                    <a:pt x="68" y="71"/>
                  </a:cubicBezTo>
                  <a:cubicBezTo>
                    <a:pt x="49" y="85"/>
                    <a:pt x="53" y="104"/>
                    <a:pt x="67" y="116"/>
                  </a:cubicBezTo>
                  <a:close/>
                  <a:moveTo>
                    <a:pt x="58" y="38"/>
                  </a:moveTo>
                  <a:cubicBezTo>
                    <a:pt x="50" y="41"/>
                    <a:pt x="43" y="46"/>
                    <a:pt x="40" y="56"/>
                  </a:cubicBezTo>
                  <a:cubicBezTo>
                    <a:pt x="37" y="65"/>
                    <a:pt x="41" y="73"/>
                    <a:pt x="46" y="81"/>
                  </a:cubicBezTo>
                  <a:cubicBezTo>
                    <a:pt x="62" y="67"/>
                    <a:pt x="65" y="53"/>
                    <a:pt x="58" y="38"/>
                  </a:cubicBezTo>
                  <a:close/>
                  <a:moveTo>
                    <a:pt x="98" y="145"/>
                  </a:moveTo>
                  <a:cubicBezTo>
                    <a:pt x="106" y="130"/>
                    <a:pt x="100" y="109"/>
                    <a:pt x="87" y="101"/>
                  </a:cubicBezTo>
                  <a:cubicBezTo>
                    <a:pt x="82" y="108"/>
                    <a:pt x="78" y="116"/>
                    <a:pt x="80" y="125"/>
                  </a:cubicBezTo>
                  <a:cubicBezTo>
                    <a:pt x="82" y="135"/>
                    <a:pt x="89" y="140"/>
                    <a:pt x="98" y="145"/>
                  </a:cubicBezTo>
                  <a:close/>
                  <a:moveTo>
                    <a:pt x="522" y="71"/>
                  </a:moveTo>
                  <a:cubicBezTo>
                    <a:pt x="517" y="78"/>
                    <a:pt x="514" y="85"/>
                    <a:pt x="514" y="93"/>
                  </a:cubicBezTo>
                  <a:cubicBezTo>
                    <a:pt x="515" y="102"/>
                    <a:pt x="518" y="109"/>
                    <a:pt x="523" y="116"/>
                  </a:cubicBezTo>
                  <a:cubicBezTo>
                    <a:pt x="539" y="103"/>
                    <a:pt x="541" y="84"/>
                    <a:pt x="522" y="71"/>
                  </a:cubicBezTo>
                  <a:close/>
                  <a:moveTo>
                    <a:pt x="456" y="164"/>
                  </a:moveTo>
                  <a:cubicBezTo>
                    <a:pt x="480" y="160"/>
                    <a:pt x="486" y="142"/>
                    <a:pt x="478" y="125"/>
                  </a:cubicBezTo>
                  <a:cubicBezTo>
                    <a:pt x="463" y="129"/>
                    <a:pt x="453" y="148"/>
                    <a:pt x="456" y="164"/>
                  </a:cubicBezTo>
                  <a:close/>
                  <a:moveTo>
                    <a:pt x="416" y="174"/>
                  </a:moveTo>
                  <a:cubicBezTo>
                    <a:pt x="426" y="174"/>
                    <a:pt x="435" y="173"/>
                    <a:pt x="442" y="165"/>
                  </a:cubicBezTo>
                  <a:cubicBezTo>
                    <a:pt x="448" y="158"/>
                    <a:pt x="448" y="150"/>
                    <a:pt x="448" y="141"/>
                  </a:cubicBezTo>
                  <a:cubicBezTo>
                    <a:pt x="430" y="143"/>
                    <a:pt x="420" y="153"/>
                    <a:pt x="416" y="174"/>
                  </a:cubicBezTo>
                  <a:close/>
                  <a:moveTo>
                    <a:pt x="113" y="124"/>
                  </a:moveTo>
                  <a:cubicBezTo>
                    <a:pt x="103" y="141"/>
                    <a:pt x="115" y="163"/>
                    <a:pt x="134" y="164"/>
                  </a:cubicBezTo>
                  <a:cubicBezTo>
                    <a:pt x="135" y="155"/>
                    <a:pt x="134" y="147"/>
                    <a:pt x="130" y="139"/>
                  </a:cubicBezTo>
                  <a:cubicBezTo>
                    <a:pt x="126" y="132"/>
                    <a:pt x="120" y="128"/>
                    <a:pt x="113" y="124"/>
                  </a:cubicBezTo>
                  <a:close/>
                  <a:moveTo>
                    <a:pt x="532" y="38"/>
                  </a:moveTo>
                  <a:cubicBezTo>
                    <a:pt x="529" y="43"/>
                    <a:pt x="528" y="54"/>
                    <a:pt x="530" y="60"/>
                  </a:cubicBezTo>
                  <a:cubicBezTo>
                    <a:pt x="533" y="69"/>
                    <a:pt x="538" y="75"/>
                    <a:pt x="545" y="81"/>
                  </a:cubicBezTo>
                  <a:cubicBezTo>
                    <a:pt x="558" y="66"/>
                    <a:pt x="551" y="42"/>
                    <a:pt x="532" y="38"/>
                  </a:cubicBezTo>
                  <a:close/>
                  <a:moveTo>
                    <a:pt x="159" y="81"/>
                  </a:moveTo>
                  <a:cubicBezTo>
                    <a:pt x="159" y="84"/>
                    <a:pt x="160" y="86"/>
                    <a:pt x="160" y="88"/>
                  </a:cubicBezTo>
                  <a:cubicBezTo>
                    <a:pt x="161" y="89"/>
                    <a:pt x="160" y="90"/>
                    <a:pt x="160" y="90"/>
                  </a:cubicBezTo>
                  <a:cubicBezTo>
                    <a:pt x="158" y="92"/>
                    <a:pt x="156" y="93"/>
                    <a:pt x="154" y="95"/>
                  </a:cubicBezTo>
                  <a:cubicBezTo>
                    <a:pt x="157" y="95"/>
                    <a:pt x="159" y="95"/>
                    <a:pt x="161" y="96"/>
                  </a:cubicBezTo>
                  <a:cubicBezTo>
                    <a:pt x="162" y="96"/>
                    <a:pt x="163" y="96"/>
                    <a:pt x="164" y="98"/>
                  </a:cubicBezTo>
                  <a:cubicBezTo>
                    <a:pt x="165" y="99"/>
                    <a:pt x="166" y="101"/>
                    <a:pt x="166" y="104"/>
                  </a:cubicBezTo>
                  <a:cubicBezTo>
                    <a:pt x="167" y="101"/>
                    <a:pt x="168" y="99"/>
                    <a:pt x="169" y="97"/>
                  </a:cubicBezTo>
                  <a:cubicBezTo>
                    <a:pt x="170" y="96"/>
                    <a:pt x="170" y="96"/>
                    <a:pt x="172" y="96"/>
                  </a:cubicBezTo>
                  <a:cubicBezTo>
                    <a:pt x="174" y="95"/>
                    <a:pt x="176" y="95"/>
                    <a:pt x="178" y="95"/>
                  </a:cubicBezTo>
                  <a:cubicBezTo>
                    <a:pt x="176" y="93"/>
                    <a:pt x="175" y="92"/>
                    <a:pt x="173" y="90"/>
                  </a:cubicBezTo>
                  <a:cubicBezTo>
                    <a:pt x="172" y="90"/>
                    <a:pt x="172" y="89"/>
                    <a:pt x="172" y="88"/>
                  </a:cubicBezTo>
                  <a:cubicBezTo>
                    <a:pt x="173" y="86"/>
                    <a:pt x="173" y="84"/>
                    <a:pt x="174" y="81"/>
                  </a:cubicBezTo>
                  <a:cubicBezTo>
                    <a:pt x="171" y="82"/>
                    <a:pt x="170" y="84"/>
                    <a:pt x="168" y="85"/>
                  </a:cubicBezTo>
                  <a:cubicBezTo>
                    <a:pt x="167" y="85"/>
                    <a:pt x="166" y="85"/>
                    <a:pt x="165" y="85"/>
                  </a:cubicBezTo>
                  <a:cubicBezTo>
                    <a:pt x="163" y="84"/>
                    <a:pt x="161" y="82"/>
                    <a:pt x="159" y="81"/>
                  </a:cubicBezTo>
                  <a:close/>
                  <a:moveTo>
                    <a:pt x="340" y="95"/>
                  </a:moveTo>
                  <a:cubicBezTo>
                    <a:pt x="338" y="93"/>
                    <a:pt x="336" y="92"/>
                    <a:pt x="335" y="91"/>
                  </a:cubicBezTo>
                  <a:cubicBezTo>
                    <a:pt x="333" y="90"/>
                    <a:pt x="333" y="89"/>
                    <a:pt x="334" y="87"/>
                  </a:cubicBezTo>
                  <a:cubicBezTo>
                    <a:pt x="334" y="85"/>
                    <a:pt x="334" y="83"/>
                    <a:pt x="335" y="81"/>
                  </a:cubicBezTo>
                  <a:cubicBezTo>
                    <a:pt x="333" y="82"/>
                    <a:pt x="331" y="83"/>
                    <a:pt x="329" y="85"/>
                  </a:cubicBezTo>
                  <a:cubicBezTo>
                    <a:pt x="328" y="85"/>
                    <a:pt x="327" y="85"/>
                    <a:pt x="326" y="85"/>
                  </a:cubicBezTo>
                  <a:cubicBezTo>
                    <a:pt x="325" y="83"/>
                    <a:pt x="323" y="82"/>
                    <a:pt x="320" y="81"/>
                  </a:cubicBezTo>
                  <a:cubicBezTo>
                    <a:pt x="321" y="84"/>
                    <a:pt x="321" y="86"/>
                    <a:pt x="322" y="88"/>
                  </a:cubicBezTo>
                  <a:cubicBezTo>
                    <a:pt x="322" y="89"/>
                    <a:pt x="322" y="90"/>
                    <a:pt x="321" y="90"/>
                  </a:cubicBezTo>
                  <a:cubicBezTo>
                    <a:pt x="319" y="92"/>
                    <a:pt x="318" y="93"/>
                    <a:pt x="316" y="95"/>
                  </a:cubicBezTo>
                  <a:cubicBezTo>
                    <a:pt x="318" y="95"/>
                    <a:pt x="320" y="95"/>
                    <a:pt x="323" y="96"/>
                  </a:cubicBezTo>
                  <a:cubicBezTo>
                    <a:pt x="324" y="96"/>
                    <a:pt x="325" y="96"/>
                    <a:pt x="325" y="97"/>
                  </a:cubicBezTo>
                  <a:cubicBezTo>
                    <a:pt x="326" y="99"/>
                    <a:pt x="327" y="101"/>
                    <a:pt x="328" y="104"/>
                  </a:cubicBezTo>
                  <a:cubicBezTo>
                    <a:pt x="329" y="101"/>
                    <a:pt x="330" y="100"/>
                    <a:pt x="330" y="98"/>
                  </a:cubicBezTo>
                  <a:cubicBezTo>
                    <a:pt x="331" y="96"/>
                    <a:pt x="332" y="95"/>
                    <a:pt x="333" y="95"/>
                  </a:cubicBezTo>
                  <a:cubicBezTo>
                    <a:pt x="335" y="96"/>
                    <a:pt x="337" y="95"/>
                    <a:pt x="340" y="95"/>
                  </a:cubicBezTo>
                  <a:close/>
                  <a:moveTo>
                    <a:pt x="399" y="81"/>
                  </a:moveTo>
                  <a:cubicBezTo>
                    <a:pt x="397" y="82"/>
                    <a:pt x="395" y="84"/>
                    <a:pt x="393" y="85"/>
                  </a:cubicBezTo>
                  <a:cubicBezTo>
                    <a:pt x="393" y="85"/>
                    <a:pt x="392" y="85"/>
                    <a:pt x="391" y="85"/>
                  </a:cubicBezTo>
                  <a:cubicBezTo>
                    <a:pt x="389" y="84"/>
                    <a:pt x="387" y="82"/>
                    <a:pt x="385" y="81"/>
                  </a:cubicBezTo>
                  <a:cubicBezTo>
                    <a:pt x="385" y="83"/>
                    <a:pt x="386" y="85"/>
                    <a:pt x="386" y="87"/>
                  </a:cubicBezTo>
                  <a:cubicBezTo>
                    <a:pt x="387" y="89"/>
                    <a:pt x="386" y="90"/>
                    <a:pt x="385" y="91"/>
                  </a:cubicBezTo>
                  <a:cubicBezTo>
                    <a:pt x="384" y="92"/>
                    <a:pt x="382" y="93"/>
                    <a:pt x="380" y="95"/>
                  </a:cubicBezTo>
                  <a:cubicBezTo>
                    <a:pt x="383" y="95"/>
                    <a:pt x="385" y="95"/>
                    <a:pt x="387" y="96"/>
                  </a:cubicBezTo>
                  <a:cubicBezTo>
                    <a:pt x="388" y="96"/>
                    <a:pt x="389" y="96"/>
                    <a:pt x="390" y="97"/>
                  </a:cubicBezTo>
                  <a:cubicBezTo>
                    <a:pt x="390" y="99"/>
                    <a:pt x="391" y="101"/>
                    <a:pt x="392" y="104"/>
                  </a:cubicBezTo>
                  <a:cubicBezTo>
                    <a:pt x="393" y="101"/>
                    <a:pt x="394" y="100"/>
                    <a:pt x="395" y="98"/>
                  </a:cubicBezTo>
                  <a:cubicBezTo>
                    <a:pt x="395" y="96"/>
                    <a:pt x="396" y="95"/>
                    <a:pt x="398" y="95"/>
                  </a:cubicBezTo>
                  <a:cubicBezTo>
                    <a:pt x="400" y="96"/>
                    <a:pt x="402" y="95"/>
                    <a:pt x="404" y="95"/>
                  </a:cubicBezTo>
                  <a:cubicBezTo>
                    <a:pt x="402" y="93"/>
                    <a:pt x="400" y="92"/>
                    <a:pt x="399" y="90"/>
                  </a:cubicBezTo>
                  <a:cubicBezTo>
                    <a:pt x="398" y="90"/>
                    <a:pt x="398" y="89"/>
                    <a:pt x="398" y="88"/>
                  </a:cubicBezTo>
                  <a:cubicBezTo>
                    <a:pt x="398" y="86"/>
                    <a:pt x="399" y="84"/>
                    <a:pt x="399" y="81"/>
                  </a:cubicBezTo>
                  <a:close/>
                  <a:moveTo>
                    <a:pt x="303" y="81"/>
                  </a:moveTo>
                  <a:cubicBezTo>
                    <a:pt x="301" y="82"/>
                    <a:pt x="299" y="83"/>
                    <a:pt x="297" y="85"/>
                  </a:cubicBezTo>
                  <a:cubicBezTo>
                    <a:pt x="296" y="85"/>
                    <a:pt x="295" y="85"/>
                    <a:pt x="294" y="85"/>
                  </a:cubicBezTo>
                  <a:cubicBezTo>
                    <a:pt x="292" y="83"/>
                    <a:pt x="290" y="82"/>
                    <a:pt x="288" y="81"/>
                  </a:cubicBezTo>
                  <a:cubicBezTo>
                    <a:pt x="289" y="84"/>
                    <a:pt x="289" y="86"/>
                    <a:pt x="290" y="88"/>
                  </a:cubicBezTo>
                  <a:cubicBezTo>
                    <a:pt x="290" y="89"/>
                    <a:pt x="290" y="90"/>
                    <a:pt x="289" y="90"/>
                  </a:cubicBezTo>
                  <a:cubicBezTo>
                    <a:pt x="287" y="92"/>
                    <a:pt x="286" y="93"/>
                    <a:pt x="284" y="95"/>
                  </a:cubicBezTo>
                  <a:cubicBezTo>
                    <a:pt x="286" y="95"/>
                    <a:pt x="288" y="96"/>
                    <a:pt x="290" y="95"/>
                  </a:cubicBezTo>
                  <a:cubicBezTo>
                    <a:pt x="292" y="95"/>
                    <a:pt x="292" y="96"/>
                    <a:pt x="293" y="98"/>
                  </a:cubicBezTo>
                  <a:cubicBezTo>
                    <a:pt x="294" y="100"/>
                    <a:pt x="295" y="101"/>
                    <a:pt x="295" y="104"/>
                  </a:cubicBezTo>
                  <a:cubicBezTo>
                    <a:pt x="296" y="101"/>
                    <a:pt x="297" y="99"/>
                    <a:pt x="298" y="97"/>
                  </a:cubicBezTo>
                  <a:cubicBezTo>
                    <a:pt x="299" y="96"/>
                    <a:pt x="299" y="96"/>
                    <a:pt x="300" y="96"/>
                  </a:cubicBezTo>
                  <a:cubicBezTo>
                    <a:pt x="303" y="95"/>
                    <a:pt x="305" y="95"/>
                    <a:pt x="307" y="95"/>
                  </a:cubicBezTo>
                  <a:cubicBezTo>
                    <a:pt x="305" y="93"/>
                    <a:pt x="304" y="92"/>
                    <a:pt x="302" y="90"/>
                  </a:cubicBezTo>
                  <a:cubicBezTo>
                    <a:pt x="301" y="90"/>
                    <a:pt x="301" y="89"/>
                    <a:pt x="301" y="88"/>
                  </a:cubicBezTo>
                  <a:cubicBezTo>
                    <a:pt x="302" y="86"/>
                    <a:pt x="302" y="84"/>
                    <a:pt x="303" y="81"/>
                  </a:cubicBezTo>
                  <a:close/>
                  <a:moveTo>
                    <a:pt x="445" y="95"/>
                  </a:moveTo>
                  <a:cubicBezTo>
                    <a:pt x="447" y="95"/>
                    <a:pt x="449" y="96"/>
                    <a:pt x="451" y="95"/>
                  </a:cubicBezTo>
                  <a:cubicBezTo>
                    <a:pt x="453" y="95"/>
                    <a:pt x="454" y="96"/>
                    <a:pt x="454" y="98"/>
                  </a:cubicBezTo>
                  <a:cubicBezTo>
                    <a:pt x="455" y="100"/>
                    <a:pt x="456" y="101"/>
                    <a:pt x="457" y="104"/>
                  </a:cubicBezTo>
                  <a:cubicBezTo>
                    <a:pt x="458" y="101"/>
                    <a:pt x="459" y="99"/>
                    <a:pt x="459" y="97"/>
                  </a:cubicBezTo>
                  <a:cubicBezTo>
                    <a:pt x="460" y="96"/>
                    <a:pt x="460" y="96"/>
                    <a:pt x="462" y="96"/>
                  </a:cubicBezTo>
                  <a:cubicBezTo>
                    <a:pt x="464" y="95"/>
                    <a:pt x="466" y="95"/>
                    <a:pt x="468" y="95"/>
                  </a:cubicBezTo>
                  <a:cubicBezTo>
                    <a:pt x="466" y="93"/>
                    <a:pt x="465" y="92"/>
                    <a:pt x="463" y="90"/>
                  </a:cubicBezTo>
                  <a:cubicBezTo>
                    <a:pt x="463" y="90"/>
                    <a:pt x="462" y="89"/>
                    <a:pt x="462" y="88"/>
                  </a:cubicBezTo>
                  <a:cubicBezTo>
                    <a:pt x="463" y="86"/>
                    <a:pt x="463" y="84"/>
                    <a:pt x="464" y="81"/>
                  </a:cubicBezTo>
                  <a:cubicBezTo>
                    <a:pt x="462" y="82"/>
                    <a:pt x="460" y="83"/>
                    <a:pt x="458" y="85"/>
                  </a:cubicBezTo>
                  <a:cubicBezTo>
                    <a:pt x="457" y="85"/>
                    <a:pt x="456" y="85"/>
                    <a:pt x="455" y="85"/>
                  </a:cubicBezTo>
                  <a:cubicBezTo>
                    <a:pt x="453" y="83"/>
                    <a:pt x="452" y="82"/>
                    <a:pt x="449" y="81"/>
                  </a:cubicBezTo>
                  <a:cubicBezTo>
                    <a:pt x="450" y="84"/>
                    <a:pt x="450" y="86"/>
                    <a:pt x="451" y="88"/>
                  </a:cubicBezTo>
                  <a:cubicBezTo>
                    <a:pt x="451" y="89"/>
                    <a:pt x="451" y="90"/>
                    <a:pt x="450" y="90"/>
                  </a:cubicBezTo>
                  <a:cubicBezTo>
                    <a:pt x="448" y="92"/>
                    <a:pt x="447" y="93"/>
                    <a:pt x="445" y="95"/>
                  </a:cubicBezTo>
                  <a:close/>
                  <a:moveTo>
                    <a:pt x="424" y="104"/>
                  </a:moveTo>
                  <a:cubicBezTo>
                    <a:pt x="425" y="101"/>
                    <a:pt x="426" y="100"/>
                    <a:pt x="427" y="98"/>
                  </a:cubicBezTo>
                  <a:cubicBezTo>
                    <a:pt x="427" y="96"/>
                    <a:pt x="428" y="95"/>
                    <a:pt x="430" y="95"/>
                  </a:cubicBezTo>
                  <a:cubicBezTo>
                    <a:pt x="432" y="96"/>
                    <a:pt x="434" y="95"/>
                    <a:pt x="436" y="95"/>
                  </a:cubicBezTo>
                  <a:cubicBezTo>
                    <a:pt x="434" y="93"/>
                    <a:pt x="433" y="92"/>
                    <a:pt x="431" y="90"/>
                  </a:cubicBezTo>
                  <a:cubicBezTo>
                    <a:pt x="430" y="90"/>
                    <a:pt x="430" y="89"/>
                    <a:pt x="430" y="88"/>
                  </a:cubicBezTo>
                  <a:cubicBezTo>
                    <a:pt x="431" y="86"/>
                    <a:pt x="431" y="84"/>
                    <a:pt x="432" y="81"/>
                  </a:cubicBezTo>
                  <a:cubicBezTo>
                    <a:pt x="429" y="82"/>
                    <a:pt x="428" y="84"/>
                    <a:pt x="426" y="85"/>
                  </a:cubicBezTo>
                  <a:cubicBezTo>
                    <a:pt x="425" y="85"/>
                    <a:pt x="424" y="85"/>
                    <a:pt x="423" y="85"/>
                  </a:cubicBezTo>
                  <a:cubicBezTo>
                    <a:pt x="421" y="84"/>
                    <a:pt x="419" y="82"/>
                    <a:pt x="417" y="81"/>
                  </a:cubicBezTo>
                  <a:cubicBezTo>
                    <a:pt x="418" y="83"/>
                    <a:pt x="418" y="85"/>
                    <a:pt x="418" y="87"/>
                  </a:cubicBezTo>
                  <a:cubicBezTo>
                    <a:pt x="419" y="89"/>
                    <a:pt x="419" y="90"/>
                    <a:pt x="417" y="91"/>
                  </a:cubicBezTo>
                  <a:cubicBezTo>
                    <a:pt x="416" y="92"/>
                    <a:pt x="414" y="93"/>
                    <a:pt x="413" y="95"/>
                  </a:cubicBezTo>
                  <a:cubicBezTo>
                    <a:pt x="415" y="95"/>
                    <a:pt x="417" y="95"/>
                    <a:pt x="419" y="95"/>
                  </a:cubicBezTo>
                  <a:cubicBezTo>
                    <a:pt x="421" y="96"/>
                    <a:pt x="421" y="96"/>
                    <a:pt x="422" y="98"/>
                  </a:cubicBezTo>
                  <a:cubicBezTo>
                    <a:pt x="423" y="99"/>
                    <a:pt x="423" y="101"/>
                    <a:pt x="424" y="104"/>
                  </a:cubicBezTo>
                  <a:close/>
                  <a:moveTo>
                    <a:pt x="211" y="95"/>
                  </a:moveTo>
                  <a:cubicBezTo>
                    <a:pt x="209" y="93"/>
                    <a:pt x="207" y="92"/>
                    <a:pt x="205" y="90"/>
                  </a:cubicBezTo>
                  <a:cubicBezTo>
                    <a:pt x="204" y="90"/>
                    <a:pt x="204" y="89"/>
                    <a:pt x="204" y="88"/>
                  </a:cubicBezTo>
                  <a:cubicBezTo>
                    <a:pt x="205" y="86"/>
                    <a:pt x="205" y="84"/>
                    <a:pt x="206" y="81"/>
                  </a:cubicBezTo>
                  <a:cubicBezTo>
                    <a:pt x="204" y="82"/>
                    <a:pt x="202" y="84"/>
                    <a:pt x="200" y="85"/>
                  </a:cubicBezTo>
                  <a:cubicBezTo>
                    <a:pt x="199" y="85"/>
                    <a:pt x="198" y="85"/>
                    <a:pt x="198" y="85"/>
                  </a:cubicBezTo>
                  <a:cubicBezTo>
                    <a:pt x="196" y="84"/>
                    <a:pt x="194" y="82"/>
                    <a:pt x="191" y="81"/>
                  </a:cubicBezTo>
                  <a:cubicBezTo>
                    <a:pt x="192" y="84"/>
                    <a:pt x="192" y="86"/>
                    <a:pt x="193" y="88"/>
                  </a:cubicBezTo>
                  <a:cubicBezTo>
                    <a:pt x="193" y="89"/>
                    <a:pt x="193" y="90"/>
                    <a:pt x="192" y="90"/>
                  </a:cubicBezTo>
                  <a:cubicBezTo>
                    <a:pt x="190" y="92"/>
                    <a:pt x="189" y="93"/>
                    <a:pt x="187" y="95"/>
                  </a:cubicBezTo>
                  <a:cubicBezTo>
                    <a:pt x="190" y="95"/>
                    <a:pt x="192" y="95"/>
                    <a:pt x="194" y="96"/>
                  </a:cubicBezTo>
                  <a:cubicBezTo>
                    <a:pt x="195" y="96"/>
                    <a:pt x="196" y="96"/>
                    <a:pt x="196" y="97"/>
                  </a:cubicBezTo>
                  <a:cubicBezTo>
                    <a:pt x="197" y="99"/>
                    <a:pt x="198" y="101"/>
                    <a:pt x="199" y="104"/>
                  </a:cubicBezTo>
                  <a:cubicBezTo>
                    <a:pt x="200" y="101"/>
                    <a:pt x="201" y="99"/>
                    <a:pt x="201" y="97"/>
                  </a:cubicBezTo>
                  <a:cubicBezTo>
                    <a:pt x="202" y="96"/>
                    <a:pt x="203" y="96"/>
                    <a:pt x="204" y="96"/>
                  </a:cubicBezTo>
                  <a:cubicBezTo>
                    <a:pt x="206" y="95"/>
                    <a:pt x="208" y="95"/>
                    <a:pt x="211" y="95"/>
                  </a:cubicBezTo>
                  <a:close/>
                  <a:moveTo>
                    <a:pt x="372" y="95"/>
                  </a:moveTo>
                  <a:cubicBezTo>
                    <a:pt x="370" y="93"/>
                    <a:pt x="368" y="92"/>
                    <a:pt x="367" y="91"/>
                  </a:cubicBezTo>
                  <a:cubicBezTo>
                    <a:pt x="366" y="90"/>
                    <a:pt x="365" y="89"/>
                    <a:pt x="366" y="88"/>
                  </a:cubicBezTo>
                  <a:cubicBezTo>
                    <a:pt x="366" y="86"/>
                    <a:pt x="367" y="84"/>
                    <a:pt x="367" y="81"/>
                  </a:cubicBezTo>
                  <a:cubicBezTo>
                    <a:pt x="365" y="82"/>
                    <a:pt x="363" y="83"/>
                    <a:pt x="361" y="85"/>
                  </a:cubicBezTo>
                  <a:cubicBezTo>
                    <a:pt x="360" y="85"/>
                    <a:pt x="360" y="85"/>
                    <a:pt x="359" y="85"/>
                  </a:cubicBezTo>
                  <a:cubicBezTo>
                    <a:pt x="357" y="83"/>
                    <a:pt x="355" y="82"/>
                    <a:pt x="353" y="81"/>
                  </a:cubicBezTo>
                  <a:cubicBezTo>
                    <a:pt x="353" y="84"/>
                    <a:pt x="354" y="86"/>
                    <a:pt x="354" y="88"/>
                  </a:cubicBezTo>
                  <a:cubicBezTo>
                    <a:pt x="354" y="89"/>
                    <a:pt x="354" y="90"/>
                    <a:pt x="353" y="90"/>
                  </a:cubicBezTo>
                  <a:cubicBezTo>
                    <a:pt x="352" y="92"/>
                    <a:pt x="350" y="93"/>
                    <a:pt x="348" y="95"/>
                  </a:cubicBezTo>
                  <a:cubicBezTo>
                    <a:pt x="351" y="95"/>
                    <a:pt x="353" y="95"/>
                    <a:pt x="355" y="96"/>
                  </a:cubicBezTo>
                  <a:cubicBezTo>
                    <a:pt x="356" y="96"/>
                    <a:pt x="357" y="96"/>
                    <a:pt x="357" y="97"/>
                  </a:cubicBezTo>
                  <a:cubicBezTo>
                    <a:pt x="358" y="99"/>
                    <a:pt x="359" y="101"/>
                    <a:pt x="360" y="104"/>
                  </a:cubicBezTo>
                  <a:cubicBezTo>
                    <a:pt x="361" y="101"/>
                    <a:pt x="362" y="100"/>
                    <a:pt x="362" y="98"/>
                  </a:cubicBezTo>
                  <a:cubicBezTo>
                    <a:pt x="363" y="96"/>
                    <a:pt x="364" y="95"/>
                    <a:pt x="365" y="95"/>
                  </a:cubicBezTo>
                  <a:cubicBezTo>
                    <a:pt x="367" y="96"/>
                    <a:pt x="369" y="95"/>
                    <a:pt x="372" y="95"/>
                  </a:cubicBezTo>
                  <a:close/>
                  <a:moveTo>
                    <a:pt x="251" y="95"/>
                  </a:moveTo>
                  <a:cubicBezTo>
                    <a:pt x="254" y="95"/>
                    <a:pt x="256" y="95"/>
                    <a:pt x="258" y="96"/>
                  </a:cubicBezTo>
                  <a:cubicBezTo>
                    <a:pt x="259" y="96"/>
                    <a:pt x="260" y="96"/>
                    <a:pt x="260" y="97"/>
                  </a:cubicBezTo>
                  <a:cubicBezTo>
                    <a:pt x="261" y="99"/>
                    <a:pt x="262" y="101"/>
                    <a:pt x="263" y="104"/>
                  </a:cubicBezTo>
                  <a:cubicBezTo>
                    <a:pt x="264" y="101"/>
                    <a:pt x="265" y="99"/>
                    <a:pt x="266" y="98"/>
                  </a:cubicBezTo>
                  <a:cubicBezTo>
                    <a:pt x="266" y="96"/>
                    <a:pt x="267" y="95"/>
                    <a:pt x="269" y="95"/>
                  </a:cubicBezTo>
                  <a:cubicBezTo>
                    <a:pt x="271" y="95"/>
                    <a:pt x="273" y="95"/>
                    <a:pt x="275" y="95"/>
                  </a:cubicBezTo>
                  <a:cubicBezTo>
                    <a:pt x="273" y="93"/>
                    <a:pt x="272" y="92"/>
                    <a:pt x="270" y="91"/>
                  </a:cubicBezTo>
                  <a:cubicBezTo>
                    <a:pt x="269" y="90"/>
                    <a:pt x="269" y="89"/>
                    <a:pt x="269" y="88"/>
                  </a:cubicBezTo>
                  <a:cubicBezTo>
                    <a:pt x="270" y="86"/>
                    <a:pt x="270" y="83"/>
                    <a:pt x="271" y="81"/>
                  </a:cubicBezTo>
                  <a:cubicBezTo>
                    <a:pt x="268" y="82"/>
                    <a:pt x="266" y="83"/>
                    <a:pt x="265" y="85"/>
                  </a:cubicBezTo>
                  <a:cubicBezTo>
                    <a:pt x="264" y="85"/>
                    <a:pt x="263" y="85"/>
                    <a:pt x="262" y="85"/>
                  </a:cubicBezTo>
                  <a:cubicBezTo>
                    <a:pt x="260" y="83"/>
                    <a:pt x="258" y="82"/>
                    <a:pt x="256" y="81"/>
                  </a:cubicBezTo>
                  <a:cubicBezTo>
                    <a:pt x="256" y="84"/>
                    <a:pt x="257" y="86"/>
                    <a:pt x="257" y="88"/>
                  </a:cubicBezTo>
                  <a:cubicBezTo>
                    <a:pt x="258" y="89"/>
                    <a:pt x="257" y="90"/>
                    <a:pt x="257" y="90"/>
                  </a:cubicBezTo>
                  <a:cubicBezTo>
                    <a:pt x="255" y="92"/>
                    <a:pt x="253" y="93"/>
                    <a:pt x="251" y="95"/>
                  </a:cubicBezTo>
                  <a:close/>
                  <a:moveTo>
                    <a:pt x="243" y="95"/>
                  </a:moveTo>
                  <a:cubicBezTo>
                    <a:pt x="241" y="93"/>
                    <a:pt x="239" y="92"/>
                    <a:pt x="238" y="90"/>
                  </a:cubicBezTo>
                  <a:cubicBezTo>
                    <a:pt x="237" y="90"/>
                    <a:pt x="236" y="89"/>
                    <a:pt x="237" y="88"/>
                  </a:cubicBezTo>
                  <a:cubicBezTo>
                    <a:pt x="237" y="86"/>
                    <a:pt x="238" y="84"/>
                    <a:pt x="238" y="81"/>
                  </a:cubicBezTo>
                  <a:cubicBezTo>
                    <a:pt x="236" y="82"/>
                    <a:pt x="235" y="83"/>
                    <a:pt x="233" y="84"/>
                  </a:cubicBezTo>
                  <a:cubicBezTo>
                    <a:pt x="232" y="85"/>
                    <a:pt x="230" y="85"/>
                    <a:pt x="229" y="84"/>
                  </a:cubicBezTo>
                  <a:cubicBezTo>
                    <a:pt x="227" y="83"/>
                    <a:pt x="226" y="82"/>
                    <a:pt x="224" y="81"/>
                  </a:cubicBezTo>
                  <a:cubicBezTo>
                    <a:pt x="224" y="83"/>
                    <a:pt x="224" y="85"/>
                    <a:pt x="225" y="87"/>
                  </a:cubicBezTo>
                  <a:cubicBezTo>
                    <a:pt x="226" y="89"/>
                    <a:pt x="225" y="90"/>
                    <a:pt x="224" y="91"/>
                  </a:cubicBezTo>
                  <a:cubicBezTo>
                    <a:pt x="222" y="92"/>
                    <a:pt x="221" y="93"/>
                    <a:pt x="219" y="95"/>
                  </a:cubicBezTo>
                  <a:cubicBezTo>
                    <a:pt x="222" y="95"/>
                    <a:pt x="224" y="95"/>
                    <a:pt x="226" y="96"/>
                  </a:cubicBezTo>
                  <a:cubicBezTo>
                    <a:pt x="227" y="96"/>
                    <a:pt x="228" y="96"/>
                    <a:pt x="228" y="97"/>
                  </a:cubicBezTo>
                  <a:cubicBezTo>
                    <a:pt x="229" y="99"/>
                    <a:pt x="230" y="101"/>
                    <a:pt x="231" y="104"/>
                  </a:cubicBezTo>
                  <a:cubicBezTo>
                    <a:pt x="232" y="101"/>
                    <a:pt x="233" y="99"/>
                    <a:pt x="234" y="97"/>
                  </a:cubicBezTo>
                  <a:cubicBezTo>
                    <a:pt x="234" y="96"/>
                    <a:pt x="235" y="96"/>
                    <a:pt x="236" y="96"/>
                  </a:cubicBezTo>
                  <a:cubicBezTo>
                    <a:pt x="238" y="95"/>
                    <a:pt x="240" y="95"/>
                    <a:pt x="243" y="95"/>
                  </a:cubicBezTo>
                  <a:close/>
                  <a:moveTo>
                    <a:pt x="127" y="81"/>
                  </a:moveTo>
                  <a:cubicBezTo>
                    <a:pt x="127" y="84"/>
                    <a:pt x="128" y="86"/>
                    <a:pt x="128" y="88"/>
                  </a:cubicBezTo>
                  <a:cubicBezTo>
                    <a:pt x="128" y="89"/>
                    <a:pt x="128" y="90"/>
                    <a:pt x="127" y="90"/>
                  </a:cubicBezTo>
                  <a:cubicBezTo>
                    <a:pt x="126" y="92"/>
                    <a:pt x="124" y="93"/>
                    <a:pt x="122" y="95"/>
                  </a:cubicBezTo>
                  <a:cubicBezTo>
                    <a:pt x="125" y="95"/>
                    <a:pt x="127" y="95"/>
                    <a:pt x="129" y="96"/>
                  </a:cubicBezTo>
                  <a:cubicBezTo>
                    <a:pt x="130" y="96"/>
                    <a:pt x="131" y="96"/>
                    <a:pt x="131" y="97"/>
                  </a:cubicBezTo>
                  <a:cubicBezTo>
                    <a:pt x="132" y="99"/>
                    <a:pt x="133" y="101"/>
                    <a:pt x="134" y="104"/>
                  </a:cubicBezTo>
                  <a:cubicBezTo>
                    <a:pt x="135" y="101"/>
                    <a:pt x="136" y="99"/>
                    <a:pt x="136" y="97"/>
                  </a:cubicBezTo>
                  <a:cubicBezTo>
                    <a:pt x="137" y="96"/>
                    <a:pt x="138" y="96"/>
                    <a:pt x="139" y="96"/>
                  </a:cubicBezTo>
                  <a:cubicBezTo>
                    <a:pt x="141" y="95"/>
                    <a:pt x="143" y="95"/>
                    <a:pt x="146" y="95"/>
                  </a:cubicBezTo>
                  <a:cubicBezTo>
                    <a:pt x="144" y="93"/>
                    <a:pt x="142" y="92"/>
                    <a:pt x="141" y="91"/>
                  </a:cubicBezTo>
                  <a:cubicBezTo>
                    <a:pt x="140" y="90"/>
                    <a:pt x="139" y="89"/>
                    <a:pt x="140" y="88"/>
                  </a:cubicBezTo>
                  <a:cubicBezTo>
                    <a:pt x="140" y="86"/>
                    <a:pt x="141" y="83"/>
                    <a:pt x="141" y="81"/>
                  </a:cubicBezTo>
                  <a:cubicBezTo>
                    <a:pt x="139" y="82"/>
                    <a:pt x="137" y="83"/>
                    <a:pt x="135" y="85"/>
                  </a:cubicBezTo>
                  <a:cubicBezTo>
                    <a:pt x="134" y="85"/>
                    <a:pt x="133" y="85"/>
                    <a:pt x="132" y="85"/>
                  </a:cubicBezTo>
                  <a:cubicBezTo>
                    <a:pt x="131" y="83"/>
                    <a:pt x="129" y="82"/>
                    <a:pt x="127"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Freeform 6">
              <a:extLst>
                <a:ext uri="{FF2B5EF4-FFF2-40B4-BE49-F238E27FC236}">
                  <a16:creationId xmlns:a16="http://schemas.microsoft.com/office/drawing/2014/main" id="{F27154C5-E9D3-47AB-B9A8-7A57686A4ED3}"/>
                </a:ext>
              </a:extLst>
            </p:cNvPr>
            <p:cNvSpPr>
              <a:spLocks/>
            </p:cNvSpPr>
            <p:nvPr/>
          </p:nvSpPr>
          <p:spPr bwMode="auto">
            <a:xfrm>
              <a:off x="732155" y="515938"/>
              <a:ext cx="958850" cy="511175"/>
            </a:xfrm>
            <a:custGeom>
              <a:avLst/>
              <a:gdLst>
                <a:gd name="T0" fmla="*/ 267 w 512"/>
                <a:gd name="T1" fmla="*/ 0 h 273"/>
                <a:gd name="T2" fmla="*/ 276 w 512"/>
                <a:gd name="T3" fmla="*/ 1 h 273"/>
                <a:gd name="T4" fmla="*/ 414 w 512"/>
                <a:gd name="T5" fmla="*/ 55 h 273"/>
                <a:gd name="T6" fmla="*/ 451 w 512"/>
                <a:gd name="T7" fmla="*/ 90 h 273"/>
                <a:gd name="T8" fmla="*/ 507 w 512"/>
                <a:gd name="T9" fmla="*/ 206 h 273"/>
                <a:gd name="T10" fmla="*/ 511 w 512"/>
                <a:gd name="T11" fmla="*/ 272 h 273"/>
                <a:gd name="T12" fmla="*/ 511 w 512"/>
                <a:gd name="T13" fmla="*/ 273 h 273"/>
                <a:gd name="T14" fmla="*/ 490 w 512"/>
                <a:gd name="T15" fmla="*/ 273 h 273"/>
                <a:gd name="T16" fmla="*/ 401 w 512"/>
                <a:gd name="T17" fmla="*/ 72 h 273"/>
                <a:gd name="T18" fmla="*/ 245 w 512"/>
                <a:gd name="T19" fmla="*/ 22 h 273"/>
                <a:gd name="T20" fmla="*/ 82 w 512"/>
                <a:gd name="T21" fmla="*/ 101 h 273"/>
                <a:gd name="T22" fmla="*/ 25 w 512"/>
                <a:gd name="T23" fmla="*/ 273 h 273"/>
                <a:gd name="T24" fmla="*/ 4 w 512"/>
                <a:gd name="T25" fmla="*/ 273 h 273"/>
                <a:gd name="T26" fmla="*/ 3 w 512"/>
                <a:gd name="T27" fmla="*/ 270 h 273"/>
                <a:gd name="T28" fmla="*/ 55 w 512"/>
                <a:gd name="T29" fmla="*/ 101 h 273"/>
                <a:gd name="T30" fmla="*/ 124 w 512"/>
                <a:gd name="T31" fmla="*/ 38 h 273"/>
                <a:gd name="T32" fmla="*/ 219 w 512"/>
                <a:gd name="T33" fmla="*/ 3 h 273"/>
                <a:gd name="T34" fmla="*/ 245 w 512"/>
                <a:gd name="T35" fmla="*/ 1 h 273"/>
                <a:gd name="T36" fmla="*/ 247 w 512"/>
                <a:gd name="T37" fmla="*/ 0 h 273"/>
                <a:gd name="T38" fmla="*/ 267 w 512"/>
                <a:gd name="T39"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2" h="273">
                  <a:moveTo>
                    <a:pt x="267" y="0"/>
                  </a:moveTo>
                  <a:cubicBezTo>
                    <a:pt x="270" y="1"/>
                    <a:pt x="273" y="1"/>
                    <a:pt x="276" y="1"/>
                  </a:cubicBezTo>
                  <a:cubicBezTo>
                    <a:pt x="328" y="5"/>
                    <a:pt x="374" y="23"/>
                    <a:pt x="414" y="55"/>
                  </a:cubicBezTo>
                  <a:cubicBezTo>
                    <a:pt x="428" y="65"/>
                    <a:pt x="440" y="77"/>
                    <a:pt x="451" y="90"/>
                  </a:cubicBezTo>
                  <a:cubicBezTo>
                    <a:pt x="480" y="123"/>
                    <a:pt x="498" y="162"/>
                    <a:pt x="507" y="206"/>
                  </a:cubicBezTo>
                  <a:cubicBezTo>
                    <a:pt x="511" y="228"/>
                    <a:pt x="512" y="250"/>
                    <a:pt x="511" y="272"/>
                  </a:cubicBezTo>
                  <a:cubicBezTo>
                    <a:pt x="511" y="272"/>
                    <a:pt x="511" y="272"/>
                    <a:pt x="511" y="273"/>
                  </a:cubicBezTo>
                  <a:cubicBezTo>
                    <a:pt x="504" y="273"/>
                    <a:pt x="497" y="273"/>
                    <a:pt x="490" y="273"/>
                  </a:cubicBezTo>
                  <a:cubicBezTo>
                    <a:pt x="494" y="191"/>
                    <a:pt x="465" y="123"/>
                    <a:pt x="401" y="72"/>
                  </a:cubicBezTo>
                  <a:cubicBezTo>
                    <a:pt x="356" y="35"/>
                    <a:pt x="303" y="19"/>
                    <a:pt x="245" y="22"/>
                  </a:cubicBezTo>
                  <a:cubicBezTo>
                    <a:pt x="180" y="25"/>
                    <a:pt x="125" y="52"/>
                    <a:pt x="82" y="101"/>
                  </a:cubicBezTo>
                  <a:cubicBezTo>
                    <a:pt x="39" y="150"/>
                    <a:pt x="21" y="208"/>
                    <a:pt x="25" y="273"/>
                  </a:cubicBezTo>
                  <a:cubicBezTo>
                    <a:pt x="18" y="273"/>
                    <a:pt x="11" y="273"/>
                    <a:pt x="4" y="273"/>
                  </a:cubicBezTo>
                  <a:cubicBezTo>
                    <a:pt x="4" y="272"/>
                    <a:pt x="3" y="271"/>
                    <a:pt x="3" y="270"/>
                  </a:cubicBezTo>
                  <a:cubicBezTo>
                    <a:pt x="0" y="208"/>
                    <a:pt x="17" y="151"/>
                    <a:pt x="55" y="101"/>
                  </a:cubicBezTo>
                  <a:cubicBezTo>
                    <a:pt x="74" y="75"/>
                    <a:pt x="97" y="54"/>
                    <a:pt x="124" y="38"/>
                  </a:cubicBezTo>
                  <a:cubicBezTo>
                    <a:pt x="153" y="20"/>
                    <a:pt x="185" y="8"/>
                    <a:pt x="219" y="3"/>
                  </a:cubicBezTo>
                  <a:cubicBezTo>
                    <a:pt x="228" y="2"/>
                    <a:pt x="236" y="2"/>
                    <a:pt x="245" y="1"/>
                  </a:cubicBezTo>
                  <a:cubicBezTo>
                    <a:pt x="245" y="1"/>
                    <a:pt x="246" y="0"/>
                    <a:pt x="247" y="0"/>
                  </a:cubicBezTo>
                  <a:cubicBezTo>
                    <a:pt x="254" y="0"/>
                    <a:pt x="261" y="0"/>
                    <a:pt x="26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Freeform 7">
              <a:extLst>
                <a:ext uri="{FF2B5EF4-FFF2-40B4-BE49-F238E27FC236}">
                  <a16:creationId xmlns:a16="http://schemas.microsoft.com/office/drawing/2014/main" id="{390B3054-27D0-469C-9B52-B95256B6220F}"/>
                </a:ext>
              </a:extLst>
            </p:cNvPr>
            <p:cNvSpPr>
              <a:spLocks/>
            </p:cNvSpPr>
            <p:nvPr/>
          </p:nvSpPr>
          <p:spPr bwMode="auto">
            <a:xfrm>
              <a:off x="1122680" y="1431925"/>
              <a:ext cx="182562" cy="173038"/>
            </a:xfrm>
            <a:custGeom>
              <a:avLst/>
              <a:gdLst>
                <a:gd name="T0" fmla="*/ 18 w 97"/>
                <a:gd name="T1" fmla="*/ 92 h 92"/>
                <a:gd name="T2" fmla="*/ 25 w 97"/>
                <a:gd name="T3" fmla="*/ 70 h 92"/>
                <a:gd name="T4" fmla="*/ 29 w 97"/>
                <a:gd name="T5" fmla="*/ 59 h 92"/>
                <a:gd name="T6" fmla="*/ 28 w 97"/>
                <a:gd name="T7" fmla="*/ 56 h 92"/>
                <a:gd name="T8" fmla="*/ 2 w 97"/>
                <a:gd name="T9" fmla="*/ 37 h 92"/>
                <a:gd name="T10" fmla="*/ 0 w 97"/>
                <a:gd name="T11" fmla="*/ 35 h 92"/>
                <a:gd name="T12" fmla="*/ 2 w 97"/>
                <a:gd name="T13" fmla="*/ 35 h 92"/>
                <a:gd name="T14" fmla="*/ 34 w 97"/>
                <a:gd name="T15" fmla="*/ 35 h 92"/>
                <a:gd name="T16" fmla="*/ 37 w 97"/>
                <a:gd name="T17" fmla="*/ 33 h 92"/>
                <a:gd name="T18" fmla="*/ 47 w 97"/>
                <a:gd name="T19" fmla="*/ 2 h 92"/>
                <a:gd name="T20" fmla="*/ 48 w 97"/>
                <a:gd name="T21" fmla="*/ 0 h 92"/>
                <a:gd name="T22" fmla="*/ 52 w 97"/>
                <a:gd name="T23" fmla="*/ 11 h 92"/>
                <a:gd name="T24" fmla="*/ 59 w 97"/>
                <a:gd name="T25" fmla="*/ 33 h 92"/>
                <a:gd name="T26" fmla="*/ 62 w 97"/>
                <a:gd name="T27" fmla="*/ 35 h 92"/>
                <a:gd name="T28" fmla="*/ 94 w 97"/>
                <a:gd name="T29" fmla="*/ 35 h 92"/>
                <a:gd name="T30" fmla="*/ 97 w 97"/>
                <a:gd name="T31" fmla="*/ 35 h 92"/>
                <a:gd name="T32" fmla="*/ 95 w 97"/>
                <a:gd name="T33" fmla="*/ 37 h 92"/>
                <a:gd name="T34" fmla="*/ 68 w 97"/>
                <a:gd name="T35" fmla="*/ 56 h 92"/>
                <a:gd name="T36" fmla="*/ 67 w 97"/>
                <a:gd name="T37" fmla="*/ 59 h 92"/>
                <a:gd name="T38" fmla="*/ 77 w 97"/>
                <a:gd name="T39" fmla="*/ 90 h 92"/>
                <a:gd name="T40" fmla="*/ 78 w 97"/>
                <a:gd name="T41" fmla="*/ 92 h 92"/>
                <a:gd name="T42" fmla="*/ 76 w 97"/>
                <a:gd name="T43" fmla="*/ 91 h 92"/>
                <a:gd name="T44" fmla="*/ 50 w 97"/>
                <a:gd name="T45" fmla="*/ 72 h 92"/>
                <a:gd name="T46" fmla="*/ 47 w 97"/>
                <a:gd name="T47" fmla="*/ 72 h 92"/>
                <a:gd name="T48" fmla="*/ 21 w 97"/>
                <a:gd name="T49" fmla="*/ 91 h 92"/>
                <a:gd name="T50" fmla="*/ 18 w 97"/>
                <a:gd name="T5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 h="92">
                  <a:moveTo>
                    <a:pt x="18" y="92"/>
                  </a:moveTo>
                  <a:cubicBezTo>
                    <a:pt x="21" y="85"/>
                    <a:pt x="23" y="77"/>
                    <a:pt x="25" y="70"/>
                  </a:cubicBezTo>
                  <a:cubicBezTo>
                    <a:pt x="26" y="66"/>
                    <a:pt x="28" y="62"/>
                    <a:pt x="29" y="59"/>
                  </a:cubicBezTo>
                  <a:cubicBezTo>
                    <a:pt x="29" y="57"/>
                    <a:pt x="29" y="57"/>
                    <a:pt x="28" y="56"/>
                  </a:cubicBezTo>
                  <a:cubicBezTo>
                    <a:pt x="19" y="50"/>
                    <a:pt x="11" y="43"/>
                    <a:pt x="2" y="37"/>
                  </a:cubicBezTo>
                  <a:cubicBezTo>
                    <a:pt x="1" y="37"/>
                    <a:pt x="1" y="36"/>
                    <a:pt x="0" y="35"/>
                  </a:cubicBezTo>
                  <a:cubicBezTo>
                    <a:pt x="1" y="35"/>
                    <a:pt x="1" y="35"/>
                    <a:pt x="2" y="35"/>
                  </a:cubicBezTo>
                  <a:cubicBezTo>
                    <a:pt x="13" y="35"/>
                    <a:pt x="24" y="35"/>
                    <a:pt x="34" y="35"/>
                  </a:cubicBezTo>
                  <a:cubicBezTo>
                    <a:pt x="36" y="35"/>
                    <a:pt x="37" y="35"/>
                    <a:pt x="37" y="33"/>
                  </a:cubicBezTo>
                  <a:cubicBezTo>
                    <a:pt x="41" y="23"/>
                    <a:pt x="44" y="13"/>
                    <a:pt x="47" y="2"/>
                  </a:cubicBezTo>
                  <a:cubicBezTo>
                    <a:pt x="47" y="2"/>
                    <a:pt x="48" y="1"/>
                    <a:pt x="48" y="0"/>
                  </a:cubicBezTo>
                  <a:cubicBezTo>
                    <a:pt x="49" y="4"/>
                    <a:pt x="51" y="8"/>
                    <a:pt x="52" y="11"/>
                  </a:cubicBezTo>
                  <a:cubicBezTo>
                    <a:pt x="54" y="19"/>
                    <a:pt x="57" y="26"/>
                    <a:pt x="59" y="33"/>
                  </a:cubicBezTo>
                  <a:cubicBezTo>
                    <a:pt x="59" y="35"/>
                    <a:pt x="60" y="35"/>
                    <a:pt x="62" y="35"/>
                  </a:cubicBezTo>
                  <a:cubicBezTo>
                    <a:pt x="72" y="35"/>
                    <a:pt x="83" y="35"/>
                    <a:pt x="94" y="35"/>
                  </a:cubicBezTo>
                  <a:cubicBezTo>
                    <a:pt x="95" y="35"/>
                    <a:pt x="95" y="35"/>
                    <a:pt x="97" y="35"/>
                  </a:cubicBezTo>
                  <a:cubicBezTo>
                    <a:pt x="96" y="36"/>
                    <a:pt x="95" y="36"/>
                    <a:pt x="95" y="37"/>
                  </a:cubicBezTo>
                  <a:cubicBezTo>
                    <a:pt x="86" y="43"/>
                    <a:pt x="77" y="50"/>
                    <a:pt x="68" y="56"/>
                  </a:cubicBezTo>
                  <a:cubicBezTo>
                    <a:pt x="67" y="57"/>
                    <a:pt x="67" y="57"/>
                    <a:pt x="67" y="59"/>
                  </a:cubicBezTo>
                  <a:cubicBezTo>
                    <a:pt x="71" y="69"/>
                    <a:pt x="74" y="79"/>
                    <a:pt x="77" y="90"/>
                  </a:cubicBezTo>
                  <a:cubicBezTo>
                    <a:pt x="77" y="90"/>
                    <a:pt x="78" y="91"/>
                    <a:pt x="78" y="92"/>
                  </a:cubicBezTo>
                  <a:cubicBezTo>
                    <a:pt x="77" y="92"/>
                    <a:pt x="77" y="91"/>
                    <a:pt x="76" y="91"/>
                  </a:cubicBezTo>
                  <a:cubicBezTo>
                    <a:pt x="67" y="85"/>
                    <a:pt x="58" y="78"/>
                    <a:pt x="50" y="72"/>
                  </a:cubicBezTo>
                  <a:cubicBezTo>
                    <a:pt x="48" y="71"/>
                    <a:pt x="48" y="71"/>
                    <a:pt x="47" y="72"/>
                  </a:cubicBezTo>
                  <a:cubicBezTo>
                    <a:pt x="38" y="78"/>
                    <a:pt x="29" y="84"/>
                    <a:pt x="21" y="91"/>
                  </a:cubicBezTo>
                  <a:cubicBezTo>
                    <a:pt x="20" y="91"/>
                    <a:pt x="19" y="92"/>
                    <a:pt x="18"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Freeform 8">
              <a:extLst>
                <a:ext uri="{FF2B5EF4-FFF2-40B4-BE49-F238E27FC236}">
                  <a16:creationId xmlns:a16="http://schemas.microsoft.com/office/drawing/2014/main" id="{B940D083-D86B-488B-9FD8-21E18906BEED}"/>
                </a:ext>
              </a:extLst>
            </p:cNvPr>
            <p:cNvSpPr>
              <a:spLocks/>
            </p:cNvSpPr>
            <p:nvPr/>
          </p:nvSpPr>
          <p:spPr bwMode="auto">
            <a:xfrm>
              <a:off x="844868" y="1260475"/>
              <a:ext cx="736600" cy="11113"/>
            </a:xfrm>
            <a:custGeom>
              <a:avLst/>
              <a:gdLst>
                <a:gd name="T0" fmla="*/ 394 w 394"/>
                <a:gd name="T1" fmla="*/ 0 h 6"/>
                <a:gd name="T2" fmla="*/ 394 w 394"/>
                <a:gd name="T3" fmla="*/ 6 h 6"/>
                <a:gd name="T4" fmla="*/ 0 w 394"/>
                <a:gd name="T5" fmla="*/ 6 h 6"/>
                <a:gd name="T6" fmla="*/ 0 w 394"/>
                <a:gd name="T7" fmla="*/ 0 h 6"/>
                <a:gd name="T8" fmla="*/ 394 w 394"/>
                <a:gd name="T9" fmla="*/ 0 h 6"/>
              </a:gdLst>
              <a:ahLst/>
              <a:cxnLst>
                <a:cxn ang="0">
                  <a:pos x="T0" y="T1"/>
                </a:cxn>
                <a:cxn ang="0">
                  <a:pos x="T2" y="T3"/>
                </a:cxn>
                <a:cxn ang="0">
                  <a:pos x="T4" y="T5"/>
                </a:cxn>
                <a:cxn ang="0">
                  <a:pos x="T6" y="T7"/>
                </a:cxn>
                <a:cxn ang="0">
                  <a:pos x="T8" y="T9"/>
                </a:cxn>
              </a:cxnLst>
              <a:rect l="0" t="0" r="r" b="b"/>
              <a:pathLst>
                <a:path w="394" h="6">
                  <a:moveTo>
                    <a:pt x="394" y="0"/>
                  </a:moveTo>
                  <a:cubicBezTo>
                    <a:pt x="394" y="2"/>
                    <a:pt x="394" y="4"/>
                    <a:pt x="394" y="6"/>
                  </a:cubicBezTo>
                  <a:cubicBezTo>
                    <a:pt x="263" y="6"/>
                    <a:pt x="132" y="6"/>
                    <a:pt x="0" y="6"/>
                  </a:cubicBezTo>
                  <a:cubicBezTo>
                    <a:pt x="0" y="4"/>
                    <a:pt x="0" y="2"/>
                    <a:pt x="0" y="0"/>
                  </a:cubicBezTo>
                  <a:cubicBezTo>
                    <a:pt x="132" y="0"/>
                    <a:pt x="263" y="0"/>
                    <a:pt x="3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 name="Freeform 9">
              <a:extLst>
                <a:ext uri="{FF2B5EF4-FFF2-40B4-BE49-F238E27FC236}">
                  <a16:creationId xmlns:a16="http://schemas.microsoft.com/office/drawing/2014/main" id="{DA98DDBA-EC00-4E96-8FC4-3C68E30FDFEB}"/>
                </a:ext>
              </a:extLst>
            </p:cNvPr>
            <p:cNvSpPr>
              <a:spLocks/>
            </p:cNvSpPr>
            <p:nvPr/>
          </p:nvSpPr>
          <p:spPr bwMode="auto">
            <a:xfrm>
              <a:off x="1308418" y="1411288"/>
              <a:ext cx="111125" cy="109538"/>
            </a:xfrm>
            <a:custGeom>
              <a:avLst/>
              <a:gdLst>
                <a:gd name="T0" fmla="*/ 0 w 59"/>
                <a:gd name="T1" fmla="*/ 22 h 58"/>
                <a:gd name="T2" fmla="*/ 20 w 59"/>
                <a:gd name="T3" fmla="*/ 22 h 58"/>
                <a:gd name="T4" fmla="*/ 23 w 59"/>
                <a:gd name="T5" fmla="*/ 20 h 58"/>
                <a:gd name="T6" fmla="*/ 29 w 59"/>
                <a:gd name="T7" fmla="*/ 0 h 58"/>
                <a:gd name="T8" fmla="*/ 30 w 59"/>
                <a:gd name="T9" fmla="*/ 3 h 58"/>
                <a:gd name="T10" fmla="*/ 36 w 59"/>
                <a:gd name="T11" fmla="*/ 20 h 58"/>
                <a:gd name="T12" fmla="*/ 39 w 59"/>
                <a:gd name="T13" fmla="*/ 22 h 58"/>
                <a:gd name="T14" fmla="*/ 57 w 59"/>
                <a:gd name="T15" fmla="*/ 22 h 58"/>
                <a:gd name="T16" fmla="*/ 59 w 59"/>
                <a:gd name="T17" fmla="*/ 22 h 58"/>
                <a:gd name="T18" fmla="*/ 59 w 59"/>
                <a:gd name="T19" fmla="*/ 22 h 58"/>
                <a:gd name="T20" fmla="*/ 58 w 59"/>
                <a:gd name="T21" fmla="*/ 24 h 58"/>
                <a:gd name="T22" fmla="*/ 43 w 59"/>
                <a:gd name="T23" fmla="*/ 34 h 58"/>
                <a:gd name="T24" fmla="*/ 42 w 59"/>
                <a:gd name="T25" fmla="*/ 38 h 58"/>
                <a:gd name="T26" fmla="*/ 48 w 59"/>
                <a:gd name="T27" fmla="*/ 56 h 58"/>
                <a:gd name="T28" fmla="*/ 48 w 59"/>
                <a:gd name="T29" fmla="*/ 57 h 58"/>
                <a:gd name="T30" fmla="*/ 30 w 59"/>
                <a:gd name="T31" fmla="*/ 44 h 58"/>
                <a:gd name="T32" fmla="*/ 11 w 59"/>
                <a:gd name="T33" fmla="*/ 58 h 58"/>
                <a:gd name="T34" fmla="*/ 18 w 59"/>
                <a:gd name="T35" fmla="*/ 36 h 58"/>
                <a:gd name="T36" fmla="*/ 0 w 59"/>
                <a:gd name="T37" fmla="*/ 23 h 58"/>
                <a:gd name="T38" fmla="*/ 0 w 59"/>
                <a:gd name="T39" fmla="*/ 2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58">
                  <a:moveTo>
                    <a:pt x="0" y="22"/>
                  </a:moveTo>
                  <a:cubicBezTo>
                    <a:pt x="7" y="22"/>
                    <a:pt x="13" y="22"/>
                    <a:pt x="20" y="22"/>
                  </a:cubicBezTo>
                  <a:cubicBezTo>
                    <a:pt x="22" y="22"/>
                    <a:pt x="23" y="22"/>
                    <a:pt x="23" y="20"/>
                  </a:cubicBezTo>
                  <a:cubicBezTo>
                    <a:pt x="25" y="13"/>
                    <a:pt x="27" y="7"/>
                    <a:pt x="29" y="0"/>
                  </a:cubicBezTo>
                  <a:cubicBezTo>
                    <a:pt x="30" y="1"/>
                    <a:pt x="30" y="2"/>
                    <a:pt x="30" y="3"/>
                  </a:cubicBezTo>
                  <a:cubicBezTo>
                    <a:pt x="32" y="8"/>
                    <a:pt x="34" y="14"/>
                    <a:pt x="36" y="20"/>
                  </a:cubicBezTo>
                  <a:cubicBezTo>
                    <a:pt x="36" y="22"/>
                    <a:pt x="37" y="22"/>
                    <a:pt x="39" y="22"/>
                  </a:cubicBezTo>
                  <a:cubicBezTo>
                    <a:pt x="45" y="22"/>
                    <a:pt x="51" y="22"/>
                    <a:pt x="57" y="22"/>
                  </a:cubicBezTo>
                  <a:cubicBezTo>
                    <a:pt x="58" y="22"/>
                    <a:pt x="58" y="22"/>
                    <a:pt x="59" y="22"/>
                  </a:cubicBezTo>
                  <a:cubicBezTo>
                    <a:pt x="59" y="22"/>
                    <a:pt x="59" y="22"/>
                    <a:pt x="59" y="22"/>
                  </a:cubicBezTo>
                  <a:cubicBezTo>
                    <a:pt x="59" y="23"/>
                    <a:pt x="58" y="23"/>
                    <a:pt x="58" y="24"/>
                  </a:cubicBezTo>
                  <a:cubicBezTo>
                    <a:pt x="53" y="27"/>
                    <a:pt x="48" y="31"/>
                    <a:pt x="43" y="34"/>
                  </a:cubicBezTo>
                  <a:cubicBezTo>
                    <a:pt x="41" y="35"/>
                    <a:pt x="41" y="36"/>
                    <a:pt x="42" y="38"/>
                  </a:cubicBezTo>
                  <a:cubicBezTo>
                    <a:pt x="44" y="44"/>
                    <a:pt x="46" y="50"/>
                    <a:pt x="48" y="56"/>
                  </a:cubicBezTo>
                  <a:cubicBezTo>
                    <a:pt x="48" y="56"/>
                    <a:pt x="48" y="56"/>
                    <a:pt x="48" y="57"/>
                  </a:cubicBezTo>
                  <a:cubicBezTo>
                    <a:pt x="42" y="53"/>
                    <a:pt x="36" y="48"/>
                    <a:pt x="30" y="44"/>
                  </a:cubicBezTo>
                  <a:cubicBezTo>
                    <a:pt x="23" y="48"/>
                    <a:pt x="17" y="53"/>
                    <a:pt x="11" y="58"/>
                  </a:cubicBezTo>
                  <a:cubicBezTo>
                    <a:pt x="13" y="50"/>
                    <a:pt x="16" y="43"/>
                    <a:pt x="18" y="36"/>
                  </a:cubicBezTo>
                  <a:cubicBezTo>
                    <a:pt x="12" y="31"/>
                    <a:pt x="6" y="27"/>
                    <a:pt x="0" y="23"/>
                  </a:cubicBezTo>
                  <a:cubicBezTo>
                    <a:pt x="0" y="22"/>
                    <a:pt x="0" y="22"/>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Freeform 10">
              <a:extLst>
                <a:ext uri="{FF2B5EF4-FFF2-40B4-BE49-F238E27FC236}">
                  <a16:creationId xmlns:a16="http://schemas.microsoft.com/office/drawing/2014/main" id="{05CB25AA-EFAE-4E0F-BF26-469B5677F1B1}"/>
                </a:ext>
              </a:extLst>
            </p:cNvPr>
            <p:cNvSpPr>
              <a:spLocks/>
            </p:cNvSpPr>
            <p:nvPr/>
          </p:nvSpPr>
          <p:spPr bwMode="auto">
            <a:xfrm>
              <a:off x="1013143" y="1416050"/>
              <a:ext cx="109537" cy="106363"/>
            </a:xfrm>
            <a:custGeom>
              <a:avLst/>
              <a:gdLst>
                <a:gd name="T0" fmla="*/ 11 w 59"/>
                <a:gd name="T1" fmla="*/ 57 h 57"/>
                <a:gd name="T2" fmla="*/ 17 w 59"/>
                <a:gd name="T3" fmla="*/ 38 h 57"/>
                <a:gd name="T4" fmla="*/ 18 w 59"/>
                <a:gd name="T5" fmla="*/ 37 h 57"/>
                <a:gd name="T6" fmla="*/ 17 w 59"/>
                <a:gd name="T7" fmla="*/ 34 h 57"/>
                <a:gd name="T8" fmla="*/ 0 w 59"/>
                <a:gd name="T9" fmla="*/ 22 h 57"/>
                <a:gd name="T10" fmla="*/ 2 w 59"/>
                <a:gd name="T11" fmla="*/ 22 h 57"/>
                <a:gd name="T12" fmla="*/ 21 w 59"/>
                <a:gd name="T13" fmla="*/ 22 h 57"/>
                <a:gd name="T14" fmla="*/ 23 w 59"/>
                <a:gd name="T15" fmla="*/ 20 h 57"/>
                <a:gd name="T16" fmla="*/ 30 w 59"/>
                <a:gd name="T17" fmla="*/ 0 h 57"/>
                <a:gd name="T18" fmla="*/ 30 w 59"/>
                <a:gd name="T19" fmla="*/ 2 h 57"/>
                <a:gd name="T20" fmla="*/ 36 w 59"/>
                <a:gd name="T21" fmla="*/ 20 h 57"/>
                <a:gd name="T22" fmla="*/ 39 w 59"/>
                <a:gd name="T23" fmla="*/ 22 h 57"/>
                <a:gd name="T24" fmla="*/ 57 w 59"/>
                <a:gd name="T25" fmla="*/ 22 h 57"/>
                <a:gd name="T26" fmla="*/ 59 w 59"/>
                <a:gd name="T27" fmla="*/ 22 h 57"/>
                <a:gd name="T28" fmla="*/ 58 w 59"/>
                <a:gd name="T29" fmla="*/ 23 h 57"/>
                <a:gd name="T30" fmla="*/ 42 w 59"/>
                <a:gd name="T31" fmla="*/ 34 h 57"/>
                <a:gd name="T32" fmla="*/ 42 w 59"/>
                <a:gd name="T33" fmla="*/ 37 h 57"/>
                <a:gd name="T34" fmla="*/ 47 w 59"/>
                <a:gd name="T35" fmla="*/ 55 h 57"/>
                <a:gd name="T36" fmla="*/ 48 w 59"/>
                <a:gd name="T37" fmla="*/ 57 h 57"/>
                <a:gd name="T38" fmla="*/ 30 w 59"/>
                <a:gd name="T39" fmla="*/ 44 h 57"/>
                <a:gd name="T40" fmla="*/ 11 w 59"/>
                <a:gd name="T4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57">
                  <a:moveTo>
                    <a:pt x="11" y="57"/>
                  </a:moveTo>
                  <a:cubicBezTo>
                    <a:pt x="13" y="51"/>
                    <a:pt x="15" y="44"/>
                    <a:pt x="17" y="38"/>
                  </a:cubicBezTo>
                  <a:cubicBezTo>
                    <a:pt x="17" y="38"/>
                    <a:pt x="17" y="37"/>
                    <a:pt x="18" y="37"/>
                  </a:cubicBezTo>
                  <a:cubicBezTo>
                    <a:pt x="18" y="36"/>
                    <a:pt x="18" y="35"/>
                    <a:pt x="17" y="34"/>
                  </a:cubicBezTo>
                  <a:cubicBezTo>
                    <a:pt x="11" y="30"/>
                    <a:pt x="6" y="26"/>
                    <a:pt x="0" y="22"/>
                  </a:cubicBezTo>
                  <a:cubicBezTo>
                    <a:pt x="1" y="22"/>
                    <a:pt x="2" y="22"/>
                    <a:pt x="2" y="22"/>
                  </a:cubicBezTo>
                  <a:cubicBezTo>
                    <a:pt x="8" y="22"/>
                    <a:pt x="14" y="22"/>
                    <a:pt x="21" y="22"/>
                  </a:cubicBezTo>
                  <a:cubicBezTo>
                    <a:pt x="22" y="22"/>
                    <a:pt x="23" y="21"/>
                    <a:pt x="23" y="20"/>
                  </a:cubicBezTo>
                  <a:cubicBezTo>
                    <a:pt x="25" y="13"/>
                    <a:pt x="27" y="7"/>
                    <a:pt x="30" y="0"/>
                  </a:cubicBezTo>
                  <a:cubicBezTo>
                    <a:pt x="30" y="1"/>
                    <a:pt x="30" y="2"/>
                    <a:pt x="30" y="2"/>
                  </a:cubicBezTo>
                  <a:cubicBezTo>
                    <a:pt x="32" y="8"/>
                    <a:pt x="34" y="14"/>
                    <a:pt x="36" y="20"/>
                  </a:cubicBezTo>
                  <a:cubicBezTo>
                    <a:pt x="37" y="21"/>
                    <a:pt x="37" y="22"/>
                    <a:pt x="39" y="22"/>
                  </a:cubicBezTo>
                  <a:cubicBezTo>
                    <a:pt x="45" y="22"/>
                    <a:pt x="51" y="22"/>
                    <a:pt x="57" y="22"/>
                  </a:cubicBezTo>
                  <a:cubicBezTo>
                    <a:pt x="58" y="22"/>
                    <a:pt x="58" y="22"/>
                    <a:pt x="59" y="22"/>
                  </a:cubicBezTo>
                  <a:cubicBezTo>
                    <a:pt x="59" y="23"/>
                    <a:pt x="58" y="23"/>
                    <a:pt x="58" y="23"/>
                  </a:cubicBezTo>
                  <a:cubicBezTo>
                    <a:pt x="53" y="27"/>
                    <a:pt x="48" y="31"/>
                    <a:pt x="42" y="34"/>
                  </a:cubicBezTo>
                  <a:cubicBezTo>
                    <a:pt x="41" y="35"/>
                    <a:pt x="41" y="36"/>
                    <a:pt x="42" y="37"/>
                  </a:cubicBezTo>
                  <a:cubicBezTo>
                    <a:pt x="44" y="43"/>
                    <a:pt x="46" y="49"/>
                    <a:pt x="47" y="55"/>
                  </a:cubicBezTo>
                  <a:cubicBezTo>
                    <a:pt x="48" y="55"/>
                    <a:pt x="48" y="56"/>
                    <a:pt x="48" y="57"/>
                  </a:cubicBezTo>
                  <a:cubicBezTo>
                    <a:pt x="42" y="52"/>
                    <a:pt x="36" y="48"/>
                    <a:pt x="30" y="44"/>
                  </a:cubicBezTo>
                  <a:cubicBezTo>
                    <a:pt x="24" y="48"/>
                    <a:pt x="18" y="52"/>
                    <a:pt x="1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 name="Freeform 11">
              <a:extLst>
                <a:ext uri="{FF2B5EF4-FFF2-40B4-BE49-F238E27FC236}">
                  <a16:creationId xmlns:a16="http://schemas.microsoft.com/office/drawing/2014/main" id="{B86DA256-0B2E-4710-BA36-74C868846E87}"/>
                </a:ext>
              </a:extLst>
            </p:cNvPr>
            <p:cNvSpPr>
              <a:spLocks/>
            </p:cNvSpPr>
            <p:nvPr/>
          </p:nvSpPr>
          <p:spPr bwMode="auto">
            <a:xfrm>
              <a:off x="1519555" y="1435100"/>
              <a:ext cx="101600" cy="49213"/>
            </a:xfrm>
            <a:custGeom>
              <a:avLst/>
              <a:gdLst>
                <a:gd name="T0" fmla="*/ 0 w 54"/>
                <a:gd name="T1" fmla="*/ 13 h 27"/>
                <a:gd name="T2" fmla="*/ 54 w 54"/>
                <a:gd name="T3" fmla="*/ 13 h 27"/>
                <a:gd name="T4" fmla="*/ 53 w 54"/>
                <a:gd name="T5" fmla="*/ 13 h 27"/>
                <a:gd name="T6" fmla="*/ 28 w 54"/>
                <a:gd name="T7" fmla="*/ 26 h 27"/>
                <a:gd name="T8" fmla="*/ 8 w 54"/>
                <a:gd name="T9" fmla="*/ 20 h 27"/>
                <a:gd name="T10" fmla="*/ 0 w 54"/>
                <a:gd name="T11" fmla="*/ 13 h 27"/>
              </a:gdLst>
              <a:ahLst/>
              <a:cxnLst>
                <a:cxn ang="0">
                  <a:pos x="T0" y="T1"/>
                </a:cxn>
                <a:cxn ang="0">
                  <a:pos x="T2" y="T3"/>
                </a:cxn>
                <a:cxn ang="0">
                  <a:pos x="T4" y="T5"/>
                </a:cxn>
                <a:cxn ang="0">
                  <a:pos x="T6" y="T7"/>
                </a:cxn>
                <a:cxn ang="0">
                  <a:pos x="T8" y="T9"/>
                </a:cxn>
                <a:cxn ang="0">
                  <a:pos x="T10" y="T11"/>
                </a:cxn>
              </a:cxnLst>
              <a:rect l="0" t="0" r="r" b="b"/>
              <a:pathLst>
                <a:path w="54" h="27">
                  <a:moveTo>
                    <a:pt x="0" y="13"/>
                  </a:moveTo>
                  <a:cubicBezTo>
                    <a:pt x="19" y="2"/>
                    <a:pt x="37" y="0"/>
                    <a:pt x="54" y="13"/>
                  </a:cubicBezTo>
                  <a:cubicBezTo>
                    <a:pt x="54" y="13"/>
                    <a:pt x="54" y="13"/>
                    <a:pt x="53" y="13"/>
                  </a:cubicBezTo>
                  <a:cubicBezTo>
                    <a:pt x="46" y="20"/>
                    <a:pt x="38" y="25"/>
                    <a:pt x="28" y="26"/>
                  </a:cubicBezTo>
                  <a:cubicBezTo>
                    <a:pt x="20" y="27"/>
                    <a:pt x="14" y="25"/>
                    <a:pt x="8" y="20"/>
                  </a:cubicBezTo>
                  <a:cubicBezTo>
                    <a:pt x="5" y="18"/>
                    <a:pt x="3" y="16"/>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Freeform 12">
              <a:extLst>
                <a:ext uri="{FF2B5EF4-FFF2-40B4-BE49-F238E27FC236}">
                  <a16:creationId xmlns:a16="http://schemas.microsoft.com/office/drawing/2014/main" id="{4F5B6876-20E7-4FFC-8260-B6DE43ACF871}"/>
                </a:ext>
              </a:extLst>
            </p:cNvPr>
            <p:cNvSpPr>
              <a:spLocks/>
            </p:cNvSpPr>
            <p:nvPr/>
          </p:nvSpPr>
          <p:spPr bwMode="auto">
            <a:xfrm>
              <a:off x="889318" y="1462088"/>
              <a:ext cx="96837" cy="53975"/>
            </a:xfrm>
            <a:custGeom>
              <a:avLst/>
              <a:gdLst>
                <a:gd name="T0" fmla="*/ 52 w 52"/>
                <a:gd name="T1" fmla="*/ 8 h 29"/>
                <a:gd name="T2" fmla="*/ 28 w 52"/>
                <a:gd name="T3" fmla="*/ 28 h 29"/>
                <a:gd name="T4" fmla="*/ 0 w 52"/>
                <a:gd name="T5" fmla="*/ 22 h 29"/>
                <a:gd name="T6" fmla="*/ 52 w 52"/>
                <a:gd name="T7" fmla="*/ 8 h 29"/>
              </a:gdLst>
              <a:ahLst/>
              <a:cxnLst>
                <a:cxn ang="0">
                  <a:pos x="T0" y="T1"/>
                </a:cxn>
                <a:cxn ang="0">
                  <a:pos x="T2" y="T3"/>
                </a:cxn>
                <a:cxn ang="0">
                  <a:pos x="T4" y="T5"/>
                </a:cxn>
                <a:cxn ang="0">
                  <a:pos x="T6" y="T7"/>
                </a:cxn>
              </a:cxnLst>
              <a:rect l="0" t="0" r="r" b="b"/>
              <a:pathLst>
                <a:path w="52" h="29">
                  <a:moveTo>
                    <a:pt x="52" y="8"/>
                  </a:moveTo>
                  <a:cubicBezTo>
                    <a:pt x="47" y="19"/>
                    <a:pt x="40" y="26"/>
                    <a:pt x="28" y="28"/>
                  </a:cubicBezTo>
                  <a:cubicBezTo>
                    <a:pt x="18" y="29"/>
                    <a:pt x="9" y="26"/>
                    <a:pt x="0" y="22"/>
                  </a:cubicBezTo>
                  <a:cubicBezTo>
                    <a:pt x="7" y="8"/>
                    <a:pt x="35" y="0"/>
                    <a:pt x="5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 name="Freeform 13">
              <a:extLst>
                <a:ext uri="{FF2B5EF4-FFF2-40B4-BE49-F238E27FC236}">
                  <a16:creationId xmlns:a16="http://schemas.microsoft.com/office/drawing/2014/main" id="{7145CD89-C97F-484B-8BDB-084E43E8C782}"/>
                </a:ext>
              </a:extLst>
            </p:cNvPr>
            <p:cNvSpPr>
              <a:spLocks/>
            </p:cNvSpPr>
            <p:nvPr/>
          </p:nvSpPr>
          <p:spPr bwMode="auto">
            <a:xfrm>
              <a:off x="660718" y="1222375"/>
              <a:ext cx="69850" cy="73025"/>
            </a:xfrm>
            <a:custGeom>
              <a:avLst/>
              <a:gdLst>
                <a:gd name="T0" fmla="*/ 0 w 37"/>
                <a:gd name="T1" fmla="*/ 0 h 39"/>
                <a:gd name="T2" fmla="*/ 37 w 37"/>
                <a:gd name="T3" fmla="*/ 38 h 39"/>
                <a:gd name="T4" fmla="*/ 23 w 37"/>
                <a:gd name="T5" fmla="*/ 37 h 39"/>
                <a:gd name="T6" fmla="*/ 5 w 37"/>
                <a:gd name="T7" fmla="*/ 21 h 39"/>
                <a:gd name="T8" fmla="*/ 0 w 37"/>
                <a:gd name="T9" fmla="*/ 0 h 39"/>
              </a:gdLst>
              <a:ahLst/>
              <a:cxnLst>
                <a:cxn ang="0">
                  <a:pos x="T0" y="T1"/>
                </a:cxn>
                <a:cxn ang="0">
                  <a:pos x="T2" y="T3"/>
                </a:cxn>
                <a:cxn ang="0">
                  <a:pos x="T4" y="T5"/>
                </a:cxn>
                <a:cxn ang="0">
                  <a:pos x="T6" y="T7"/>
                </a:cxn>
                <a:cxn ang="0">
                  <a:pos x="T8" y="T9"/>
                </a:cxn>
              </a:cxnLst>
              <a:rect l="0" t="0" r="r" b="b"/>
              <a:pathLst>
                <a:path w="37" h="39">
                  <a:moveTo>
                    <a:pt x="0" y="0"/>
                  </a:moveTo>
                  <a:cubicBezTo>
                    <a:pt x="22" y="4"/>
                    <a:pt x="32" y="17"/>
                    <a:pt x="37" y="38"/>
                  </a:cubicBezTo>
                  <a:cubicBezTo>
                    <a:pt x="32" y="39"/>
                    <a:pt x="27" y="38"/>
                    <a:pt x="23" y="37"/>
                  </a:cubicBezTo>
                  <a:cubicBezTo>
                    <a:pt x="14" y="35"/>
                    <a:pt x="8" y="29"/>
                    <a:pt x="5" y="21"/>
                  </a:cubicBezTo>
                  <a:cubicBezTo>
                    <a:pt x="1" y="15"/>
                    <a:pt x="0" y="8"/>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Freeform 14">
              <a:extLst>
                <a:ext uri="{FF2B5EF4-FFF2-40B4-BE49-F238E27FC236}">
                  <a16:creationId xmlns:a16="http://schemas.microsoft.com/office/drawing/2014/main" id="{3E3B146A-B15D-4843-A1C3-F9DC187E9C23}"/>
                </a:ext>
              </a:extLst>
            </p:cNvPr>
            <p:cNvSpPr>
              <a:spLocks/>
            </p:cNvSpPr>
            <p:nvPr/>
          </p:nvSpPr>
          <p:spPr bwMode="auto">
            <a:xfrm>
              <a:off x="806768" y="1436688"/>
              <a:ext cx="100012" cy="47625"/>
            </a:xfrm>
            <a:custGeom>
              <a:avLst/>
              <a:gdLst>
                <a:gd name="T0" fmla="*/ 53 w 53"/>
                <a:gd name="T1" fmla="*/ 12 h 26"/>
                <a:gd name="T2" fmla="*/ 38 w 53"/>
                <a:gd name="T3" fmla="*/ 23 h 26"/>
                <a:gd name="T4" fmla="*/ 21 w 53"/>
                <a:gd name="T5" fmla="*/ 24 h 26"/>
                <a:gd name="T6" fmla="*/ 0 w 53"/>
                <a:gd name="T7" fmla="*/ 12 h 26"/>
                <a:gd name="T8" fmla="*/ 53 w 53"/>
                <a:gd name="T9" fmla="*/ 12 h 26"/>
              </a:gdLst>
              <a:ahLst/>
              <a:cxnLst>
                <a:cxn ang="0">
                  <a:pos x="T0" y="T1"/>
                </a:cxn>
                <a:cxn ang="0">
                  <a:pos x="T2" y="T3"/>
                </a:cxn>
                <a:cxn ang="0">
                  <a:pos x="T4" y="T5"/>
                </a:cxn>
                <a:cxn ang="0">
                  <a:pos x="T6" y="T7"/>
                </a:cxn>
                <a:cxn ang="0">
                  <a:pos x="T8" y="T9"/>
                </a:cxn>
              </a:cxnLst>
              <a:rect l="0" t="0" r="r" b="b"/>
              <a:pathLst>
                <a:path w="53" h="26">
                  <a:moveTo>
                    <a:pt x="53" y="12"/>
                  </a:moveTo>
                  <a:cubicBezTo>
                    <a:pt x="49" y="17"/>
                    <a:pt x="44" y="21"/>
                    <a:pt x="38" y="23"/>
                  </a:cubicBezTo>
                  <a:cubicBezTo>
                    <a:pt x="33" y="26"/>
                    <a:pt x="27" y="26"/>
                    <a:pt x="21" y="24"/>
                  </a:cubicBezTo>
                  <a:cubicBezTo>
                    <a:pt x="13" y="22"/>
                    <a:pt x="6" y="18"/>
                    <a:pt x="0" y="12"/>
                  </a:cubicBezTo>
                  <a:cubicBezTo>
                    <a:pt x="13" y="0"/>
                    <a:pt x="36" y="0"/>
                    <a:pt x="5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Freeform 15">
              <a:extLst>
                <a:ext uri="{FF2B5EF4-FFF2-40B4-BE49-F238E27FC236}">
                  <a16:creationId xmlns:a16="http://schemas.microsoft.com/office/drawing/2014/main" id="{9537D531-4A27-4778-BCD8-3C2EBBF60985}"/>
                </a:ext>
              </a:extLst>
            </p:cNvPr>
            <p:cNvSpPr>
              <a:spLocks/>
            </p:cNvSpPr>
            <p:nvPr/>
          </p:nvSpPr>
          <p:spPr bwMode="auto">
            <a:xfrm>
              <a:off x="1441768" y="1470025"/>
              <a:ext cx="95250" cy="46038"/>
            </a:xfrm>
            <a:custGeom>
              <a:avLst/>
              <a:gdLst>
                <a:gd name="T0" fmla="*/ 0 w 51"/>
                <a:gd name="T1" fmla="*/ 4 h 25"/>
                <a:gd name="T2" fmla="*/ 29 w 51"/>
                <a:gd name="T3" fmla="*/ 2 h 25"/>
                <a:gd name="T4" fmla="*/ 51 w 51"/>
                <a:gd name="T5" fmla="*/ 17 h 25"/>
                <a:gd name="T6" fmla="*/ 38 w 51"/>
                <a:gd name="T7" fmla="*/ 23 h 25"/>
                <a:gd name="T8" fmla="*/ 16 w 51"/>
                <a:gd name="T9" fmla="*/ 22 h 25"/>
                <a:gd name="T10" fmla="*/ 0 w 51"/>
                <a:gd name="T11" fmla="*/ 4 h 25"/>
              </a:gdLst>
              <a:ahLst/>
              <a:cxnLst>
                <a:cxn ang="0">
                  <a:pos x="T0" y="T1"/>
                </a:cxn>
                <a:cxn ang="0">
                  <a:pos x="T2" y="T3"/>
                </a:cxn>
                <a:cxn ang="0">
                  <a:pos x="T4" y="T5"/>
                </a:cxn>
                <a:cxn ang="0">
                  <a:pos x="T6" y="T7"/>
                </a:cxn>
                <a:cxn ang="0">
                  <a:pos x="T8" y="T9"/>
                </a:cxn>
                <a:cxn ang="0">
                  <a:pos x="T10" y="T11"/>
                </a:cxn>
              </a:cxnLst>
              <a:rect l="0" t="0" r="r" b="b"/>
              <a:pathLst>
                <a:path w="51" h="25">
                  <a:moveTo>
                    <a:pt x="0" y="4"/>
                  </a:moveTo>
                  <a:cubicBezTo>
                    <a:pt x="9" y="1"/>
                    <a:pt x="19" y="0"/>
                    <a:pt x="29" y="2"/>
                  </a:cubicBezTo>
                  <a:cubicBezTo>
                    <a:pt x="38" y="4"/>
                    <a:pt x="45" y="10"/>
                    <a:pt x="51" y="17"/>
                  </a:cubicBezTo>
                  <a:cubicBezTo>
                    <a:pt x="47" y="20"/>
                    <a:pt x="43" y="22"/>
                    <a:pt x="38" y="23"/>
                  </a:cubicBezTo>
                  <a:cubicBezTo>
                    <a:pt x="31" y="24"/>
                    <a:pt x="23" y="25"/>
                    <a:pt x="16" y="22"/>
                  </a:cubicBezTo>
                  <a:cubicBezTo>
                    <a:pt x="8" y="18"/>
                    <a:pt x="3" y="1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Freeform 16">
              <a:extLst>
                <a:ext uri="{FF2B5EF4-FFF2-40B4-BE49-F238E27FC236}">
                  <a16:creationId xmlns:a16="http://schemas.microsoft.com/office/drawing/2014/main" id="{9E97FDD7-EE1B-4C2A-BBB1-499ABAC71E43}"/>
                </a:ext>
              </a:extLst>
            </p:cNvPr>
            <p:cNvSpPr>
              <a:spLocks/>
            </p:cNvSpPr>
            <p:nvPr/>
          </p:nvSpPr>
          <p:spPr bwMode="auto">
            <a:xfrm>
              <a:off x="1698943" y="1222375"/>
              <a:ext cx="68262" cy="73025"/>
            </a:xfrm>
            <a:custGeom>
              <a:avLst/>
              <a:gdLst>
                <a:gd name="T0" fmla="*/ 0 w 37"/>
                <a:gd name="T1" fmla="*/ 38 h 39"/>
                <a:gd name="T2" fmla="*/ 37 w 37"/>
                <a:gd name="T3" fmla="*/ 0 h 39"/>
                <a:gd name="T4" fmla="*/ 36 w 37"/>
                <a:gd name="T5" fmla="*/ 7 h 39"/>
                <a:gd name="T6" fmla="*/ 29 w 37"/>
                <a:gd name="T7" fmla="*/ 26 h 39"/>
                <a:gd name="T8" fmla="*/ 0 w 37"/>
                <a:gd name="T9" fmla="*/ 38 h 39"/>
              </a:gdLst>
              <a:ahLst/>
              <a:cxnLst>
                <a:cxn ang="0">
                  <a:pos x="T0" y="T1"/>
                </a:cxn>
                <a:cxn ang="0">
                  <a:pos x="T2" y="T3"/>
                </a:cxn>
                <a:cxn ang="0">
                  <a:pos x="T4" y="T5"/>
                </a:cxn>
                <a:cxn ang="0">
                  <a:pos x="T6" y="T7"/>
                </a:cxn>
                <a:cxn ang="0">
                  <a:pos x="T8" y="T9"/>
                </a:cxn>
              </a:cxnLst>
              <a:rect l="0" t="0" r="r" b="b"/>
              <a:pathLst>
                <a:path w="37" h="39">
                  <a:moveTo>
                    <a:pt x="0" y="38"/>
                  </a:moveTo>
                  <a:cubicBezTo>
                    <a:pt x="5" y="17"/>
                    <a:pt x="15" y="4"/>
                    <a:pt x="37" y="0"/>
                  </a:cubicBezTo>
                  <a:cubicBezTo>
                    <a:pt x="37" y="3"/>
                    <a:pt x="37" y="5"/>
                    <a:pt x="36" y="7"/>
                  </a:cubicBezTo>
                  <a:cubicBezTo>
                    <a:pt x="36" y="14"/>
                    <a:pt x="33" y="21"/>
                    <a:pt x="29" y="26"/>
                  </a:cubicBezTo>
                  <a:cubicBezTo>
                    <a:pt x="22" y="36"/>
                    <a:pt x="12" y="39"/>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Freeform 17">
              <a:extLst>
                <a:ext uri="{FF2B5EF4-FFF2-40B4-BE49-F238E27FC236}">
                  <a16:creationId xmlns:a16="http://schemas.microsoft.com/office/drawing/2014/main" id="{B274508F-3A8F-439F-8ED0-36F7FEAF2149}"/>
                </a:ext>
              </a:extLst>
            </p:cNvPr>
            <p:cNvSpPr>
              <a:spLocks/>
            </p:cNvSpPr>
            <p:nvPr/>
          </p:nvSpPr>
          <p:spPr bwMode="auto">
            <a:xfrm>
              <a:off x="1654493" y="1306513"/>
              <a:ext cx="84137" cy="63500"/>
            </a:xfrm>
            <a:custGeom>
              <a:avLst/>
              <a:gdLst>
                <a:gd name="T0" fmla="*/ 45 w 45"/>
                <a:gd name="T1" fmla="*/ 3 h 34"/>
                <a:gd name="T2" fmla="*/ 40 w 45"/>
                <a:gd name="T3" fmla="*/ 15 h 34"/>
                <a:gd name="T4" fmla="*/ 21 w 45"/>
                <a:gd name="T5" fmla="*/ 32 h 34"/>
                <a:gd name="T6" fmla="*/ 0 w 45"/>
                <a:gd name="T7" fmla="*/ 30 h 34"/>
                <a:gd name="T8" fmla="*/ 45 w 45"/>
                <a:gd name="T9" fmla="*/ 3 h 34"/>
              </a:gdLst>
              <a:ahLst/>
              <a:cxnLst>
                <a:cxn ang="0">
                  <a:pos x="T0" y="T1"/>
                </a:cxn>
                <a:cxn ang="0">
                  <a:pos x="T2" y="T3"/>
                </a:cxn>
                <a:cxn ang="0">
                  <a:pos x="T4" y="T5"/>
                </a:cxn>
                <a:cxn ang="0">
                  <a:pos x="T6" y="T7"/>
                </a:cxn>
                <a:cxn ang="0">
                  <a:pos x="T8" y="T9"/>
                </a:cxn>
              </a:cxnLst>
              <a:rect l="0" t="0" r="r" b="b"/>
              <a:pathLst>
                <a:path w="45" h="34">
                  <a:moveTo>
                    <a:pt x="45" y="3"/>
                  </a:moveTo>
                  <a:cubicBezTo>
                    <a:pt x="44" y="8"/>
                    <a:pt x="43" y="12"/>
                    <a:pt x="40" y="15"/>
                  </a:cubicBezTo>
                  <a:cubicBezTo>
                    <a:pt x="36" y="23"/>
                    <a:pt x="30" y="29"/>
                    <a:pt x="21" y="32"/>
                  </a:cubicBezTo>
                  <a:cubicBezTo>
                    <a:pt x="14" y="34"/>
                    <a:pt x="7" y="33"/>
                    <a:pt x="0" y="30"/>
                  </a:cubicBezTo>
                  <a:cubicBezTo>
                    <a:pt x="5" y="13"/>
                    <a:pt x="29" y="0"/>
                    <a:pt x="4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18">
              <a:extLst>
                <a:ext uri="{FF2B5EF4-FFF2-40B4-BE49-F238E27FC236}">
                  <a16:creationId xmlns:a16="http://schemas.microsoft.com/office/drawing/2014/main" id="{939A1EB9-586C-4C40-84B3-9C1663DC6B50}"/>
                </a:ext>
              </a:extLst>
            </p:cNvPr>
            <p:cNvSpPr>
              <a:spLocks/>
            </p:cNvSpPr>
            <p:nvPr/>
          </p:nvSpPr>
          <p:spPr bwMode="auto">
            <a:xfrm>
              <a:off x="689293" y="1311275"/>
              <a:ext cx="84137" cy="58738"/>
            </a:xfrm>
            <a:custGeom>
              <a:avLst/>
              <a:gdLst>
                <a:gd name="T0" fmla="*/ 0 w 45"/>
                <a:gd name="T1" fmla="*/ 1 h 32"/>
                <a:gd name="T2" fmla="*/ 45 w 45"/>
                <a:gd name="T3" fmla="*/ 29 h 32"/>
                <a:gd name="T4" fmla="*/ 35 w 45"/>
                <a:gd name="T5" fmla="*/ 31 h 32"/>
                <a:gd name="T6" fmla="*/ 10 w 45"/>
                <a:gd name="T7" fmla="*/ 22 h 32"/>
                <a:gd name="T8" fmla="*/ 0 w 45"/>
                <a:gd name="T9" fmla="*/ 2 h 32"/>
                <a:gd name="T10" fmla="*/ 0 w 45"/>
                <a:gd name="T11" fmla="*/ 1 h 32"/>
              </a:gdLst>
              <a:ahLst/>
              <a:cxnLst>
                <a:cxn ang="0">
                  <a:pos x="T0" y="T1"/>
                </a:cxn>
                <a:cxn ang="0">
                  <a:pos x="T2" y="T3"/>
                </a:cxn>
                <a:cxn ang="0">
                  <a:pos x="T4" y="T5"/>
                </a:cxn>
                <a:cxn ang="0">
                  <a:pos x="T6" y="T7"/>
                </a:cxn>
                <a:cxn ang="0">
                  <a:pos x="T8" y="T9"/>
                </a:cxn>
                <a:cxn ang="0">
                  <a:pos x="T10" y="T11"/>
                </a:cxn>
              </a:cxnLst>
              <a:rect l="0" t="0" r="r" b="b"/>
              <a:pathLst>
                <a:path w="45" h="32">
                  <a:moveTo>
                    <a:pt x="0" y="1"/>
                  </a:moveTo>
                  <a:cubicBezTo>
                    <a:pt x="21" y="0"/>
                    <a:pt x="34" y="8"/>
                    <a:pt x="45" y="29"/>
                  </a:cubicBezTo>
                  <a:cubicBezTo>
                    <a:pt x="42" y="29"/>
                    <a:pt x="39" y="31"/>
                    <a:pt x="35" y="31"/>
                  </a:cubicBezTo>
                  <a:cubicBezTo>
                    <a:pt x="25" y="32"/>
                    <a:pt x="17" y="29"/>
                    <a:pt x="10" y="22"/>
                  </a:cubicBezTo>
                  <a:cubicBezTo>
                    <a:pt x="5" y="16"/>
                    <a:pt x="2" y="10"/>
                    <a:pt x="0" y="2"/>
                  </a:cubicBezTo>
                  <a:cubicBezTo>
                    <a:pt x="0" y="2"/>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Freeform 19">
              <a:extLst>
                <a:ext uri="{FF2B5EF4-FFF2-40B4-BE49-F238E27FC236}">
                  <a16:creationId xmlns:a16="http://schemas.microsoft.com/office/drawing/2014/main" id="{C56AC9BE-3A0B-47DA-8133-2D54729D0503}"/>
                </a:ext>
              </a:extLst>
            </p:cNvPr>
            <p:cNvSpPr>
              <a:spLocks/>
            </p:cNvSpPr>
            <p:nvPr/>
          </p:nvSpPr>
          <p:spPr bwMode="auto">
            <a:xfrm>
              <a:off x="736918" y="1385888"/>
              <a:ext cx="96837" cy="52388"/>
            </a:xfrm>
            <a:custGeom>
              <a:avLst/>
              <a:gdLst>
                <a:gd name="T0" fmla="*/ 51 w 51"/>
                <a:gd name="T1" fmla="*/ 18 h 28"/>
                <a:gd name="T2" fmla="*/ 19 w 51"/>
                <a:gd name="T3" fmla="*/ 23 h 28"/>
                <a:gd name="T4" fmla="*/ 0 w 51"/>
                <a:gd name="T5" fmla="*/ 4 h 28"/>
                <a:gd name="T6" fmla="*/ 22 w 51"/>
                <a:gd name="T7" fmla="*/ 1 h 28"/>
                <a:gd name="T8" fmla="*/ 51 w 51"/>
                <a:gd name="T9" fmla="*/ 18 h 28"/>
              </a:gdLst>
              <a:ahLst/>
              <a:cxnLst>
                <a:cxn ang="0">
                  <a:pos x="T0" y="T1"/>
                </a:cxn>
                <a:cxn ang="0">
                  <a:pos x="T2" y="T3"/>
                </a:cxn>
                <a:cxn ang="0">
                  <a:pos x="T4" y="T5"/>
                </a:cxn>
                <a:cxn ang="0">
                  <a:pos x="T6" y="T7"/>
                </a:cxn>
                <a:cxn ang="0">
                  <a:pos x="T8" y="T9"/>
                </a:cxn>
              </a:cxnLst>
              <a:rect l="0" t="0" r="r" b="b"/>
              <a:pathLst>
                <a:path w="51" h="28">
                  <a:moveTo>
                    <a:pt x="51" y="18"/>
                  </a:moveTo>
                  <a:cubicBezTo>
                    <a:pt x="42" y="26"/>
                    <a:pt x="29" y="28"/>
                    <a:pt x="19" y="23"/>
                  </a:cubicBezTo>
                  <a:cubicBezTo>
                    <a:pt x="11" y="18"/>
                    <a:pt x="5" y="12"/>
                    <a:pt x="0" y="4"/>
                  </a:cubicBezTo>
                  <a:cubicBezTo>
                    <a:pt x="7" y="1"/>
                    <a:pt x="15" y="0"/>
                    <a:pt x="22" y="1"/>
                  </a:cubicBezTo>
                  <a:cubicBezTo>
                    <a:pt x="34" y="3"/>
                    <a:pt x="43" y="10"/>
                    <a:pt x="5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20">
              <a:extLst>
                <a:ext uri="{FF2B5EF4-FFF2-40B4-BE49-F238E27FC236}">
                  <a16:creationId xmlns:a16="http://schemas.microsoft.com/office/drawing/2014/main" id="{BA18E39C-906F-45D8-A700-00576D933BF0}"/>
                </a:ext>
              </a:extLst>
            </p:cNvPr>
            <p:cNvSpPr>
              <a:spLocks/>
            </p:cNvSpPr>
            <p:nvPr/>
          </p:nvSpPr>
          <p:spPr bwMode="auto">
            <a:xfrm>
              <a:off x="1595755" y="1377950"/>
              <a:ext cx="95250" cy="60325"/>
            </a:xfrm>
            <a:custGeom>
              <a:avLst/>
              <a:gdLst>
                <a:gd name="T0" fmla="*/ 0 w 51"/>
                <a:gd name="T1" fmla="*/ 22 h 32"/>
                <a:gd name="T2" fmla="*/ 51 w 51"/>
                <a:gd name="T3" fmla="*/ 8 h 32"/>
                <a:gd name="T4" fmla="*/ 47 w 51"/>
                <a:gd name="T5" fmla="*/ 14 h 32"/>
                <a:gd name="T6" fmla="*/ 31 w 51"/>
                <a:gd name="T7" fmla="*/ 27 h 32"/>
                <a:gd name="T8" fmla="*/ 0 w 51"/>
                <a:gd name="T9" fmla="*/ 22 h 32"/>
              </a:gdLst>
              <a:ahLst/>
              <a:cxnLst>
                <a:cxn ang="0">
                  <a:pos x="T0" y="T1"/>
                </a:cxn>
                <a:cxn ang="0">
                  <a:pos x="T2" y="T3"/>
                </a:cxn>
                <a:cxn ang="0">
                  <a:pos x="T4" y="T5"/>
                </a:cxn>
                <a:cxn ang="0">
                  <a:pos x="T6" y="T7"/>
                </a:cxn>
                <a:cxn ang="0">
                  <a:pos x="T8" y="T9"/>
                </a:cxn>
              </a:cxnLst>
              <a:rect l="0" t="0" r="r" b="b"/>
              <a:pathLst>
                <a:path w="51" h="32">
                  <a:moveTo>
                    <a:pt x="0" y="22"/>
                  </a:moveTo>
                  <a:cubicBezTo>
                    <a:pt x="11" y="7"/>
                    <a:pt x="36" y="0"/>
                    <a:pt x="51" y="8"/>
                  </a:cubicBezTo>
                  <a:cubicBezTo>
                    <a:pt x="50" y="10"/>
                    <a:pt x="48" y="12"/>
                    <a:pt x="47" y="14"/>
                  </a:cubicBezTo>
                  <a:cubicBezTo>
                    <a:pt x="43" y="19"/>
                    <a:pt x="38" y="24"/>
                    <a:pt x="31" y="27"/>
                  </a:cubicBezTo>
                  <a:cubicBezTo>
                    <a:pt x="21" y="32"/>
                    <a:pt x="9" y="30"/>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21">
              <a:extLst>
                <a:ext uri="{FF2B5EF4-FFF2-40B4-BE49-F238E27FC236}">
                  <a16:creationId xmlns:a16="http://schemas.microsoft.com/office/drawing/2014/main" id="{9BCA0C78-5C69-4108-8959-02A29AAB01F6}"/>
                </a:ext>
              </a:extLst>
            </p:cNvPr>
            <p:cNvSpPr>
              <a:spLocks/>
            </p:cNvSpPr>
            <p:nvPr/>
          </p:nvSpPr>
          <p:spPr bwMode="auto">
            <a:xfrm>
              <a:off x="1689418" y="1135063"/>
              <a:ext cx="53975" cy="93663"/>
            </a:xfrm>
            <a:custGeom>
              <a:avLst/>
              <a:gdLst>
                <a:gd name="T0" fmla="*/ 11 w 29"/>
                <a:gd name="T1" fmla="*/ 50 h 50"/>
                <a:gd name="T2" fmla="*/ 13 w 29"/>
                <a:gd name="T3" fmla="*/ 0 h 50"/>
                <a:gd name="T4" fmla="*/ 11 w 29"/>
                <a:gd name="T5" fmla="*/ 50 h 50"/>
              </a:gdLst>
              <a:ahLst/>
              <a:cxnLst>
                <a:cxn ang="0">
                  <a:pos x="T0" y="T1"/>
                </a:cxn>
                <a:cxn ang="0">
                  <a:pos x="T2" y="T3"/>
                </a:cxn>
                <a:cxn ang="0">
                  <a:pos x="T4" y="T5"/>
                </a:cxn>
              </a:cxnLst>
              <a:rect l="0" t="0" r="r" b="b"/>
              <a:pathLst>
                <a:path w="29" h="50">
                  <a:moveTo>
                    <a:pt x="11" y="50"/>
                  </a:moveTo>
                  <a:cubicBezTo>
                    <a:pt x="0" y="32"/>
                    <a:pt x="0" y="18"/>
                    <a:pt x="13" y="0"/>
                  </a:cubicBezTo>
                  <a:cubicBezTo>
                    <a:pt x="29" y="14"/>
                    <a:pt x="29" y="36"/>
                    <a:pt x="1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Freeform 22">
              <a:extLst>
                <a:ext uri="{FF2B5EF4-FFF2-40B4-BE49-F238E27FC236}">
                  <a16:creationId xmlns:a16="http://schemas.microsoft.com/office/drawing/2014/main" id="{1EE91E34-A6C5-42E8-A5A7-DEDF957D9B36}"/>
                </a:ext>
              </a:extLst>
            </p:cNvPr>
            <p:cNvSpPr>
              <a:spLocks/>
            </p:cNvSpPr>
            <p:nvPr/>
          </p:nvSpPr>
          <p:spPr bwMode="auto">
            <a:xfrm>
              <a:off x="684530" y="1135063"/>
              <a:ext cx="55562" cy="93663"/>
            </a:xfrm>
            <a:custGeom>
              <a:avLst/>
              <a:gdLst>
                <a:gd name="T0" fmla="*/ 18 w 29"/>
                <a:gd name="T1" fmla="*/ 50 h 50"/>
                <a:gd name="T2" fmla="*/ 16 w 29"/>
                <a:gd name="T3" fmla="*/ 0 h 50"/>
                <a:gd name="T4" fmla="*/ 18 w 29"/>
                <a:gd name="T5" fmla="*/ 50 h 50"/>
              </a:gdLst>
              <a:ahLst/>
              <a:cxnLst>
                <a:cxn ang="0">
                  <a:pos x="T0" y="T1"/>
                </a:cxn>
                <a:cxn ang="0">
                  <a:pos x="T2" y="T3"/>
                </a:cxn>
                <a:cxn ang="0">
                  <a:pos x="T4" y="T5"/>
                </a:cxn>
              </a:cxnLst>
              <a:rect l="0" t="0" r="r" b="b"/>
              <a:pathLst>
                <a:path w="29" h="50">
                  <a:moveTo>
                    <a:pt x="18" y="50"/>
                  </a:moveTo>
                  <a:cubicBezTo>
                    <a:pt x="0" y="36"/>
                    <a:pt x="0" y="14"/>
                    <a:pt x="16" y="0"/>
                  </a:cubicBezTo>
                  <a:cubicBezTo>
                    <a:pt x="28" y="13"/>
                    <a:pt x="29" y="35"/>
                    <a:pt x="18"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Freeform 23">
              <a:extLst>
                <a:ext uri="{FF2B5EF4-FFF2-40B4-BE49-F238E27FC236}">
                  <a16:creationId xmlns:a16="http://schemas.microsoft.com/office/drawing/2014/main" id="{D28029E2-5BF8-4A1F-81F1-E641DB5D396C}"/>
                </a:ext>
              </a:extLst>
            </p:cNvPr>
            <p:cNvSpPr>
              <a:spLocks/>
            </p:cNvSpPr>
            <p:nvPr/>
          </p:nvSpPr>
          <p:spPr bwMode="auto">
            <a:xfrm>
              <a:off x="922655" y="1397000"/>
              <a:ext cx="66675" cy="65088"/>
            </a:xfrm>
            <a:custGeom>
              <a:avLst/>
              <a:gdLst>
                <a:gd name="T0" fmla="*/ 35 w 35"/>
                <a:gd name="T1" fmla="*/ 34 h 35"/>
                <a:gd name="T2" fmla="*/ 3 w 35"/>
                <a:gd name="T3" fmla="*/ 1 h 35"/>
                <a:gd name="T4" fmla="*/ 35 w 35"/>
                <a:gd name="T5" fmla="*/ 34 h 35"/>
              </a:gdLst>
              <a:ahLst/>
              <a:cxnLst>
                <a:cxn ang="0">
                  <a:pos x="T0" y="T1"/>
                </a:cxn>
                <a:cxn ang="0">
                  <a:pos x="T2" y="T3"/>
                </a:cxn>
                <a:cxn ang="0">
                  <a:pos x="T4" y="T5"/>
                </a:cxn>
              </a:cxnLst>
              <a:rect l="0" t="0" r="r" b="b"/>
              <a:pathLst>
                <a:path w="35" h="35">
                  <a:moveTo>
                    <a:pt x="35" y="34"/>
                  </a:moveTo>
                  <a:cubicBezTo>
                    <a:pt x="15" y="35"/>
                    <a:pt x="0" y="24"/>
                    <a:pt x="3" y="1"/>
                  </a:cubicBezTo>
                  <a:cubicBezTo>
                    <a:pt x="17" y="0"/>
                    <a:pt x="35" y="18"/>
                    <a:pt x="3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Freeform 24">
              <a:extLst>
                <a:ext uri="{FF2B5EF4-FFF2-40B4-BE49-F238E27FC236}">
                  <a16:creationId xmlns:a16="http://schemas.microsoft.com/office/drawing/2014/main" id="{DB1544C2-6420-4A67-A02D-7CE455C83E0E}"/>
                </a:ext>
              </a:extLst>
            </p:cNvPr>
            <p:cNvSpPr>
              <a:spLocks/>
            </p:cNvSpPr>
            <p:nvPr/>
          </p:nvSpPr>
          <p:spPr bwMode="auto">
            <a:xfrm>
              <a:off x="1576705" y="1323975"/>
              <a:ext cx="53975" cy="82550"/>
            </a:xfrm>
            <a:custGeom>
              <a:avLst/>
              <a:gdLst>
                <a:gd name="T0" fmla="*/ 15 w 29"/>
                <a:gd name="T1" fmla="*/ 0 h 44"/>
                <a:gd name="T2" fmla="*/ 4 w 29"/>
                <a:gd name="T3" fmla="*/ 44 h 44"/>
                <a:gd name="T4" fmla="*/ 1 w 29"/>
                <a:gd name="T5" fmla="*/ 23 h 44"/>
                <a:gd name="T6" fmla="*/ 15 w 29"/>
                <a:gd name="T7" fmla="*/ 0 h 44"/>
              </a:gdLst>
              <a:ahLst/>
              <a:cxnLst>
                <a:cxn ang="0">
                  <a:pos x="T0" y="T1"/>
                </a:cxn>
                <a:cxn ang="0">
                  <a:pos x="T2" y="T3"/>
                </a:cxn>
                <a:cxn ang="0">
                  <a:pos x="T4" y="T5"/>
                </a:cxn>
                <a:cxn ang="0">
                  <a:pos x="T6" y="T7"/>
                </a:cxn>
              </a:cxnLst>
              <a:rect l="0" t="0" r="r" b="b"/>
              <a:pathLst>
                <a:path w="29" h="44">
                  <a:moveTo>
                    <a:pt x="15" y="0"/>
                  </a:moveTo>
                  <a:cubicBezTo>
                    <a:pt x="29" y="18"/>
                    <a:pt x="22" y="35"/>
                    <a:pt x="4" y="44"/>
                  </a:cubicBezTo>
                  <a:cubicBezTo>
                    <a:pt x="2" y="37"/>
                    <a:pt x="0" y="30"/>
                    <a:pt x="1" y="23"/>
                  </a:cubicBezTo>
                  <a:cubicBezTo>
                    <a:pt x="1" y="13"/>
                    <a:pt x="7" y="6"/>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 name="Freeform 25">
              <a:extLst>
                <a:ext uri="{FF2B5EF4-FFF2-40B4-BE49-F238E27FC236}">
                  <a16:creationId xmlns:a16="http://schemas.microsoft.com/office/drawing/2014/main" id="{80BA04E9-48E7-4FE4-8A34-9107AA555E6D}"/>
                </a:ext>
              </a:extLst>
            </p:cNvPr>
            <p:cNvSpPr>
              <a:spLocks/>
            </p:cNvSpPr>
            <p:nvPr/>
          </p:nvSpPr>
          <p:spPr bwMode="auto">
            <a:xfrm>
              <a:off x="752793" y="1268413"/>
              <a:ext cx="55562" cy="84138"/>
            </a:xfrm>
            <a:custGeom>
              <a:avLst/>
              <a:gdLst>
                <a:gd name="T0" fmla="*/ 18 w 30"/>
                <a:gd name="T1" fmla="*/ 45 h 45"/>
                <a:gd name="T2" fmla="*/ 19 w 30"/>
                <a:gd name="T3" fmla="*/ 0 h 45"/>
                <a:gd name="T4" fmla="*/ 18 w 30"/>
                <a:gd name="T5" fmla="*/ 45 h 45"/>
              </a:gdLst>
              <a:ahLst/>
              <a:cxnLst>
                <a:cxn ang="0">
                  <a:pos x="T0" y="T1"/>
                </a:cxn>
                <a:cxn ang="0">
                  <a:pos x="T2" y="T3"/>
                </a:cxn>
                <a:cxn ang="0">
                  <a:pos x="T4" y="T5"/>
                </a:cxn>
              </a:cxnLst>
              <a:rect l="0" t="0" r="r" b="b"/>
              <a:pathLst>
                <a:path w="30" h="45">
                  <a:moveTo>
                    <a:pt x="18" y="45"/>
                  </a:moveTo>
                  <a:cubicBezTo>
                    <a:pt x="4" y="33"/>
                    <a:pt x="0" y="14"/>
                    <a:pt x="19" y="0"/>
                  </a:cubicBezTo>
                  <a:cubicBezTo>
                    <a:pt x="30" y="9"/>
                    <a:pt x="30" y="34"/>
                    <a:pt x="1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 name="Freeform 26">
              <a:extLst>
                <a:ext uri="{FF2B5EF4-FFF2-40B4-BE49-F238E27FC236}">
                  <a16:creationId xmlns:a16="http://schemas.microsoft.com/office/drawing/2014/main" id="{805F75EE-2A7F-4F13-A638-7837D00C7F81}"/>
                </a:ext>
              </a:extLst>
            </p:cNvPr>
            <p:cNvSpPr>
              <a:spLocks/>
            </p:cNvSpPr>
            <p:nvPr/>
          </p:nvSpPr>
          <p:spPr bwMode="auto">
            <a:xfrm>
              <a:off x="730568" y="1206500"/>
              <a:ext cx="52387" cy="79375"/>
            </a:xfrm>
            <a:custGeom>
              <a:avLst/>
              <a:gdLst>
                <a:gd name="T0" fmla="*/ 21 w 28"/>
                <a:gd name="T1" fmla="*/ 0 h 43"/>
                <a:gd name="T2" fmla="*/ 9 w 28"/>
                <a:gd name="T3" fmla="*/ 43 h 43"/>
                <a:gd name="T4" fmla="*/ 3 w 28"/>
                <a:gd name="T5" fmla="*/ 18 h 43"/>
                <a:gd name="T6" fmla="*/ 21 w 28"/>
                <a:gd name="T7" fmla="*/ 0 h 43"/>
              </a:gdLst>
              <a:ahLst/>
              <a:cxnLst>
                <a:cxn ang="0">
                  <a:pos x="T0" y="T1"/>
                </a:cxn>
                <a:cxn ang="0">
                  <a:pos x="T2" y="T3"/>
                </a:cxn>
                <a:cxn ang="0">
                  <a:pos x="T4" y="T5"/>
                </a:cxn>
                <a:cxn ang="0">
                  <a:pos x="T6" y="T7"/>
                </a:cxn>
              </a:cxnLst>
              <a:rect l="0" t="0" r="r" b="b"/>
              <a:pathLst>
                <a:path w="28" h="43">
                  <a:moveTo>
                    <a:pt x="21" y="0"/>
                  </a:moveTo>
                  <a:cubicBezTo>
                    <a:pt x="28" y="15"/>
                    <a:pt x="25" y="29"/>
                    <a:pt x="9" y="43"/>
                  </a:cubicBezTo>
                  <a:cubicBezTo>
                    <a:pt x="4" y="35"/>
                    <a:pt x="0" y="27"/>
                    <a:pt x="3" y="18"/>
                  </a:cubicBezTo>
                  <a:cubicBezTo>
                    <a:pt x="6" y="8"/>
                    <a:pt x="13" y="3"/>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 name="Freeform 27">
              <a:extLst>
                <a:ext uri="{FF2B5EF4-FFF2-40B4-BE49-F238E27FC236}">
                  <a16:creationId xmlns:a16="http://schemas.microsoft.com/office/drawing/2014/main" id="{2DCB87DA-0395-4181-B524-20CF68003C6D}"/>
                </a:ext>
              </a:extLst>
            </p:cNvPr>
            <p:cNvSpPr>
              <a:spLocks/>
            </p:cNvSpPr>
            <p:nvPr/>
          </p:nvSpPr>
          <p:spPr bwMode="auto">
            <a:xfrm>
              <a:off x="806768" y="1323975"/>
              <a:ext cx="52387" cy="82550"/>
            </a:xfrm>
            <a:custGeom>
              <a:avLst/>
              <a:gdLst>
                <a:gd name="T0" fmla="*/ 20 w 28"/>
                <a:gd name="T1" fmla="*/ 44 h 44"/>
                <a:gd name="T2" fmla="*/ 2 w 28"/>
                <a:gd name="T3" fmla="*/ 24 h 44"/>
                <a:gd name="T4" fmla="*/ 9 w 28"/>
                <a:gd name="T5" fmla="*/ 0 h 44"/>
                <a:gd name="T6" fmla="*/ 20 w 28"/>
                <a:gd name="T7" fmla="*/ 44 h 44"/>
              </a:gdLst>
              <a:ahLst/>
              <a:cxnLst>
                <a:cxn ang="0">
                  <a:pos x="T0" y="T1"/>
                </a:cxn>
                <a:cxn ang="0">
                  <a:pos x="T2" y="T3"/>
                </a:cxn>
                <a:cxn ang="0">
                  <a:pos x="T4" y="T5"/>
                </a:cxn>
                <a:cxn ang="0">
                  <a:pos x="T6" y="T7"/>
                </a:cxn>
              </a:cxnLst>
              <a:rect l="0" t="0" r="r" b="b"/>
              <a:pathLst>
                <a:path w="28" h="44">
                  <a:moveTo>
                    <a:pt x="20" y="44"/>
                  </a:moveTo>
                  <a:cubicBezTo>
                    <a:pt x="11" y="39"/>
                    <a:pt x="4" y="34"/>
                    <a:pt x="2" y="24"/>
                  </a:cubicBezTo>
                  <a:cubicBezTo>
                    <a:pt x="0" y="15"/>
                    <a:pt x="4" y="7"/>
                    <a:pt x="9" y="0"/>
                  </a:cubicBezTo>
                  <a:cubicBezTo>
                    <a:pt x="22" y="8"/>
                    <a:pt x="28" y="29"/>
                    <a:pt x="2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 name="Freeform 28">
              <a:extLst>
                <a:ext uri="{FF2B5EF4-FFF2-40B4-BE49-F238E27FC236}">
                  <a16:creationId xmlns:a16="http://schemas.microsoft.com/office/drawing/2014/main" id="{0506F2E6-0CED-41EB-B63B-0D18BCA48128}"/>
                </a:ext>
              </a:extLst>
            </p:cNvPr>
            <p:cNvSpPr>
              <a:spLocks/>
            </p:cNvSpPr>
            <p:nvPr/>
          </p:nvSpPr>
          <p:spPr bwMode="auto">
            <a:xfrm>
              <a:off x="1622743" y="1268413"/>
              <a:ext cx="50800" cy="84138"/>
            </a:xfrm>
            <a:custGeom>
              <a:avLst/>
              <a:gdLst>
                <a:gd name="T0" fmla="*/ 8 w 27"/>
                <a:gd name="T1" fmla="*/ 0 h 45"/>
                <a:gd name="T2" fmla="*/ 9 w 27"/>
                <a:gd name="T3" fmla="*/ 45 h 45"/>
                <a:gd name="T4" fmla="*/ 0 w 27"/>
                <a:gd name="T5" fmla="*/ 22 h 45"/>
                <a:gd name="T6" fmla="*/ 8 w 27"/>
                <a:gd name="T7" fmla="*/ 0 h 45"/>
              </a:gdLst>
              <a:ahLst/>
              <a:cxnLst>
                <a:cxn ang="0">
                  <a:pos x="T0" y="T1"/>
                </a:cxn>
                <a:cxn ang="0">
                  <a:pos x="T2" y="T3"/>
                </a:cxn>
                <a:cxn ang="0">
                  <a:pos x="T4" y="T5"/>
                </a:cxn>
                <a:cxn ang="0">
                  <a:pos x="T6" y="T7"/>
                </a:cxn>
              </a:cxnLst>
              <a:rect l="0" t="0" r="r" b="b"/>
              <a:pathLst>
                <a:path w="27" h="45">
                  <a:moveTo>
                    <a:pt x="8" y="0"/>
                  </a:moveTo>
                  <a:cubicBezTo>
                    <a:pt x="27" y="13"/>
                    <a:pt x="25" y="32"/>
                    <a:pt x="9" y="45"/>
                  </a:cubicBezTo>
                  <a:cubicBezTo>
                    <a:pt x="4" y="38"/>
                    <a:pt x="1" y="31"/>
                    <a:pt x="0" y="22"/>
                  </a:cubicBezTo>
                  <a:cubicBezTo>
                    <a:pt x="0" y="14"/>
                    <a:pt x="3" y="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 name="Freeform 29">
              <a:extLst>
                <a:ext uri="{FF2B5EF4-FFF2-40B4-BE49-F238E27FC236}">
                  <a16:creationId xmlns:a16="http://schemas.microsoft.com/office/drawing/2014/main" id="{78A696D8-7840-4CDA-96A3-3605EC1FFDCF}"/>
                </a:ext>
              </a:extLst>
            </p:cNvPr>
            <p:cNvSpPr>
              <a:spLocks/>
            </p:cNvSpPr>
            <p:nvPr/>
          </p:nvSpPr>
          <p:spPr bwMode="auto">
            <a:xfrm>
              <a:off x="1508443" y="1368425"/>
              <a:ext cx="61912" cy="73025"/>
            </a:xfrm>
            <a:custGeom>
              <a:avLst/>
              <a:gdLst>
                <a:gd name="T0" fmla="*/ 3 w 33"/>
                <a:gd name="T1" fmla="*/ 39 h 39"/>
                <a:gd name="T2" fmla="*/ 25 w 33"/>
                <a:gd name="T3" fmla="*/ 0 h 39"/>
                <a:gd name="T4" fmla="*/ 3 w 33"/>
                <a:gd name="T5" fmla="*/ 39 h 39"/>
              </a:gdLst>
              <a:ahLst/>
              <a:cxnLst>
                <a:cxn ang="0">
                  <a:pos x="T0" y="T1"/>
                </a:cxn>
                <a:cxn ang="0">
                  <a:pos x="T2" y="T3"/>
                </a:cxn>
                <a:cxn ang="0">
                  <a:pos x="T4" y="T5"/>
                </a:cxn>
              </a:cxnLst>
              <a:rect l="0" t="0" r="r" b="b"/>
              <a:pathLst>
                <a:path w="33" h="39">
                  <a:moveTo>
                    <a:pt x="3" y="39"/>
                  </a:moveTo>
                  <a:cubicBezTo>
                    <a:pt x="0" y="23"/>
                    <a:pt x="10" y="4"/>
                    <a:pt x="25" y="0"/>
                  </a:cubicBezTo>
                  <a:cubicBezTo>
                    <a:pt x="33" y="17"/>
                    <a:pt x="27" y="35"/>
                    <a:pt x="3"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Freeform 30">
              <a:extLst>
                <a:ext uri="{FF2B5EF4-FFF2-40B4-BE49-F238E27FC236}">
                  <a16:creationId xmlns:a16="http://schemas.microsoft.com/office/drawing/2014/main" id="{50BB531F-C035-4098-9A09-BD50D8182A5D}"/>
                </a:ext>
              </a:extLst>
            </p:cNvPr>
            <p:cNvSpPr>
              <a:spLocks/>
            </p:cNvSpPr>
            <p:nvPr/>
          </p:nvSpPr>
          <p:spPr bwMode="auto">
            <a:xfrm>
              <a:off x="1440180" y="1398588"/>
              <a:ext cx="58737" cy="61913"/>
            </a:xfrm>
            <a:custGeom>
              <a:avLst/>
              <a:gdLst>
                <a:gd name="T0" fmla="*/ 0 w 32"/>
                <a:gd name="T1" fmla="*/ 33 h 33"/>
                <a:gd name="T2" fmla="*/ 32 w 32"/>
                <a:gd name="T3" fmla="*/ 0 h 33"/>
                <a:gd name="T4" fmla="*/ 26 w 32"/>
                <a:gd name="T5" fmla="*/ 24 h 33"/>
                <a:gd name="T6" fmla="*/ 0 w 32"/>
                <a:gd name="T7" fmla="*/ 33 h 33"/>
              </a:gdLst>
              <a:ahLst/>
              <a:cxnLst>
                <a:cxn ang="0">
                  <a:pos x="T0" y="T1"/>
                </a:cxn>
                <a:cxn ang="0">
                  <a:pos x="T2" y="T3"/>
                </a:cxn>
                <a:cxn ang="0">
                  <a:pos x="T4" y="T5"/>
                </a:cxn>
                <a:cxn ang="0">
                  <a:pos x="T6" y="T7"/>
                </a:cxn>
              </a:cxnLst>
              <a:rect l="0" t="0" r="r" b="b"/>
              <a:pathLst>
                <a:path w="32" h="33">
                  <a:moveTo>
                    <a:pt x="0" y="33"/>
                  </a:moveTo>
                  <a:cubicBezTo>
                    <a:pt x="4" y="12"/>
                    <a:pt x="14" y="2"/>
                    <a:pt x="32" y="0"/>
                  </a:cubicBezTo>
                  <a:cubicBezTo>
                    <a:pt x="32" y="9"/>
                    <a:pt x="32" y="17"/>
                    <a:pt x="26" y="24"/>
                  </a:cubicBezTo>
                  <a:cubicBezTo>
                    <a:pt x="19" y="32"/>
                    <a:pt x="10" y="33"/>
                    <a:pt x="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 name="Freeform 31">
              <a:extLst>
                <a:ext uri="{FF2B5EF4-FFF2-40B4-BE49-F238E27FC236}">
                  <a16:creationId xmlns:a16="http://schemas.microsoft.com/office/drawing/2014/main" id="{048F0322-FDF3-4505-A5E1-CBC2E0E4F755}"/>
                </a:ext>
              </a:extLst>
            </p:cNvPr>
            <p:cNvSpPr>
              <a:spLocks/>
            </p:cNvSpPr>
            <p:nvPr/>
          </p:nvSpPr>
          <p:spPr bwMode="auto">
            <a:xfrm>
              <a:off x="854393" y="1366838"/>
              <a:ext cx="58737" cy="74613"/>
            </a:xfrm>
            <a:custGeom>
              <a:avLst/>
              <a:gdLst>
                <a:gd name="T0" fmla="*/ 10 w 32"/>
                <a:gd name="T1" fmla="*/ 0 h 40"/>
                <a:gd name="T2" fmla="*/ 27 w 32"/>
                <a:gd name="T3" fmla="*/ 15 h 40"/>
                <a:gd name="T4" fmla="*/ 31 w 32"/>
                <a:gd name="T5" fmla="*/ 40 h 40"/>
                <a:gd name="T6" fmla="*/ 10 w 32"/>
                <a:gd name="T7" fmla="*/ 0 h 40"/>
              </a:gdLst>
              <a:ahLst/>
              <a:cxnLst>
                <a:cxn ang="0">
                  <a:pos x="T0" y="T1"/>
                </a:cxn>
                <a:cxn ang="0">
                  <a:pos x="T2" y="T3"/>
                </a:cxn>
                <a:cxn ang="0">
                  <a:pos x="T4" y="T5"/>
                </a:cxn>
                <a:cxn ang="0">
                  <a:pos x="T6" y="T7"/>
                </a:cxn>
              </a:cxnLst>
              <a:rect l="0" t="0" r="r" b="b"/>
              <a:pathLst>
                <a:path w="32" h="40">
                  <a:moveTo>
                    <a:pt x="10" y="0"/>
                  </a:moveTo>
                  <a:cubicBezTo>
                    <a:pt x="17" y="4"/>
                    <a:pt x="23" y="8"/>
                    <a:pt x="27" y="15"/>
                  </a:cubicBezTo>
                  <a:cubicBezTo>
                    <a:pt x="31" y="23"/>
                    <a:pt x="32" y="31"/>
                    <a:pt x="31" y="40"/>
                  </a:cubicBezTo>
                  <a:cubicBezTo>
                    <a:pt x="12" y="39"/>
                    <a:pt x="0" y="17"/>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 name="Freeform 32">
              <a:extLst>
                <a:ext uri="{FF2B5EF4-FFF2-40B4-BE49-F238E27FC236}">
                  <a16:creationId xmlns:a16="http://schemas.microsoft.com/office/drawing/2014/main" id="{9039DAEF-386B-457B-AF81-348ECEC39B41}"/>
                </a:ext>
              </a:extLst>
            </p:cNvPr>
            <p:cNvSpPr>
              <a:spLocks/>
            </p:cNvSpPr>
            <p:nvPr/>
          </p:nvSpPr>
          <p:spPr bwMode="auto">
            <a:xfrm>
              <a:off x="1649730" y="1206500"/>
              <a:ext cx="55562" cy="79375"/>
            </a:xfrm>
            <a:custGeom>
              <a:avLst/>
              <a:gdLst>
                <a:gd name="T0" fmla="*/ 4 w 30"/>
                <a:gd name="T1" fmla="*/ 0 h 43"/>
                <a:gd name="T2" fmla="*/ 17 w 30"/>
                <a:gd name="T3" fmla="*/ 43 h 43"/>
                <a:gd name="T4" fmla="*/ 2 w 30"/>
                <a:gd name="T5" fmla="*/ 22 h 43"/>
                <a:gd name="T6" fmla="*/ 4 w 30"/>
                <a:gd name="T7" fmla="*/ 0 h 43"/>
              </a:gdLst>
              <a:ahLst/>
              <a:cxnLst>
                <a:cxn ang="0">
                  <a:pos x="T0" y="T1"/>
                </a:cxn>
                <a:cxn ang="0">
                  <a:pos x="T2" y="T3"/>
                </a:cxn>
                <a:cxn ang="0">
                  <a:pos x="T4" y="T5"/>
                </a:cxn>
                <a:cxn ang="0">
                  <a:pos x="T6" y="T7"/>
                </a:cxn>
              </a:cxnLst>
              <a:rect l="0" t="0" r="r" b="b"/>
              <a:pathLst>
                <a:path w="30" h="43">
                  <a:moveTo>
                    <a:pt x="4" y="0"/>
                  </a:moveTo>
                  <a:cubicBezTo>
                    <a:pt x="23" y="4"/>
                    <a:pt x="30" y="28"/>
                    <a:pt x="17" y="43"/>
                  </a:cubicBezTo>
                  <a:cubicBezTo>
                    <a:pt x="10" y="37"/>
                    <a:pt x="5" y="31"/>
                    <a:pt x="2" y="22"/>
                  </a:cubicBezTo>
                  <a:cubicBezTo>
                    <a:pt x="0" y="16"/>
                    <a:pt x="1" y="5"/>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Freeform 33">
              <a:extLst>
                <a:ext uri="{FF2B5EF4-FFF2-40B4-BE49-F238E27FC236}">
                  <a16:creationId xmlns:a16="http://schemas.microsoft.com/office/drawing/2014/main" id="{CBDB152B-2879-49B6-A5B4-47FA39DAEB96}"/>
                </a:ext>
              </a:extLst>
            </p:cNvPr>
            <p:cNvSpPr>
              <a:spLocks/>
            </p:cNvSpPr>
            <p:nvPr/>
          </p:nvSpPr>
          <p:spPr bwMode="auto">
            <a:xfrm>
              <a:off x="949643" y="1285875"/>
              <a:ext cx="44450" cy="44450"/>
            </a:xfrm>
            <a:custGeom>
              <a:avLst/>
              <a:gdLst>
                <a:gd name="T0" fmla="*/ 5 w 24"/>
                <a:gd name="T1" fmla="*/ 0 h 23"/>
                <a:gd name="T2" fmla="*/ 11 w 24"/>
                <a:gd name="T3" fmla="*/ 4 h 23"/>
                <a:gd name="T4" fmla="*/ 14 w 24"/>
                <a:gd name="T5" fmla="*/ 4 h 23"/>
                <a:gd name="T6" fmla="*/ 20 w 24"/>
                <a:gd name="T7" fmla="*/ 0 h 23"/>
                <a:gd name="T8" fmla="*/ 18 w 24"/>
                <a:gd name="T9" fmla="*/ 7 h 23"/>
                <a:gd name="T10" fmla="*/ 19 w 24"/>
                <a:gd name="T11" fmla="*/ 9 h 23"/>
                <a:gd name="T12" fmla="*/ 24 w 24"/>
                <a:gd name="T13" fmla="*/ 14 h 23"/>
                <a:gd name="T14" fmla="*/ 18 w 24"/>
                <a:gd name="T15" fmla="*/ 15 h 23"/>
                <a:gd name="T16" fmla="*/ 15 w 24"/>
                <a:gd name="T17" fmla="*/ 16 h 23"/>
                <a:gd name="T18" fmla="*/ 12 w 24"/>
                <a:gd name="T19" fmla="*/ 23 h 23"/>
                <a:gd name="T20" fmla="*/ 10 w 24"/>
                <a:gd name="T21" fmla="*/ 17 h 23"/>
                <a:gd name="T22" fmla="*/ 7 w 24"/>
                <a:gd name="T23" fmla="*/ 15 h 23"/>
                <a:gd name="T24" fmla="*/ 0 w 24"/>
                <a:gd name="T25" fmla="*/ 14 h 23"/>
                <a:gd name="T26" fmla="*/ 6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3"/>
                    <a:pt x="11" y="4"/>
                  </a:cubicBezTo>
                  <a:cubicBezTo>
                    <a:pt x="12" y="4"/>
                    <a:pt x="13" y="4"/>
                    <a:pt x="14" y="4"/>
                  </a:cubicBezTo>
                  <a:cubicBezTo>
                    <a:pt x="16" y="3"/>
                    <a:pt x="17" y="1"/>
                    <a:pt x="20" y="0"/>
                  </a:cubicBezTo>
                  <a:cubicBezTo>
                    <a:pt x="19" y="3"/>
                    <a:pt x="19" y="5"/>
                    <a:pt x="18" y="7"/>
                  </a:cubicBezTo>
                  <a:cubicBezTo>
                    <a:pt x="18" y="8"/>
                    <a:pt x="18" y="9"/>
                    <a:pt x="19" y="9"/>
                  </a:cubicBezTo>
                  <a:cubicBezTo>
                    <a:pt x="21" y="11"/>
                    <a:pt x="22" y="12"/>
                    <a:pt x="24" y="14"/>
                  </a:cubicBezTo>
                  <a:cubicBezTo>
                    <a:pt x="22" y="14"/>
                    <a:pt x="20" y="14"/>
                    <a:pt x="18" y="15"/>
                  </a:cubicBezTo>
                  <a:cubicBezTo>
                    <a:pt x="16" y="15"/>
                    <a:pt x="16" y="15"/>
                    <a:pt x="15" y="16"/>
                  </a:cubicBezTo>
                  <a:cubicBezTo>
                    <a:pt x="14" y="18"/>
                    <a:pt x="13" y="20"/>
                    <a:pt x="12" y="23"/>
                  </a:cubicBezTo>
                  <a:cubicBezTo>
                    <a:pt x="12" y="20"/>
                    <a:pt x="11" y="18"/>
                    <a:pt x="10" y="17"/>
                  </a:cubicBezTo>
                  <a:cubicBezTo>
                    <a:pt x="9" y="15"/>
                    <a:pt x="8" y="15"/>
                    <a:pt x="7" y="15"/>
                  </a:cubicBezTo>
                  <a:cubicBezTo>
                    <a:pt x="5" y="14"/>
                    <a:pt x="3" y="14"/>
                    <a:pt x="0" y="14"/>
                  </a:cubicBezTo>
                  <a:cubicBezTo>
                    <a:pt x="2" y="12"/>
                    <a:pt x="4" y="11"/>
                    <a:pt x="6" y="9"/>
                  </a:cubicBezTo>
                  <a:cubicBezTo>
                    <a:pt x="6" y="9"/>
                    <a:pt x="7" y="8"/>
                    <a:pt x="6" y="7"/>
                  </a:cubicBezTo>
                  <a:cubicBezTo>
                    <a:pt x="6" y="5"/>
                    <a:pt x="5" y="3"/>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5" name="Freeform 34">
              <a:extLst>
                <a:ext uri="{FF2B5EF4-FFF2-40B4-BE49-F238E27FC236}">
                  <a16:creationId xmlns:a16="http://schemas.microsoft.com/office/drawing/2014/main" id="{8147B966-1124-4706-A5EF-633AF8765827}"/>
                </a:ext>
              </a:extLst>
            </p:cNvPr>
            <p:cNvSpPr>
              <a:spLocks/>
            </p:cNvSpPr>
            <p:nvPr/>
          </p:nvSpPr>
          <p:spPr bwMode="auto">
            <a:xfrm>
              <a:off x="1252855" y="1285875"/>
              <a:ext cx="44450" cy="44450"/>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0 w 24"/>
                <a:gd name="T21" fmla="*/ 4 h 23"/>
                <a:gd name="T22" fmla="*/ 13 w 24"/>
                <a:gd name="T23" fmla="*/ 4 h 23"/>
                <a:gd name="T24" fmla="*/ 19 w 24"/>
                <a:gd name="T25" fmla="*/ 0 h 23"/>
                <a:gd name="T26" fmla="*/ 18 w 24"/>
                <a:gd name="T27" fmla="*/ 6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4" y="14"/>
                    <a:pt x="2" y="14"/>
                    <a:pt x="0" y="14"/>
                  </a:cubicBezTo>
                  <a:cubicBezTo>
                    <a:pt x="2" y="12"/>
                    <a:pt x="3" y="11"/>
                    <a:pt x="5" y="9"/>
                  </a:cubicBezTo>
                  <a:cubicBezTo>
                    <a:pt x="6" y="9"/>
                    <a:pt x="6" y="8"/>
                    <a:pt x="6" y="7"/>
                  </a:cubicBezTo>
                  <a:cubicBezTo>
                    <a:pt x="5" y="5"/>
                    <a:pt x="5" y="3"/>
                    <a:pt x="4" y="0"/>
                  </a:cubicBezTo>
                  <a:cubicBezTo>
                    <a:pt x="7" y="1"/>
                    <a:pt x="9" y="2"/>
                    <a:pt x="10" y="4"/>
                  </a:cubicBezTo>
                  <a:cubicBezTo>
                    <a:pt x="11" y="4"/>
                    <a:pt x="12" y="4"/>
                    <a:pt x="13" y="4"/>
                  </a:cubicBezTo>
                  <a:cubicBezTo>
                    <a:pt x="15" y="2"/>
                    <a:pt x="17" y="1"/>
                    <a:pt x="19" y="0"/>
                  </a:cubicBezTo>
                  <a:cubicBezTo>
                    <a:pt x="18" y="2"/>
                    <a:pt x="18" y="4"/>
                    <a:pt x="18" y="6"/>
                  </a:cubicBezTo>
                  <a:cubicBezTo>
                    <a:pt x="17" y="8"/>
                    <a:pt x="17" y="9"/>
                    <a:pt x="19" y="10"/>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6" name="Freeform 35">
              <a:extLst>
                <a:ext uri="{FF2B5EF4-FFF2-40B4-BE49-F238E27FC236}">
                  <a16:creationId xmlns:a16="http://schemas.microsoft.com/office/drawing/2014/main" id="{D1ED67E0-038F-422F-97D9-211B28F3C443}"/>
                </a:ext>
              </a:extLst>
            </p:cNvPr>
            <p:cNvSpPr>
              <a:spLocks/>
            </p:cNvSpPr>
            <p:nvPr/>
          </p:nvSpPr>
          <p:spPr bwMode="auto">
            <a:xfrm>
              <a:off x="1371918" y="1285875"/>
              <a:ext cx="46037" cy="44450"/>
            </a:xfrm>
            <a:custGeom>
              <a:avLst/>
              <a:gdLst>
                <a:gd name="T0" fmla="*/ 19 w 24"/>
                <a:gd name="T1" fmla="*/ 0 h 23"/>
                <a:gd name="T2" fmla="*/ 18 w 24"/>
                <a:gd name="T3" fmla="*/ 7 h 23"/>
                <a:gd name="T4" fmla="*/ 19 w 24"/>
                <a:gd name="T5" fmla="*/ 9 h 23"/>
                <a:gd name="T6" fmla="*/ 24 w 24"/>
                <a:gd name="T7" fmla="*/ 14 h 23"/>
                <a:gd name="T8" fmla="*/ 18 w 24"/>
                <a:gd name="T9" fmla="*/ 14 h 23"/>
                <a:gd name="T10" fmla="*/ 15 w 24"/>
                <a:gd name="T11" fmla="*/ 17 h 23"/>
                <a:gd name="T12" fmla="*/ 12 w 24"/>
                <a:gd name="T13" fmla="*/ 23 h 23"/>
                <a:gd name="T14" fmla="*/ 10 w 24"/>
                <a:gd name="T15" fmla="*/ 16 h 23"/>
                <a:gd name="T16" fmla="*/ 7 w 24"/>
                <a:gd name="T17" fmla="*/ 15 h 23"/>
                <a:gd name="T18" fmla="*/ 0 w 24"/>
                <a:gd name="T19" fmla="*/ 14 h 23"/>
                <a:gd name="T20" fmla="*/ 5 w 24"/>
                <a:gd name="T21" fmla="*/ 10 h 23"/>
                <a:gd name="T22" fmla="*/ 6 w 24"/>
                <a:gd name="T23" fmla="*/ 6 h 23"/>
                <a:gd name="T24" fmla="*/ 5 w 24"/>
                <a:gd name="T25" fmla="*/ 0 h 23"/>
                <a:gd name="T26" fmla="*/ 11 w 24"/>
                <a:gd name="T27" fmla="*/ 4 h 23"/>
                <a:gd name="T28" fmla="*/ 13 w 24"/>
                <a:gd name="T29" fmla="*/ 4 h 23"/>
                <a:gd name="T30" fmla="*/ 19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19" y="0"/>
                  </a:moveTo>
                  <a:cubicBezTo>
                    <a:pt x="19" y="3"/>
                    <a:pt x="18" y="5"/>
                    <a:pt x="18" y="7"/>
                  </a:cubicBezTo>
                  <a:cubicBezTo>
                    <a:pt x="18" y="8"/>
                    <a:pt x="18" y="9"/>
                    <a:pt x="19" y="9"/>
                  </a:cubicBezTo>
                  <a:cubicBezTo>
                    <a:pt x="20" y="11"/>
                    <a:pt x="22" y="12"/>
                    <a:pt x="24" y="14"/>
                  </a:cubicBezTo>
                  <a:cubicBezTo>
                    <a:pt x="22" y="14"/>
                    <a:pt x="20" y="15"/>
                    <a:pt x="18" y="14"/>
                  </a:cubicBezTo>
                  <a:cubicBezTo>
                    <a:pt x="16" y="14"/>
                    <a:pt x="15" y="15"/>
                    <a:pt x="15" y="17"/>
                  </a:cubicBezTo>
                  <a:cubicBezTo>
                    <a:pt x="14" y="19"/>
                    <a:pt x="13" y="20"/>
                    <a:pt x="12" y="23"/>
                  </a:cubicBezTo>
                  <a:cubicBezTo>
                    <a:pt x="11" y="20"/>
                    <a:pt x="10" y="18"/>
                    <a:pt x="10" y="16"/>
                  </a:cubicBezTo>
                  <a:cubicBezTo>
                    <a:pt x="9" y="15"/>
                    <a:pt x="8" y="15"/>
                    <a:pt x="7" y="15"/>
                  </a:cubicBezTo>
                  <a:cubicBezTo>
                    <a:pt x="5" y="14"/>
                    <a:pt x="3" y="14"/>
                    <a:pt x="0" y="14"/>
                  </a:cubicBezTo>
                  <a:cubicBezTo>
                    <a:pt x="2" y="12"/>
                    <a:pt x="4" y="11"/>
                    <a:pt x="5" y="10"/>
                  </a:cubicBezTo>
                  <a:cubicBezTo>
                    <a:pt x="6" y="9"/>
                    <a:pt x="7" y="8"/>
                    <a:pt x="6" y="6"/>
                  </a:cubicBezTo>
                  <a:cubicBezTo>
                    <a:pt x="6" y="4"/>
                    <a:pt x="5" y="2"/>
                    <a:pt x="5" y="0"/>
                  </a:cubicBezTo>
                  <a:cubicBezTo>
                    <a:pt x="7" y="1"/>
                    <a:pt x="9" y="3"/>
                    <a:pt x="11" y="4"/>
                  </a:cubicBezTo>
                  <a:cubicBezTo>
                    <a:pt x="12" y="4"/>
                    <a:pt x="13" y="4"/>
                    <a:pt x="13" y="4"/>
                  </a:cubicBezTo>
                  <a:cubicBezTo>
                    <a:pt x="15" y="3"/>
                    <a:pt x="17" y="1"/>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7" name="Freeform 36">
              <a:extLst>
                <a:ext uri="{FF2B5EF4-FFF2-40B4-BE49-F238E27FC236}">
                  <a16:creationId xmlns:a16="http://schemas.microsoft.com/office/drawing/2014/main" id="{96D28034-797B-4E16-85FC-E2DD1F6DD67B}"/>
                </a:ext>
              </a:extLst>
            </p:cNvPr>
            <p:cNvSpPr>
              <a:spLocks/>
            </p:cNvSpPr>
            <p:nvPr/>
          </p:nvSpPr>
          <p:spPr bwMode="auto">
            <a:xfrm>
              <a:off x="1192530" y="1285875"/>
              <a:ext cx="42862" cy="44450"/>
            </a:xfrm>
            <a:custGeom>
              <a:avLst/>
              <a:gdLst>
                <a:gd name="T0" fmla="*/ 19 w 23"/>
                <a:gd name="T1" fmla="*/ 0 h 23"/>
                <a:gd name="T2" fmla="*/ 17 w 23"/>
                <a:gd name="T3" fmla="*/ 7 h 23"/>
                <a:gd name="T4" fmla="*/ 18 w 23"/>
                <a:gd name="T5" fmla="*/ 9 h 23"/>
                <a:gd name="T6" fmla="*/ 23 w 23"/>
                <a:gd name="T7" fmla="*/ 14 h 23"/>
                <a:gd name="T8" fmla="*/ 16 w 23"/>
                <a:gd name="T9" fmla="*/ 15 h 23"/>
                <a:gd name="T10" fmla="*/ 14 w 23"/>
                <a:gd name="T11" fmla="*/ 16 h 23"/>
                <a:gd name="T12" fmla="*/ 11 w 23"/>
                <a:gd name="T13" fmla="*/ 23 h 23"/>
                <a:gd name="T14" fmla="*/ 9 w 23"/>
                <a:gd name="T15" fmla="*/ 17 h 23"/>
                <a:gd name="T16" fmla="*/ 6 w 23"/>
                <a:gd name="T17" fmla="*/ 14 h 23"/>
                <a:gd name="T18" fmla="*/ 0 w 23"/>
                <a:gd name="T19" fmla="*/ 14 h 23"/>
                <a:gd name="T20" fmla="*/ 5 w 23"/>
                <a:gd name="T21" fmla="*/ 9 h 23"/>
                <a:gd name="T22" fmla="*/ 6 w 23"/>
                <a:gd name="T23" fmla="*/ 7 h 23"/>
                <a:gd name="T24" fmla="*/ 4 w 23"/>
                <a:gd name="T25" fmla="*/ 0 h 23"/>
                <a:gd name="T26" fmla="*/ 10 w 23"/>
                <a:gd name="T27" fmla="*/ 4 h 23"/>
                <a:gd name="T28" fmla="*/ 13 w 23"/>
                <a:gd name="T29" fmla="*/ 4 h 23"/>
                <a:gd name="T30" fmla="*/ 19 w 23"/>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9" y="0"/>
                  </a:moveTo>
                  <a:cubicBezTo>
                    <a:pt x="18" y="3"/>
                    <a:pt x="18" y="5"/>
                    <a:pt x="17" y="7"/>
                  </a:cubicBezTo>
                  <a:cubicBezTo>
                    <a:pt x="17" y="8"/>
                    <a:pt x="17" y="9"/>
                    <a:pt x="18" y="9"/>
                  </a:cubicBezTo>
                  <a:cubicBezTo>
                    <a:pt x="20" y="11"/>
                    <a:pt x="21" y="12"/>
                    <a:pt x="23" y="14"/>
                  </a:cubicBezTo>
                  <a:cubicBezTo>
                    <a:pt x="21" y="14"/>
                    <a:pt x="19" y="14"/>
                    <a:pt x="16" y="15"/>
                  </a:cubicBezTo>
                  <a:cubicBezTo>
                    <a:pt x="15" y="15"/>
                    <a:pt x="15" y="15"/>
                    <a:pt x="14" y="16"/>
                  </a:cubicBezTo>
                  <a:cubicBezTo>
                    <a:pt x="13" y="18"/>
                    <a:pt x="12" y="20"/>
                    <a:pt x="11" y="23"/>
                  </a:cubicBezTo>
                  <a:cubicBezTo>
                    <a:pt x="11" y="20"/>
                    <a:pt x="10" y="19"/>
                    <a:pt x="9" y="17"/>
                  </a:cubicBezTo>
                  <a:cubicBezTo>
                    <a:pt x="8" y="15"/>
                    <a:pt x="8" y="14"/>
                    <a:pt x="6" y="14"/>
                  </a:cubicBezTo>
                  <a:cubicBezTo>
                    <a:pt x="4" y="15"/>
                    <a:pt x="2" y="14"/>
                    <a:pt x="0" y="14"/>
                  </a:cubicBezTo>
                  <a:cubicBezTo>
                    <a:pt x="2" y="12"/>
                    <a:pt x="3" y="11"/>
                    <a:pt x="5" y="9"/>
                  </a:cubicBezTo>
                  <a:cubicBezTo>
                    <a:pt x="6" y="9"/>
                    <a:pt x="6" y="8"/>
                    <a:pt x="6" y="7"/>
                  </a:cubicBezTo>
                  <a:cubicBezTo>
                    <a:pt x="5" y="5"/>
                    <a:pt x="5" y="3"/>
                    <a:pt x="4" y="0"/>
                  </a:cubicBezTo>
                  <a:cubicBezTo>
                    <a:pt x="6" y="1"/>
                    <a:pt x="8" y="2"/>
                    <a:pt x="10" y="4"/>
                  </a:cubicBezTo>
                  <a:cubicBezTo>
                    <a:pt x="11" y="4"/>
                    <a:pt x="12" y="4"/>
                    <a:pt x="13" y="4"/>
                  </a:cubicBezTo>
                  <a:cubicBezTo>
                    <a:pt x="15" y="2"/>
                    <a:pt x="17" y="1"/>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8" name="Freeform 37">
              <a:extLst>
                <a:ext uri="{FF2B5EF4-FFF2-40B4-BE49-F238E27FC236}">
                  <a16:creationId xmlns:a16="http://schemas.microsoft.com/office/drawing/2014/main" id="{21A22993-126C-4E31-ADD8-040823729591}"/>
                </a:ext>
              </a:extLst>
            </p:cNvPr>
            <p:cNvSpPr>
              <a:spLocks/>
            </p:cNvSpPr>
            <p:nvPr/>
          </p:nvSpPr>
          <p:spPr bwMode="auto">
            <a:xfrm>
              <a:off x="1494155" y="1285875"/>
              <a:ext cx="42862" cy="44450"/>
            </a:xfrm>
            <a:custGeom>
              <a:avLst/>
              <a:gdLst>
                <a:gd name="T0" fmla="*/ 0 w 23"/>
                <a:gd name="T1" fmla="*/ 14 h 23"/>
                <a:gd name="T2" fmla="*/ 5 w 23"/>
                <a:gd name="T3" fmla="*/ 9 h 23"/>
                <a:gd name="T4" fmla="*/ 6 w 23"/>
                <a:gd name="T5" fmla="*/ 7 h 23"/>
                <a:gd name="T6" fmla="*/ 4 w 23"/>
                <a:gd name="T7" fmla="*/ 0 h 23"/>
                <a:gd name="T8" fmla="*/ 10 w 23"/>
                <a:gd name="T9" fmla="*/ 4 h 23"/>
                <a:gd name="T10" fmla="*/ 13 w 23"/>
                <a:gd name="T11" fmla="*/ 4 h 23"/>
                <a:gd name="T12" fmla="*/ 19 w 23"/>
                <a:gd name="T13" fmla="*/ 0 h 23"/>
                <a:gd name="T14" fmla="*/ 17 w 23"/>
                <a:gd name="T15" fmla="*/ 7 h 23"/>
                <a:gd name="T16" fmla="*/ 18 w 23"/>
                <a:gd name="T17" fmla="*/ 9 h 23"/>
                <a:gd name="T18" fmla="*/ 23 w 23"/>
                <a:gd name="T19" fmla="*/ 14 h 23"/>
                <a:gd name="T20" fmla="*/ 17 w 23"/>
                <a:gd name="T21" fmla="*/ 15 h 23"/>
                <a:gd name="T22" fmla="*/ 14 w 23"/>
                <a:gd name="T23" fmla="*/ 16 h 23"/>
                <a:gd name="T24" fmla="*/ 12 w 23"/>
                <a:gd name="T25" fmla="*/ 23 h 23"/>
                <a:gd name="T26" fmla="*/ 9 w 23"/>
                <a:gd name="T27" fmla="*/ 17 h 23"/>
                <a:gd name="T28" fmla="*/ 6 w 23"/>
                <a:gd name="T29" fmla="*/ 14 h 23"/>
                <a:gd name="T30" fmla="*/ 0 w 23"/>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0" y="14"/>
                  </a:moveTo>
                  <a:cubicBezTo>
                    <a:pt x="2" y="12"/>
                    <a:pt x="3" y="11"/>
                    <a:pt x="5" y="9"/>
                  </a:cubicBezTo>
                  <a:cubicBezTo>
                    <a:pt x="6" y="9"/>
                    <a:pt x="6" y="8"/>
                    <a:pt x="6" y="7"/>
                  </a:cubicBezTo>
                  <a:cubicBezTo>
                    <a:pt x="5" y="5"/>
                    <a:pt x="5" y="3"/>
                    <a:pt x="4" y="0"/>
                  </a:cubicBezTo>
                  <a:cubicBezTo>
                    <a:pt x="7" y="1"/>
                    <a:pt x="8" y="2"/>
                    <a:pt x="10" y="4"/>
                  </a:cubicBezTo>
                  <a:cubicBezTo>
                    <a:pt x="11" y="4"/>
                    <a:pt x="12" y="4"/>
                    <a:pt x="13" y="4"/>
                  </a:cubicBezTo>
                  <a:cubicBezTo>
                    <a:pt x="15" y="2"/>
                    <a:pt x="17" y="1"/>
                    <a:pt x="19" y="0"/>
                  </a:cubicBezTo>
                  <a:cubicBezTo>
                    <a:pt x="18" y="3"/>
                    <a:pt x="18" y="5"/>
                    <a:pt x="17" y="7"/>
                  </a:cubicBezTo>
                  <a:cubicBezTo>
                    <a:pt x="17" y="8"/>
                    <a:pt x="18" y="9"/>
                    <a:pt x="18" y="9"/>
                  </a:cubicBezTo>
                  <a:cubicBezTo>
                    <a:pt x="20" y="11"/>
                    <a:pt x="21" y="12"/>
                    <a:pt x="23" y="14"/>
                  </a:cubicBezTo>
                  <a:cubicBezTo>
                    <a:pt x="21" y="14"/>
                    <a:pt x="19" y="14"/>
                    <a:pt x="17" y="15"/>
                  </a:cubicBezTo>
                  <a:cubicBezTo>
                    <a:pt x="15" y="15"/>
                    <a:pt x="15" y="15"/>
                    <a:pt x="14" y="16"/>
                  </a:cubicBezTo>
                  <a:cubicBezTo>
                    <a:pt x="14" y="18"/>
                    <a:pt x="13" y="20"/>
                    <a:pt x="12" y="23"/>
                  </a:cubicBezTo>
                  <a:cubicBezTo>
                    <a:pt x="11" y="20"/>
                    <a:pt x="10" y="19"/>
                    <a:pt x="9" y="17"/>
                  </a:cubicBezTo>
                  <a:cubicBezTo>
                    <a:pt x="9" y="15"/>
                    <a:pt x="8" y="14"/>
                    <a:pt x="6" y="14"/>
                  </a:cubicBezTo>
                  <a:cubicBezTo>
                    <a:pt x="4" y="15"/>
                    <a:pt x="2" y="14"/>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 name="Freeform 38">
              <a:extLst>
                <a:ext uri="{FF2B5EF4-FFF2-40B4-BE49-F238E27FC236}">
                  <a16:creationId xmlns:a16="http://schemas.microsoft.com/office/drawing/2014/main" id="{64C04287-6950-474E-A752-68407C9E03B6}"/>
                </a:ext>
              </a:extLst>
            </p:cNvPr>
            <p:cNvSpPr>
              <a:spLocks/>
            </p:cNvSpPr>
            <p:nvPr/>
          </p:nvSpPr>
          <p:spPr bwMode="auto">
            <a:xfrm>
              <a:off x="1433830" y="1285875"/>
              <a:ext cx="42862" cy="44450"/>
            </a:xfrm>
            <a:custGeom>
              <a:avLst/>
              <a:gdLst>
                <a:gd name="T0" fmla="*/ 11 w 23"/>
                <a:gd name="T1" fmla="*/ 23 h 23"/>
                <a:gd name="T2" fmla="*/ 9 w 23"/>
                <a:gd name="T3" fmla="*/ 17 h 23"/>
                <a:gd name="T4" fmla="*/ 6 w 23"/>
                <a:gd name="T5" fmla="*/ 14 h 23"/>
                <a:gd name="T6" fmla="*/ 0 w 23"/>
                <a:gd name="T7" fmla="*/ 14 h 23"/>
                <a:gd name="T8" fmla="*/ 4 w 23"/>
                <a:gd name="T9" fmla="*/ 10 h 23"/>
                <a:gd name="T10" fmla="*/ 5 w 23"/>
                <a:gd name="T11" fmla="*/ 6 h 23"/>
                <a:gd name="T12" fmla="*/ 4 w 23"/>
                <a:gd name="T13" fmla="*/ 0 h 23"/>
                <a:gd name="T14" fmla="*/ 10 w 23"/>
                <a:gd name="T15" fmla="*/ 4 h 23"/>
                <a:gd name="T16" fmla="*/ 13 w 23"/>
                <a:gd name="T17" fmla="*/ 4 h 23"/>
                <a:gd name="T18" fmla="*/ 19 w 23"/>
                <a:gd name="T19" fmla="*/ 0 h 23"/>
                <a:gd name="T20" fmla="*/ 17 w 23"/>
                <a:gd name="T21" fmla="*/ 7 h 23"/>
                <a:gd name="T22" fmla="*/ 18 w 23"/>
                <a:gd name="T23" fmla="*/ 9 h 23"/>
                <a:gd name="T24" fmla="*/ 23 w 23"/>
                <a:gd name="T25" fmla="*/ 14 h 23"/>
                <a:gd name="T26" fmla="*/ 17 w 23"/>
                <a:gd name="T27" fmla="*/ 14 h 23"/>
                <a:gd name="T28" fmla="*/ 14 w 23"/>
                <a:gd name="T29" fmla="*/ 17 h 23"/>
                <a:gd name="T30" fmla="*/ 11 w 23"/>
                <a:gd name="T3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1" y="23"/>
                  </a:moveTo>
                  <a:cubicBezTo>
                    <a:pt x="10" y="20"/>
                    <a:pt x="10" y="18"/>
                    <a:pt x="9" y="17"/>
                  </a:cubicBezTo>
                  <a:cubicBezTo>
                    <a:pt x="8" y="15"/>
                    <a:pt x="8" y="15"/>
                    <a:pt x="6" y="14"/>
                  </a:cubicBezTo>
                  <a:cubicBezTo>
                    <a:pt x="4" y="14"/>
                    <a:pt x="2" y="14"/>
                    <a:pt x="0" y="14"/>
                  </a:cubicBezTo>
                  <a:cubicBezTo>
                    <a:pt x="1" y="12"/>
                    <a:pt x="3" y="11"/>
                    <a:pt x="4" y="10"/>
                  </a:cubicBezTo>
                  <a:cubicBezTo>
                    <a:pt x="6" y="9"/>
                    <a:pt x="6" y="8"/>
                    <a:pt x="5" y="6"/>
                  </a:cubicBezTo>
                  <a:cubicBezTo>
                    <a:pt x="5" y="4"/>
                    <a:pt x="5" y="2"/>
                    <a:pt x="4" y="0"/>
                  </a:cubicBezTo>
                  <a:cubicBezTo>
                    <a:pt x="6" y="1"/>
                    <a:pt x="8" y="3"/>
                    <a:pt x="10" y="4"/>
                  </a:cubicBezTo>
                  <a:cubicBezTo>
                    <a:pt x="11" y="4"/>
                    <a:pt x="12" y="4"/>
                    <a:pt x="13" y="4"/>
                  </a:cubicBezTo>
                  <a:cubicBezTo>
                    <a:pt x="15" y="3"/>
                    <a:pt x="16" y="1"/>
                    <a:pt x="19" y="0"/>
                  </a:cubicBezTo>
                  <a:cubicBezTo>
                    <a:pt x="18" y="3"/>
                    <a:pt x="18" y="5"/>
                    <a:pt x="17" y="7"/>
                  </a:cubicBezTo>
                  <a:cubicBezTo>
                    <a:pt x="17" y="8"/>
                    <a:pt x="17" y="9"/>
                    <a:pt x="18" y="9"/>
                  </a:cubicBezTo>
                  <a:cubicBezTo>
                    <a:pt x="20" y="11"/>
                    <a:pt x="21" y="12"/>
                    <a:pt x="23" y="14"/>
                  </a:cubicBezTo>
                  <a:cubicBezTo>
                    <a:pt x="21" y="14"/>
                    <a:pt x="19" y="15"/>
                    <a:pt x="17" y="14"/>
                  </a:cubicBezTo>
                  <a:cubicBezTo>
                    <a:pt x="15" y="14"/>
                    <a:pt x="14" y="15"/>
                    <a:pt x="14" y="17"/>
                  </a:cubicBezTo>
                  <a:cubicBezTo>
                    <a:pt x="13" y="19"/>
                    <a:pt x="12" y="20"/>
                    <a:pt x="11"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 name="Freeform 39">
              <a:extLst>
                <a:ext uri="{FF2B5EF4-FFF2-40B4-BE49-F238E27FC236}">
                  <a16:creationId xmlns:a16="http://schemas.microsoft.com/office/drawing/2014/main" id="{AEF75F4D-A4A1-40C9-B3B2-8495DF3B50BC}"/>
                </a:ext>
              </a:extLst>
            </p:cNvPr>
            <p:cNvSpPr>
              <a:spLocks/>
            </p:cNvSpPr>
            <p:nvPr/>
          </p:nvSpPr>
          <p:spPr bwMode="auto">
            <a:xfrm>
              <a:off x="1011555" y="1285875"/>
              <a:ext cx="44450" cy="44450"/>
            </a:xfrm>
            <a:custGeom>
              <a:avLst/>
              <a:gdLst>
                <a:gd name="T0" fmla="*/ 24 w 24"/>
                <a:gd name="T1" fmla="*/ 14 h 23"/>
                <a:gd name="T2" fmla="*/ 17 w 24"/>
                <a:gd name="T3" fmla="*/ 15 h 23"/>
                <a:gd name="T4" fmla="*/ 14 w 24"/>
                <a:gd name="T5" fmla="*/ 16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1 w 24"/>
                <a:gd name="T21" fmla="*/ 4 h 23"/>
                <a:gd name="T22" fmla="*/ 13 w 24"/>
                <a:gd name="T23" fmla="*/ 4 h 23"/>
                <a:gd name="T24" fmla="*/ 19 w 24"/>
                <a:gd name="T25" fmla="*/ 0 h 23"/>
                <a:gd name="T26" fmla="*/ 17 w 24"/>
                <a:gd name="T27" fmla="*/ 7 h 23"/>
                <a:gd name="T28" fmla="*/ 18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9"/>
                  </a:cubicBezTo>
                  <a:cubicBezTo>
                    <a:pt x="6" y="9"/>
                    <a:pt x="6" y="8"/>
                    <a:pt x="6" y="7"/>
                  </a:cubicBezTo>
                  <a:cubicBezTo>
                    <a:pt x="5" y="5"/>
                    <a:pt x="5" y="3"/>
                    <a:pt x="4" y="0"/>
                  </a:cubicBezTo>
                  <a:cubicBezTo>
                    <a:pt x="7" y="1"/>
                    <a:pt x="9" y="3"/>
                    <a:pt x="11" y="4"/>
                  </a:cubicBezTo>
                  <a:cubicBezTo>
                    <a:pt x="11" y="4"/>
                    <a:pt x="12" y="4"/>
                    <a:pt x="13" y="4"/>
                  </a:cubicBezTo>
                  <a:cubicBezTo>
                    <a:pt x="15" y="3"/>
                    <a:pt x="17" y="1"/>
                    <a:pt x="19" y="0"/>
                  </a:cubicBezTo>
                  <a:cubicBezTo>
                    <a:pt x="18" y="3"/>
                    <a:pt x="18" y="5"/>
                    <a:pt x="17" y="7"/>
                  </a:cubicBezTo>
                  <a:cubicBezTo>
                    <a:pt x="17" y="8"/>
                    <a:pt x="17" y="9"/>
                    <a:pt x="18" y="9"/>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1" name="Freeform 40">
              <a:extLst>
                <a:ext uri="{FF2B5EF4-FFF2-40B4-BE49-F238E27FC236}">
                  <a16:creationId xmlns:a16="http://schemas.microsoft.com/office/drawing/2014/main" id="{F48FF7E9-226E-4D82-94ED-2864B727C658}"/>
                </a:ext>
              </a:extLst>
            </p:cNvPr>
            <p:cNvSpPr>
              <a:spLocks/>
            </p:cNvSpPr>
            <p:nvPr/>
          </p:nvSpPr>
          <p:spPr bwMode="auto">
            <a:xfrm>
              <a:off x="1313180" y="1285875"/>
              <a:ext cx="44450" cy="44450"/>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5 w 24"/>
                <a:gd name="T19" fmla="*/ 0 h 23"/>
                <a:gd name="T20" fmla="*/ 11 w 24"/>
                <a:gd name="T21" fmla="*/ 4 h 23"/>
                <a:gd name="T22" fmla="*/ 13 w 24"/>
                <a:gd name="T23" fmla="*/ 4 h 23"/>
                <a:gd name="T24" fmla="*/ 19 w 24"/>
                <a:gd name="T25" fmla="*/ 0 h 23"/>
                <a:gd name="T26" fmla="*/ 18 w 24"/>
                <a:gd name="T27" fmla="*/ 7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ubicBezTo>
                    <a:pt x="7" y="1"/>
                    <a:pt x="9" y="2"/>
                    <a:pt x="11" y="4"/>
                  </a:cubicBezTo>
                  <a:cubicBezTo>
                    <a:pt x="12" y="4"/>
                    <a:pt x="12" y="4"/>
                    <a:pt x="13" y="4"/>
                  </a:cubicBezTo>
                  <a:cubicBezTo>
                    <a:pt x="15" y="2"/>
                    <a:pt x="17" y="1"/>
                    <a:pt x="19" y="0"/>
                  </a:cubicBezTo>
                  <a:cubicBezTo>
                    <a:pt x="19" y="3"/>
                    <a:pt x="18" y="5"/>
                    <a:pt x="18" y="7"/>
                  </a:cubicBezTo>
                  <a:cubicBezTo>
                    <a:pt x="17" y="8"/>
                    <a:pt x="18" y="9"/>
                    <a:pt x="19" y="10"/>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2" name="Freeform 41">
              <a:extLst>
                <a:ext uri="{FF2B5EF4-FFF2-40B4-BE49-F238E27FC236}">
                  <a16:creationId xmlns:a16="http://schemas.microsoft.com/office/drawing/2014/main" id="{B0100D11-5EAA-4B42-BB21-E3D692E3DF63}"/>
                </a:ext>
              </a:extLst>
            </p:cNvPr>
            <p:cNvSpPr>
              <a:spLocks/>
            </p:cNvSpPr>
            <p:nvPr/>
          </p:nvSpPr>
          <p:spPr bwMode="auto">
            <a:xfrm>
              <a:off x="1130618" y="1285875"/>
              <a:ext cx="44450" cy="44450"/>
            </a:xfrm>
            <a:custGeom>
              <a:avLst/>
              <a:gdLst>
                <a:gd name="T0" fmla="*/ 0 w 24"/>
                <a:gd name="T1" fmla="*/ 14 h 23"/>
                <a:gd name="T2" fmla="*/ 6 w 24"/>
                <a:gd name="T3" fmla="*/ 9 h 23"/>
                <a:gd name="T4" fmla="*/ 6 w 24"/>
                <a:gd name="T5" fmla="*/ 7 h 23"/>
                <a:gd name="T6" fmla="*/ 5 w 24"/>
                <a:gd name="T7" fmla="*/ 0 h 23"/>
                <a:gd name="T8" fmla="*/ 11 w 24"/>
                <a:gd name="T9" fmla="*/ 4 h 23"/>
                <a:gd name="T10" fmla="*/ 14 w 24"/>
                <a:gd name="T11" fmla="*/ 4 h 23"/>
                <a:gd name="T12" fmla="*/ 20 w 24"/>
                <a:gd name="T13" fmla="*/ 0 h 23"/>
                <a:gd name="T14" fmla="*/ 18 w 24"/>
                <a:gd name="T15" fmla="*/ 7 h 23"/>
                <a:gd name="T16" fmla="*/ 19 w 24"/>
                <a:gd name="T17" fmla="*/ 10 h 23"/>
                <a:gd name="T18" fmla="*/ 24 w 24"/>
                <a:gd name="T19" fmla="*/ 14 h 23"/>
                <a:gd name="T20" fmla="*/ 18 w 24"/>
                <a:gd name="T21" fmla="*/ 14 h 23"/>
                <a:gd name="T22" fmla="*/ 15 w 24"/>
                <a:gd name="T23" fmla="*/ 17 h 23"/>
                <a:gd name="T24" fmla="*/ 12 w 24"/>
                <a:gd name="T25" fmla="*/ 23 h 23"/>
                <a:gd name="T26" fmla="*/ 9 w 24"/>
                <a:gd name="T27" fmla="*/ 16 h 23"/>
                <a:gd name="T28" fmla="*/ 7 w 24"/>
                <a:gd name="T29" fmla="*/ 15 h 23"/>
                <a:gd name="T30" fmla="*/ 0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0" y="14"/>
                  </a:moveTo>
                  <a:cubicBezTo>
                    <a:pt x="2" y="12"/>
                    <a:pt x="4" y="11"/>
                    <a:pt x="6" y="9"/>
                  </a:cubicBezTo>
                  <a:cubicBezTo>
                    <a:pt x="6" y="9"/>
                    <a:pt x="7" y="8"/>
                    <a:pt x="6" y="7"/>
                  </a:cubicBezTo>
                  <a:cubicBezTo>
                    <a:pt x="6" y="5"/>
                    <a:pt x="5" y="3"/>
                    <a:pt x="5" y="0"/>
                  </a:cubicBezTo>
                  <a:cubicBezTo>
                    <a:pt x="7" y="1"/>
                    <a:pt x="9" y="2"/>
                    <a:pt x="11" y="4"/>
                  </a:cubicBezTo>
                  <a:cubicBezTo>
                    <a:pt x="12" y="4"/>
                    <a:pt x="13" y="4"/>
                    <a:pt x="14" y="4"/>
                  </a:cubicBezTo>
                  <a:cubicBezTo>
                    <a:pt x="15" y="2"/>
                    <a:pt x="17" y="1"/>
                    <a:pt x="20" y="0"/>
                  </a:cubicBezTo>
                  <a:cubicBezTo>
                    <a:pt x="19" y="2"/>
                    <a:pt x="19" y="5"/>
                    <a:pt x="18" y="7"/>
                  </a:cubicBezTo>
                  <a:cubicBezTo>
                    <a:pt x="18" y="8"/>
                    <a:pt x="18" y="9"/>
                    <a:pt x="19" y="10"/>
                  </a:cubicBezTo>
                  <a:cubicBezTo>
                    <a:pt x="21" y="11"/>
                    <a:pt x="22" y="12"/>
                    <a:pt x="24" y="14"/>
                  </a:cubicBezTo>
                  <a:cubicBezTo>
                    <a:pt x="22" y="14"/>
                    <a:pt x="20" y="14"/>
                    <a:pt x="18" y="14"/>
                  </a:cubicBezTo>
                  <a:cubicBezTo>
                    <a:pt x="16" y="14"/>
                    <a:pt x="15" y="15"/>
                    <a:pt x="15" y="17"/>
                  </a:cubicBezTo>
                  <a:cubicBezTo>
                    <a:pt x="14" y="18"/>
                    <a:pt x="13" y="20"/>
                    <a:pt x="12" y="23"/>
                  </a:cubicBezTo>
                  <a:cubicBezTo>
                    <a:pt x="11" y="20"/>
                    <a:pt x="10" y="18"/>
                    <a:pt x="9" y="16"/>
                  </a:cubicBezTo>
                  <a:cubicBezTo>
                    <a:pt x="9" y="15"/>
                    <a:pt x="8" y="15"/>
                    <a:pt x="7" y="15"/>
                  </a:cubicBezTo>
                  <a:cubicBezTo>
                    <a:pt x="5" y="14"/>
                    <a:pt x="3" y="14"/>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3" name="Freeform 42">
              <a:extLst>
                <a:ext uri="{FF2B5EF4-FFF2-40B4-BE49-F238E27FC236}">
                  <a16:creationId xmlns:a16="http://schemas.microsoft.com/office/drawing/2014/main" id="{B657FEFB-1459-4796-A69E-DF1BC2D52515}"/>
                </a:ext>
              </a:extLst>
            </p:cNvPr>
            <p:cNvSpPr>
              <a:spLocks/>
            </p:cNvSpPr>
            <p:nvPr/>
          </p:nvSpPr>
          <p:spPr bwMode="auto">
            <a:xfrm>
              <a:off x="1070293" y="1285875"/>
              <a:ext cx="46037" cy="44450"/>
            </a:xfrm>
            <a:custGeom>
              <a:avLst/>
              <a:gdLst>
                <a:gd name="T0" fmla="*/ 24 w 24"/>
                <a:gd name="T1" fmla="*/ 14 h 23"/>
                <a:gd name="T2" fmla="*/ 17 w 24"/>
                <a:gd name="T3" fmla="*/ 15 h 23"/>
                <a:gd name="T4" fmla="*/ 15 w 24"/>
                <a:gd name="T5" fmla="*/ 16 h 23"/>
                <a:gd name="T6" fmla="*/ 12 w 24"/>
                <a:gd name="T7" fmla="*/ 23 h 23"/>
                <a:gd name="T8" fmla="*/ 9 w 24"/>
                <a:gd name="T9" fmla="*/ 16 h 23"/>
                <a:gd name="T10" fmla="*/ 7 w 24"/>
                <a:gd name="T11" fmla="*/ 15 h 23"/>
                <a:gd name="T12" fmla="*/ 0 w 24"/>
                <a:gd name="T13" fmla="*/ 14 h 23"/>
                <a:gd name="T14" fmla="*/ 5 w 24"/>
                <a:gd name="T15" fmla="*/ 10 h 23"/>
                <a:gd name="T16" fmla="*/ 6 w 24"/>
                <a:gd name="T17" fmla="*/ 6 h 23"/>
                <a:gd name="T18" fmla="*/ 5 w 24"/>
                <a:gd name="T19" fmla="*/ 0 h 23"/>
                <a:gd name="T20" fmla="*/ 10 w 24"/>
                <a:gd name="T21" fmla="*/ 3 h 23"/>
                <a:gd name="T22" fmla="*/ 14 w 24"/>
                <a:gd name="T23" fmla="*/ 3 h 23"/>
                <a:gd name="T24" fmla="*/ 19 w 24"/>
                <a:gd name="T25" fmla="*/ 0 h 23"/>
                <a:gd name="T26" fmla="*/ 18 w 24"/>
                <a:gd name="T27" fmla="*/ 7 h 23"/>
                <a:gd name="T28" fmla="*/ 19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5"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10"/>
                  </a:cubicBezTo>
                  <a:cubicBezTo>
                    <a:pt x="6" y="9"/>
                    <a:pt x="7" y="8"/>
                    <a:pt x="6" y="6"/>
                  </a:cubicBezTo>
                  <a:cubicBezTo>
                    <a:pt x="5" y="4"/>
                    <a:pt x="5" y="2"/>
                    <a:pt x="5" y="0"/>
                  </a:cubicBezTo>
                  <a:cubicBezTo>
                    <a:pt x="7" y="1"/>
                    <a:pt x="8" y="2"/>
                    <a:pt x="10" y="3"/>
                  </a:cubicBezTo>
                  <a:cubicBezTo>
                    <a:pt x="11" y="4"/>
                    <a:pt x="13" y="4"/>
                    <a:pt x="14" y="3"/>
                  </a:cubicBezTo>
                  <a:cubicBezTo>
                    <a:pt x="16" y="2"/>
                    <a:pt x="17" y="1"/>
                    <a:pt x="19" y="0"/>
                  </a:cubicBezTo>
                  <a:cubicBezTo>
                    <a:pt x="19" y="3"/>
                    <a:pt x="18" y="5"/>
                    <a:pt x="18" y="7"/>
                  </a:cubicBezTo>
                  <a:cubicBezTo>
                    <a:pt x="17" y="8"/>
                    <a:pt x="18" y="9"/>
                    <a:pt x="19" y="9"/>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4" name="Freeform 43">
              <a:extLst>
                <a:ext uri="{FF2B5EF4-FFF2-40B4-BE49-F238E27FC236}">
                  <a16:creationId xmlns:a16="http://schemas.microsoft.com/office/drawing/2014/main" id="{BB4562D9-D0A5-438E-B3DE-54C173FC2053}"/>
                </a:ext>
              </a:extLst>
            </p:cNvPr>
            <p:cNvSpPr>
              <a:spLocks/>
            </p:cNvSpPr>
            <p:nvPr/>
          </p:nvSpPr>
          <p:spPr bwMode="auto">
            <a:xfrm>
              <a:off x="889318" y="1285875"/>
              <a:ext cx="44450" cy="44450"/>
            </a:xfrm>
            <a:custGeom>
              <a:avLst/>
              <a:gdLst>
                <a:gd name="T0" fmla="*/ 5 w 24"/>
                <a:gd name="T1" fmla="*/ 0 h 23"/>
                <a:gd name="T2" fmla="*/ 10 w 24"/>
                <a:gd name="T3" fmla="*/ 4 h 23"/>
                <a:gd name="T4" fmla="*/ 13 w 24"/>
                <a:gd name="T5" fmla="*/ 4 h 23"/>
                <a:gd name="T6" fmla="*/ 19 w 24"/>
                <a:gd name="T7" fmla="*/ 0 h 23"/>
                <a:gd name="T8" fmla="*/ 18 w 24"/>
                <a:gd name="T9" fmla="*/ 7 h 23"/>
                <a:gd name="T10" fmla="*/ 19 w 24"/>
                <a:gd name="T11" fmla="*/ 10 h 23"/>
                <a:gd name="T12" fmla="*/ 24 w 24"/>
                <a:gd name="T13" fmla="*/ 14 h 23"/>
                <a:gd name="T14" fmla="*/ 17 w 24"/>
                <a:gd name="T15" fmla="*/ 15 h 23"/>
                <a:gd name="T16" fmla="*/ 14 w 24"/>
                <a:gd name="T17" fmla="*/ 16 h 23"/>
                <a:gd name="T18" fmla="*/ 12 w 24"/>
                <a:gd name="T19" fmla="*/ 23 h 23"/>
                <a:gd name="T20" fmla="*/ 9 w 24"/>
                <a:gd name="T21" fmla="*/ 16 h 23"/>
                <a:gd name="T22" fmla="*/ 7 w 24"/>
                <a:gd name="T23" fmla="*/ 15 h 23"/>
                <a:gd name="T24" fmla="*/ 0 w 24"/>
                <a:gd name="T25" fmla="*/ 14 h 23"/>
                <a:gd name="T26" fmla="*/ 5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2"/>
                    <a:pt x="10" y="4"/>
                  </a:cubicBezTo>
                  <a:cubicBezTo>
                    <a:pt x="11" y="4"/>
                    <a:pt x="12" y="4"/>
                    <a:pt x="13" y="4"/>
                  </a:cubicBezTo>
                  <a:cubicBezTo>
                    <a:pt x="15" y="2"/>
                    <a:pt x="17" y="1"/>
                    <a:pt x="19" y="0"/>
                  </a:cubicBezTo>
                  <a:cubicBezTo>
                    <a:pt x="19" y="2"/>
                    <a:pt x="18" y="5"/>
                    <a:pt x="18" y="7"/>
                  </a:cubicBezTo>
                  <a:cubicBezTo>
                    <a:pt x="17" y="8"/>
                    <a:pt x="18" y="9"/>
                    <a:pt x="19" y="10"/>
                  </a:cubicBezTo>
                  <a:cubicBezTo>
                    <a:pt x="20" y="11"/>
                    <a:pt x="22" y="12"/>
                    <a:pt x="24" y="14"/>
                  </a:cubicBez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65" name="组合 64">
            <a:extLst>
              <a:ext uri="{FF2B5EF4-FFF2-40B4-BE49-F238E27FC236}">
                <a16:creationId xmlns:a16="http://schemas.microsoft.com/office/drawing/2014/main" id="{4CFE41E9-7D5D-4039-B124-B466C68D2841}"/>
              </a:ext>
            </a:extLst>
          </p:cNvPr>
          <p:cNvGrpSpPr/>
          <p:nvPr/>
        </p:nvGrpSpPr>
        <p:grpSpPr>
          <a:xfrm>
            <a:off x="5037125" y="1499092"/>
            <a:ext cx="2105374" cy="2072148"/>
            <a:chOff x="660718" y="515938"/>
            <a:chExt cx="1106487" cy="1089025"/>
          </a:xfrm>
          <a:gradFill flip="none" rotWithShape="1">
            <a:gsLst>
              <a:gs pos="100000">
                <a:schemeClr val="accent2"/>
              </a:gs>
              <a:gs pos="71000">
                <a:schemeClr val="accent1"/>
              </a:gs>
            </a:gsLst>
            <a:lin ang="5400000" scaled="1"/>
            <a:tileRect/>
          </a:gradFill>
        </p:grpSpPr>
        <p:sp>
          <p:nvSpPr>
            <p:cNvPr id="66" name="Freeform 5">
              <a:extLst>
                <a:ext uri="{FF2B5EF4-FFF2-40B4-BE49-F238E27FC236}">
                  <a16:creationId xmlns:a16="http://schemas.microsoft.com/office/drawing/2014/main" id="{8D38BE65-FB6C-46CC-8ABA-83ECD7F4CCFB}"/>
                </a:ext>
              </a:extLst>
            </p:cNvPr>
            <p:cNvSpPr>
              <a:spLocks noEditPoints="1"/>
            </p:cNvSpPr>
            <p:nvPr/>
          </p:nvSpPr>
          <p:spPr bwMode="auto">
            <a:xfrm>
              <a:off x="660718" y="1135063"/>
              <a:ext cx="1106487" cy="469900"/>
            </a:xfrm>
            <a:custGeom>
              <a:avLst/>
              <a:gdLst>
                <a:gd name="T0" fmla="*/ 325 w 591"/>
                <a:gd name="T1" fmla="*/ 251 h 251"/>
                <a:gd name="T2" fmla="*/ 341 w 591"/>
                <a:gd name="T3" fmla="*/ 194 h 251"/>
                <a:gd name="T4" fmla="*/ 284 w 591"/>
                <a:gd name="T5" fmla="*/ 192 h 251"/>
                <a:gd name="T6" fmla="*/ 276 w 591"/>
                <a:gd name="T7" fmla="*/ 218 h 251"/>
                <a:gd name="T8" fmla="*/ 492 w 591"/>
                <a:gd name="T9" fmla="*/ 73 h 251"/>
                <a:gd name="T10" fmla="*/ 376 w 591"/>
                <a:gd name="T11" fmla="*/ 192 h 251"/>
                <a:gd name="T12" fmla="*/ 405 w 591"/>
                <a:gd name="T13" fmla="*/ 170 h 251"/>
                <a:gd name="T14" fmla="*/ 375 w 591"/>
                <a:gd name="T15" fmla="*/ 148 h 251"/>
                <a:gd name="T16" fmla="*/ 236 w 591"/>
                <a:gd name="T17" fmla="*/ 207 h 251"/>
                <a:gd name="T18" fmla="*/ 245 w 591"/>
                <a:gd name="T19" fmla="*/ 172 h 251"/>
                <a:gd name="T20" fmla="*/ 209 w 591"/>
                <a:gd name="T21" fmla="*/ 172 h 251"/>
                <a:gd name="T22" fmla="*/ 199 w 591"/>
                <a:gd name="T23" fmla="*/ 207 h 251"/>
                <a:gd name="T24" fmla="*/ 459 w 591"/>
                <a:gd name="T25" fmla="*/ 173 h 251"/>
                <a:gd name="T26" fmla="*/ 5 w 591"/>
                <a:gd name="T27" fmla="*/ 68 h 251"/>
                <a:gd name="T28" fmla="*/ 99 w 591"/>
                <a:gd name="T29" fmla="*/ 185 h 251"/>
                <a:gd name="T30" fmla="*/ 468 w 591"/>
                <a:gd name="T31" fmla="*/ 196 h 251"/>
                <a:gd name="T32" fmla="*/ 591 w 591"/>
                <a:gd name="T33" fmla="*/ 47 h 251"/>
                <a:gd name="T34" fmla="*/ 576 w 591"/>
                <a:gd name="T35" fmla="*/ 95 h 251"/>
                <a:gd name="T36" fmla="*/ 15 w 591"/>
                <a:gd name="T37" fmla="*/ 95 h 251"/>
                <a:gd name="T38" fmla="*/ 499 w 591"/>
                <a:gd name="T39" fmla="*/ 152 h 251"/>
                <a:gd name="T40" fmla="*/ 562 w 591"/>
                <a:gd name="T41" fmla="*/ 0 h 251"/>
                <a:gd name="T42" fmla="*/ 143 w 591"/>
                <a:gd name="T43" fmla="*/ 141 h 251"/>
                <a:gd name="T44" fmla="*/ 67 w 591"/>
                <a:gd name="T45" fmla="*/ 116 h 251"/>
                <a:gd name="T46" fmla="*/ 58 w 591"/>
                <a:gd name="T47" fmla="*/ 38 h 251"/>
                <a:gd name="T48" fmla="*/ 514 w 591"/>
                <a:gd name="T49" fmla="*/ 93 h 251"/>
                <a:gd name="T50" fmla="*/ 416 w 591"/>
                <a:gd name="T51" fmla="*/ 174 h 251"/>
                <a:gd name="T52" fmla="*/ 130 w 591"/>
                <a:gd name="T53" fmla="*/ 139 h 251"/>
                <a:gd name="T54" fmla="*/ 159 w 591"/>
                <a:gd name="T55" fmla="*/ 81 h 251"/>
                <a:gd name="T56" fmla="*/ 166 w 591"/>
                <a:gd name="T57" fmla="*/ 104 h 251"/>
                <a:gd name="T58" fmla="*/ 174 w 591"/>
                <a:gd name="T59" fmla="*/ 81 h 251"/>
                <a:gd name="T60" fmla="*/ 334 w 591"/>
                <a:gd name="T61" fmla="*/ 87 h 251"/>
                <a:gd name="T62" fmla="*/ 321 w 591"/>
                <a:gd name="T63" fmla="*/ 90 h 251"/>
                <a:gd name="T64" fmla="*/ 333 w 591"/>
                <a:gd name="T65" fmla="*/ 95 h 251"/>
                <a:gd name="T66" fmla="*/ 386 w 591"/>
                <a:gd name="T67" fmla="*/ 87 h 251"/>
                <a:gd name="T68" fmla="*/ 395 w 591"/>
                <a:gd name="T69" fmla="*/ 98 h 251"/>
                <a:gd name="T70" fmla="*/ 303 w 591"/>
                <a:gd name="T71" fmla="*/ 81 h 251"/>
                <a:gd name="T72" fmla="*/ 284 w 591"/>
                <a:gd name="T73" fmla="*/ 95 h 251"/>
                <a:gd name="T74" fmla="*/ 307 w 591"/>
                <a:gd name="T75" fmla="*/ 95 h 251"/>
                <a:gd name="T76" fmla="*/ 454 w 591"/>
                <a:gd name="T77" fmla="*/ 98 h 251"/>
                <a:gd name="T78" fmla="*/ 462 w 591"/>
                <a:gd name="T79" fmla="*/ 88 h 251"/>
                <a:gd name="T80" fmla="*/ 450 w 591"/>
                <a:gd name="T81" fmla="*/ 90 h 251"/>
                <a:gd name="T82" fmla="*/ 431 w 591"/>
                <a:gd name="T83" fmla="*/ 90 h 251"/>
                <a:gd name="T84" fmla="*/ 418 w 591"/>
                <a:gd name="T85" fmla="*/ 87 h 251"/>
                <a:gd name="T86" fmla="*/ 211 w 591"/>
                <a:gd name="T87" fmla="*/ 95 h 251"/>
                <a:gd name="T88" fmla="*/ 191 w 591"/>
                <a:gd name="T89" fmla="*/ 81 h 251"/>
                <a:gd name="T90" fmla="*/ 199 w 591"/>
                <a:gd name="T91" fmla="*/ 104 h 251"/>
                <a:gd name="T92" fmla="*/ 366 w 591"/>
                <a:gd name="T93" fmla="*/ 88 h 251"/>
                <a:gd name="T94" fmla="*/ 353 w 591"/>
                <a:gd name="T95" fmla="*/ 90 h 251"/>
                <a:gd name="T96" fmla="*/ 365 w 591"/>
                <a:gd name="T97" fmla="*/ 95 h 251"/>
                <a:gd name="T98" fmla="*/ 266 w 591"/>
                <a:gd name="T99" fmla="*/ 98 h 251"/>
                <a:gd name="T100" fmla="*/ 265 w 591"/>
                <a:gd name="T101" fmla="*/ 85 h 251"/>
                <a:gd name="T102" fmla="*/ 243 w 591"/>
                <a:gd name="T103" fmla="*/ 95 h 251"/>
                <a:gd name="T104" fmla="*/ 224 w 591"/>
                <a:gd name="T105" fmla="*/ 81 h 251"/>
                <a:gd name="T106" fmla="*/ 231 w 591"/>
                <a:gd name="T107" fmla="*/ 104 h 251"/>
                <a:gd name="T108" fmla="*/ 127 w 591"/>
                <a:gd name="T109" fmla="*/ 90 h 251"/>
                <a:gd name="T110" fmla="*/ 139 w 591"/>
                <a:gd name="T111" fmla="*/ 96 h 251"/>
                <a:gd name="T112" fmla="*/ 132 w 591"/>
                <a:gd name="T113" fmla="*/ 8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1" h="251">
                  <a:moveTo>
                    <a:pt x="265" y="251"/>
                  </a:moveTo>
                  <a:cubicBezTo>
                    <a:pt x="266" y="251"/>
                    <a:pt x="267" y="250"/>
                    <a:pt x="268" y="250"/>
                  </a:cubicBezTo>
                  <a:cubicBezTo>
                    <a:pt x="276" y="243"/>
                    <a:pt x="285" y="237"/>
                    <a:pt x="294" y="231"/>
                  </a:cubicBezTo>
                  <a:cubicBezTo>
                    <a:pt x="295" y="230"/>
                    <a:pt x="295" y="230"/>
                    <a:pt x="297" y="231"/>
                  </a:cubicBezTo>
                  <a:cubicBezTo>
                    <a:pt x="305" y="237"/>
                    <a:pt x="314" y="244"/>
                    <a:pt x="323" y="250"/>
                  </a:cubicBezTo>
                  <a:cubicBezTo>
                    <a:pt x="324" y="250"/>
                    <a:pt x="324" y="251"/>
                    <a:pt x="325" y="251"/>
                  </a:cubicBezTo>
                  <a:cubicBezTo>
                    <a:pt x="325" y="250"/>
                    <a:pt x="324" y="249"/>
                    <a:pt x="324" y="249"/>
                  </a:cubicBezTo>
                  <a:cubicBezTo>
                    <a:pt x="321" y="238"/>
                    <a:pt x="318" y="228"/>
                    <a:pt x="314" y="218"/>
                  </a:cubicBezTo>
                  <a:cubicBezTo>
                    <a:pt x="314" y="216"/>
                    <a:pt x="314" y="216"/>
                    <a:pt x="315" y="215"/>
                  </a:cubicBezTo>
                  <a:cubicBezTo>
                    <a:pt x="324" y="209"/>
                    <a:pt x="333" y="202"/>
                    <a:pt x="342" y="196"/>
                  </a:cubicBezTo>
                  <a:cubicBezTo>
                    <a:pt x="342" y="195"/>
                    <a:pt x="343" y="195"/>
                    <a:pt x="344" y="194"/>
                  </a:cubicBezTo>
                  <a:cubicBezTo>
                    <a:pt x="342" y="194"/>
                    <a:pt x="342" y="194"/>
                    <a:pt x="341" y="194"/>
                  </a:cubicBezTo>
                  <a:cubicBezTo>
                    <a:pt x="330" y="194"/>
                    <a:pt x="319" y="194"/>
                    <a:pt x="309" y="194"/>
                  </a:cubicBezTo>
                  <a:cubicBezTo>
                    <a:pt x="307" y="194"/>
                    <a:pt x="306" y="194"/>
                    <a:pt x="306" y="192"/>
                  </a:cubicBezTo>
                  <a:cubicBezTo>
                    <a:pt x="304" y="185"/>
                    <a:pt x="301" y="178"/>
                    <a:pt x="299" y="170"/>
                  </a:cubicBezTo>
                  <a:cubicBezTo>
                    <a:pt x="298" y="167"/>
                    <a:pt x="296" y="163"/>
                    <a:pt x="295" y="159"/>
                  </a:cubicBezTo>
                  <a:cubicBezTo>
                    <a:pt x="295" y="160"/>
                    <a:pt x="294" y="161"/>
                    <a:pt x="294" y="161"/>
                  </a:cubicBezTo>
                  <a:cubicBezTo>
                    <a:pt x="291" y="172"/>
                    <a:pt x="288" y="182"/>
                    <a:pt x="284" y="192"/>
                  </a:cubicBezTo>
                  <a:cubicBezTo>
                    <a:pt x="284" y="194"/>
                    <a:pt x="283" y="194"/>
                    <a:pt x="281" y="194"/>
                  </a:cubicBezTo>
                  <a:cubicBezTo>
                    <a:pt x="271" y="194"/>
                    <a:pt x="260" y="194"/>
                    <a:pt x="249" y="194"/>
                  </a:cubicBezTo>
                  <a:cubicBezTo>
                    <a:pt x="248" y="194"/>
                    <a:pt x="248" y="194"/>
                    <a:pt x="247" y="194"/>
                  </a:cubicBezTo>
                  <a:cubicBezTo>
                    <a:pt x="248" y="195"/>
                    <a:pt x="248" y="196"/>
                    <a:pt x="249" y="196"/>
                  </a:cubicBezTo>
                  <a:cubicBezTo>
                    <a:pt x="258" y="202"/>
                    <a:pt x="266" y="209"/>
                    <a:pt x="275" y="215"/>
                  </a:cubicBezTo>
                  <a:cubicBezTo>
                    <a:pt x="276" y="216"/>
                    <a:pt x="276" y="216"/>
                    <a:pt x="276" y="218"/>
                  </a:cubicBezTo>
                  <a:cubicBezTo>
                    <a:pt x="275" y="221"/>
                    <a:pt x="273" y="225"/>
                    <a:pt x="272" y="229"/>
                  </a:cubicBezTo>
                  <a:cubicBezTo>
                    <a:pt x="270" y="236"/>
                    <a:pt x="268" y="244"/>
                    <a:pt x="265" y="251"/>
                  </a:cubicBezTo>
                  <a:close/>
                  <a:moveTo>
                    <a:pt x="492" y="67"/>
                  </a:moveTo>
                  <a:cubicBezTo>
                    <a:pt x="361" y="67"/>
                    <a:pt x="230" y="67"/>
                    <a:pt x="98" y="67"/>
                  </a:cubicBezTo>
                  <a:cubicBezTo>
                    <a:pt x="98" y="69"/>
                    <a:pt x="98" y="71"/>
                    <a:pt x="98" y="73"/>
                  </a:cubicBezTo>
                  <a:cubicBezTo>
                    <a:pt x="230" y="73"/>
                    <a:pt x="361" y="73"/>
                    <a:pt x="492" y="73"/>
                  </a:cubicBezTo>
                  <a:cubicBezTo>
                    <a:pt x="492" y="71"/>
                    <a:pt x="492" y="69"/>
                    <a:pt x="492" y="67"/>
                  </a:cubicBezTo>
                  <a:close/>
                  <a:moveTo>
                    <a:pt x="346" y="170"/>
                  </a:moveTo>
                  <a:cubicBezTo>
                    <a:pt x="346" y="170"/>
                    <a:pt x="346" y="170"/>
                    <a:pt x="346" y="171"/>
                  </a:cubicBezTo>
                  <a:cubicBezTo>
                    <a:pt x="352" y="175"/>
                    <a:pt x="358" y="179"/>
                    <a:pt x="364" y="184"/>
                  </a:cubicBezTo>
                  <a:cubicBezTo>
                    <a:pt x="362" y="191"/>
                    <a:pt x="359" y="198"/>
                    <a:pt x="357" y="206"/>
                  </a:cubicBezTo>
                  <a:cubicBezTo>
                    <a:pt x="363" y="201"/>
                    <a:pt x="369" y="196"/>
                    <a:pt x="376" y="192"/>
                  </a:cubicBezTo>
                  <a:cubicBezTo>
                    <a:pt x="382" y="196"/>
                    <a:pt x="388" y="201"/>
                    <a:pt x="394" y="205"/>
                  </a:cubicBezTo>
                  <a:cubicBezTo>
                    <a:pt x="394" y="204"/>
                    <a:pt x="394" y="204"/>
                    <a:pt x="394" y="204"/>
                  </a:cubicBezTo>
                  <a:cubicBezTo>
                    <a:pt x="392" y="198"/>
                    <a:pt x="390" y="192"/>
                    <a:pt x="388" y="186"/>
                  </a:cubicBezTo>
                  <a:cubicBezTo>
                    <a:pt x="387" y="184"/>
                    <a:pt x="387" y="183"/>
                    <a:pt x="389" y="182"/>
                  </a:cubicBezTo>
                  <a:cubicBezTo>
                    <a:pt x="394" y="179"/>
                    <a:pt x="399" y="175"/>
                    <a:pt x="404" y="172"/>
                  </a:cubicBezTo>
                  <a:cubicBezTo>
                    <a:pt x="404" y="171"/>
                    <a:pt x="405" y="171"/>
                    <a:pt x="405" y="170"/>
                  </a:cubicBezTo>
                  <a:cubicBezTo>
                    <a:pt x="405" y="170"/>
                    <a:pt x="405" y="170"/>
                    <a:pt x="405" y="170"/>
                  </a:cubicBezTo>
                  <a:cubicBezTo>
                    <a:pt x="404" y="170"/>
                    <a:pt x="404" y="170"/>
                    <a:pt x="403" y="170"/>
                  </a:cubicBezTo>
                  <a:cubicBezTo>
                    <a:pt x="397" y="170"/>
                    <a:pt x="391" y="170"/>
                    <a:pt x="385" y="170"/>
                  </a:cubicBezTo>
                  <a:cubicBezTo>
                    <a:pt x="383" y="170"/>
                    <a:pt x="382" y="170"/>
                    <a:pt x="382" y="168"/>
                  </a:cubicBezTo>
                  <a:cubicBezTo>
                    <a:pt x="380" y="162"/>
                    <a:pt x="378" y="156"/>
                    <a:pt x="376" y="151"/>
                  </a:cubicBezTo>
                  <a:cubicBezTo>
                    <a:pt x="376" y="150"/>
                    <a:pt x="376" y="149"/>
                    <a:pt x="375" y="148"/>
                  </a:cubicBezTo>
                  <a:cubicBezTo>
                    <a:pt x="373" y="155"/>
                    <a:pt x="371" y="161"/>
                    <a:pt x="369" y="168"/>
                  </a:cubicBezTo>
                  <a:cubicBezTo>
                    <a:pt x="369" y="170"/>
                    <a:pt x="368" y="170"/>
                    <a:pt x="366" y="170"/>
                  </a:cubicBezTo>
                  <a:cubicBezTo>
                    <a:pt x="359" y="170"/>
                    <a:pt x="353" y="170"/>
                    <a:pt x="346" y="170"/>
                  </a:cubicBezTo>
                  <a:close/>
                  <a:moveTo>
                    <a:pt x="199" y="207"/>
                  </a:moveTo>
                  <a:cubicBezTo>
                    <a:pt x="206" y="202"/>
                    <a:pt x="212" y="198"/>
                    <a:pt x="218" y="194"/>
                  </a:cubicBezTo>
                  <a:cubicBezTo>
                    <a:pt x="224" y="198"/>
                    <a:pt x="230" y="202"/>
                    <a:pt x="236" y="207"/>
                  </a:cubicBezTo>
                  <a:cubicBezTo>
                    <a:pt x="236" y="206"/>
                    <a:pt x="236" y="205"/>
                    <a:pt x="235" y="205"/>
                  </a:cubicBezTo>
                  <a:cubicBezTo>
                    <a:pt x="234" y="199"/>
                    <a:pt x="232" y="193"/>
                    <a:pt x="230" y="187"/>
                  </a:cubicBezTo>
                  <a:cubicBezTo>
                    <a:pt x="229" y="186"/>
                    <a:pt x="229" y="185"/>
                    <a:pt x="230" y="184"/>
                  </a:cubicBezTo>
                  <a:cubicBezTo>
                    <a:pt x="236" y="181"/>
                    <a:pt x="241" y="177"/>
                    <a:pt x="246" y="173"/>
                  </a:cubicBezTo>
                  <a:cubicBezTo>
                    <a:pt x="246" y="173"/>
                    <a:pt x="247" y="173"/>
                    <a:pt x="247" y="172"/>
                  </a:cubicBezTo>
                  <a:cubicBezTo>
                    <a:pt x="246" y="172"/>
                    <a:pt x="246" y="172"/>
                    <a:pt x="245" y="172"/>
                  </a:cubicBezTo>
                  <a:cubicBezTo>
                    <a:pt x="239" y="172"/>
                    <a:pt x="233" y="172"/>
                    <a:pt x="227" y="172"/>
                  </a:cubicBezTo>
                  <a:cubicBezTo>
                    <a:pt x="225" y="172"/>
                    <a:pt x="225" y="171"/>
                    <a:pt x="224" y="170"/>
                  </a:cubicBezTo>
                  <a:cubicBezTo>
                    <a:pt x="222" y="164"/>
                    <a:pt x="220" y="158"/>
                    <a:pt x="218" y="152"/>
                  </a:cubicBezTo>
                  <a:cubicBezTo>
                    <a:pt x="218" y="152"/>
                    <a:pt x="218" y="151"/>
                    <a:pt x="218" y="150"/>
                  </a:cubicBezTo>
                  <a:cubicBezTo>
                    <a:pt x="215" y="157"/>
                    <a:pt x="213" y="163"/>
                    <a:pt x="211" y="170"/>
                  </a:cubicBezTo>
                  <a:cubicBezTo>
                    <a:pt x="211" y="171"/>
                    <a:pt x="210" y="172"/>
                    <a:pt x="209" y="172"/>
                  </a:cubicBezTo>
                  <a:cubicBezTo>
                    <a:pt x="202" y="172"/>
                    <a:pt x="196" y="172"/>
                    <a:pt x="190" y="172"/>
                  </a:cubicBezTo>
                  <a:cubicBezTo>
                    <a:pt x="190" y="172"/>
                    <a:pt x="189" y="172"/>
                    <a:pt x="188" y="172"/>
                  </a:cubicBezTo>
                  <a:cubicBezTo>
                    <a:pt x="194" y="176"/>
                    <a:pt x="199" y="180"/>
                    <a:pt x="205" y="184"/>
                  </a:cubicBezTo>
                  <a:cubicBezTo>
                    <a:pt x="206" y="185"/>
                    <a:pt x="206" y="186"/>
                    <a:pt x="206" y="187"/>
                  </a:cubicBezTo>
                  <a:cubicBezTo>
                    <a:pt x="205" y="187"/>
                    <a:pt x="205" y="188"/>
                    <a:pt x="205" y="188"/>
                  </a:cubicBezTo>
                  <a:cubicBezTo>
                    <a:pt x="203" y="194"/>
                    <a:pt x="201" y="201"/>
                    <a:pt x="199" y="207"/>
                  </a:cubicBezTo>
                  <a:close/>
                  <a:moveTo>
                    <a:pt x="459" y="173"/>
                  </a:moveTo>
                  <a:cubicBezTo>
                    <a:pt x="462" y="176"/>
                    <a:pt x="464" y="178"/>
                    <a:pt x="467" y="180"/>
                  </a:cubicBezTo>
                  <a:cubicBezTo>
                    <a:pt x="473" y="185"/>
                    <a:pt x="479" y="187"/>
                    <a:pt x="487" y="186"/>
                  </a:cubicBezTo>
                  <a:cubicBezTo>
                    <a:pt x="497" y="185"/>
                    <a:pt x="505" y="180"/>
                    <a:pt x="512" y="173"/>
                  </a:cubicBezTo>
                  <a:cubicBezTo>
                    <a:pt x="513" y="173"/>
                    <a:pt x="513" y="173"/>
                    <a:pt x="513" y="173"/>
                  </a:cubicBezTo>
                  <a:cubicBezTo>
                    <a:pt x="496" y="160"/>
                    <a:pt x="478" y="162"/>
                    <a:pt x="459" y="173"/>
                  </a:cubicBezTo>
                  <a:close/>
                  <a:moveTo>
                    <a:pt x="174" y="183"/>
                  </a:moveTo>
                  <a:cubicBezTo>
                    <a:pt x="157" y="175"/>
                    <a:pt x="129" y="183"/>
                    <a:pt x="122" y="197"/>
                  </a:cubicBezTo>
                  <a:cubicBezTo>
                    <a:pt x="131" y="201"/>
                    <a:pt x="140" y="204"/>
                    <a:pt x="150" y="203"/>
                  </a:cubicBezTo>
                  <a:cubicBezTo>
                    <a:pt x="162" y="201"/>
                    <a:pt x="169" y="194"/>
                    <a:pt x="174" y="183"/>
                  </a:cubicBezTo>
                  <a:close/>
                  <a:moveTo>
                    <a:pt x="0" y="47"/>
                  </a:moveTo>
                  <a:cubicBezTo>
                    <a:pt x="0" y="55"/>
                    <a:pt x="1" y="62"/>
                    <a:pt x="5" y="68"/>
                  </a:cubicBezTo>
                  <a:cubicBezTo>
                    <a:pt x="8" y="76"/>
                    <a:pt x="14" y="82"/>
                    <a:pt x="23" y="84"/>
                  </a:cubicBezTo>
                  <a:cubicBezTo>
                    <a:pt x="27" y="85"/>
                    <a:pt x="32" y="86"/>
                    <a:pt x="37" y="85"/>
                  </a:cubicBezTo>
                  <a:cubicBezTo>
                    <a:pt x="32" y="64"/>
                    <a:pt x="22" y="51"/>
                    <a:pt x="0" y="47"/>
                  </a:cubicBezTo>
                  <a:close/>
                  <a:moveTo>
                    <a:pt x="131" y="173"/>
                  </a:moveTo>
                  <a:cubicBezTo>
                    <a:pt x="114" y="161"/>
                    <a:pt x="91" y="161"/>
                    <a:pt x="78" y="173"/>
                  </a:cubicBezTo>
                  <a:cubicBezTo>
                    <a:pt x="84" y="179"/>
                    <a:pt x="91" y="183"/>
                    <a:pt x="99" y="185"/>
                  </a:cubicBezTo>
                  <a:cubicBezTo>
                    <a:pt x="105" y="187"/>
                    <a:pt x="111" y="187"/>
                    <a:pt x="116" y="184"/>
                  </a:cubicBezTo>
                  <a:cubicBezTo>
                    <a:pt x="122" y="182"/>
                    <a:pt x="127" y="178"/>
                    <a:pt x="131" y="173"/>
                  </a:cubicBezTo>
                  <a:close/>
                  <a:moveTo>
                    <a:pt x="417" y="183"/>
                  </a:moveTo>
                  <a:cubicBezTo>
                    <a:pt x="420" y="191"/>
                    <a:pt x="425" y="197"/>
                    <a:pt x="433" y="201"/>
                  </a:cubicBezTo>
                  <a:cubicBezTo>
                    <a:pt x="440" y="204"/>
                    <a:pt x="448" y="203"/>
                    <a:pt x="455" y="202"/>
                  </a:cubicBezTo>
                  <a:cubicBezTo>
                    <a:pt x="460" y="201"/>
                    <a:pt x="464" y="199"/>
                    <a:pt x="468" y="196"/>
                  </a:cubicBezTo>
                  <a:cubicBezTo>
                    <a:pt x="462" y="189"/>
                    <a:pt x="455" y="183"/>
                    <a:pt x="446" y="181"/>
                  </a:cubicBezTo>
                  <a:cubicBezTo>
                    <a:pt x="436" y="179"/>
                    <a:pt x="426" y="180"/>
                    <a:pt x="417" y="183"/>
                  </a:cubicBezTo>
                  <a:close/>
                  <a:moveTo>
                    <a:pt x="554" y="85"/>
                  </a:moveTo>
                  <a:cubicBezTo>
                    <a:pt x="566" y="86"/>
                    <a:pt x="576" y="83"/>
                    <a:pt x="583" y="73"/>
                  </a:cubicBezTo>
                  <a:cubicBezTo>
                    <a:pt x="587" y="68"/>
                    <a:pt x="590" y="61"/>
                    <a:pt x="590" y="54"/>
                  </a:cubicBezTo>
                  <a:cubicBezTo>
                    <a:pt x="591" y="52"/>
                    <a:pt x="591" y="50"/>
                    <a:pt x="591" y="47"/>
                  </a:cubicBezTo>
                  <a:cubicBezTo>
                    <a:pt x="569" y="51"/>
                    <a:pt x="559" y="64"/>
                    <a:pt x="554" y="85"/>
                  </a:cubicBezTo>
                  <a:close/>
                  <a:moveTo>
                    <a:pt x="576" y="95"/>
                  </a:moveTo>
                  <a:cubicBezTo>
                    <a:pt x="560" y="92"/>
                    <a:pt x="536" y="105"/>
                    <a:pt x="531" y="122"/>
                  </a:cubicBezTo>
                  <a:cubicBezTo>
                    <a:pt x="538" y="125"/>
                    <a:pt x="545" y="126"/>
                    <a:pt x="552" y="124"/>
                  </a:cubicBezTo>
                  <a:cubicBezTo>
                    <a:pt x="561" y="121"/>
                    <a:pt x="567" y="115"/>
                    <a:pt x="571" y="107"/>
                  </a:cubicBezTo>
                  <a:cubicBezTo>
                    <a:pt x="574" y="104"/>
                    <a:pt x="575" y="100"/>
                    <a:pt x="576" y="95"/>
                  </a:cubicBezTo>
                  <a:close/>
                  <a:moveTo>
                    <a:pt x="15" y="95"/>
                  </a:moveTo>
                  <a:cubicBezTo>
                    <a:pt x="15" y="96"/>
                    <a:pt x="15" y="96"/>
                    <a:pt x="15" y="96"/>
                  </a:cubicBezTo>
                  <a:cubicBezTo>
                    <a:pt x="17" y="104"/>
                    <a:pt x="20" y="110"/>
                    <a:pt x="25" y="116"/>
                  </a:cubicBezTo>
                  <a:cubicBezTo>
                    <a:pt x="32" y="123"/>
                    <a:pt x="40" y="126"/>
                    <a:pt x="50" y="125"/>
                  </a:cubicBezTo>
                  <a:cubicBezTo>
                    <a:pt x="54" y="125"/>
                    <a:pt x="57" y="123"/>
                    <a:pt x="60" y="123"/>
                  </a:cubicBezTo>
                  <a:cubicBezTo>
                    <a:pt x="49" y="102"/>
                    <a:pt x="36" y="94"/>
                    <a:pt x="15" y="95"/>
                  </a:cubicBezTo>
                  <a:close/>
                  <a:moveTo>
                    <a:pt x="92" y="152"/>
                  </a:moveTo>
                  <a:cubicBezTo>
                    <a:pt x="84" y="144"/>
                    <a:pt x="75" y="137"/>
                    <a:pt x="63" y="135"/>
                  </a:cubicBezTo>
                  <a:cubicBezTo>
                    <a:pt x="56" y="134"/>
                    <a:pt x="48" y="135"/>
                    <a:pt x="41" y="138"/>
                  </a:cubicBezTo>
                  <a:cubicBezTo>
                    <a:pt x="46" y="146"/>
                    <a:pt x="52" y="152"/>
                    <a:pt x="60" y="157"/>
                  </a:cubicBezTo>
                  <a:cubicBezTo>
                    <a:pt x="70" y="162"/>
                    <a:pt x="83" y="160"/>
                    <a:pt x="92" y="152"/>
                  </a:cubicBezTo>
                  <a:close/>
                  <a:moveTo>
                    <a:pt x="499" y="152"/>
                  </a:moveTo>
                  <a:cubicBezTo>
                    <a:pt x="508" y="160"/>
                    <a:pt x="520" y="162"/>
                    <a:pt x="530" y="157"/>
                  </a:cubicBezTo>
                  <a:cubicBezTo>
                    <a:pt x="537" y="154"/>
                    <a:pt x="542" y="149"/>
                    <a:pt x="546" y="144"/>
                  </a:cubicBezTo>
                  <a:cubicBezTo>
                    <a:pt x="547" y="142"/>
                    <a:pt x="549" y="140"/>
                    <a:pt x="550" y="138"/>
                  </a:cubicBezTo>
                  <a:cubicBezTo>
                    <a:pt x="535" y="130"/>
                    <a:pt x="510" y="137"/>
                    <a:pt x="499" y="152"/>
                  </a:cubicBezTo>
                  <a:close/>
                  <a:moveTo>
                    <a:pt x="560" y="50"/>
                  </a:moveTo>
                  <a:cubicBezTo>
                    <a:pt x="578" y="36"/>
                    <a:pt x="578" y="14"/>
                    <a:pt x="562" y="0"/>
                  </a:cubicBezTo>
                  <a:cubicBezTo>
                    <a:pt x="549" y="18"/>
                    <a:pt x="549" y="32"/>
                    <a:pt x="560" y="50"/>
                  </a:cubicBezTo>
                  <a:close/>
                  <a:moveTo>
                    <a:pt x="31" y="50"/>
                  </a:moveTo>
                  <a:cubicBezTo>
                    <a:pt x="42" y="35"/>
                    <a:pt x="41" y="13"/>
                    <a:pt x="29" y="0"/>
                  </a:cubicBezTo>
                  <a:cubicBezTo>
                    <a:pt x="13" y="14"/>
                    <a:pt x="13" y="36"/>
                    <a:pt x="31" y="50"/>
                  </a:cubicBezTo>
                  <a:close/>
                  <a:moveTo>
                    <a:pt x="175" y="174"/>
                  </a:moveTo>
                  <a:cubicBezTo>
                    <a:pt x="175" y="158"/>
                    <a:pt x="157" y="140"/>
                    <a:pt x="143" y="141"/>
                  </a:cubicBezTo>
                  <a:cubicBezTo>
                    <a:pt x="140" y="164"/>
                    <a:pt x="155" y="175"/>
                    <a:pt x="175" y="174"/>
                  </a:cubicBezTo>
                  <a:close/>
                  <a:moveTo>
                    <a:pt x="504" y="101"/>
                  </a:moveTo>
                  <a:cubicBezTo>
                    <a:pt x="496" y="107"/>
                    <a:pt x="490" y="114"/>
                    <a:pt x="490" y="124"/>
                  </a:cubicBezTo>
                  <a:cubicBezTo>
                    <a:pt x="489" y="131"/>
                    <a:pt x="491" y="138"/>
                    <a:pt x="493" y="145"/>
                  </a:cubicBezTo>
                  <a:cubicBezTo>
                    <a:pt x="511" y="136"/>
                    <a:pt x="518" y="119"/>
                    <a:pt x="504" y="101"/>
                  </a:cubicBezTo>
                  <a:close/>
                  <a:moveTo>
                    <a:pt x="67" y="116"/>
                  </a:moveTo>
                  <a:cubicBezTo>
                    <a:pt x="79" y="105"/>
                    <a:pt x="79" y="80"/>
                    <a:pt x="68" y="71"/>
                  </a:cubicBezTo>
                  <a:cubicBezTo>
                    <a:pt x="49" y="85"/>
                    <a:pt x="53" y="104"/>
                    <a:pt x="67" y="116"/>
                  </a:cubicBezTo>
                  <a:close/>
                  <a:moveTo>
                    <a:pt x="58" y="38"/>
                  </a:moveTo>
                  <a:cubicBezTo>
                    <a:pt x="50" y="41"/>
                    <a:pt x="43" y="46"/>
                    <a:pt x="40" y="56"/>
                  </a:cubicBezTo>
                  <a:cubicBezTo>
                    <a:pt x="37" y="65"/>
                    <a:pt x="41" y="73"/>
                    <a:pt x="46" y="81"/>
                  </a:cubicBezTo>
                  <a:cubicBezTo>
                    <a:pt x="62" y="67"/>
                    <a:pt x="65" y="53"/>
                    <a:pt x="58" y="38"/>
                  </a:cubicBezTo>
                  <a:close/>
                  <a:moveTo>
                    <a:pt x="98" y="145"/>
                  </a:moveTo>
                  <a:cubicBezTo>
                    <a:pt x="106" y="130"/>
                    <a:pt x="100" y="109"/>
                    <a:pt x="87" y="101"/>
                  </a:cubicBezTo>
                  <a:cubicBezTo>
                    <a:pt x="82" y="108"/>
                    <a:pt x="78" y="116"/>
                    <a:pt x="80" y="125"/>
                  </a:cubicBezTo>
                  <a:cubicBezTo>
                    <a:pt x="82" y="135"/>
                    <a:pt x="89" y="140"/>
                    <a:pt x="98" y="145"/>
                  </a:cubicBezTo>
                  <a:close/>
                  <a:moveTo>
                    <a:pt x="522" y="71"/>
                  </a:moveTo>
                  <a:cubicBezTo>
                    <a:pt x="517" y="78"/>
                    <a:pt x="514" y="85"/>
                    <a:pt x="514" y="93"/>
                  </a:cubicBezTo>
                  <a:cubicBezTo>
                    <a:pt x="515" y="102"/>
                    <a:pt x="518" y="109"/>
                    <a:pt x="523" y="116"/>
                  </a:cubicBezTo>
                  <a:cubicBezTo>
                    <a:pt x="539" y="103"/>
                    <a:pt x="541" y="84"/>
                    <a:pt x="522" y="71"/>
                  </a:cubicBezTo>
                  <a:close/>
                  <a:moveTo>
                    <a:pt x="456" y="164"/>
                  </a:moveTo>
                  <a:cubicBezTo>
                    <a:pt x="480" y="160"/>
                    <a:pt x="486" y="142"/>
                    <a:pt x="478" y="125"/>
                  </a:cubicBezTo>
                  <a:cubicBezTo>
                    <a:pt x="463" y="129"/>
                    <a:pt x="453" y="148"/>
                    <a:pt x="456" y="164"/>
                  </a:cubicBezTo>
                  <a:close/>
                  <a:moveTo>
                    <a:pt x="416" y="174"/>
                  </a:moveTo>
                  <a:cubicBezTo>
                    <a:pt x="426" y="174"/>
                    <a:pt x="435" y="173"/>
                    <a:pt x="442" y="165"/>
                  </a:cubicBezTo>
                  <a:cubicBezTo>
                    <a:pt x="448" y="158"/>
                    <a:pt x="448" y="150"/>
                    <a:pt x="448" y="141"/>
                  </a:cubicBezTo>
                  <a:cubicBezTo>
                    <a:pt x="430" y="143"/>
                    <a:pt x="420" y="153"/>
                    <a:pt x="416" y="174"/>
                  </a:cubicBezTo>
                  <a:close/>
                  <a:moveTo>
                    <a:pt x="113" y="124"/>
                  </a:moveTo>
                  <a:cubicBezTo>
                    <a:pt x="103" y="141"/>
                    <a:pt x="115" y="163"/>
                    <a:pt x="134" y="164"/>
                  </a:cubicBezTo>
                  <a:cubicBezTo>
                    <a:pt x="135" y="155"/>
                    <a:pt x="134" y="147"/>
                    <a:pt x="130" y="139"/>
                  </a:cubicBezTo>
                  <a:cubicBezTo>
                    <a:pt x="126" y="132"/>
                    <a:pt x="120" y="128"/>
                    <a:pt x="113" y="124"/>
                  </a:cubicBezTo>
                  <a:close/>
                  <a:moveTo>
                    <a:pt x="532" y="38"/>
                  </a:moveTo>
                  <a:cubicBezTo>
                    <a:pt x="529" y="43"/>
                    <a:pt x="528" y="54"/>
                    <a:pt x="530" y="60"/>
                  </a:cubicBezTo>
                  <a:cubicBezTo>
                    <a:pt x="533" y="69"/>
                    <a:pt x="538" y="75"/>
                    <a:pt x="545" y="81"/>
                  </a:cubicBezTo>
                  <a:cubicBezTo>
                    <a:pt x="558" y="66"/>
                    <a:pt x="551" y="42"/>
                    <a:pt x="532" y="38"/>
                  </a:cubicBezTo>
                  <a:close/>
                  <a:moveTo>
                    <a:pt x="159" y="81"/>
                  </a:moveTo>
                  <a:cubicBezTo>
                    <a:pt x="159" y="84"/>
                    <a:pt x="160" y="86"/>
                    <a:pt x="160" y="88"/>
                  </a:cubicBezTo>
                  <a:cubicBezTo>
                    <a:pt x="161" y="89"/>
                    <a:pt x="160" y="90"/>
                    <a:pt x="160" y="90"/>
                  </a:cubicBezTo>
                  <a:cubicBezTo>
                    <a:pt x="158" y="92"/>
                    <a:pt x="156" y="93"/>
                    <a:pt x="154" y="95"/>
                  </a:cubicBezTo>
                  <a:cubicBezTo>
                    <a:pt x="157" y="95"/>
                    <a:pt x="159" y="95"/>
                    <a:pt x="161" y="96"/>
                  </a:cubicBezTo>
                  <a:cubicBezTo>
                    <a:pt x="162" y="96"/>
                    <a:pt x="163" y="96"/>
                    <a:pt x="164" y="98"/>
                  </a:cubicBezTo>
                  <a:cubicBezTo>
                    <a:pt x="165" y="99"/>
                    <a:pt x="166" y="101"/>
                    <a:pt x="166" y="104"/>
                  </a:cubicBezTo>
                  <a:cubicBezTo>
                    <a:pt x="167" y="101"/>
                    <a:pt x="168" y="99"/>
                    <a:pt x="169" y="97"/>
                  </a:cubicBezTo>
                  <a:cubicBezTo>
                    <a:pt x="170" y="96"/>
                    <a:pt x="170" y="96"/>
                    <a:pt x="172" y="96"/>
                  </a:cubicBezTo>
                  <a:cubicBezTo>
                    <a:pt x="174" y="95"/>
                    <a:pt x="176" y="95"/>
                    <a:pt x="178" y="95"/>
                  </a:cubicBezTo>
                  <a:cubicBezTo>
                    <a:pt x="176" y="93"/>
                    <a:pt x="175" y="92"/>
                    <a:pt x="173" y="90"/>
                  </a:cubicBezTo>
                  <a:cubicBezTo>
                    <a:pt x="172" y="90"/>
                    <a:pt x="172" y="89"/>
                    <a:pt x="172" y="88"/>
                  </a:cubicBezTo>
                  <a:cubicBezTo>
                    <a:pt x="173" y="86"/>
                    <a:pt x="173" y="84"/>
                    <a:pt x="174" y="81"/>
                  </a:cubicBezTo>
                  <a:cubicBezTo>
                    <a:pt x="171" y="82"/>
                    <a:pt x="170" y="84"/>
                    <a:pt x="168" y="85"/>
                  </a:cubicBezTo>
                  <a:cubicBezTo>
                    <a:pt x="167" y="85"/>
                    <a:pt x="166" y="85"/>
                    <a:pt x="165" y="85"/>
                  </a:cubicBezTo>
                  <a:cubicBezTo>
                    <a:pt x="163" y="84"/>
                    <a:pt x="161" y="82"/>
                    <a:pt x="159" y="81"/>
                  </a:cubicBezTo>
                  <a:close/>
                  <a:moveTo>
                    <a:pt x="340" y="95"/>
                  </a:moveTo>
                  <a:cubicBezTo>
                    <a:pt x="338" y="93"/>
                    <a:pt x="336" y="92"/>
                    <a:pt x="335" y="91"/>
                  </a:cubicBezTo>
                  <a:cubicBezTo>
                    <a:pt x="333" y="90"/>
                    <a:pt x="333" y="89"/>
                    <a:pt x="334" y="87"/>
                  </a:cubicBezTo>
                  <a:cubicBezTo>
                    <a:pt x="334" y="85"/>
                    <a:pt x="334" y="83"/>
                    <a:pt x="335" y="81"/>
                  </a:cubicBezTo>
                  <a:cubicBezTo>
                    <a:pt x="333" y="82"/>
                    <a:pt x="331" y="83"/>
                    <a:pt x="329" y="85"/>
                  </a:cubicBezTo>
                  <a:cubicBezTo>
                    <a:pt x="328" y="85"/>
                    <a:pt x="327" y="85"/>
                    <a:pt x="326" y="85"/>
                  </a:cubicBezTo>
                  <a:cubicBezTo>
                    <a:pt x="325" y="83"/>
                    <a:pt x="323" y="82"/>
                    <a:pt x="320" y="81"/>
                  </a:cubicBezTo>
                  <a:cubicBezTo>
                    <a:pt x="321" y="84"/>
                    <a:pt x="321" y="86"/>
                    <a:pt x="322" y="88"/>
                  </a:cubicBezTo>
                  <a:cubicBezTo>
                    <a:pt x="322" y="89"/>
                    <a:pt x="322" y="90"/>
                    <a:pt x="321" y="90"/>
                  </a:cubicBezTo>
                  <a:cubicBezTo>
                    <a:pt x="319" y="92"/>
                    <a:pt x="318" y="93"/>
                    <a:pt x="316" y="95"/>
                  </a:cubicBezTo>
                  <a:cubicBezTo>
                    <a:pt x="318" y="95"/>
                    <a:pt x="320" y="95"/>
                    <a:pt x="323" y="96"/>
                  </a:cubicBezTo>
                  <a:cubicBezTo>
                    <a:pt x="324" y="96"/>
                    <a:pt x="325" y="96"/>
                    <a:pt x="325" y="97"/>
                  </a:cubicBezTo>
                  <a:cubicBezTo>
                    <a:pt x="326" y="99"/>
                    <a:pt x="327" y="101"/>
                    <a:pt x="328" y="104"/>
                  </a:cubicBezTo>
                  <a:cubicBezTo>
                    <a:pt x="329" y="101"/>
                    <a:pt x="330" y="100"/>
                    <a:pt x="330" y="98"/>
                  </a:cubicBezTo>
                  <a:cubicBezTo>
                    <a:pt x="331" y="96"/>
                    <a:pt x="332" y="95"/>
                    <a:pt x="333" y="95"/>
                  </a:cubicBezTo>
                  <a:cubicBezTo>
                    <a:pt x="335" y="96"/>
                    <a:pt x="337" y="95"/>
                    <a:pt x="340" y="95"/>
                  </a:cubicBezTo>
                  <a:close/>
                  <a:moveTo>
                    <a:pt x="399" y="81"/>
                  </a:moveTo>
                  <a:cubicBezTo>
                    <a:pt x="397" y="82"/>
                    <a:pt x="395" y="84"/>
                    <a:pt x="393" y="85"/>
                  </a:cubicBezTo>
                  <a:cubicBezTo>
                    <a:pt x="393" y="85"/>
                    <a:pt x="392" y="85"/>
                    <a:pt x="391" y="85"/>
                  </a:cubicBezTo>
                  <a:cubicBezTo>
                    <a:pt x="389" y="84"/>
                    <a:pt x="387" y="82"/>
                    <a:pt x="385" y="81"/>
                  </a:cubicBezTo>
                  <a:cubicBezTo>
                    <a:pt x="385" y="83"/>
                    <a:pt x="386" y="85"/>
                    <a:pt x="386" y="87"/>
                  </a:cubicBezTo>
                  <a:cubicBezTo>
                    <a:pt x="387" y="89"/>
                    <a:pt x="386" y="90"/>
                    <a:pt x="385" y="91"/>
                  </a:cubicBezTo>
                  <a:cubicBezTo>
                    <a:pt x="384" y="92"/>
                    <a:pt x="382" y="93"/>
                    <a:pt x="380" y="95"/>
                  </a:cubicBezTo>
                  <a:cubicBezTo>
                    <a:pt x="383" y="95"/>
                    <a:pt x="385" y="95"/>
                    <a:pt x="387" y="96"/>
                  </a:cubicBezTo>
                  <a:cubicBezTo>
                    <a:pt x="388" y="96"/>
                    <a:pt x="389" y="96"/>
                    <a:pt x="390" y="97"/>
                  </a:cubicBezTo>
                  <a:cubicBezTo>
                    <a:pt x="390" y="99"/>
                    <a:pt x="391" y="101"/>
                    <a:pt x="392" y="104"/>
                  </a:cubicBezTo>
                  <a:cubicBezTo>
                    <a:pt x="393" y="101"/>
                    <a:pt x="394" y="100"/>
                    <a:pt x="395" y="98"/>
                  </a:cubicBezTo>
                  <a:cubicBezTo>
                    <a:pt x="395" y="96"/>
                    <a:pt x="396" y="95"/>
                    <a:pt x="398" y="95"/>
                  </a:cubicBezTo>
                  <a:cubicBezTo>
                    <a:pt x="400" y="96"/>
                    <a:pt x="402" y="95"/>
                    <a:pt x="404" y="95"/>
                  </a:cubicBezTo>
                  <a:cubicBezTo>
                    <a:pt x="402" y="93"/>
                    <a:pt x="400" y="92"/>
                    <a:pt x="399" y="90"/>
                  </a:cubicBezTo>
                  <a:cubicBezTo>
                    <a:pt x="398" y="90"/>
                    <a:pt x="398" y="89"/>
                    <a:pt x="398" y="88"/>
                  </a:cubicBezTo>
                  <a:cubicBezTo>
                    <a:pt x="398" y="86"/>
                    <a:pt x="399" y="84"/>
                    <a:pt x="399" y="81"/>
                  </a:cubicBezTo>
                  <a:close/>
                  <a:moveTo>
                    <a:pt x="303" y="81"/>
                  </a:moveTo>
                  <a:cubicBezTo>
                    <a:pt x="301" y="82"/>
                    <a:pt x="299" y="83"/>
                    <a:pt x="297" y="85"/>
                  </a:cubicBezTo>
                  <a:cubicBezTo>
                    <a:pt x="296" y="85"/>
                    <a:pt x="295" y="85"/>
                    <a:pt x="294" y="85"/>
                  </a:cubicBezTo>
                  <a:cubicBezTo>
                    <a:pt x="292" y="83"/>
                    <a:pt x="290" y="82"/>
                    <a:pt x="288" y="81"/>
                  </a:cubicBezTo>
                  <a:cubicBezTo>
                    <a:pt x="289" y="84"/>
                    <a:pt x="289" y="86"/>
                    <a:pt x="290" y="88"/>
                  </a:cubicBezTo>
                  <a:cubicBezTo>
                    <a:pt x="290" y="89"/>
                    <a:pt x="290" y="90"/>
                    <a:pt x="289" y="90"/>
                  </a:cubicBezTo>
                  <a:cubicBezTo>
                    <a:pt x="287" y="92"/>
                    <a:pt x="286" y="93"/>
                    <a:pt x="284" y="95"/>
                  </a:cubicBezTo>
                  <a:cubicBezTo>
                    <a:pt x="286" y="95"/>
                    <a:pt x="288" y="96"/>
                    <a:pt x="290" y="95"/>
                  </a:cubicBezTo>
                  <a:cubicBezTo>
                    <a:pt x="292" y="95"/>
                    <a:pt x="292" y="96"/>
                    <a:pt x="293" y="98"/>
                  </a:cubicBezTo>
                  <a:cubicBezTo>
                    <a:pt x="294" y="100"/>
                    <a:pt x="295" y="101"/>
                    <a:pt x="295" y="104"/>
                  </a:cubicBezTo>
                  <a:cubicBezTo>
                    <a:pt x="296" y="101"/>
                    <a:pt x="297" y="99"/>
                    <a:pt x="298" y="97"/>
                  </a:cubicBezTo>
                  <a:cubicBezTo>
                    <a:pt x="299" y="96"/>
                    <a:pt x="299" y="96"/>
                    <a:pt x="300" y="96"/>
                  </a:cubicBezTo>
                  <a:cubicBezTo>
                    <a:pt x="303" y="95"/>
                    <a:pt x="305" y="95"/>
                    <a:pt x="307" y="95"/>
                  </a:cubicBezTo>
                  <a:cubicBezTo>
                    <a:pt x="305" y="93"/>
                    <a:pt x="304" y="92"/>
                    <a:pt x="302" y="90"/>
                  </a:cubicBezTo>
                  <a:cubicBezTo>
                    <a:pt x="301" y="90"/>
                    <a:pt x="301" y="89"/>
                    <a:pt x="301" y="88"/>
                  </a:cubicBezTo>
                  <a:cubicBezTo>
                    <a:pt x="302" y="86"/>
                    <a:pt x="302" y="84"/>
                    <a:pt x="303" y="81"/>
                  </a:cubicBezTo>
                  <a:close/>
                  <a:moveTo>
                    <a:pt x="445" y="95"/>
                  </a:moveTo>
                  <a:cubicBezTo>
                    <a:pt x="447" y="95"/>
                    <a:pt x="449" y="96"/>
                    <a:pt x="451" y="95"/>
                  </a:cubicBezTo>
                  <a:cubicBezTo>
                    <a:pt x="453" y="95"/>
                    <a:pt x="454" y="96"/>
                    <a:pt x="454" y="98"/>
                  </a:cubicBezTo>
                  <a:cubicBezTo>
                    <a:pt x="455" y="100"/>
                    <a:pt x="456" y="101"/>
                    <a:pt x="457" y="104"/>
                  </a:cubicBezTo>
                  <a:cubicBezTo>
                    <a:pt x="458" y="101"/>
                    <a:pt x="459" y="99"/>
                    <a:pt x="459" y="97"/>
                  </a:cubicBezTo>
                  <a:cubicBezTo>
                    <a:pt x="460" y="96"/>
                    <a:pt x="460" y="96"/>
                    <a:pt x="462" y="96"/>
                  </a:cubicBezTo>
                  <a:cubicBezTo>
                    <a:pt x="464" y="95"/>
                    <a:pt x="466" y="95"/>
                    <a:pt x="468" y="95"/>
                  </a:cubicBezTo>
                  <a:cubicBezTo>
                    <a:pt x="466" y="93"/>
                    <a:pt x="465" y="92"/>
                    <a:pt x="463" y="90"/>
                  </a:cubicBezTo>
                  <a:cubicBezTo>
                    <a:pt x="463" y="90"/>
                    <a:pt x="462" y="89"/>
                    <a:pt x="462" y="88"/>
                  </a:cubicBezTo>
                  <a:cubicBezTo>
                    <a:pt x="463" y="86"/>
                    <a:pt x="463" y="84"/>
                    <a:pt x="464" y="81"/>
                  </a:cubicBezTo>
                  <a:cubicBezTo>
                    <a:pt x="462" y="82"/>
                    <a:pt x="460" y="83"/>
                    <a:pt x="458" y="85"/>
                  </a:cubicBezTo>
                  <a:cubicBezTo>
                    <a:pt x="457" y="85"/>
                    <a:pt x="456" y="85"/>
                    <a:pt x="455" y="85"/>
                  </a:cubicBezTo>
                  <a:cubicBezTo>
                    <a:pt x="453" y="83"/>
                    <a:pt x="452" y="82"/>
                    <a:pt x="449" y="81"/>
                  </a:cubicBezTo>
                  <a:cubicBezTo>
                    <a:pt x="450" y="84"/>
                    <a:pt x="450" y="86"/>
                    <a:pt x="451" y="88"/>
                  </a:cubicBezTo>
                  <a:cubicBezTo>
                    <a:pt x="451" y="89"/>
                    <a:pt x="451" y="90"/>
                    <a:pt x="450" y="90"/>
                  </a:cubicBezTo>
                  <a:cubicBezTo>
                    <a:pt x="448" y="92"/>
                    <a:pt x="447" y="93"/>
                    <a:pt x="445" y="95"/>
                  </a:cubicBezTo>
                  <a:close/>
                  <a:moveTo>
                    <a:pt x="424" y="104"/>
                  </a:moveTo>
                  <a:cubicBezTo>
                    <a:pt x="425" y="101"/>
                    <a:pt x="426" y="100"/>
                    <a:pt x="427" y="98"/>
                  </a:cubicBezTo>
                  <a:cubicBezTo>
                    <a:pt x="427" y="96"/>
                    <a:pt x="428" y="95"/>
                    <a:pt x="430" y="95"/>
                  </a:cubicBezTo>
                  <a:cubicBezTo>
                    <a:pt x="432" y="96"/>
                    <a:pt x="434" y="95"/>
                    <a:pt x="436" y="95"/>
                  </a:cubicBezTo>
                  <a:cubicBezTo>
                    <a:pt x="434" y="93"/>
                    <a:pt x="433" y="92"/>
                    <a:pt x="431" y="90"/>
                  </a:cubicBezTo>
                  <a:cubicBezTo>
                    <a:pt x="430" y="90"/>
                    <a:pt x="430" y="89"/>
                    <a:pt x="430" y="88"/>
                  </a:cubicBezTo>
                  <a:cubicBezTo>
                    <a:pt x="431" y="86"/>
                    <a:pt x="431" y="84"/>
                    <a:pt x="432" y="81"/>
                  </a:cubicBezTo>
                  <a:cubicBezTo>
                    <a:pt x="429" y="82"/>
                    <a:pt x="428" y="84"/>
                    <a:pt x="426" y="85"/>
                  </a:cubicBezTo>
                  <a:cubicBezTo>
                    <a:pt x="425" y="85"/>
                    <a:pt x="424" y="85"/>
                    <a:pt x="423" y="85"/>
                  </a:cubicBezTo>
                  <a:cubicBezTo>
                    <a:pt x="421" y="84"/>
                    <a:pt x="419" y="82"/>
                    <a:pt x="417" y="81"/>
                  </a:cubicBezTo>
                  <a:cubicBezTo>
                    <a:pt x="418" y="83"/>
                    <a:pt x="418" y="85"/>
                    <a:pt x="418" y="87"/>
                  </a:cubicBezTo>
                  <a:cubicBezTo>
                    <a:pt x="419" y="89"/>
                    <a:pt x="419" y="90"/>
                    <a:pt x="417" y="91"/>
                  </a:cubicBezTo>
                  <a:cubicBezTo>
                    <a:pt x="416" y="92"/>
                    <a:pt x="414" y="93"/>
                    <a:pt x="413" y="95"/>
                  </a:cubicBezTo>
                  <a:cubicBezTo>
                    <a:pt x="415" y="95"/>
                    <a:pt x="417" y="95"/>
                    <a:pt x="419" y="95"/>
                  </a:cubicBezTo>
                  <a:cubicBezTo>
                    <a:pt x="421" y="96"/>
                    <a:pt x="421" y="96"/>
                    <a:pt x="422" y="98"/>
                  </a:cubicBezTo>
                  <a:cubicBezTo>
                    <a:pt x="423" y="99"/>
                    <a:pt x="423" y="101"/>
                    <a:pt x="424" y="104"/>
                  </a:cubicBezTo>
                  <a:close/>
                  <a:moveTo>
                    <a:pt x="211" y="95"/>
                  </a:moveTo>
                  <a:cubicBezTo>
                    <a:pt x="209" y="93"/>
                    <a:pt x="207" y="92"/>
                    <a:pt x="205" y="90"/>
                  </a:cubicBezTo>
                  <a:cubicBezTo>
                    <a:pt x="204" y="90"/>
                    <a:pt x="204" y="89"/>
                    <a:pt x="204" y="88"/>
                  </a:cubicBezTo>
                  <a:cubicBezTo>
                    <a:pt x="205" y="86"/>
                    <a:pt x="205" y="84"/>
                    <a:pt x="206" y="81"/>
                  </a:cubicBezTo>
                  <a:cubicBezTo>
                    <a:pt x="204" y="82"/>
                    <a:pt x="202" y="84"/>
                    <a:pt x="200" y="85"/>
                  </a:cubicBezTo>
                  <a:cubicBezTo>
                    <a:pt x="199" y="85"/>
                    <a:pt x="198" y="85"/>
                    <a:pt x="198" y="85"/>
                  </a:cubicBezTo>
                  <a:cubicBezTo>
                    <a:pt x="196" y="84"/>
                    <a:pt x="194" y="82"/>
                    <a:pt x="191" y="81"/>
                  </a:cubicBezTo>
                  <a:cubicBezTo>
                    <a:pt x="192" y="84"/>
                    <a:pt x="192" y="86"/>
                    <a:pt x="193" y="88"/>
                  </a:cubicBezTo>
                  <a:cubicBezTo>
                    <a:pt x="193" y="89"/>
                    <a:pt x="193" y="90"/>
                    <a:pt x="192" y="90"/>
                  </a:cubicBezTo>
                  <a:cubicBezTo>
                    <a:pt x="190" y="92"/>
                    <a:pt x="189" y="93"/>
                    <a:pt x="187" y="95"/>
                  </a:cubicBezTo>
                  <a:cubicBezTo>
                    <a:pt x="190" y="95"/>
                    <a:pt x="192" y="95"/>
                    <a:pt x="194" y="96"/>
                  </a:cubicBezTo>
                  <a:cubicBezTo>
                    <a:pt x="195" y="96"/>
                    <a:pt x="196" y="96"/>
                    <a:pt x="196" y="97"/>
                  </a:cubicBezTo>
                  <a:cubicBezTo>
                    <a:pt x="197" y="99"/>
                    <a:pt x="198" y="101"/>
                    <a:pt x="199" y="104"/>
                  </a:cubicBezTo>
                  <a:cubicBezTo>
                    <a:pt x="200" y="101"/>
                    <a:pt x="201" y="99"/>
                    <a:pt x="201" y="97"/>
                  </a:cubicBezTo>
                  <a:cubicBezTo>
                    <a:pt x="202" y="96"/>
                    <a:pt x="203" y="96"/>
                    <a:pt x="204" y="96"/>
                  </a:cubicBezTo>
                  <a:cubicBezTo>
                    <a:pt x="206" y="95"/>
                    <a:pt x="208" y="95"/>
                    <a:pt x="211" y="95"/>
                  </a:cubicBezTo>
                  <a:close/>
                  <a:moveTo>
                    <a:pt x="372" y="95"/>
                  </a:moveTo>
                  <a:cubicBezTo>
                    <a:pt x="370" y="93"/>
                    <a:pt x="368" y="92"/>
                    <a:pt x="367" y="91"/>
                  </a:cubicBezTo>
                  <a:cubicBezTo>
                    <a:pt x="366" y="90"/>
                    <a:pt x="365" y="89"/>
                    <a:pt x="366" y="88"/>
                  </a:cubicBezTo>
                  <a:cubicBezTo>
                    <a:pt x="366" y="86"/>
                    <a:pt x="367" y="84"/>
                    <a:pt x="367" y="81"/>
                  </a:cubicBezTo>
                  <a:cubicBezTo>
                    <a:pt x="365" y="82"/>
                    <a:pt x="363" y="83"/>
                    <a:pt x="361" y="85"/>
                  </a:cubicBezTo>
                  <a:cubicBezTo>
                    <a:pt x="360" y="85"/>
                    <a:pt x="360" y="85"/>
                    <a:pt x="359" y="85"/>
                  </a:cubicBezTo>
                  <a:cubicBezTo>
                    <a:pt x="357" y="83"/>
                    <a:pt x="355" y="82"/>
                    <a:pt x="353" y="81"/>
                  </a:cubicBezTo>
                  <a:cubicBezTo>
                    <a:pt x="353" y="84"/>
                    <a:pt x="354" y="86"/>
                    <a:pt x="354" y="88"/>
                  </a:cubicBezTo>
                  <a:cubicBezTo>
                    <a:pt x="354" y="89"/>
                    <a:pt x="354" y="90"/>
                    <a:pt x="353" y="90"/>
                  </a:cubicBezTo>
                  <a:cubicBezTo>
                    <a:pt x="352" y="92"/>
                    <a:pt x="350" y="93"/>
                    <a:pt x="348" y="95"/>
                  </a:cubicBezTo>
                  <a:cubicBezTo>
                    <a:pt x="351" y="95"/>
                    <a:pt x="353" y="95"/>
                    <a:pt x="355" y="96"/>
                  </a:cubicBezTo>
                  <a:cubicBezTo>
                    <a:pt x="356" y="96"/>
                    <a:pt x="357" y="96"/>
                    <a:pt x="357" y="97"/>
                  </a:cubicBezTo>
                  <a:cubicBezTo>
                    <a:pt x="358" y="99"/>
                    <a:pt x="359" y="101"/>
                    <a:pt x="360" y="104"/>
                  </a:cubicBezTo>
                  <a:cubicBezTo>
                    <a:pt x="361" y="101"/>
                    <a:pt x="362" y="100"/>
                    <a:pt x="362" y="98"/>
                  </a:cubicBezTo>
                  <a:cubicBezTo>
                    <a:pt x="363" y="96"/>
                    <a:pt x="364" y="95"/>
                    <a:pt x="365" y="95"/>
                  </a:cubicBezTo>
                  <a:cubicBezTo>
                    <a:pt x="367" y="96"/>
                    <a:pt x="369" y="95"/>
                    <a:pt x="372" y="95"/>
                  </a:cubicBezTo>
                  <a:close/>
                  <a:moveTo>
                    <a:pt x="251" y="95"/>
                  </a:moveTo>
                  <a:cubicBezTo>
                    <a:pt x="254" y="95"/>
                    <a:pt x="256" y="95"/>
                    <a:pt x="258" y="96"/>
                  </a:cubicBezTo>
                  <a:cubicBezTo>
                    <a:pt x="259" y="96"/>
                    <a:pt x="260" y="96"/>
                    <a:pt x="260" y="97"/>
                  </a:cubicBezTo>
                  <a:cubicBezTo>
                    <a:pt x="261" y="99"/>
                    <a:pt x="262" y="101"/>
                    <a:pt x="263" y="104"/>
                  </a:cubicBezTo>
                  <a:cubicBezTo>
                    <a:pt x="264" y="101"/>
                    <a:pt x="265" y="99"/>
                    <a:pt x="266" y="98"/>
                  </a:cubicBezTo>
                  <a:cubicBezTo>
                    <a:pt x="266" y="96"/>
                    <a:pt x="267" y="95"/>
                    <a:pt x="269" y="95"/>
                  </a:cubicBezTo>
                  <a:cubicBezTo>
                    <a:pt x="271" y="95"/>
                    <a:pt x="273" y="95"/>
                    <a:pt x="275" y="95"/>
                  </a:cubicBezTo>
                  <a:cubicBezTo>
                    <a:pt x="273" y="93"/>
                    <a:pt x="272" y="92"/>
                    <a:pt x="270" y="91"/>
                  </a:cubicBezTo>
                  <a:cubicBezTo>
                    <a:pt x="269" y="90"/>
                    <a:pt x="269" y="89"/>
                    <a:pt x="269" y="88"/>
                  </a:cubicBezTo>
                  <a:cubicBezTo>
                    <a:pt x="270" y="86"/>
                    <a:pt x="270" y="83"/>
                    <a:pt x="271" y="81"/>
                  </a:cubicBezTo>
                  <a:cubicBezTo>
                    <a:pt x="268" y="82"/>
                    <a:pt x="266" y="83"/>
                    <a:pt x="265" y="85"/>
                  </a:cubicBezTo>
                  <a:cubicBezTo>
                    <a:pt x="264" y="85"/>
                    <a:pt x="263" y="85"/>
                    <a:pt x="262" y="85"/>
                  </a:cubicBezTo>
                  <a:cubicBezTo>
                    <a:pt x="260" y="83"/>
                    <a:pt x="258" y="82"/>
                    <a:pt x="256" y="81"/>
                  </a:cubicBezTo>
                  <a:cubicBezTo>
                    <a:pt x="256" y="84"/>
                    <a:pt x="257" y="86"/>
                    <a:pt x="257" y="88"/>
                  </a:cubicBezTo>
                  <a:cubicBezTo>
                    <a:pt x="258" y="89"/>
                    <a:pt x="257" y="90"/>
                    <a:pt x="257" y="90"/>
                  </a:cubicBezTo>
                  <a:cubicBezTo>
                    <a:pt x="255" y="92"/>
                    <a:pt x="253" y="93"/>
                    <a:pt x="251" y="95"/>
                  </a:cubicBezTo>
                  <a:close/>
                  <a:moveTo>
                    <a:pt x="243" y="95"/>
                  </a:moveTo>
                  <a:cubicBezTo>
                    <a:pt x="241" y="93"/>
                    <a:pt x="239" y="92"/>
                    <a:pt x="238" y="90"/>
                  </a:cubicBezTo>
                  <a:cubicBezTo>
                    <a:pt x="237" y="90"/>
                    <a:pt x="236" y="89"/>
                    <a:pt x="237" y="88"/>
                  </a:cubicBezTo>
                  <a:cubicBezTo>
                    <a:pt x="237" y="86"/>
                    <a:pt x="238" y="84"/>
                    <a:pt x="238" y="81"/>
                  </a:cubicBezTo>
                  <a:cubicBezTo>
                    <a:pt x="236" y="82"/>
                    <a:pt x="235" y="83"/>
                    <a:pt x="233" y="84"/>
                  </a:cubicBezTo>
                  <a:cubicBezTo>
                    <a:pt x="232" y="85"/>
                    <a:pt x="230" y="85"/>
                    <a:pt x="229" y="84"/>
                  </a:cubicBezTo>
                  <a:cubicBezTo>
                    <a:pt x="227" y="83"/>
                    <a:pt x="226" y="82"/>
                    <a:pt x="224" y="81"/>
                  </a:cubicBezTo>
                  <a:cubicBezTo>
                    <a:pt x="224" y="83"/>
                    <a:pt x="224" y="85"/>
                    <a:pt x="225" y="87"/>
                  </a:cubicBezTo>
                  <a:cubicBezTo>
                    <a:pt x="226" y="89"/>
                    <a:pt x="225" y="90"/>
                    <a:pt x="224" y="91"/>
                  </a:cubicBezTo>
                  <a:cubicBezTo>
                    <a:pt x="222" y="92"/>
                    <a:pt x="221" y="93"/>
                    <a:pt x="219" y="95"/>
                  </a:cubicBezTo>
                  <a:cubicBezTo>
                    <a:pt x="222" y="95"/>
                    <a:pt x="224" y="95"/>
                    <a:pt x="226" y="96"/>
                  </a:cubicBezTo>
                  <a:cubicBezTo>
                    <a:pt x="227" y="96"/>
                    <a:pt x="228" y="96"/>
                    <a:pt x="228" y="97"/>
                  </a:cubicBezTo>
                  <a:cubicBezTo>
                    <a:pt x="229" y="99"/>
                    <a:pt x="230" y="101"/>
                    <a:pt x="231" y="104"/>
                  </a:cubicBezTo>
                  <a:cubicBezTo>
                    <a:pt x="232" y="101"/>
                    <a:pt x="233" y="99"/>
                    <a:pt x="234" y="97"/>
                  </a:cubicBezTo>
                  <a:cubicBezTo>
                    <a:pt x="234" y="96"/>
                    <a:pt x="235" y="96"/>
                    <a:pt x="236" y="96"/>
                  </a:cubicBezTo>
                  <a:cubicBezTo>
                    <a:pt x="238" y="95"/>
                    <a:pt x="240" y="95"/>
                    <a:pt x="243" y="95"/>
                  </a:cubicBezTo>
                  <a:close/>
                  <a:moveTo>
                    <a:pt x="127" y="81"/>
                  </a:moveTo>
                  <a:cubicBezTo>
                    <a:pt x="127" y="84"/>
                    <a:pt x="128" y="86"/>
                    <a:pt x="128" y="88"/>
                  </a:cubicBezTo>
                  <a:cubicBezTo>
                    <a:pt x="128" y="89"/>
                    <a:pt x="128" y="90"/>
                    <a:pt x="127" y="90"/>
                  </a:cubicBezTo>
                  <a:cubicBezTo>
                    <a:pt x="126" y="92"/>
                    <a:pt x="124" y="93"/>
                    <a:pt x="122" y="95"/>
                  </a:cubicBezTo>
                  <a:cubicBezTo>
                    <a:pt x="125" y="95"/>
                    <a:pt x="127" y="95"/>
                    <a:pt x="129" y="96"/>
                  </a:cubicBezTo>
                  <a:cubicBezTo>
                    <a:pt x="130" y="96"/>
                    <a:pt x="131" y="96"/>
                    <a:pt x="131" y="97"/>
                  </a:cubicBezTo>
                  <a:cubicBezTo>
                    <a:pt x="132" y="99"/>
                    <a:pt x="133" y="101"/>
                    <a:pt x="134" y="104"/>
                  </a:cubicBezTo>
                  <a:cubicBezTo>
                    <a:pt x="135" y="101"/>
                    <a:pt x="136" y="99"/>
                    <a:pt x="136" y="97"/>
                  </a:cubicBezTo>
                  <a:cubicBezTo>
                    <a:pt x="137" y="96"/>
                    <a:pt x="138" y="96"/>
                    <a:pt x="139" y="96"/>
                  </a:cubicBezTo>
                  <a:cubicBezTo>
                    <a:pt x="141" y="95"/>
                    <a:pt x="143" y="95"/>
                    <a:pt x="146" y="95"/>
                  </a:cubicBezTo>
                  <a:cubicBezTo>
                    <a:pt x="144" y="93"/>
                    <a:pt x="142" y="92"/>
                    <a:pt x="141" y="91"/>
                  </a:cubicBezTo>
                  <a:cubicBezTo>
                    <a:pt x="140" y="90"/>
                    <a:pt x="139" y="89"/>
                    <a:pt x="140" y="88"/>
                  </a:cubicBezTo>
                  <a:cubicBezTo>
                    <a:pt x="140" y="86"/>
                    <a:pt x="141" y="83"/>
                    <a:pt x="141" y="81"/>
                  </a:cubicBezTo>
                  <a:cubicBezTo>
                    <a:pt x="139" y="82"/>
                    <a:pt x="137" y="83"/>
                    <a:pt x="135" y="85"/>
                  </a:cubicBezTo>
                  <a:cubicBezTo>
                    <a:pt x="134" y="85"/>
                    <a:pt x="133" y="85"/>
                    <a:pt x="132" y="85"/>
                  </a:cubicBezTo>
                  <a:cubicBezTo>
                    <a:pt x="131" y="83"/>
                    <a:pt x="129" y="82"/>
                    <a:pt x="127"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7" name="Freeform 6">
              <a:extLst>
                <a:ext uri="{FF2B5EF4-FFF2-40B4-BE49-F238E27FC236}">
                  <a16:creationId xmlns:a16="http://schemas.microsoft.com/office/drawing/2014/main" id="{253FAC6B-AB23-4E16-88C5-816B116EBCB0}"/>
                </a:ext>
              </a:extLst>
            </p:cNvPr>
            <p:cNvSpPr>
              <a:spLocks/>
            </p:cNvSpPr>
            <p:nvPr/>
          </p:nvSpPr>
          <p:spPr bwMode="auto">
            <a:xfrm>
              <a:off x="732155" y="515938"/>
              <a:ext cx="958850" cy="511175"/>
            </a:xfrm>
            <a:custGeom>
              <a:avLst/>
              <a:gdLst>
                <a:gd name="T0" fmla="*/ 267 w 512"/>
                <a:gd name="T1" fmla="*/ 0 h 273"/>
                <a:gd name="T2" fmla="*/ 276 w 512"/>
                <a:gd name="T3" fmla="*/ 1 h 273"/>
                <a:gd name="T4" fmla="*/ 414 w 512"/>
                <a:gd name="T5" fmla="*/ 55 h 273"/>
                <a:gd name="T6" fmla="*/ 451 w 512"/>
                <a:gd name="T7" fmla="*/ 90 h 273"/>
                <a:gd name="T8" fmla="*/ 507 w 512"/>
                <a:gd name="T9" fmla="*/ 206 h 273"/>
                <a:gd name="T10" fmla="*/ 511 w 512"/>
                <a:gd name="T11" fmla="*/ 272 h 273"/>
                <a:gd name="T12" fmla="*/ 511 w 512"/>
                <a:gd name="T13" fmla="*/ 273 h 273"/>
                <a:gd name="T14" fmla="*/ 490 w 512"/>
                <a:gd name="T15" fmla="*/ 273 h 273"/>
                <a:gd name="T16" fmla="*/ 401 w 512"/>
                <a:gd name="T17" fmla="*/ 72 h 273"/>
                <a:gd name="T18" fmla="*/ 245 w 512"/>
                <a:gd name="T19" fmla="*/ 22 h 273"/>
                <a:gd name="T20" fmla="*/ 82 w 512"/>
                <a:gd name="T21" fmla="*/ 101 h 273"/>
                <a:gd name="T22" fmla="*/ 25 w 512"/>
                <a:gd name="T23" fmla="*/ 273 h 273"/>
                <a:gd name="T24" fmla="*/ 4 w 512"/>
                <a:gd name="T25" fmla="*/ 273 h 273"/>
                <a:gd name="T26" fmla="*/ 3 w 512"/>
                <a:gd name="T27" fmla="*/ 270 h 273"/>
                <a:gd name="T28" fmla="*/ 55 w 512"/>
                <a:gd name="T29" fmla="*/ 101 h 273"/>
                <a:gd name="T30" fmla="*/ 124 w 512"/>
                <a:gd name="T31" fmla="*/ 38 h 273"/>
                <a:gd name="T32" fmla="*/ 219 w 512"/>
                <a:gd name="T33" fmla="*/ 3 h 273"/>
                <a:gd name="T34" fmla="*/ 245 w 512"/>
                <a:gd name="T35" fmla="*/ 1 h 273"/>
                <a:gd name="T36" fmla="*/ 247 w 512"/>
                <a:gd name="T37" fmla="*/ 0 h 273"/>
                <a:gd name="T38" fmla="*/ 267 w 512"/>
                <a:gd name="T39"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2" h="273">
                  <a:moveTo>
                    <a:pt x="267" y="0"/>
                  </a:moveTo>
                  <a:cubicBezTo>
                    <a:pt x="270" y="1"/>
                    <a:pt x="273" y="1"/>
                    <a:pt x="276" y="1"/>
                  </a:cubicBezTo>
                  <a:cubicBezTo>
                    <a:pt x="328" y="5"/>
                    <a:pt x="374" y="23"/>
                    <a:pt x="414" y="55"/>
                  </a:cubicBezTo>
                  <a:cubicBezTo>
                    <a:pt x="428" y="65"/>
                    <a:pt x="440" y="77"/>
                    <a:pt x="451" y="90"/>
                  </a:cubicBezTo>
                  <a:cubicBezTo>
                    <a:pt x="480" y="123"/>
                    <a:pt x="498" y="162"/>
                    <a:pt x="507" y="206"/>
                  </a:cubicBezTo>
                  <a:cubicBezTo>
                    <a:pt x="511" y="228"/>
                    <a:pt x="512" y="250"/>
                    <a:pt x="511" y="272"/>
                  </a:cubicBezTo>
                  <a:cubicBezTo>
                    <a:pt x="511" y="272"/>
                    <a:pt x="511" y="272"/>
                    <a:pt x="511" y="273"/>
                  </a:cubicBezTo>
                  <a:cubicBezTo>
                    <a:pt x="504" y="273"/>
                    <a:pt x="497" y="273"/>
                    <a:pt x="490" y="273"/>
                  </a:cubicBezTo>
                  <a:cubicBezTo>
                    <a:pt x="494" y="191"/>
                    <a:pt x="465" y="123"/>
                    <a:pt x="401" y="72"/>
                  </a:cubicBezTo>
                  <a:cubicBezTo>
                    <a:pt x="356" y="35"/>
                    <a:pt x="303" y="19"/>
                    <a:pt x="245" y="22"/>
                  </a:cubicBezTo>
                  <a:cubicBezTo>
                    <a:pt x="180" y="25"/>
                    <a:pt x="125" y="52"/>
                    <a:pt x="82" y="101"/>
                  </a:cubicBezTo>
                  <a:cubicBezTo>
                    <a:pt x="39" y="150"/>
                    <a:pt x="21" y="208"/>
                    <a:pt x="25" y="273"/>
                  </a:cubicBezTo>
                  <a:cubicBezTo>
                    <a:pt x="18" y="273"/>
                    <a:pt x="11" y="273"/>
                    <a:pt x="4" y="273"/>
                  </a:cubicBezTo>
                  <a:cubicBezTo>
                    <a:pt x="4" y="272"/>
                    <a:pt x="3" y="271"/>
                    <a:pt x="3" y="270"/>
                  </a:cubicBezTo>
                  <a:cubicBezTo>
                    <a:pt x="0" y="208"/>
                    <a:pt x="17" y="151"/>
                    <a:pt x="55" y="101"/>
                  </a:cubicBezTo>
                  <a:cubicBezTo>
                    <a:pt x="74" y="75"/>
                    <a:pt x="97" y="54"/>
                    <a:pt x="124" y="38"/>
                  </a:cubicBezTo>
                  <a:cubicBezTo>
                    <a:pt x="153" y="20"/>
                    <a:pt x="185" y="8"/>
                    <a:pt x="219" y="3"/>
                  </a:cubicBezTo>
                  <a:cubicBezTo>
                    <a:pt x="228" y="2"/>
                    <a:pt x="236" y="2"/>
                    <a:pt x="245" y="1"/>
                  </a:cubicBezTo>
                  <a:cubicBezTo>
                    <a:pt x="245" y="1"/>
                    <a:pt x="246" y="0"/>
                    <a:pt x="247" y="0"/>
                  </a:cubicBezTo>
                  <a:cubicBezTo>
                    <a:pt x="254" y="0"/>
                    <a:pt x="261" y="0"/>
                    <a:pt x="26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8" name="Freeform 7">
              <a:extLst>
                <a:ext uri="{FF2B5EF4-FFF2-40B4-BE49-F238E27FC236}">
                  <a16:creationId xmlns:a16="http://schemas.microsoft.com/office/drawing/2014/main" id="{3A39A12C-9D03-4CD0-964D-6ACBDC7C4215}"/>
                </a:ext>
              </a:extLst>
            </p:cNvPr>
            <p:cNvSpPr>
              <a:spLocks/>
            </p:cNvSpPr>
            <p:nvPr/>
          </p:nvSpPr>
          <p:spPr bwMode="auto">
            <a:xfrm>
              <a:off x="1122680" y="1431925"/>
              <a:ext cx="182562" cy="173038"/>
            </a:xfrm>
            <a:custGeom>
              <a:avLst/>
              <a:gdLst>
                <a:gd name="T0" fmla="*/ 18 w 97"/>
                <a:gd name="T1" fmla="*/ 92 h 92"/>
                <a:gd name="T2" fmla="*/ 25 w 97"/>
                <a:gd name="T3" fmla="*/ 70 h 92"/>
                <a:gd name="T4" fmla="*/ 29 w 97"/>
                <a:gd name="T5" fmla="*/ 59 h 92"/>
                <a:gd name="T6" fmla="*/ 28 w 97"/>
                <a:gd name="T7" fmla="*/ 56 h 92"/>
                <a:gd name="T8" fmla="*/ 2 w 97"/>
                <a:gd name="T9" fmla="*/ 37 h 92"/>
                <a:gd name="T10" fmla="*/ 0 w 97"/>
                <a:gd name="T11" fmla="*/ 35 h 92"/>
                <a:gd name="T12" fmla="*/ 2 w 97"/>
                <a:gd name="T13" fmla="*/ 35 h 92"/>
                <a:gd name="T14" fmla="*/ 34 w 97"/>
                <a:gd name="T15" fmla="*/ 35 h 92"/>
                <a:gd name="T16" fmla="*/ 37 w 97"/>
                <a:gd name="T17" fmla="*/ 33 h 92"/>
                <a:gd name="T18" fmla="*/ 47 w 97"/>
                <a:gd name="T19" fmla="*/ 2 h 92"/>
                <a:gd name="T20" fmla="*/ 48 w 97"/>
                <a:gd name="T21" fmla="*/ 0 h 92"/>
                <a:gd name="T22" fmla="*/ 52 w 97"/>
                <a:gd name="T23" fmla="*/ 11 h 92"/>
                <a:gd name="T24" fmla="*/ 59 w 97"/>
                <a:gd name="T25" fmla="*/ 33 h 92"/>
                <a:gd name="T26" fmla="*/ 62 w 97"/>
                <a:gd name="T27" fmla="*/ 35 h 92"/>
                <a:gd name="T28" fmla="*/ 94 w 97"/>
                <a:gd name="T29" fmla="*/ 35 h 92"/>
                <a:gd name="T30" fmla="*/ 97 w 97"/>
                <a:gd name="T31" fmla="*/ 35 h 92"/>
                <a:gd name="T32" fmla="*/ 95 w 97"/>
                <a:gd name="T33" fmla="*/ 37 h 92"/>
                <a:gd name="T34" fmla="*/ 68 w 97"/>
                <a:gd name="T35" fmla="*/ 56 h 92"/>
                <a:gd name="T36" fmla="*/ 67 w 97"/>
                <a:gd name="T37" fmla="*/ 59 h 92"/>
                <a:gd name="T38" fmla="*/ 77 w 97"/>
                <a:gd name="T39" fmla="*/ 90 h 92"/>
                <a:gd name="T40" fmla="*/ 78 w 97"/>
                <a:gd name="T41" fmla="*/ 92 h 92"/>
                <a:gd name="T42" fmla="*/ 76 w 97"/>
                <a:gd name="T43" fmla="*/ 91 h 92"/>
                <a:gd name="T44" fmla="*/ 50 w 97"/>
                <a:gd name="T45" fmla="*/ 72 h 92"/>
                <a:gd name="T46" fmla="*/ 47 w 97"/>
                <a:gd name="T47" fmla="*/ 72 h 92"/>
                <a:gd name="T48" fmla="*/ 21 w 97"/>
                <a:gd name="T49" fmla="*/ 91 h 92"/>
                <a:gd name="T50" fmla="*/ 18 w 97"/>
                <a:gd name="T5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 h="92">
                  <a:moveTo>
                    <a:pt x="18" y="92"/>
                  </a:moveTo>
                  <a:cubicBezTo>
                    <a:pt x="21" y="85"/>
                    <a:pt x="23" y="77"/>
                    <a:pt x="25" y="70"/>
                  </a:cubicBezTo>
                  <a:cubicBezTo>
                    <a:pt x="26" y="66"/>
                    <a:pt x="28" y="62"/>
                    <a:pt x="29" y="59"/>
                  </a:cubicBezTo>
                  <a:cubicBezTo>
                    <a:pt x="29" y="57"/>
                    <a:pt x="29" y="57"/>
                    <a:pt x="28" y="56"/>
                  </a:cubicBezTo>
                  <a:cubicBezTo>
                    <a:pt x="19" y="50"/>
                    <a:pt x="11" y="43"/>
                    <a:pt x="2" y="37"/>
                  </a:cubicBezTo>
                  <a:cubicBezTo>
                    <a:pt x="1" y="37"/>
                    <a:pt x="1" y="36"/>
                    <a:pt x="0" y="35"/>
                  </a:cubicBezTo>
                  <a:cubicBezTo>
                    <a:pt x="1" y="35"/>
                    <a:pt x="1" y="35"/>
                    <a:pt x="2" y="35"/>
                  </a:cubicBezTo>
                  <a:cubicBezTo>
                    <a:pt x="13" y="35"/>
                    <a:pt x="24" y="35"/>
                    <a:pt x="34" y="35"/>
                  </a:cubicBezTo>
                  <a:cubicBezTo>
                    <a:pt x="36" y="35"/>
                    <a:pt x="37" y="35"/>
                    <a:pt x="37" y="33"/>
                  </a:cubicBezTo>
                  <a:cubicBezTo>
                    <a:pt x="41" y="23"/>
                    <a:pt x="44" y="13"/>
                    <a:pt x="47" y="2"/>
                  </a:cubicBezTo>
                  <a:cubicBezTo>
                    <a:pt x="47" y="2"/>
                    <a:pt x="48" y="1"/>
                    <a:pt x="48" y="0"/>
                  </a:cubicBezTo>
                  <a:cubicBezTo>
                    <a:pt x="49" y="4"/>
                    <a:pt x="51" y="8"/>
                    <a:pt x="52" y="11"/>
                  </a:cubicBezTo>
                  <a:cubicBezTo>
                    <a:pt x="54" y="19"/>
                    <a:pt x="57" y="26"/>
                    <a:pt x="59" y="33"/>
                  </a:cubicBezTo>
                  <a:cubicBezTo>
                    <a:pt x="59" y="35"/>
                    <a:pt x="60" y="35"/>
                    <a:pt x="62" y="35"/>
                  </a:cubicBezTo>
                  <a:cubicBezTo>
                    <a:pt x="72" y="35"/>
                    <a:pt x="83" y="35"/>
                    <a:pt x="94" y="35"/>
                  </a:cubicBezTo>
                  <a:cubicBezTo>
                    <a:pt x="95" y="35"/>
                    <a:pt x="95" y="35"/>
                    <a:pt x="97" y="35"/>
                  </a:cubicBezTo>
                  <a:cubicBezTo>
                    <a:pt x="96" y="36"/>
                    <a:pt x="95" y="36"/>
                    <a:pt x="95" y="37"/>
                  </a:cubicBezTo>
                  <a:cubicBezTo>
                    <a:pt x="86" y="43"/>
                    <a:pt x="77" y="50"/>
                    <a:pt x="68" y="56"/>
                  </a:cubicBezTo>
                  <a:cubicBezTo>
                    <a:pt x="67" y="57"/>
                    <a:pt x="67" y="57"/>
                    <a:pt x="67" y="59"/>
                  </a:cubicBezTo>
                  <a:cubicBezTo>
                    <a:pt x="71" y="69"/>
                    <a:pt x="74" y="79"/>
                    <a:pt x="77" y="90"/>
                  </a:cubicBezTo>
                  <a:cubicBezTo>
                    <a:pt x="77" y="90"/>
                    <a:pt x="78" y="91"/>
                    <a:pt x="78" y="92"/>
                  </a:cubicBezTo>
                  <a:cubicBezTo>
                    <a:pt x="77" y="92"/>
                    <a:pt x="77" y="91"/>
                    <a:pt x="76" y="91"/>
                  </a:cubicBezTo>
                  <a:cubicBezTo>
                    <a:pt x="67" y="85"/>
                    <a:pt x="58" y="78"/>
                    <a:pt x="50" y="72"/>
                  </a:cubicBezTo>
                  <a:cubicBezTo>
                    <a:pt x="48" y="71"/>
                    <a:pt x="48" y="71"/>
                    <a:pt x="47" y="72"/>
                  </a:cubicBezTo>
                  <a:cubicBezTo>
                    <a:pt x="38" y="78"/>
                    <a:pt x="29" y="84"/>
                    <a:pt x="21" y="91"/>
                  </a:cubicBezTo>
                  <a:cubicBezTo>
                    <a:pt x="20" y="91"/>
                    <a:pt x="19" y="92"/>
                    <a:pt x="18"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9" name="Freeform 8">
              <a:extLst>
                <a:ext uri="{FF2B5EF4-FFF2-40B4-BE49-F238E27FC236}">
                  <a16:creationId xmlns:a16="http://schemas.microsoft.com/office/drawing/2014/main" id="{30253973-3A53-4BEB-B788-BC4866A7C0A4}"/>
                </a:ext>
              </a:extLst>
            </p:cNvPr>
            <p:cNvSpPr>
              <a:spLocks/>
            </p:cNvSpPr>
            <p:nvPr/>
          </p:nvSpPr>
          <p:spPr bwMode="auto">
            <a:xfrm>
              <a:off x="844868" y="1260475"/>
              <a:ext cx="736600" cy="11113"/>
            </a:xfrm>
            <a:custGeom>
              <a:avLst/>
              <a:gdLst>
                <a:gd name="T0" fmla="*/ 394 w 394"/>
                <a:gd name="T1" fmla="*/ 0 h 6"/>
                <a:gd name="T2" fmla="*/ 394 w 394"/>
                <a:gd name="T3" fmla="*/ 6 h 6"/>
                <a:gd name="T4" fmla="*/ 0 w 394"/>
                <a:gd name="T5" fmla="*/ 6 h 6"/>
                <a:gd name="T6" fmla="*/ 0 w 394"/>
                <a:gd name="T7" fmla="*/ 0 h 6"/>
                <a:gd name="T8" fmla="*/ 394 w 394"/>
                <a:gd name="T9" fmla="*/ 0 h 6"/>
              </a:gdLst>
              <a:ahLst/>
              <a:cxnLst>
                <a:cxn ang="0">
                  <a:pos x="T0" y="T1"/>
                </a:cxn>
                <a:cxn ang="0">
                  <a:pos x="T2" y="T3"/>
                </a:cxn>
                <a:cxn ang="0">
                  <a:pos x="T4" y="T5"/>
                </a:cxn>
                <a:cxn ang="0">
                  <a:pos x="T6" y="T7"/>
                </a:cxn>
                <a:cxn ang="0">
                  <a:pos x="T8" y="T9"/>
                </a:cxn>
              </a:cxnLst>
              <a:rect l="0" t="0" r="r" b="b"/>
              <a:pathLst>
                <a:path w="394" h="6">
                  <a:moveTo>
                    <a:pt x="394" y="0"/>
                  </a:moveTo>
                  <a:cubicBezTo>
                    <a:pt x="394" y="2"/>
                    <a:pt x="394" y="4"/>
                    <a:pt x="394" y="6"/>
                  </a:cubicBezTo>
                  <a:cubicBezTo>
                    <a:pt x="263" y="6"/>
                    <a:pt x="132" y="6"/>
                    <a:pt x="0" y="6"/>
                  </a:cubicBezTo>
                  <a:cubicBezTo>
                    <a:pt x="0" y="4"/>
                    <a:pt x="0" y="2"/>
                    <a:pt x="0" y="0"/>
                  </a:cubicBezTo>
                  <a:cubicBezTo>
                    <a:pt x="132" y="0"/>
                    <a:pt x="263" y="0"/>
                    <a:pt x="3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0" name="Freeform 9">
              <a:extLst>
                <a:ext uri="{FF2B5EF4-FFF2-40B4-BE49-F238E27FC236}">
                  <a16:creationId xmlns:a16="http://schemas.microsoft.com/office/drawing/2014/main" id="{81E975D1-1F5A-4EE5-9949-C6D6FA752E8C}"/>
                </a:ext>
              </a:extLst>
            </p:cNvPr>
            <p:cNvSpPr>
              <a:spLocks/>
            </p:cNvSpPr>
            <p:nvPr/>
          </p:nvSpPr>
          <p:spPr bwMode="auto">
            <a:xfrm>
              <a:off x="1308418" y="1411288"/>
              <a:ext cx="111125" cy="109538"/>
            </a:xfrm>
            <a:custGeom>
              <a:avLst/>
              <a:gdLst>
                <a:gd name="T0" fmla="*/ 0 w 59"/>
                <a:gd name="T1" fmla="*/ 22 h 58"/>
                <a:gd name="T2" fmla="*/ 20 w 59"/>
                <a:gd name="T3" fmla="*/ 22 h 58"/>
                <a:gd name="T4" fmla="*/ 23 w 59"/>
                <a:gd name="T5" fmla="*/ 20 h 58"/>
                <a:gd name="T6" fmla="*/ 29 w 59"/>
                <a:gd name="T7" fmla="*/ 0 h 58"/>
                <a:gd name="T8" fmla="*/ 30 w 59"/>
                <a:gd name="T9" fmla="*/ 3 h 58"/>
                <a:gd name="T10" fmla="*/ 36 w 59"/>
                <a:gd name="T11" fmla="*/ 20 h 58"/>
                <a:gd name="T12" fmla="*/ 39 w 59"/>
                <a:gd name="T13" fmla="*/ 22 h 58"/>
                <a:gd name="T14" fmla="*/ 57 w 59"/>
                <a:gd name="T15" fmla="*/ 22 h 58"/>
                <a:gd name="T16" fmla="*/ 59 w 59"/>
                <a:gd name="T17" fmla="*/ 22 h 58"/>
                <a:gd name="T18" fmla="*/ 59 w 59"/>
                <a:gd name="T19" fmla="*/ 22 h 58"/>
                <a:gd name="T20" fmla="*/ 58 w 59"/>
                <a:gd name="T21" fmla="*/ 24 h 58"/>
                <a:gd name="T22" fmla="*/ 43 w 59"/>
                <a:gd name="T23" fmla="*/ 34 h 58"/>
                <a:gd name="T24" fmla="*/ 42 w 59"/>
                <a:gd name="T25" fmla="*/ 38 h 58"/>
                <a:gd name="T26" fmla="*/ 48 w 59"/>
                <a:gd name="T27" fmla="*/ 56 h 58"/>
                <a:gd name="T28" fmla="*/ 48 w 59"/>
                <a:gd name="T29" fmla="*/ 57 h 58"/>
                <a:gd name="T30" fmla="*/ 30 w 59"/>
                <a:gd name="T31" fmla="*/ 44 h 58"/>
                <a:gd name="T32" fmla="*/ 11 w 59"/>
                <a:gd name="T33" fmla="*/ 58 h 58"/>
                <a:gd name="T34" fmla="*/ 18 w 59"/>
                <a:gd name="T35" fmla="*/ 36 h 58"/>
                <a:gd name="T36" fmla="*/ 0 w 59"/>
                <a:gd name="T37" fmla="*/ 23 h 58"/>
                <a:gd name="T38" fmla="*/ 0 w 59"/>
                <a:gd name="T39" fmla="*/ 2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58">
                  <a:moveTo>
                    <a:pt x="0" y="22"/>
                  </a:moveTo>
                  <a:cubicBezTo>
                    <a:pt x="7" y="22"/>
                    <a:pt x="13" y="22"/>
                    <a:pt x="20" y="22"/>
                  </a:cubicBezTo>
                  <a:cubicBezTo>
                    <a:pt x="22" y="22"/>
                    <a:pt x="23" y="22"/>
                    <a:pt x="23" y="20"/>
                  </a:cubicBezTo>
                  <a:cubicBezTo>
                    <a:pt x="25" y="13"/>
                    <a:pt x="27" y="7"/>
                    <a:pt x="29" y="0"/>
                  </a:cubicBezTo>
                  <a:cubicBezTo>
                    <a:pt x="30" y="1"/>
                    <a:pt x="30" y="2"/>
                    <a:pt x="30" y="3"/>
                  </a:cubicBezTo>
                  <a:cubicBezTo>
                    <a:pt x="32" y="8"/>
                    <a:pt x="34" y="14"/>
                    <a:pt x="36" y="20"/>
                  </a:cubicBezTo>
                  <a:cubicBezTo>
                    <a:pt x="36" y="22"/>
                    <a:pt x="37" y="22"/>
                    <a:pt x="39" y="22"/>
                  </a:cubicBezTo>
                  <a:cubicBezTo>
                    <a:pt x="45" y="22"/>
                    <a:pt x="51" y="22"/>
                    <a:pt x="57" y="22"/>
                  </a:cubicBezTo>
                  <a:cubicBezTo>
                    <a:pt x="58" y="22"/>
                    <a:pt x="58" y="22"/>
                    <a:pt x="59" y="22"/>
                  </a:cubicBezTo>
                  <a:cubicBezTo>
                    <a:pt x="59" y="22"/>
                    <a:pt x="59" y="22"/>
                    <a:pt x="59" y="22"/>
                  </a:cubicBezTo>
                  <a:cubicBezTo>
                    <a:pt x="59" y="23"/>
                    <a:pt x="58" y="23"/>
                    <a:pt x="58" y="24"/>
                  </a:cubicBezTo>
                  <a:cubicBezTo>
                    <a:pt x="53" y="27"/>
                    <a:pt x="48" y="31"/>
                    <a:pt x="43" y="34"/>
                  </a:cubicBezTo>
                  <a:cubicBezTo>
                    <a:pt x="41" y="35"/>
                    <a:pt x="41" y="36"/>
                    <a:pt x="42" y="38"/>
                  </a:cubicBezTo>
                  <a:cubicBezTo>
                    <a:pt x="44" y="44"/>
                    <a:pt x="46" y="50"/>
                    <a:pt x="48" y="56"/>
                  </a:cubicBezTo>
                  <a:cubicBezTo>
                    <a:pt x="48" y="56"/>
                    <a:pt x="48" y="56"/>
                    <a:pt x="48" y="57"/>
                  </a:cubicBezTo>
                  <a:cubicBezTo>
                    <a:pt x="42" y="53"/>
                    <a:pt x="36" y="48"/>
                    <a:pt x="30" y="44"/>
                  </a:cubicBezTo>
                  <a:cubicBezTo>
                    <a:pt x="23" y="48"/>
                    <a:pt x="17" y="53"/>
                    <a:pt x="11" y="58"/>
                  </a:cubicBezTo>
                  <a:cubicBezTo>
                    <a:pt x="13" y="50"/>
                    <a:pt x="16" y="43"/>
                    <a:pt x="18" y="36"/>
                  </a:cubicBezTo>
                  <a:cubicBezTo>
                    <a:pt x="12" y="31"/>
                    <a:pt x="6" y="27"/>
                    <a:pt x="0" y="23"/>
                  </a:cubicBezTo>
                  <a:cubicBezTo>
                    <a:pt x="0" y="22"/>
                    <a:pt x="0" y="22"/>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1" name="Freeform 10">
              <a:extLst>
                <a:ext uri="{FF2B5EF4-FFF2-40B4-BE49-F238E27FC236}">
                  <a16:creationId xmlns:a16="http://schemas.microsoft.com/office/drawing/2014/main" id="{B2B6E975-11B6-4698-BB58-125546DE4F25}"/>
                </a:ext>
              </a:extLst>
            </p:cNvPr>
            <p:cNvSpPr>
              <a:spLocks/>
            </p:cNvSpPr>
            <p:nvPr/>
          </p:nvSpPr>
          <p:spPr bwMode="auto">
            <a:xfrm>
              <a:off x="1013143" y="1416050"/>
              <a:ext cx="109537" cy="106363"/>
            </a:xfrm>
            <a:custGeom>
              <a:avLst/>
              <a:gdLst>
                <a:gd name="T0" fmla="*/ 11 w 59"/>
                <a:gd name="T1" fmla="*/ 57 h 57"/>
                <a:gd name="T2" fmla="*/ 17 w 59"/>
                <a:gd name="T3" fmla="*/ 38 h 57"/>
                <a:gd name="T4" fmla="*/ 18 w 59"/>
                <a:gd name="T5" fmla="*/ 37 h 57"/>
                <a:gd name="T6" fmla="*/ 17 w 59"/>
                <a:gd name="T7" fmla="*/ 34 h 57"/>
                <a:gd name="T8" fmla="*/ 0 w 59"/>
                <a:gd name="T9" fmla="*/ 22 h 57"/>
                <a:gd name="T10" fmla="*/ 2 w 59"/>
                <a:gd name="T11" fmla="*/ 22 h 57"/>
                <a:gd name="T12" fmla="*/ 21 w 59"/>
                <a:gd name="T13" fmla="*/ 22 h 57"/>
                <a:gd name="T14" fmla="*/ 23 w 59"/>
                <a:gd name="T15" fmla="*/ 20 h 57"/>
                <a:gd name="T16" fmla="*/ 30 w 59"/>
                <a:gd name="T17" fmla="*/ 0 h 57"/>
                <a:gd name="T18" fmla="*/ 30 w 59"/>
                <a:gd name="T19" fmla="*/ 2 h 57"/>
                <a:gd name="T20" fmla="*/ 36 w 59"/>
                <a:gd name="T21" fmla="*/ 20 h 57"/>
                <a:gd name="T22" fmla="*/ 39 w 59"/>
                <a:gd name="T23" fmla="*/ 22 h 57"/>
                <a:gd name="T24" fmla="*/ 57 w 59"/>
                <a:gd name="T25" fmla="*/ 22 h 57"/>
                <a:gd name="T26" fmla="*/ 59 w 59"/>
                <a:gd name="T27" fmla="*/ 22 h 57"/>
                <a:gd name="T28" fmla="*/ 58 w 59"/>
                <a:gd name="T29" fmla="*/ 23 h 57"/>
                <a:gd name="T30" fmla="*/ 42 w 59"/>
                <a:gd name="T31" fmla="*/ 34 h 57"/>
                <a:gd name="T32" fmla="*/ 42 w 59"/>
                <a:gd name="T33" fmla="*/ 37 h 57"/>
                <a:gd name="T34" fmla="*/ 47 w 59"/>
                <a:gd name="T35" fmla="*/ 55 h 57"/>
                <a:gd name="T36" fmla="*/ 48 w 59"/>
                <a:gd name="T37" fmla="*/ 57 h 57"/>
                <a:gd name="T38" fmla="*/ 30 w 59"/>
                <a:gd name="T39" fmla="*/ 44 h 57"/>
                <a:gd name="T40" fmla="*/ 11 w 59"/>
                <a:gd name="T4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57">
                  <a:moveTo>
                    <a:pt x="11" y="57"/>
                  </a:moveTo>
                  <a:cubicBezTo>
                    <a:pt x="13" y="51"/>
                    <a:pt x="15" y="44"/>
                    <a:pt x="17" y="38"/>
                  </a:cubicBezTo>
                  <a:cubicBezTo>
                    <a:pt x="17" y="38"/>
                    <a:pt x="17" y="37"/>
                    <a:pt x="18" y="37"/>
                  </a:cubicBezTo>
                  <a:cubicBezTo>
                    <a:pt x="18" y="36"/>
                    <a:pt x="18" y="35"/>
                    <a:pt x="17" y="34"/>
                  </a:cubicBezTo>
                  <a:cubicBezTo>
                    <a:pt x="11" y="30"/>
                    <a:pt x="6" y="26"/>
                    <a:pt x="0" y="22"/>
                  </a:cubicBezTo>
                  <a:cubicBezTo>
                    <a:pt x="1" y="22"/>
                    <a:pt x="2" y="22"/>
                    <a:pt x="2" y="22"/>
                  </a:cubicBezTo>
                  <a:cubicBezTo>
                    <a:pt x="8" y="22"/>
                    <a:pt x="14" y="22"/>
                    <a:pt x="21" y="22"/>
                  </a:cubicBezTo>
                  <a:cubicBezTo>
                    <a:pt x="22" y="22"/>
                    <a:pt x="23" y="21"/>
                    <a:pt x="23" y="20"/>
                  </a:cubicBezTo>
                  <a:cubicBezTo>
                    <a:pt x="25" y="13"/>
                    <a:pt x="27" y="7"/>
                    <a:pt x="30" y="0"/>
                  </a:cubicBezTo>
                  <a:cubicBezTo>
                    <a:pt x="30" y="1"/>
                    <a:pt x="30" y="2"/>
                    <a:pt x="30" y="2"/>
                  </a:cubicBezTo>
                  <a:cubicBezTo>
                    <a:pt x="32" y="8"/>
                    <a:pt x="34" y="14"/>
                    <a:pt x="36" y="20"/>
                  </a:cubicBezTo>
                  <a:cubicBezTo>
                    <a:pt x="37" y="21"/>
                    <a:pt x="37" y="22"/>
                    <a:pt x="39" y="22"/>
                  </a:cubicBezTo>
                  <a:cubicBezTo>
                    <a:pt x="45" y="22"/>
                    <a:pt x="51" y="22"/>
                    <a:pt x="57" y="22"/>
                  </a:cubicBezTo>
                  <a:cubicBezTo>
                    <a:pt x="58" y="22"/>
                    <a:pt x="58" y="22"/>
                    <a:pt x="59" y="22"/>
                  </a:cubicBezTo>
                  <a:cubicBezTo>
                    <a:pt x="59" y="23"/>
                    <a:pt x="58" y="23"/>
                    <a:pt x="58" y="23"/>
                  </a:cubicBezTo>
                  <a:cubicBezTo>
                    <a:pt x="53" y="27"/>
                    <a:pt x="48" y="31"/>
                    <a:pt x="42" y="34"/>
                  </a:cubicBezTo>
                  <a:cubicBezTo>
                    <a:pt x="41" y="35"/>
                    <a:pt x="41" y="36"/>
                    <a:pt x="42" y="37"/>
                  </a:cubicBezTo>
                  <a:cubicBezTo>
                    <a:pt x="44" y="43"/>
                    <a:pt x="46" y="49"/>
                    <a:pt x="47" y="55"/>
                  </a:cubicBezTo>
                  <a:cubicBezTo>
                    <a:pt x="48" y="55"/>
                    <a:pt x="48" y="56"/>
                    <a:pt x="48" y="57"/>
                  </a:cubicBezTo>
                  <a:cubicBezTo>
                    <a:pt x="42" y="52"/>
                    <a:pt x="36" y="48"/>
                    <a:pt x="30" y="44"/>
                  </a:cubicBezTo>
                  <a:cubicBezTo>
                    <a:pt x="24" y="48"/>
                    <a:pt x="18" y="52"/>
                    <a:pt x="1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2" name="Freeform 11">
              <a:extLst>
                <a:ext uri="{FF2B5EF4-FFF2-40B4-BE49-F238E27FC236}">
                  <a16:creationId xmlns:a16="http://schemas.microsoft.com/office/drawing/2014/main" id="{D42E2B57-00AF-4CA7-9DAC-79E4B537EF9F}"/>
                </a:ext>
              </a:extLst>
            </p:cNvPr>
            <p:cNvSpPr>
              <a:spLocks/>
            </p:cNvSpPr>
            <p:nvPr/>
          </p:nvSpPr>
          <p:spPr bwMode="auto">
            <a:xfrm>
              <a:off x="1519555" y="1435100"/>
              <a:ext cx="101600" cy="49213"/>
            </a:xfrm>
            <a:custGeom>
              <a:avLst/>
              <a:gdLst>
                <a:gd name="T0" fmla="*/ 0 w 54"/>
                <a:gd name="T1" fmla="*/ 13 h 27"/>
                <a:gd name="T2" fmla="*/ 54 w 54"/>
                <a:gd name="T3" fmla="*/ 13 h 27"/>
                <a:gd name="T4" fmla="*/ 53 w 54"/>
                <a:gd name="T5" fmla="*/ 13 h 27"/>
                <a:gd name="T6" fmla="*/ 28 w 54"/>
                <a:gd name="T7" fmla="*/ 26 h 27"/>
                <a:gd name="T8" fmla="*/ 8 w 54"/>
                <a:gd name="T9" fmla="*/ 20 h 27"/>
                <a:gd name="T10" fmla="*/ 0 w 54"/>
                <a:gd name="T11" fmla="*/ 13 h 27"/>
              </a:gdLst>
              <a:ahLst/>
              <a:cxnLst>
                <a:cxn ang="0">
                  <a:pos x="T0" y="T1"/>
                </a:cxn>
                <a:cxn ang="0">
                  <a:pos x="T2" y="T3"/>
                </a:cxn>
                <a:cxn ang="0">
                  <a:pos x="T4" y="T5"/>
                </a:cxn>
                <a:cxn ang="0">
                  <a:pos x="T6" y="T7"/>
                </a:cxn>
                <a:cxn ang="0">
                  <a:pos x="T8" y="T9"/>
                </a:cxn>
                <a:cxn ang="0">
                  <a:pos x="T10" y="T11"/>
                </a:cxn>
              </a:cxnLst>
              <a:rect l="0" t="0" r="r" b="b"/>
              <a:pathLst>
                <a:path w="54" h="27">
                  <a:moveTo>
                    <a:pt x="0" y="13"/>
                  </a:moveTo>
                  <a:cubicBezTo>
                    <a:pt x="19" y="2"/>
                    <a:pt x="37" y="0"/>
                    <a:pt x="54" y="13"/>
                  </a:cubicBezTo>
                  <a:cubicBezTo>
                    <a:pt x="54" y="13"/>
                    <a:pt x="54" y="13"/>
                    <a:pt x="53" y="13"/>
                  </a:cubicBezTo>
                  <a:cubicBezTo>
                    <a:pt x="46" y="20"/>
                    <a:pt x="38" y="25"/>
                    <a:pt x="28" y="26"/>
                  </a:cubicBezTo>
                  <a:cubicBezTo>
                    <a:pt x="20" y="27"/>
                    <a:pt x="14" y="25"/>
                    <a:pt x="8" y="20"/>
                  </a:cubicBezTo>
                  <a:cubicBezTo>
                    <a:pt x="5" y="18"/>
                    <a:pt x="3" y="16"/>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3" name="Freeform 12">
              <a:extLst>
                <a:ext uri="{FF2B5EF4-FFF2-40B4-BE49-F238E27FC236}">
                  <a16:creationId xmlns:a16="http://schemas.microsoft.com/office/drawing/2014/main" id="{69C67C50-9D00-46CB-8073-4852AD936149}"/>
                </a:ext>
              </a:extLst>
            </p:cNvPr>
            <p:cNvSpPr>
              <a:spLocks/>
            </p:cNvSpPr>
            <p:nvPr/>
          </p:nvSpPr>
          <p:spPr bwMode="auto">
            <a:xfrm>
              <a:off x="889318" y="1462088"/>
              <a:ext cx="96837" cy="53975"/>
            </a:xfrm>
            <a:custGeom>
              <a:avLst/>
              <a:gdLst>
                <a:gd name="T0" fmla="*/ 52 w 52"/>
                <a:gd name="T1" fmla="*/ 8 h 29"/>
                <a:gd name="T2" fmla="*/ 28 w 52"/>
                <a:gd name="T3" fmla="*/ 28 h 29"/>
                <a:gd name="T4" fmla="*/ 0 w 52"/>
                <a:gd name="T5" fmla="*/ 22 h 29"/>
                <a:gd name="T6" fmla="*/ 52 w 52"/>
                <a:gd name="T7" fmla="*/ 8 h 29"/>
              </a:gdLst>
              <a:ahLst/>
              <a:cxnLst>
                <a:cxn ang="0">
                  <a:pos x="T0" y="T1"/>
                </a:cxn>
                <a:cxn ang="0">
                  <a:pos x="T2" y="T3"/>
                </a:cxn>
                <a:cxn ang="0">
                  <a:pos x="T4" y="T5"/>
                </a:cxn>
                <a:cxn ang="0">
                  <a:pos x="T6" y="T7"/>
                </a:cxn>
              </a:cxnLst>
              <a:rect l="0" t="0" r="r" b="b"/>
              <a:pathLst>
                <a:path w="52" h="29">
                  <a:moveTo>
                    <a:pt x="52" y="8"/>
                  </a:moveTo>
                  <a:cubicBezTo>
                    <a:pt x="47" y="19"/>
                    <a:pt x="40" y="26"/>
                    <a:pt x="28" y="28"/>
                  </a:cubicBezTo>
                  <a:cubicBezTo>
                    <a:pt x="18" y="29"/>
                    <a:pt x="9" y="26"/>
                    <a:pt x="0" y="22"/>
                  </a:cubicBezTo>
                  <a:cubicBezTo>
                    <a:pt x="7" y="8"/>
                    <a:pt x="35" y="0"/>
                    <a:pt x="5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4" name="Freeform 13">
              <a:extLst>
                <a:ext uri="{FF2B5EF4-FFF2-40B4-BE49-F238E27FC236}">
                  <a16:creationId xmlns:a16="http://schemas.microsoft.com/office/drawing/2014/main" id="{AEF7FF0F-FAF2-484C-AE6F-ED89C5407E40}"/>
                </a:ext>
              </a:extLst>
            </p:cNvPr>
            <p:cNvSpPr>
              <a:spLocks/>
            </p:cNvSpPr>
            <p:nvPr/>
          </p:nvSpPr>
          <p:spPr bwMode="auto">
            <a:xfrm>
              <a:off x="660718" y="1222375"/>
              <a:ext cx="69850" cy="73025"/>
            </a:xfrm>
            <a:custGeom>
              <a:avLst/>
              <a:gdLst>
                <a:gd name="T0" fmla="*/ 0 w 37"/>
                <a:gd name="T1" fmla="*/ 0 h 39"/>
                <a:gd name="T2" fmla="*/ 37 w 37"/>
                <a:gd name="T3" fmla="*/ 38 h 39"/>
                <a:gd name="T4" fmla="*/ 23 w 37"/>
                <a:gd name="T5" fmla="*/ 37 h 39"/>
                <a:gd name="T6" fmla="*/ 5 w 37"/>
                <a:gd name="T7" fmla="*/ 21 h 39"/>
                <a:gd name="T8" fmla="*/ 0 w 37"/>
                <a:gd name="T9" fmla="*/ 0 h 39"/>
              </a:gdLst>
              <a:ahLst/>
              <a:cxnLst>
                <a:cxn ang="0">
                  <a:pos x="T0" y="T1"/>
                </a:cxn>
                <a:cxn ang="0">
                  <a:pos x="T2" y="T3"/>
                </a:cxn>
                <a:cxn ang="0">
                  <a:pos x="T4" y="T5"/>
                </a:cxn>
                <a:cxn ang="0">
                  <a:pos x="T6" y="T7"/>
                </a:cxn>
                <a:cxn ang="0">
                  <a:pos x="T8" y="T9"/>
                </a:cxn>
              </a:cxnLst>
              <a:rect l="0" t="0" r="r" b="b"/>
              <a:pathLst>
                <a:path w="37" h="39">
                  <a:moveTo>
                    <a:pt x="0" y="0"/>
                  </a:moveTo>
                  <a:cubicBezTo>
                    <a:pt x="22" y="4"/>
                    <a:pt x="32" y="17"/>
                    <a:pt x="37" y="38"/>
                  </a:cubicBezTo>
                  <a:cubicBezTo>
                    <a:pt x="32" y="39"/>
                    <a:pt x="27" y="38"/>
                    <a:pt x="23" y="37"/>
                  </a:cubicBezTo>
                  <a:cubicBezTo>
                    <a:pt x="14" y="35"/>
                    <a:pt x="8" y="29"/>
                    <a:pt x="5" y="21"/>
                  </a:cubicBezTo>
                  <a:cubicBezTo>
                    <a:pt x="1" y="15"/>
                    <a:pt x="0" y="8"/>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5" name="Freeform 14">
              <a:extLst>
                <a:ext uri="{FF2B5EF4-FFF2-40B4-BE49-F238E27FC236}">
                  <a16:creationId xmlns:a16="http://schemas.microsoft.com/office/drawing/2014/main" id="{E7855EF7-28B9-415E-ACA8-831C70C25C8F}"/>
                </a:ext>
              </a:extLst>
            </p:cNvPr>
            <p:cNvSpPr>
              <a:spLocks/>
            </p:cNvSpPr>
            <p:nvPr/>
          </p:nvSpPr>
          <p:spPr bwMode="auto">
            <a:xfrm>
              <a:off x="806768" y="1436688"/>
              <a:ext cx="100012" cy="47625"/>
            </a:xfrm>
            <a:custGeom>
              <a:avLst/>
              <a:gdLst>
                <a:gd name="T0" fmla="*/ 53 w 53"/>
                <a:gd name="T1" fmla="*/ 12 h 26"/>
                <a:gd name="T2" fmla="*/ 38 w 53"/>
                <a:gd name="T3" fmla="*/ 23 h 26"/>
                <a:gd name="T4" fmla="*/ 21 w 53"/>
                <a:gd name="T5" fmla="*/ 24 h 26"/>
                <a:gd name="T6" fmla="*/ 0 w 53"/>
                <a:gd name="T7" fmla="*/ 12 h 26"/>
                <a:gd name="T8" fmla="*/ 53 w 53"/>
                <a:gd name="T9" fmla="*/ 12 h 26"/>
              </a:gdLst>
              <a:ahLst/>
              <a:cxnLst>
                <a:cxn ang="0">
                  <a:pos x="T0" y="T1"/>
                </a:cxn>
                <a:cxn ang="0">
                  <a:pos x="T2" y="T3"/>
                </a:cxn>
                <a:cxn ang="0">
                  <a:pos x="T4" y="T5"/>
                </a:cxn>
                <a:cxn ang="0">
                  <a:pos x="T6" y="T7"/>
                </a:cxn>
                <a:cxn ang="0">
                  <a:pos x="T8" y="T9"/>
                </a:cxn>
              </a:cxnLst>
              <a:rect l="0" t="0" r="r" b="b"/>
              <a:pathLst>
                <a:path w="53" h="26">
                  <a:moveTo>
                    <a:pt x="53" y="12"/>
                  </a:moveTo>
                  <a:cubicBezTo>
                    <a:pt x="49" y="17"/>
                    <a:pt x="44" y="21"/>
                    <a:pt x="38" y="23"/>
                  </a:cubicBezTo>
                  <a:cubicBezTo>
                    <a:pt x="33" y="26"/>
                    <a:pt x="27" y="26"/>
                    <a:pt x="21" y="24"/>
                  </a:cubicBezTo>
                  <a:cubicBezTo>
                    <a:pt x="13" y="22"/>
                    <a:pt x="6" y="18"/>
                    <a:pt x="0" y="12"/>
                  </a:cubicBezTo>
                  <a:cubicBezTo>
                    <a:pt x="13" y="0"/>
                    <a:pt x="36" y="0"/>
                    <a:pt x="5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6" name="Freeform 15">
              <a:extLst>
                <a:ext uri="{FF2B5EF4-FFF2-40B4-BE49-F238E27FC236}">
                  <a16:creationId xmlns:a16="http://schemas.microsoft.com/office/drawing/2014/main" id="{421AC108-1472-4FB4-A6BF-00D61630F10B}"/>
                </a:ext>
              </a:extLst>
            </p:cNvPr>
            <p:cNvSpPr>
              <a:spLocks/>
            </p:cNvSpPr>
            <p:nvPr/>
          </p:nvSpPr>
          <p:spPr bwMode="auto">
            <a:xfrm>
              <a:off x="1441768" y="1470025"/>
              <a:ext cx="95250" cy="46038"/>
            </a:xfrm>
            <a:custGeom>
              <a:avLst/>
              <a:gdLst>
                <a:gd name="T0" fmla="*/ 0 w 51"/>
                <a:gd name="T1" fmla="*/ 4 h 25"/>
                <a:gd name="T2" fmla="*/ 29 w 51"/>
                <a:gd name="T3" fmla="*/ 2 h 25"/>
                <a:gd name="T4" fmla="*/ 51 w 51"/>
                <a:gd name="T5" fmla="*/ 17 h 25"/>
                <a:gd name="T6" fmla="*/ 38 w 51"/>
                <a:gd name="T7" fmla="*/ 23 h 25"/>
                <a:gd name="T8" fmla="*/ 16 w 51"/>
                <a:gd name="T9" fmla="*/ 22 h 25"/>
                <a:gd name="T10" fmla="*/ 0 w 51"/>
                <a:gd name="T11" fmla="*/ 4 h 25"/>
              </a:gdLst>
              <a:ahLst/>
              <a:cxnLst>
                <a:cxn ang="0">
                  <a:pos x="T0" y="T1"/>
                </a:cxn>
                <a:cxn ang="0">
                  <a:pos x="T2" y="T3"/>
                </a:cxn>
                <a:cxn ang="0">
                  <a:pos x="T4" y="T5"/>
                </a:cxn>
                <a:cxn ang="0">
                  <a:pos x="T6" y="T7"/>
                </a:cxn>
                <a:cxn ang="0">
                  <a:pos x="T8" y="T9"/>
                </a:cxn>
                <a:cxn ang="0">
                  <a:pos x="T10" y="T11"/>
                </a:cxn>
              </a:cxnLst>
              <a:rect l="0" t="0" r="r" b="b"/>
              <a:pathLst>
                <a:path w="51" h="25">
                  <a:moveTo>
                    <a:pt x="0" y="4"/>
                  </a:moveTo>
                  <a:cubicBezTo>
                    <a:pt x="9" y="1"/>
                    <a:pt x="19" y="0"/>
                    <a:pt x="29" y="2"/>
                  </a:cubicBezTo>
                  <a:cubicBezTo>
                    <a:pt x="38" y="4"/>
                    <a:pt x="45" y="10"/>
                    <a:pt x="51" y="17"/>
                  </a:cubicBezTo>
                  <a:cubicBezTo>
                    <a:pt x="47" y="20"/>
                    <a:pt x="43" y="22"/>
                    <a:pt x="38" y="23"/>
                  </a:cubicBezTo>
                  <a:cubicBezTo>
                    <a:pt x="31" y="24"/>
                    <a:pt x="23" y="25"/>
                    <a:pt x="16" y="22"/>
                  </a:cubicBezTo>
                  <a:cubicBezTo>
                    <a:pt x="8" y="18"/>
                    <a:pt x="3" y="1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7" name="Freeform 16">
              <a:extLst>
                <a:ext uri="{FF2B5EF4-FFF2-40B4-BE49-F238E27FC236}">
                  <a16:creationId xmlns:a16="http://schemas.microsoft.com/office/drawing/2014/main" id="{DD33892E-D183-4143-A1D6-CB3F2F4328FF}"/>
                </a:ext>
              </a:extLst>
            </p:cNvPr>
            <p:cNvSpPr>
              <a:spLocks/>
            </p:cNvSpPr>
            <p:nvPr/>
          </p:nvSpPr>
          <p:spPr bwMode="auto">
            <a:xfrm>
              <a:off x="1698943" y="1222375"/>
              <a:ext cx="68262" cy="73025"/>
            </a:xfrm>
            <a:custGeom>
              <a:avLst/>
              <a:gdLst>
                <a:gd name="T0" fmla="*/ 0 w 37"/>
                <a:gd name="T1" fmla="*/ 38 h 39"/>
                <a:gd name="T2" fmla="*/ 37 w 37"/>
                <a:gd name="T3" fmla="*/ 0 h 39"/>
                <a:gd name="T4" fmla="*/ 36 w 37"/>
                <a:gd name="T5" fmla="*/ 7 h 39"/>
                <a:gd name="T6" fmla="*/ 29 w 37"/>
                <a:gd name="T7" fmla="*/ 26 h 39"/>
                <a:gd name="T8" fmla="*/ 0 w 37"/>
                <a:gd name="T9" fmla="*/ 38 h 39"/>
              </a:gdLst>
              <a:ahLst/>
              <a:cxnLst>
                <a:cxn ang="0">
                  <a:pos x="T0" y="T1"/>
                </a:cxn>
                <a:cxn ang="0">
                  <a:pos x="T2" y="T3"/>
                </a:cxn>
                <a:cxn ang="0">
                  <a:pos x="T4" y="T5"/>
                </a:cxn>
                <a:cxn ang="0">
                  <a:pos x="T6" y="T7"/>
                </a:cxn>
                <a:cxn ang="0">
                  <a:pos x="T8" y="T9"/>
                </a:cxn>
              </a:cxnLst>
              <a:rect l="0" t="0" r="r" b="b"/>
              <a:pathLst>
                <a:path w="37" h="39">
                  <a:moveTo>
                    <a:pt x="0" y="38"/>
                  </a:moveTo>
                  <a:cubicBezTo>
                    <a:pt x="5" y="17"/>
                    <a:pt x="15" y="4"/>
                    <a:pt x="37" y="0"/>
                  </a:cubicBezTo>
                  <a:cubicBezTo>
                    <a:pt x="37" y="3"/>
                    <a:pt x="37" y="5"/>
                    <a:pt x="36" y="7"/>
                  </a:cubicBezTo>
                  <a:cubicBezTo>
                    <a:pt x="36" y="14"/>
                    <a:pt x="33" y="21"/>
                    <a:pt x="29" y="26"/>
                  </a:cubicBezTo>
                  <a:cubicBezTo>
                    <a:pt x="22" y="36"/>
                    <a:pt x="12" y="39"/>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8" name="Freeform 17">
              <a:extLst>
                <a:ext uri="{FF2B5EF4-FFF2-40B4-BE49-F238E27FC236}">
                  <a16:creationId xmlns:a16="http://schemas.microsoft.com/office/drawing/2014/main" id="{1FF7DB26-C1B5-433C-91AA-E047C61F5E8D}"/>
                </a:ext>
              </a:extLst>
            </p:cNvPr>
            <p:cNvSpPr>
              <a:spLocks/>
            </p:cNvSpPr>
            <p:nvPr/>
          </p:nvSpPr>
          <p:spPr bwMode="auto">
            <a:xfrm>
              <a:off x="1654493" y="1306513"/>
              <a:ext cx="84137" cy="63500"/>
            </a:xfrm>
            <a:custGeom>
              <a:avLst/>
              <a:gdLst>
                <a:gd name="T0" fmla="*/ 45 w 45"/>
                <a:gd name="T1" fmla="*/ 3 h 34"/>
                <a:gd name="T2" fmla="*/ 40 w 45"/>
                <a:gd name="T3" fmla="*/ 15 h 34"/>
                <a:gd name="T4" fmla="*/ 21 w 45"/>
                <a:gd name="T5" fmla="*/ 32 h 34"/>
                <a:gd name="T6" fmla="*/ 0 w 45"/>
                <a:gd name="T7" fmla="*/ 30 h 34"/>
                <a:gd name="T8" fmla="*/ 45 w 45"/>
                <a:gd name="T9" fmla="*/ 3 h 34"/>
              </a:gdLst>
              <a:ahLst/>
              <a:cxnLst>
                <a:cxn ang="0">
                  <a:pos x="T0" y="T1"/>
                </a:cxn>
                <a:cxn ang="0">
                  <a:pos x="T2" y="T3"/>
                </a:cxn>
                <a:cxn ang="0">
                  <a:pos x="T4" y="T5"/>
                </a:cxn>
                <a:cxn ang="0">
                  <a:pos x="T6" y="T7"/>
                </a:cxn>
                <a:cxn ang="0">
                  <a:pos x="T8" y="T9"/>
                </a:cxn>
              </a:cxnLst>
              <a:rect l="0" t="0" r="r" b="b"/>
              <a:pathLst>
                <a:path w="45" h="34">
                  <a:moveTo>
                    <a:pt x="45" y="3"/>
                  </a:moveTo>
                  <a:cubicBezTo>
                    <a:pt x="44" y="8"/>
                    <a:pt x="43" y="12"/>
                    <a:pt x="40" y="15"/>
                  </a:cubicBezTo>
                  <a:cubicBezTo>
                    <a:pt x="36" y="23"/>
                    <a:pt x="30" y="29"/>
                    <a:pt x="21" y="32"/>
                  </a:cubicBezTo>
                  <a:cubicBezTo>
                    <a:pt x="14" y="34"/>
                    <a:pt x="7" y="33"/>
                    <a:pt x="0" y="30"/>
                  </a:cubicBezTo>
                  <a:cubicBezTo>
                    <a:pt x="5" y="13"/>
                    <a:pt x="29" y="0"/>
                    <a:pt x="4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9" name="Freeform 18">
              <a:extLst>
                <a:ext uri="{FF2B5EF4-FFF2-40B4-BE49-F238E27FC236}">
                  <a16:creationId xmlns:a16="http://schemas.microsoft.com/office/drawing/2014/main" id="{3D1C6CC3-58B3-425D-9715-3692A3E92D37}"/>
                </a:ext>
              </a:extLst>
            </p:cNvPr>
            <p:cNvSpPr>
              <a:spLocks/>
            </p:cNvSpPr>
            <p:nvPr/>
          </p:nvSpPr>
          <p:spPr bwMode="auto">
            <a:xfrm>
              <a:off x="689293" y="1311275"/>
              <a:ext cx="84137" cy="58738"/>
            </a:xfrm>
            <a:custGeom>
              <a:avLst/>
              <a:gdLst>
                <a:gd name="T0" fmla="*/ 0 w 45"/>
                <a:gd name="T1" fmla="*/ 1 h 32"/>
                <a:gd name="T2" fmla="*/ 45 w 45"/>
                <a:gd name="T3" fmla="*/ 29 h 32"/>
                <a:gd name="T4" fmla="*/ 35 w 45"/>
                <a:gd name="T5" fmla="*/ 31 h 32"/>
                <a:gd name="T6" fmla="*/ 10 w 45"/>
                <a:gd name="T7" fmla="*/ 22 h 32"/>
                <a:gd name="T8" fmla="*/ 0 w 45"/>
                <a:gd name="T9" fmla="*/ 2 h 32"/>
                <a:gd name="T10" fmla="*/ 0 w 45"/>
                <a:gd name="T11" fmla="*/ 1 h 32"/>
              </a:gdLst>
              <a:ahLst/>
              <a:cxnLst>
                <a:cxn ang="0">
                  <a:pos x="T0" y="T1"/>
                </a:cxn>
                <a:cxn ang="0">
                  <a:pos x="T2" y="T3"/>
                </a:cxn>
                <a:cxn ang="0">
                  <a:pos x="T4" y="T5"/>
                </a:cxn>
                <a:cxn ang="0">
                  <a:pos x="T6" y="T7"/>
                </a:cxn>
                <a:cxn ang="0">
                  <a:pos x="T8" y="T9"/>
                </a:cxn>
                <a:cxn ang="0">
                  <a:pos x="T10" y="T11"/>
                </a:cxn>
              </a:cxnLst>
              <a:rect l="0" t="0" r="r" b="b"/>
              <a:pathLst>
                <a:path w="45" h="32">
                  <a:moveTo>
                    <a:pt x="0" y="1"/>
                  </a:moveTo>
                  <a:cubicBezTo>
                    <a:pt x="21" y="0"/>
                    <a:pt x="34" y="8"/>
                    <a:pt x="45" y="29"/>
                  </a:cubicBezTo>
                  <a:cubicBezTo>
                    <a:pt x="42" y="29"/>
                    <a:pt x="39" y="31"/>
                    <a:pt x="35" y="31"/>
                  </a:cubicBezTo>
                  <a:cubicBezTo>
                    <a:pt x="25" y="32"/>
                    <a:pt x="17" y="29"/>
                    <a:pt x="10" y="22"/>
                  </a:cubicBezTo>
                  <a:cubicBezTo>
                    <a:pt x="5" y="16"/>
                    <a:pt x="2" y="10"/>
                    <a:pt x="0" y="2"/>
                  </a:cubicBezTo>
                  <a:cubicBezTo>
                    <a:pt x="0" y="2"/>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0" name="Freeform 19">
              <a:extLst>
                <a:ext uri="{FF2B5EF4-FFF2-40B4-BE49-F238E27FC236}">
                  <a16:creationId xmlns:a16="http://schemas.microsoft.com/office/drawing/2014/main" id="{97BDD120-3590-4160-B99E-45DFE6CA9188}"/>
                </a:ext>
              </a:extLst>
            </p:cNvPr>
            <p:cNvSpPr>
              <a:spLocks/>
            </p:cNvSpPr>
            <p:nvPr/>
          </p:nvSpPr>
          <p:spPr bwMode="auto">
            <a:xfrm>
              <a:off x="736918" y="1385888"/>
              <a:ext cx="96837" cy="52388"/>
            </a:xfrm>
            <a:custGeom>
              <a:avLst/>
              <a:gdLst>
                <a:gd name="T0" fmla="*/ 51 w 51"/>
                <a:gd name="T1" fmla="*/ 18 h 28"/>
                <a:gd name="T2" fmla="*/ 19 w 51"/>
                <a:gd name="T3" fmla="*/ 23 h 28"/>
                <a:gd name="T4" fmla="*/ 0 w 51"/>
                <a:gd name="T5" fmla="*/ 4 h 28"/>
                <a:gd name="T6" fmla="*/ 22 w 51"/>
                <a:gd name="T7" fmla="*/ 1 h 28"/>
                <a:gd name="T8" fmla="*/ 51 w 51"/>
                <a:gd name="T9" fmla="*/ 18 h 28"/>
              </a:gdLst>
              <a:ahLst/>
              <a:cxnLst>
                <a:cxn ang="0">
                  <a:pos x="T0" y="T1"/>
                </a:cxn>
                <a:cxn ang="0">
                  <a:pos x="T2" y="T3"/>
                </a:cxn>
                <a:cxn ang="0">
                  <a:pos x="T4" y="T5"/>
                </a:cxn>
                <a:cxn ang="0">
                  <a:pos x="T6" y="T7"/>
                </a:cxn>
                <a:cxn ang="0">
                  <a:pos x="T8" y="T9"/>
                </a:cxn>
              </a:cxnLst>
              <a:rect l="0" t="0" r="r" b="b"/>
              <a:pathLst>
                <a:path w="51" h="28">
                  <a:moveTo>
                    <a:pt x="51" y="18"/>
                  </a:moveTo>
                  <a:cubicBezTo>
                    <a:pt x="42" y="26"/>
                    <a:pt x="29" y="28"/>
                    <a:pt x="19" y="23"/>
                  </a:cubicBezTo>
                  <a:cubicBezTo>
                    <a:pt x="11" y="18"/>
                    <a:pt x="5" y="12"/>
                    <a:pt x="0" y="4"/>
                  </a:cubicBezTo>
                  <a:cubicBezTo>
                    <a:pt x="7" y="1"/>
                    <a:pt x="15" y="0"/>
                    <a:pt x="22" y="1"/>
                  </a:cubicBezTo>
                  <a:cubicBezTo>
                    <a:pt x="34" y="3"/>
                    <a:pt x="43" y="10"/>
                    <a:pt x="5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1" name="Freeform 20">
              <a:extLst>
                <a:ext uri="{FF2B5EF4-FFF2-40B4-BE49-F238E27FC236}">
                  <a16:creationId xmlns:a16="http://schemas.microsoft.com/office/drawing/2014/main" id="{705A63B6-EEB2-4EF4-A154-D20E89C41B4B}"/>
                </a:ext>
              </a:extLst>
            </p:cNvPr>
            <p:cNvSpPr>
              <a:spLocks/>
            </p:cNvSpPr>
            <p:nvPr/>
          </p:nvSpPr>
          <p:spPr bwMode="auto">
            <a:xfrm>
              <a:off x="1595755" y="1377950"/>
              <a:ext cx="95250" cy="60325"/>
            </a:xfrm>
            <a:custGeom>
              <a:avLst/>
              <a:gdLst>
                <a:gd name="T0" fmla="*/ 0 w 51"/>
                <a:gd name="T1" fmla="*/ 22 h 32"/>
                <a:gd name="T2" fmla="*/ 51 w 51"/>
                <a:gd name="T3" fmla="*/ 8 h 32"/>
                <a:gd name="T4" fmla="*/ 47 w 51"/>
                <a:gd name="T5" fmla="*/ 14 h 32"/>
                <a:gd name="T6" fmla="*/ 31 w 51"/>
                <a:gd name="T7" fmla="*/ 27 h 32"/>
                <a:gd name="T8" fmla="*/ 0 w 51"/>
                <a:gd name="T9" fmla="*/ 22 h 32"/>
              </a:gdLst>
              <a:ahLst/>
              <a:cxnLst>
                <a:cxn ang="0">
                  <a:pos x="T0" y="T1"/>
                </a:cxn>
                <a:cxn ang="0">
                  <a:pos x="T2" y="T3"/>
                </a:cxn>
                <a:cxn ang="0">
                  <a:pos x="T4" y="T5"/>
                </a:cxn>
                <a:cxn ang="0">
                  <a:pos x="T6" y="T7"/>
                </a:cxn>
                <a:cxn ang="0">
                  <a:pos x="T8" y="T9"/>
                </a:cxn>
              </a:cxnLst>
              <a:rect l="0" t="0" r="r" b="b"/>
              <a:pathLst>
                <a:path w="51" h="32">
                  <a:moveTo>
                    <a:pt x="0" y="22"/>
                  </a:moveTo>
                  <a:cubicBezTo>
                    <a:pt x="11" y="7"/>
                    <a:pt x="36" y="0"/>
                    <a:pt x="51" y="8"/>
                  </a:cubicBezTo>
                  <a:cubicBezTo>
                    <a:pt x="50" y="10"/>
                    <a:pt x="48" y="12"/>
                    <a:pt x="47" y="14"/>
                  </a:cubicBezTo>
                  <a:cubicBezTo>
                    <a:pt x="43" y="19"/>
                    <a:pt x="38" y="24"/>
                    <a:pt x="31" y="27"/>
                  </a:cubicBezTo>
                  <a:cubicBezTo>
                    <a:pt x="21" y="32"/>
                    <a:pt x="9" y="30"/>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2" name="Freeform 21">
              <a:extLst>
                <a:ext uri="{FF2B5EF4-FFF2-40B4-BE49-F238E27FC236}">
                  <a16:creationId xmlns:a16="http://schemas.microsoft.com/office/drawing/2014/main" id="{20BE9396-24B4-4FF9-817E-644C52519103}"/>
                </a:ext>
              </a:extLst>
            </p:cNvPr>
            <p:cNvSpPr>
              <a:spLocks/>
            </p:cNvSpPr>
            <p:nvPr/>
          </p:nvSpPr>
          <p:spPr bwMode="auto">
            <a:xfrm>
              <a:off x="1689418" y="1135063"/>
              <a:ext cx="53975" cy="93663"/>
            </a:xfrm>
            <a:custGeom>
              <a:avLst/>
              <a:gdLst>
                <a:gd name="T0" fmla="*/ 11 w 29"/>
                <a:gd name="T1" fmla="*/ 50 h 50"/>
                <a:gd name="T2" fmla="*/ 13 w 29"/>
                <a:gd name="T3" fmla="*/ 0 h 50"/>
                <a:gd name="T4" fmla="*/ 11 w 29"/>
                <a:gd name="T5" fmla="*/ 50 h 50"/>
              </a:gdLst>
              <a:ahLst/>
              <a:cxnLst>
                <a:cxn ang="0">
                  <a:pos x="T0" y="T1"/>
                </a:cxn>
                <a:cxn ang="0">
                  <a:pos x="T2" y="T3"/>
                </a:cxn>
                <a:cxn ang="0">
                  <a:pos x="T4" y="T5"/>
                </a:cxn>
              </a:cxnLst>
              <a:rect l="0" t="0" r="r" b="b"/>
              <a:pathLst>
                <a:path w="29" h="50">
                  <a:moveTo>
                    <a:pt x="11" y="50"/>
                  </a:moveTo>
                  <a:cubicBezTo>
                    <a:pt x="0" y="32"/>
                    <a:pt x="0" y="18"/>
                    <a:pt x="13" y="0"/>
                  </a:cubicBezTo>
                  <a:cubicBezTo>
                    <a:pt x="29" y="14"/>
                    <a:pt x="29" y="36"/>
                    <a:pt x="1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3" name="Freeform 22">
              <a:extLst>
                <a:ext uri="{FF2B5EF4-FFF2-40B4-BE49-F238E27FC236}">
                  <a16:creationId xmlns:a16="http://schemas.microsoft.com/office/drawing/2014/main" id="{C2083BDD-2FBF-4D2E-84E4-57113D916098}"/>
                </a:ext>
              </a:extLst>
            </p:cNvPr>
            <p:cNvSpPr>
              <a:spLocks/>
            </p:cNvSpPr>
            <p:nvPr/>
          </p:nvSpPr>
          <p:spPr bwMode="auto">
            <a:xfrm>
              <a:off x="684530" y="1135063"/>
              <a:ext cx="55562" cy="93663"/>
            </a:xfrm>
            <a:custGeom>
              <a:avLst/>
              <a:gdLst>
                <a:gd name="T0" fmla="*/ 18 w 29"/>
                <a:gd name="T1" fmla="*/ 50 h 50"/>
                <a:gd name="T2" fmla="*/ 16 w 29"/>
                <a:gd name="T3" fmla="*/ 0 h 50"/>
                <a:gd name="T4" fmla="*/ 18 w 29"/>
                <a:gd name="T5" fmla="*/ 50 h 50"/>
              </a:gdLst>
              <a:ahLst/>
              <a:cxnLst>
                <a:cxn ang="0">
                  <a:pos x="T0" y="T1"/>
                </a:cxn>
                <a:cxn ang="0">
                  <a:pos x="T2" y="T3"/>
                </a:cxn>
                <a:cxn ang="0">
                  <a:pos x="T4" y="T5"/>
                </a:cxn>
              </a:cxnLst>
              <a:rect l="0" t="0" r="r" b="b"/>
              <a:pathLst>
                <a:path w="29" h="50">
                  <a:moveTo>
                    <a:pt x="18" y="50"/>
                  </a:moveTo>
                  <a:cubicBezTo>
                    <a:pt x="0" y="36"/>
                    <a:pt x="0" y="14"/>
                    <a:pt x="16" y="0"/>
                  </a:cubicBezTo>
                  <a:cubicBezTo>
                    <a:pt x="28" y="13"/>
                    <a:pt x="29" y="35"/>
                    <a:pt x="18"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4" name="Freeform 23">
              <a:extLst>
                <a:ext uri="{FF2B5EF4-FFF2-40B4-BE49-F238E27FC236}">
                  <a16:creationId xmlns:a16="http://schemas.microsoft.com/office/drawing/2014/main" id="{1C706948-18BE-4C70-A94B-FE6C1D77660C}"/>
                </a:ext>
              </a:extLst>
            </p:cNvPr>
            <p:cNvSpPr>
              <a:spLocks/>
            </p:cNvSpPr>
            <p:nvPr/>
          </p:nvSpPr>
          <p:spPr bwMode="auto">
            <a:xfrm>
              <a:off x="922655" y="1397000"/>
              <a:ext cx="66675" cy="65088"/>
            </a:xfrm>
            <a:custGeom>
              <a:avLst/>
              <a:gdLst>
                <a:gd name="T0" fmla="*/ 35 w 35"/>
                <a:gd name="T1" fmla="*/ 34 h 35"/>
                <a:gd name="T2" fmla="*/ 3 w 35"/>
                <a:gd name="T3" fmla="*/ 1 h 35"/>
                <a:gd name="T4" fmla="*/ 35 w 35"/>
                <a:gd name="T5" fmla="*/ 34 h 35"/>
              </a:gdLst>
              <a:ahLst/>
              <a:cxnLst>
                <a:cxn ang="0">
                  <a:pos x="T0" y="T1"/>
                </a:cxn>
                <a:cxn ang="0">
                  <a:pos x="T2" y="T3"/>
                </a:cxn>
                <a:cxn ang="0">
                  <a:pos x="T4" y="T5"/>
                </a:cxn>
              </a:cxnLst>
              <a:rect l="0" t="0" r="r" b="b"/>
              <a:pathLst>
                <a:path w="35" h="35">
                  <a:moveTo>
                    <a:pt x="35" y="34"/>
                  </a:moveTo>
                  <a:cubicBezTo>
                    <a:pt x="15" y="35"/>
                    <a:pt x="0" y="24"/>
                    <a:pt x="3" y="1"/>
                  </a:cubicBezTo>
                  <a:cubicBezTo>
                    <a:pt x="17" y="0"/>
                    <a:pt x="35" y="18"/>
                    <a:pt x="3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5" name="Freeform 24">
              <a:extLst>
                <a:ext uri="{FF2B5EF4-FFF2-40B4-BE49-F238E27FC236}">
                  <a16:creationId xmlns:a16="http://schemas.microsoft.com/office/drawing/2014/main" id="{EDB18925-8465-4BC3-B0EA-5C29D8E58D11}"/>
                </a:ext>
              </a:extLst>
            </p:cNvPr>
            <p:cNvSpPr>
              <a:spLocks/>
            </p:cNvSpPr>
            <p:nvPr/>
          </p:nvSpPr>
          <p:spPr bwMode="auto">
            <a:xfrm>
              <a:off x="1576705" y="1323975"/>
              <a:ext cx="53975" cy="82550"/>
            </a:xfrm>
            <a:custGeom>
              <a:avLst/>
              <a:gdLst>
                <a:gd name="T0" fmla="*/ 15 w 29"/>
                <a:gd name="T1" fmla="*/ 0 h 44"/>
                <a:gd name="T2" fmla="*/ 4 w 29"/>
                <a:gd name="T3" fmla="*/ 44 h 44"/>
                <a:gd name="T4" fmla="*/ 1 w 29"/>
                <a:gd name="T5" fmla="*/ 23 h 44"/>
                <a:gd name="T6" fmla="*/ 15 w 29"/>
                <a:gd name="T7" fmla="*/ 0 h 44"/>
              </a:gdLst>
              <a:ahLst/>
              <a:cxnLst>
                <a:cxn ang="0">
                  <a:pos x="T0" y="T1"/>
                </a:cxn>
                <a:cxn ang="0">
                  <a:pos x="T2" y="T3"/>
                </a:cxn>
                <a:cxn ang="0">
                  <a:pos x="T4" y="T5"/>
                </a:cxn>
                <a:cxn ang="0">
                  <a:pos x="T6" y="T7"/>
                </a:cxn>
              </a:cxnLst>
              <a:rect l="0" t="0" r="r" b="b"/>
              <a:pathLst>
                <a:path w="29" h="44">
                  <a:moveTo>
                    <a:pt x="15" y="0"/>
                  </a:moveTo>
                  <a:cubicBezTo>
                    <a:pt x="29" y="18"/>
                    <a:pt x="22" y="35"/>
                    <a:pt x="4" y="44"/>
                  </a:cubicBezTo>
                  <a:cubicBezTo>
                    <a:pt x="2" y="37"/>
                    <a:pt x="0" y="30"/>
                    <a:pt x="1" y="23"/>
                  </a:cubicBezTo>
                  <a:cubicBezTo>
                    <a:pt x="1" y="13"/>
                    <a:pt x="7" y="6"/>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6" name="Freeform 25">
              <a:extLst>
                <a:ext uri="{FF2B5EF4-FFF2-40B4-BE49-F238E27FC236}">
                  <a16:creationId xmlns:a16="http://schemas.microsoft.com/office/drawing/2014/main" id="{BFAD9D64-083C-4BC3-95F1-4BE2A9BFDD24}"/>
                </a:ext>
              </a:extLst>
            </p:cNvPr>
            <p:cNvSpPr>
              <a:spLocks/>
            </p:cNvSpPr>
            <p:nvPr/>
          </p:nvSpPr>
          <p:spPr bwMode="auto">
            <a:xfrm>
              <a:off x="752793" y="1268413"/>
              <a:ext cx="55562" cy="84138"/>
            </a:xfrm>
            <a:custGeom>
              <a:avLst/>
              <a:gdLst>
                <a:gd name="T0" fmla="*/ 18 w 30"/>
                <a:gd name="T1" fmla="*/ 45 h 45"/>
                <a:gd name="T2" fmla="*/ 19 w 30"/>
                <a:gd name="T3" fmla="*/ 0 h 45"/>
                <a:gd name="T4" fmla="*/ 18 w 30"/>
                <a:gd name="T5" fmla="*/ 45 h 45"/>
              </a:gdLst>
              <a:ahLst/>
              <a:cxnLst>
                <a:cxn ang="0">
                  <a:pos x="T0" y="T1"/>
                </a:cxn>
                <a:cxn ang="0">
                  <a:pos x="T2" y="T3"/>
                </a:cxn>
                <a:cxn ang="0">
                  <a:pos x="T4" y="T5"/>
                </a:cxn>
              </a:cxnLst>
              <a:rect l="0" t="0" r="r" b="b"/>
              <a:pathLst>
                <a:path w="30" h="45">
                  <a:moveTo>
                    <a:pt x="18" y="45"/>
                  </a:moveTo>
                  <a:cubicBezTo>
                    <a:pt x="4" y="33"/>
                    <a:pt x="0" y="14"/>
                    <a:pt x="19" y="0"/>
                  </a:cubicBezTo>
                  <a:cubicBezTo>
                    <a:pt x="30" y="9"/>
                    <a:pt x="30" y="34"/>
                    <a:pt x="1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7" name="Freeform 26">
              <a:extLst>
                <a:ext uri="{FF2B5EF4-FFF2-40B4-BE49-F238E27FC236}">
                  <a16:creationId xmlns:a16="http://schemas.microsoft.com/office/drawing/2014/main" id="{80740377-572B-46A8-BF90-F36E0510F3FD}"/>
                </a:ext>
              </a:extLst>
            </p:cNvPr>
            <p:cNvSpPr>
              <a:spLocks/>
            </p:cNvSpPr>
            <p:nvPr/>
          </p:nvSpPr>
          <p:spPr bwMode="auto">
            <a:xfrm>
              <a:off x="730568" y="1206500"/>
              <a:ext cx="52387" cy="79375"/>
            </a:xfrm>
            <a:custGeom>
              <a:avLst/>
              <a:gdLst>
                <a:gd name="T0" fmla="*/ 21 w 28"/>
                <a:gd name="T1" fmla="*/ 0 h 43"/>
                <a:gd name="T2" fmla="*/ 9 w 28"/>
                <a:gd name="T3" fmla="*/ 43 h 43"/>
                <a:gd name="T4" fmla="*/ 3 w 28"/>
                <a:gd name="T5" fmla="*/ 18 h 43"/>
                <a:gd name="T6" fmla="*/ 21 w 28"/>
                <a:gd name="T7" fmla="*/ 0 h 43"/>
              </a:gdLst>
              <a:ahLst/>
              <a:cxnLst>
                <a:cxn ang="0">
                  <a:pos x="T0" y="T1"/>
                </a:cxn>
                <a:cxn ang="0">
                  <a:pos x="T2" y="T3"/>
                </a:cxn>
                <a:cxn ang="0">
                  <a:pos x="T4" y="T5"/>
                </a:cxn>
                <a:cxn ang="0">
                  <a:pos x="T6" y="T7"/>
                </a:cxn>
              </a:cxnLst>
              <a:rect l="0" t="0" r="r" b="b"/>
              <a:pathLst>
                <a:path w="28" h="43">
                  <a:moveTo>
                    <a:pt x="21" y="0"/>
                  </a:moveTo>
                  <a:cubicBezTo>
                    <a:pt x="28" y="15"/>
                    <a:pt x="25" y="29"/>
                    <a:pt x="9" y="43"/>
                  </a:cubicBezTo>
                  <a:cubicBezTo>
                    <a:pt x="4" y="35"/>
                    <a:pt x="0" y="27"/>
                    <a:pt x="3" y="18"/>
                  </a:cubicBezTo>
                  <a:cubicBezTo>
                    <a:pt x="6" y="8"/>
                    <a:pt x="13" y="3"/>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8" name="Freeform 27">
              <a:extLst>
                <a:ext uri="{FF2B5EF4-FFF2-40B4-BE49-F238E27FC236}">
                  <a16:creationId xmlns:a16="http://schemas.microsoft.com/office/drawing/2014/main" id="{28AA91CE-2DCA-4A2B-8562-C3F2E747F0A3}"/>
                </a:ext>
              </a:extLst>
            </p:cNvPr>
            <p:cNvSpPr>
              <a:spLocks/>
            </p:cNvSpPr>
            <p:nvPr/>
          </p:nvSpPr>
          <p:spPr bwMode="auto">
            <a:xfrm>
              <a:off x="806768" y="1323975"/>
              <a:ext cx="52387" cy="82550"/>
            </a:xfrm>
            <a:custGeom>
              <a:avLst/>
              <a:gdLst>
                <a:gd name="T0" fmla="*/ 20 w 28"/>
                <a:gd name="T1" fmla="*/ 44 h 44"/>
                <a:gd name="T2" fmla="*/ 2 w 28"/>
                <a:gd name="T3" fmla="*/ 24 h 44"/>
                <a:gd name="T4" fmla="*/ 9 w 28"/>
                <a:gd name="T5" fmla="*/ 0 h 44"/>
                <a:gd name="T6" fmla="*/ 20 w 28"/>
                <a:gd name="T7" fmla="*/ 44 h 44"/>
              </a:gdLst>
              <a:ahLst/>
              <a:cxnLst>
                <a:cxn ang="0">
                  <a:pos x="T0" y="T1"/>
                </a:cxn>
                <a:cxn ang="0">
                  <a:pos x="T2" y="T3"/>
                </a:cxn>
                <a:cxn ang="0">
                  <a:pos x="T4" y="T5"/>
                </a:cxn>
                <a:cxn ang="0">
                  <a:pos x="T6" y="T7"/>
                </a:cxn>
              </a:cxnLst>
              <a:rect l="0" t="0" r="r" b="b"/>
              <a:pathLst>
                <a:path w="28" h="44">
                  <a:moveTo>
                    <a:pt x="20" y="44"/>
                  </a:moveTo>
                  <a:cubicBezTo>
                    <a:pt x="11" y="39"/>
                    <a:pt x="4" y="34"/>
                    <a:pt x="2" y="24"/>
                  </a:cubicBezTo>
                  <a:cubicBezTo>
                    <a:pt x="0" y="15"/>
                    <a:pt x="4" y="7"/>
                    <a:pt x="9" y="0"/>
                  </a:cubicBezTo>
                  <a:cubicBezTo>
                    <a:pt x="22" y="8"/>
                    <a:pt x="28" y="29"/>
                    <a:pt x="2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9" name="Freeform 28">
              <a:extLst>
                <a:ext uri="{FF2B5EF4-FFF2-40B4-BE49-F238E27FC236}">
                  <a16:creationId xmlns:a16="http://schemas.microsoft.com/office/drawing/2014/main" id="{8DD39455-5883-4EB2-97C0-C6B346DF0F9A}"/>
                </a:ext>
              </a:extLst>
            </p:cNvPr>
            <p:cNvSpPr>
              <a:spLocks/>
            </p:cNvSpPr>
            <p:nvPr/>
          </p:nvSpPr>
          <p:spPr bwMode="auto">
            <a:xfrm>
              <a:off x="1622743" y="1268413"/>
              <a:ext cx="50800" cy="84138"/>
            </a:xfrm>
            <a:custGeom>
              <a:avLst/>
              <a:gdLst>
                <a:gd name="T0" fmla="*/ 8 w 27"/>
                <a:gd name="T1" fmla="*/ 0 h 45"/>
                <a:gd name="T2" fmla="*/ 9 w 27"/>
                <a:gd name="T3" fmla="*/ 45 h 45"/>
                <a:gd name="T4" fmla="*/ 0 w 27"/>
                <a:gd name="T5" fmla="*/ 22 h 45"/>
                <a:gd name="T6" fmla="*/ 8 w 27"/>
                <a:gd name="T7" fmla="*/ 0 h 45"/>
              </a:gdLst>
              <a:ahLst/>
              <a:cxnLst>
                <a:cxn ang="0">
                  <a:pos x="T0" y="T1"/>
                </a:cxn>
                <a:cxn ang="0">
                  <a:pos x="T2" y="T3"/>
                </a:cxn>
                <a:cxn ang="0">
                  <a:pos x="T4" y="T5"/>
                </a:cxn>
                <a:cxn ang="0">
                  <a:pos x="T6" y="T7"/>
                </a:cxn>
              </a:cxnLst>
              <a:rect l="0" t="0" r="r" b="b"/>
              <a:pathLst>
                <a:path w="27" h="45">
                  <a:moveTo>
                    <a:pt x="8" y="0"/>
                  </a:moveTo>
                  <a:cubicBezTo>
                    <a:pt x="27" y="13"/>
                    <a:pt x="25" y="32"/>
                    <a:pt x="9" y="45"/>
                  </a:cubicBezTo>
                  <a:cubicBezTo>
                    <a:pt x="4" y="38"/>
                    <a:pt x="1" y="31"/>
                    <a:pt x="0" y="22"/>
                  </a:cubicBezTo>
                  <a:cubicBezTo>
                    <a:pt x="0" y="14"/>
                    <a:pt x="3" y="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0" name="Freeform 29">
              <a:extLst>
                <a:ext uri="{FF2B5EF4-FFF2-40B4-BE49-F238E27FC236}">
                  <a16:creationId xmlns:a16="http://schemas.microsoft.com/office/drawing/2014/main" id="{D0096322-9A37-4869-844D-E5B139030C31}"/>
                </a:ext>
              </a:extLst>
            </p:cNvPr>
            <p:cNvSpPr>
              <a:spLocks/>
            </p:cNvSpPr>
            <p:nvPr/>
          </p:nvSpPr>
          <p:spPr bwMode="auto">
            <a:xfrm>
              <a:off x="1508443" y="1368425"/>
              <a:ext cx="61912" cy="73025"/>
            </a:xfrm>
            <a:custGeom>
              <a:avLst/>
              <a:gdLst>
                <a:gd name="T0" fmla="*/ 3 w 33"/>
                <a:gd name="T1" fmla="*/ 39 h 39"/>
                <a:gd name="T2" fmla="*/ 25 w 33"/>
                <a:gd name="T3" fmla="*/ 0 h 39"/>
                <a:gd name="T4" fmla="*/ 3 w 33"/>
                <a:gd name="T5" fmla="*/ 39 h 39"/>
              </a:gdLst>
              <a:ahLst/>
              <a:cxnLst>
                <a:cxn ang="0">
                  <a:pos x="T0" y="T1"/>
                </a:cxn>
                <a:cxn ang="0">
                  <a:pos x="T2" y="T3"/>
                </a:cxn>
                <a:cxn ang="0">
                  <a:pos x="T4" y="T5"/>
                </a:cxn>
              </a:cxnLst>
              <a:rect l="0" t="0" r="r" b="b"/>
              <a:pathLst>
                <a:path w="33" h="39">
                  <a:moveTo>
                    <a:pt x="3" y="39"/>
                  </a:moveTo>
                  <a:cubicBezTo>
                    <a:pt x="0" y="23"/>
                    <a:pt x="10" y="4"/>
                    <a:pt x="25" y="0"/>
                  </a:cubicBezTo>
                  <a:cubicBezTo>
                    <a:pt x="33" y="17"/>
                    <a:pt x="27" y="35"/>
                    <a:pt x="3"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1" name="Freeform 30">
              <a:extLst>
                <a:ext uri="{FF2B5EF4-FFF2-40B4-BE49-F238E27FC236}">
                  <a16:creationId xmlns:a16="http://schemas.microsoft.com/office/drawing/2014/main" id="{3BB2EFAA-8383-4CC3-8CBC-3405FB553BB8}"/>
                </a:ext>
              </a:extLst>
            </p:cNvPr>
            <p:cNvSpPr>
              <a:spLocks/>
            </p:cNvSpPr>
            <p:nvPr/>
          </p:nvSpPr>
          <p:spPr bwMode="auto">
            <a:xfrm>
              <a:off x="1440180" y="1398588"/>
              <a:ext cx="58737" cy="61913"/>
            </a:xfrm>
            <a:custGeom>
              <a:avLst/>
              <a:gdLst>
                <a:gd name="T0" fmla="*/ 0 w 32"/>
                <a:gd name="T1" fmla="*/ 33 h 33"/>
                <a:gd name="T2" fmla="*/ 32 w 32"/>
                <a:gd name="T3" fmla="*/ 0 h 33"/>
                <a:gd name="T4" fmla="*/ 26 w 32"/>
                <a:gd name="T5" fmla="*/ 24 h 33"/>
                <a:gd name="T6" fmla="*/ 0 w 32"/>
                <a:gd name="T7" fmla="*/ 33 h 33"/>
              </a:gdLst>
              <a:ahLst/>
              <a:cxnLst>
                <a:cxn ang="0">
                  <a:pos x="T0" y="T1"/>
                </a:cxn>
                <a:cxn ang="0">
                  <a:pos x="T2" y="T3"/>
                </a:cxn>
                <a:cxn ang="0">
                  <a:pos x="T4" y="T5"/>
                </a:cxn>
                <a:cxn ang="0">
                  <a:pos x="T6" y="T7"/>
                </a:cxn>
              </a:cxnLst>
              <a:rect l="0" t="0" r="r" b="b"/>
              <a:pathLst>
                <a:path w="32" h="33">
                  <a:moveTo>
                    <a:pt x="0" y="33"/>
                  </a:moveTo>
                  <a:cubicBezTo>
                    <a:pt x="4" y="12"/>
                    <a:pt x="14" y="2"/>
                    <a:pt x="32" y="0"/>
                  </a:cubicBezTo>
                  <a:cubicBezTo>
                    <a:pt x="32" y="9"/>
                    <a:pt x="32" y="17"/>
                    <a:pt x="26" y="24"/>
                  </a:cubicBezTo>
                  <a:cubicBezTo>
                    <a:pt x="19" y="32"/>
                    <a:pt x="10" y="33"/>
                    <a:pt x="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 name="Freeform 31">
              <a:extLst>
                <a:ext uri="{FF2B5EF4-FFF2-40B4-BE49-F238E27FC236}">
                  <a16:creationId xmlns:a16="http://schemas.microsoft.com/office/drawing/2014/main" id="{51E97752-6B08-46F9-A266-C99CE2D05DE6}"/>
                </a:ext>
              </a:extLst>
            </p:cNvPr>
            <p:cNvSpPr>
              <a:spLocks/>
            </p:cNvSpPr>
            <p:nvPr/>
          </p:nvSpPr>
          <p:spPr bwMode="auto">
            <a:xfrm>
              <a:off x="854393" y="1366838"/>
              <a:ext cx="58737" cy="74613"/>
            </a:xfrm>
            <a:custGeom>
              <a:avLst/>
              <a:gdLst>
                <a:gd name="T0" fmla="*/ 10 w 32"/>
                <a:gd name="T1" fmla="*/ 0 h 40"/>
                <a:gd name="T2" fmla="*/ 27 w 32"/>
                <a:gd name="T3" fmla="*/ 15 h 40"/>
                <a:gd name="T4" fmla="*/ 31 w 32"/>
                <a:gd name="T5" fmla="*/ 40 h 40"/>
                <a:gd name="T6" fmla="*/ 10 w 32"/>
                <a:gd name="T7" fmla="*/ 0 h 40"/>
              </a:gdLst>
              <a:ahLst/>
              <a:cxnLst>
                <a:cxn ang="0">
                  <a:pos x="T0" y="T1"/>
                </a:cxn>
                <a:cxn ang="0">
                  <a:pos x="T2" y="T3"/>
                </a:cxn>
                <a:cxn ang="0">
                  <a:pos x="T4" y="T5"/>
                </a:cxn>
                <a:cxn ang="0">
                  <a:pos x="T6" y="T7"/>
                </a:cxn>
              </a:cxnLst>
              <a:rect l="0" t="0" r="r" b="b"/>
              <a:pathLst>
                <a:path w="32" h="40">
                  <a:moveTo>
                    <a:pt x="10" y="0"/>
                  </a:moveTo>
                  <a:cubicBezTo>
                    <a:pt x="17" y="4"/>
                    <a:pt x="23" y="8"/>
                    <a:pt x="27" y="15"/>
                  </a:cubicBezTo>
                  <a:cubicBezTo>
                    <a:pt x="31" y="23"/>
                    <a:pt x="32" y="31"/>
                    <a:pt x="31" y="40"/>
                  </a:cubicBezTo>
                  <a:cubicBezTo>
                    <a:pt x="12" y="39"/>
                    <a:pt x="0" y="17"/>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3" name="Freeform 32">
              <a:extLst>
                <a:ext uri="{FF2B5EF4-FFF2-40B4-BE49-F238E27FC236}">
                  <a16:creationId xmlns:a16="http://schemas.microsoft.com/office/drawing/2014/main" id="{BDE26E44-EE44-40A4-9B8E-65F7AAFF08E6}"/>
                </a:ext>
              </a:extLst>
            </p:cNvPr>
            <p:cNvSpPr>
              <a:spLocks/>
            </p:cNvSpPr>
            <p:nvPr/>
          </p:nvSpPr>
          <p:spPr bwMode="auto">
            <a:xfrm>
              <a:off x="1649730" y="1206500"/>
              <a:ext cx="55562" cy="79375"/>
            </a:xfrm>
            <a:custGeom>
              <a:avLst/>
              <a:gdLst>
                <a:gd name="T0" fmla="*/ 4 w 30"/>
                <a:gd name="T1" fmla="*/ 0 h 43"/>
                <a:gd name="T2" fmla="*/ 17 w 30"/>
                <a:gd name="T3" fmla="*/ 43 h 43"/>
                <a:gd name="T4" fmla="*/ 2 w 30"/>
                <a:gd name="T5" fmla="*/ 22 h 43"/>
                <a:gd name="T6" fmla="*/ 4 w 30"/>
                <a:gd name="T7" fmla="*/ 0 h 43"/>
              </a:gdLst>
              <a:ahLst/>
              <a:cxnLst>
                <a:cxn ang="0">
                  <a:pos x="T0" y="T1"/>
                </a:cxn>
                <a:cxn ang="0">
                  <a:pos x="T2" y="T3"/>
                </a:cxn>
                <a:cxn ang="0">
                  <a:pos x="T4" y="T5"/>
                </a:cxn>
                <a:cxn ang="0">
                  <a:pos x="T6" y="T7"/>
                </a:cxn>
              </a:cxnLst>
              <a:rect l="0" t="0" r="r" b="b"/>
              <a:pathLst>
                <a:path w="30" h="43">
                  <a:moveTo>
                    <a:pt x="4" y="0"/>
                  </a:moveTo>
                  <a:cubicBezTo>
                    <a:pt x="23" y="4"/>
                    <a:pt x="30" y="28"/>
                    <a:pt x="17" y="43"/>
                  </a:cubicBezTo>
                  <a:cubicBezTo>
                    <a:pt x="10" y="37"/>
                    <a:pt x="5" y="31"/>
                    <a:pt x="2" y="22"/>
                  </a:cubicBezTo>
                  <a:cubicBezTo>
                    <a:pt x="0" y="16"/>
                    <a:pt x="1" y="5"/>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4" name="Freeform 33">
              <a:extLst>
                <a:ext uri="{FF2B5EF4-FFF2-40B4-BE49-F238E27FC236}">
                  <a16:creationId xmlns:a16="http://schemas.microsoft.com/office/drawing/2014/main" id="{CE003A75-2DEC-4419-B0A9-3C32491C3A0D}"/>
                </a:ext>
              </a:extLst>
            </p:cNvPr>
            <p:cNvSpPr>
              <a:spLocks/>
            </p:cNvSpPr>
            <p:nvPr/>
          </p:nvSpPr>
          <p:spPr bwMode="auto">
            <a:xfrm>
              <a:off x="949643" y="1285875"/>
              <a:ext cx="44450" cy="44450"/>
            </a:xfrm>
            <a:custGeom>
              <a:avLst/>
              <a:gdLst>
                <a:gd name="T0" fmla="*/ 5 w 24"/>
                <a:gd name="T1" fmla="*/ 0 h 23"/>
                <a:gd name="T2" fmla="*/ 11 w 24"/>
                <a:gd name="T3" fmla="*/ 4 h 23"/>
                <a:gd name="T4" fmla="*/ 14 w 24"/>
                <a:gd name="T5" fmla="*/ 4 h 23"/>
                <a:gd name="T6" fmla="*/ 20 w 24"/>
                <a:gd name="T7" fmla="*/ 0 h 23"/>
                <a:gd name="T8" fmla="*/ 18 w 24"/>
                <a:gd name="T9" fmla="*/ 7 h 23"/>
                <a:gd name="T10" fmla="*/ 19 w 24"/>
                <a:gd name="T11" fmla="*/ 9 h 23"/>
                <a:gd name="T12" fmla="*/ 24 w 24"/>
                <a:gd name="T13" fmla="*/ 14 h 23"/>
                <a:gd name="T14" fmla="*/ 18 w 24"/>
                <a:gd name="T15" fmla="*/ 15 h 23"/>
                <a:gd name="T16" fmla="*/ 15 w 24"/>
                <a:gd name="T17" fmla="*/ 16 h 23"/>
                <a:gd name="T18" fmla="*/ 12 w 24"/>
                <a:gd name="T19" fmla="*/ 23 h 23"/>
                <a:gd name="T20" fmla="*/ 10 w 24"/>
                <a:gd name="T21" fmla="*/ 17 h 23"/>
                <a:gd name="T22" fmla="*/ 7 w 24"/>
                <a:gd name="T23" fmla="*/ 15 h 23"/>
                <a:gd name="T24" fmla="*/ 0 w 24"/>
                <a:gd name="T25" fmla="*/ 14 h 23"/>
                <a:gd name="T26" fmla="*/ 6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3"/>
                    <a:pt x="11" y="4"/>
                  </a:cubicBezTo>
                  <a:cubicBezTo>
                    <a:pt x="12" y="4"/>
                    <a:pt x="13" y="4"/>
                    <a:pt x="14" y="4"/>
                  </a:cubicBezTo>
                  <a:cubicBezTo>
                    <a:pt x="16" y="3"/>
                    <a:pt x="17" y="1"/>
                    <a:pt x="20" y="0"/>
                  </a:cubicBezTo>
                  <a:cubicBezTo>
                    <a:pt x="19" y="3"/>
                    <a:pt x="19" y="5"/>
                    <a:pt x="18" y="7"/>
                  </a:cubicBezTo>
                  <a:cubicBezTo>
                    <a:pt x="18" y="8"/>
                    <a:pt x="18" y="9"/>
                    <a:pt x="19" y="9"/>
                  </a:cubicBezTo>
                  <a:cubicBezTo>
                    <a:pt x="21" y="11"/>
                    <a:pt x="22" y="12"/>
                    <a:pt x="24" y="14"/>
                  </a:cubicBezTo>
                  <a:cubicBezTo>
                    <a:pt x="22" y="14"/>
                    <a:pt x="20" y="14"/>
                    <a:pt x="18" y="15"/>
                  </a:cubicBezTo>
                  <a:cubicBezTo>
                    <a:pt x="16" y="15"/>
                    <a:pt x="16" y="15"/>
                    <a:pt x="15" y="16"/>
                  </a:cubicBezTo>
                  <a:cubicBezTo>
                    <a:pt x="14" y="18"/>
                    <a:pt x="13" y="20"/>
                    <a:pt x="12" y="23"/>
                  </a:cubicBezTo>
                  <a:cubicBezTo>
                    <a:pt x="12" y="20"/>
                    <a:pt x="11" y="18"/>
                    <a:pt x="10" y="17"/>
                  </a:cubicBezTo>
                  <a:cubicBezTo>
                    <a:pt x="9" y="15"/>
                    <a:pt x="8" y="15"/>
                    <a:pt x="7" y="15"/>
                  </a:cubicBezTo>
                  <a:cubicBezTo>
                    <a:pt x="5" y="14"/>
                    <a:pt x="3" y="14"/>
                    <a:pt x="0" y="14"/>
                  </a:cubicBezTo>
                  <a:cubicBezTo>
                    <a:pt x="2" y="12"/>
                    <a:pt x="4" y="11"/>
                    <a:pt x="6" y="9"/>
                  </a:cubicBezTo>
                  <a:cubicBezTo>
                    <a:pt x="6" y="9"/>
                    <a:pt x="7" y="8"/>
                    <a:pt x="6" y="7"/>
                  </a:cubicBezTo>
                  <a:cubicBezTo>
                    <a:pt x="6" y="5"/>
                    <a:pt x="5" y="3"/>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5" name="Freeform 34">
              <a:extLst>
                <a:ext uri="{FF2B5EF4-FFF2-40B4-BE49-F238E27FC236}">
                  <a16:creationId xmlns:a16="http://schemas.microsoft.com/office/drawing/2014/main" id="{FE3EECE5-FEA5-4EDF-B39A-C2DA7A10D9CD}"/>
                </a:ext>
              </a:extLst>
            </p:cNvPr>
            <p:cNvSpPr>
              <a:spLocks/>
            </p:cNvSpPr>
            <p:nvPr/>
          </p:nvSpPr>
          <p:spPr bwMode="auto">
            <a:xfrm>
              <a:off x="1252855" y="1285875"/>
              <a:ext cx="44450" cy="44450"/>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0 w 24"/>
                <a:gd name="T21" fmla="*/ 4 h 23"/>
                <a:gd name="T22" fmla="*/ 13 w 24"/>
                <a:gd name="T23" fmla="*/ 4 h 23"/>
                <a:gd name="T24" fmla="*/ 19 w 24"/>
                <a:gd name="T25" fmla="*/ 0 h 23"/>
                <a:gd name="T26" fmla="*/ 18 w 24"/>
                <a:gd name="T27" fmla="*/ 6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4" y="14"/>
                    <a:pt x="2" y="14"/>
                    <a:pt x="0" y="14"/>
                  </a:cubicBezTo>
                  <a:cubicBezTo>
                    <a:pt x="2" y="12"/>
                    <a:pt x="3" y="11"/>
                    <a:pt x="5" y="9"/>
                  </a:cubicBezTo>
                  <a:cubicBezTo>
                    <a:pt x="6" y="9"/>
                    <a:pt x="6" y="8"/>
                    <a:pt x="6" y="7"/>
                  </a:cubicBezTo>
                  <a:cubicBezTo>
                    <a:pt x="5" y="5"/>
                    <a:pt x="5" y="3"/>
                    <a:pt x="4" y="0"/>
                  </a:cubicBezTo>
                  <a:cubicBezTo>
                    <a:pt x="7" y="1"/>
                    <a:pt x="9" y="2"/>
                    <a:pt x="10" y="4"/>
                  </a:cubicBezTo>
                  <a:cubicBezTo>
                    <a:pt x="11" y="4"/>
                    <a:pt x="12" y="4"/>
                    <a:pt x="13" y="4"/>
                  </a:cubicBezTo>
                  <a:cubicBezTo>
                    <a:pt x="15" y="2"/>
                    <a:pt x="17" y="1"/>
                    <a:pt x="19" y="0"/>
                  </a:cubicBezTo>
                  <a:cubicBezTo>
                    <a:pt x="18" y="2"/>
                    <a:pt x="18" y="4"/>
                    <a:pt x="18" y="6"/>
                  </a:cubicBezTo>
                  <a:cubicBezTo>
                    <a:pt x="17" y="8"/>
                    <a:pt x="17" y="9"/>
                    <a:pt x="19" y="10"/>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6" name="Freeform 35">
              <a:extLst>
                <a:ext uri="{FF2B5EF4-FFF2-40B4-BE49-F238E27FC236}">
                  <a16:creationId xmlns:a16="http://schemas.microsoft.com/office/drawing/2014/main" id="{CEFB2011-B092-45B5-96E8-9244E8EF6C2D}"/>
                </a:ext>
              </a:extLst>
            </p:cNvPr>
            <p:cNvSpPr>
              <a:spLocks/>
            </p:cNvSpPr>
            <p:nvPr/>
          </p:nvSpPr>
          <p:spPr bwMode="auto">
            <a:xfrm>
              <a:off x="1371918" y="1285875"/>
              <a:ext cx="46037" cy="44450"/>
            </a:xfrm>
            <a:custGeom>
              <a:avLst/>
              <a:gdLst>
                <a:gd name="T0" fmla="*/ 19 w 24"/>
                <a:gd name="T1" fmla="*/ 0 h 23"/>
                <a:gd name="T2" fmla="*/ 18 w 24"/>
                <a:gd name="T3" fmla="*/ 7 h 23"/>
                <a:gd name="T4" fmla="*/ 19 w 24"/>
                <a:gd name="T5" fmla="*/ 9 h 23"/>
                <a:gd name="T6" fmla="*/ 24 w 24"/>
                <a:gd name="T7" fmla="*/ 14 h 23"/>
                <a:gd name="T8" fmla="*/ 18 w 24"/>
                <a:gd name="T9" fmla="*/ 14 h 23"/>
                <a:gd name="T10" fmla="*/ 15 w 24"/>
                <a:gd name="T11" fmla="*/ 17 h 23"/>
                <a:gd name="T12" fmla="*/ 12 w 24"/>
                <a:gd name="T13" fmla="*/ 23 h 23"/>
                <a:gd name="T14" fmla="*/ 10 w 24"/>
                <a:gd name="T15" fmla="*/ 16 h 23"/>
                <a:gd name="T16" fmla="*/ 7 w 24"/>
                <a:gd name="T17" fmla="*/ 15 h 23"/>
                <a:gd name="T18" fmla="*/ 0 w 24"/>
                <a:gd name="T19" fmla="*/ 14 h 23"/>
                <a:gd name="T20" fmla="*/ 5 w 24"/>
                <a:gd name="T21" fmla="*/ 10 h 23"/>
                <a:gd name="T22" fmla="*/ 6 w 24"/>
                <a:gd name="T23" fmla="*/ 6 h 23"/>
                <a:gd name="T24" fmla="*/ 5 w 24"/>
                <a:gd name="T25" fmla="*/ 0 h 23"/>
                <a:gd name="T26" fmla="*/ 11 w 24"/>
                <a:gd name="T27" fmla="*/ 4 h 23"/>
                <a:gd name="T28" fmla="*/ 13 w 24"/>
                <a:gd name="T29" fmla="*/ 4 h 23"/>
                <a:gd name="T30" fmla="*/ 19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19" y="0"/>
                  </a:moveTo>
                  <a:cubicBezTo>
                    <a:pt x="19" y="3"/>
                    <a:pt x="18" y="5"/>
                    <a:pt x="18" y="7"/>
                  </a:cubicBezTo>
                  <a:cubicBezTo>
                    <a:pt x="18" y="8"/>
                    <a:pt x="18" y="9"/>
                    <a:pt x="19" y="9"/>
                  </a:cubicBezTo>
                  <a:cubicBezTo>
                    <a:pt x="20" y="11"/>
                    <a:pt x="22" y="12"/>
                    <a:pt x="24" y="14"/>
                  </a:cubicBezTo>
                  <a:cubicBezTo>
                    <a:pt x="22" y="14"/>
                    <a:pt x="20" y="15"/>
                    <a:pt x="18" y="14"/>
                  </a:cubicBezTo>
                  <a:cubicBezTo>
                    <a:pt x="16" y="14"/>
                    <a:pt x="15" y="15"/>
                    <a:pt x="15" y="17"/>
                  </a:cubicBezTo>
                  <a:cubicBezTo>
                    <a:pt x="14" y="19"/>
                    <a:pt x="13" y="20"/>
                    <a:pt x="12" y="23"/>
                  </a:cubicBezTo>
                  <a:cubicBezTo>
                    <a:pt x="11" y="20"/>
                    <a:pt x="10" y="18"/>
                    <a:pt x="10" y="16"/>
                  </a:cubicBezTo>
                  <a:cubicBezTo>
                    <a:pt x="9" y="15"/>
                    <a:pt x="8" y="15"/>
                    <a:pt x="7" y="15"/>
                  </a:cubicBezTo>
                  <a:cubicBezTo>
                    <a:pt x="5" y="14"/>
                    <a:pt x="3" y="14"/>
                    <a:pt x="0" y="14"/>
                  </a:cubicBezTo>
                  <a:cubicBezTo>
                    <a:pt x="2" y="12"/>
                    <a:pt x="4" y="11"/>
                    <a:pt x="5" y="10"/>
                  </a:cubicBezTo>
                  <a:cubicBezTo>
                    <a:pt x="6" y="9"/>
                    <a:pt x="7" y="8"/>
                    <a:pt x="6" y="6"/>
                  </a:cubicBezTo>
                  <a:cubicBezTo>
                    <a:pt x="6" y="4"/>
                    <a:pt x="5" y="2"/>
                    <a:pt x="5" y="0"/>
                  </a:cubicBezTo>
                  <a:cubicBezTo>
                    <a:pt x="7" y="1"/>
                    <a:pt x="9" y="3"/>
                    <a:pt x="11" y="4"/>
                  </a:cubicBezTo>
                  <a:cubicBezTo>
                    <a:pt x="12" y="4"/>
                    <a:pt x="13" y="4"/>
                    <a:pt x="13" y="4"/>
                  </a:cubicBezTo>
                  <a:cubicBezTo>
                    <a:pt x="15" y="3"/>
                    <a:pt x="17" y="1"/>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7" name="Freeform 36">
              <a:extLst>
                <a:ext uri="{FF2B5EF4-FFF2-40B4-BE49-F238E27FC236}">
                  <a16:creationId xmlns:a16="http://schemas.microsoft.com/office/drawing/2014/main" id="{7E779F7A-5F7F-4375-96B8-A2610D0FB9F8}"/>
                </a:ext>
              </a:extLst>
            </p:cNvPr>
            <p:cNvSpPr>
              <a:spLocks/>
            </p:cNvSpPr>
            <p:nvPr/>
          </p:nvSpPr>
          <p:spPr bwMode="auto">
            <a:xfrm>
              <a:off x="1192530" y="1285875"/>
              <a:ext cx="42862" cy="44450"/>
            </a:xfrm>
            <a:custGeom>
              <a:avLst/>
              <a:gdLst>
                <a:gd name="T0" fmla="*/ 19 w 23"/>
                <a:gd name="T1" fmla="*/ 0 h 23"/>
                <a:gd name="T2" fmla="*/ 17 w 23"/>
                <a:gd name="T3" fmla="*/ 7 h 23"/>
                <a:gd name="T4" fmla="*/ 18 w 23"/>
                <a:gd name="T5" fmla="*/ 9 h 23"/>
                <a:gd name="T6" fmla="*/ 23 w 23"/>
                <a:gd name="T7" fmla="*/ 14 h 23"/>
                <a:gd name="T8" fmla="*/ 16 w 23"/>
                <a:gd name="T9" fmla="*/ 15 h 23"/>
                <a:gd name="T10" fmla="*/ 14 w 23"/>
                <a:gd name="T11" fmla="*/ 16 h 23"/>
                <a:gd name="T12" fmla="*/ 11 w 23"/>
                <a:gd name="T13" fmla="*/ 23 h 23"/>
                <a:gd name="T14" fmla="*/ 9 w 23"/>
                <a:gd name="T15" fmla="*/ 17 h 23"/>
                <a:gd name="T16" fmla="*/ 6 w 23"/>
                <a:gd name="T17" fmla="*/ 14 h 23"/>
                <a:gd name="T18" fmla="*/ 0 w 23"/>
                <a:gd name="T19" fmla="*/ 14 h 23"/>
                <a:gd name="T20" fmla="*/ 5 w 23"/>
                <a:gd name="T21" fmla="*/ 9 h 23"/>
                <a:gd name="T22" fmla="*/ 6 w 23"/>
                <a:gd name="T23" fmla="*/ 7 h 23"/>
                <a:gd name="T24" fmla="*/ 4 w 23"/>
                <a:gd name="T25" fmla="*/ 0 h 23"/>
                <a:gd name="T26" fmla="*/ 10 w 23"/>
                <a:gd name="T27" fmla="*/ 4 h 23"/>
                <a:gd name="T28" fmla="*/ 13 w 23"/>
                <a:gd name="T29" fmla="*/ 4 h 23"/>
                <a:gd name="T30" fmla="*/ 19 w 23"/>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9" y="0"/>
                  </a:moveTo>
                  <a:cubicBezTo>
                    <a:pt x="18" y="3"/>
                    <a:pt x="18" y="5"/>
                    <a:pt x="17" y="7"/>
                  </a:cubicBezTo>
                  <a:cubicBezTo>
                    <a:pt x="17" y="8"/>
                    <a:pt x="17" y="9"/>
                    <a:pt x="18" y="9"/>
                  </a:cubicBezTo>
                  <a:cubicBezTo>
                    <a:pt x="20" y="11"/>
                    <a:pt x="21" y="12"/>
                    <a:pt x="23" y="14"/>
                  </a:cubicBezTo>
                  <a:cubicBezTo>
                    <a:pt x="21" y="14"/>
                    <a:pt x="19" y="14"/>
                    <a:pt x="16" y="15"/>
                  </a:cubicBezTo>
                  <a:cubicBezTo>
                    <a:pt x="15" y="15"/>
                    <a:pt x="15" y="15"/>
                    <a:pt x="14" y="16"/>
                  </a:cubicBezTo>
                  <a:cubicBezTo>
                    <a:pt x="13" y="18"/>
                    <a:pt x="12" y="20"/>
                    <a:pt x="11" y="23"/>
                  </a:cubicBezTo>
                  <a:cubicBezTo>
                    <a:pt x="11" y="20"/>
                    <a:pt x="10" y="19"/>
                    <a:pt x="9" y="17"/>
                  </a:cubicBezTo>
                  <a:cubicBezTo>
                    <a:pt x="8" y="15"/>
                    <a:pt x="8" y="14"/>
                    <a:pt x="6" y="14"/>
                  </a:cubicBezTo>
                  <a:cubicBezTo>
                    <a:pt x="4" y="15"/>
                    <a:pt x="2" y="14"/>
                    <a:pt x="0" y="14"/>
                  </a:cubicBezTo>
                  <a:cubicBezTo>
                    <a:pt x="2" y="12"/>
                    <a:pt x="3" y="11"/>
                    <a:pt x="5" y="9"/>
                  </a:cubicBezTo>
                  <a:cubicBezTo>
                    <a:pt x="6" y="9"/>
                    <a:pt x="6" y="8"/>
                    <a:pt x="6" y="7"/>
                  </a:cubicBezTo>
                  <a:cubicBezTo>
                    <a:pt x="5" y="5"/>
                    <a:pt x="5" y="3"/>
                    <a:pt x="4" y="0"/>
                  </a:cubicBezTo>
                  <a:cubicBezTo>
                    <a:pt x="6" y="1"/>
                    <a:pt x="8" y="2"/>
                    <a:pt x="10" y="4"/>
                  </a:cubicBezTo>
                  <a:cubicBezTo>
                    <a:pt x="11" y="4"/>
                    <a:pt x="12" y="4"/>
                    <a:pt x="13" y="4"/>
                  </a:cubicBezTo>
                  <a:cubicBezTo>
                    <a:pt x="15" y="2"/>
                    <a:pt x="17" y="1"/>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8" name="Freeform 37">
              <a:extLst>
                <a:ext uri="{FF2B5EF4-FFF2-40B4-BE49-F238E27FC236}">
                  <a16:creationId xmlns:a16="http://schemas.microsoft.com/office/drawing/2014/main" id="{C3C6E07E-463B-4254-84B9-606B22FD4E7D}"/>
                </a:ext>
              </a:extLst>
            </p:cNvPr>
            <p:cNvSpPr>
              <a:spLocks/>
            </p:cNvSpPr>
            <p:nvPr/>
          </p:nvSpPr>
          <p:spPr bwMode="auto">
            <a:xfrm>
              <a:off x="1494155" y="1285875"/>
              <a:ext cx="42862" cy="44450"/>
            </a:xfrm>
            <a:custGeom>
              <a:avLst/>
              <a:gdLst>
                <a:gd name="T0" fmla="*/ 0 w 23"/>
                <a:gd name="T1" fmla="*/ 14 h 23"/>
                <a:gd name="T2" fmla="*/ 5 w 23"/>
                <a:gd name="T3" fmla="*/ 9 h 23"/>
                <a:gd name="T4" fmla="*/ 6 w 23"/>
                <a:gd name="T5" fmla="*/ 7 h 23"/>
                <a:gd name="T6" fmla="*/ 4 w 23"/>
                <a:gd name="T7" fmla="*/ 0 h 23"/>
                <a:gd name="T8" fmla="*/ 10 w 23"/>
                <a:gd name="T9" fmla="*/ 4 h 23"/>
                <a:gd name="T10" fmla="*/ 13 w 23"/>
                <a:gd name="T11" fmla="*/ 4 h 23"/>
                <a:gd name="T12" fmla="*/ 19 w 23"/>
                <a:gd name="T13" fmla="*/ 0 h 23"/>
                <a:gd name="T14" fmla="*/ 17 w 23"/>
                <a:gd name="T15" fmla="*/ 7 h 23"/>
                <a:gd name="T16" fmla="*/ 18 w 23"/>
                <a:gd name="T17" fmla="*/ 9 h 23"/>
                <a:gd name="T18" fmla="*/ 23 w 23"/>
                <a:gd name="T19" fmla="*/ 14 h 23"/>
                <a:gd name="T20" fmla="*/ 17 w 23"/>
                <a:gd name="T21" fmla="*/ 15 h 23"/>
                <a:gd name="T22" fmla="*/ 14 w 23"/>
                <a:gd name="T23" fmla="*/ 16 h 23"/>
                <a:gd name="T24" fmla="*/ 12 w 23"/>
                <a:gd name="T25" fmla="*/ 23 h 23"/>
                <a:gd name="T26" fmla="*/ 9 w 23"/>
                <a:gd name="T27" fmla="*/ 17 h 23"/>
                <a:gd name="T28" fmla="*/ 6 w 23"/>
                <a:gd name="T29" fmla="*/ 14 h 23"/>
                <a:gd name="T30" fmla="*/ 0 w 23"/>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0" y="14"/>
                  </a:moveTo>
                  <a:cubicBezTo>
                    <a:pt x="2" y="12"/>
                    <a:pt x="3" y="11"/>
                    <a:pt x="5" y="9"/>
                  </a:cubicBezTo>
                  <a:cubicBezTo>
                    <a:pt x="6" y="9"/>
                    <a:pt x="6" y="8"/>
                    <a:pt x="6" y="7"/>
                  </a:cubicBezTo>
                  <a:cubicBezTo>
                    <a:pt x="5" y="5"/>
                    <a:pt x="5" y="3"/>
                    <a:pt x="4" y="0"/>
                  </a:cubicBezTo>
                  <a:cubicBezTo>
                    <a:pt x="7" y="1"/>
                    <a:pt x="8" y="2"/>
                    <a:pt x="10" y="4"/>
                  </a:cubicBezTo>
                  <a:cubicBezTo>
                    <a:pt x="11" y="4"/>
                    <a:pt x="12" y="4"/>
                    <a:pt x="13" y="4"/>
                  </a:cubicBezTo>
                  <a:cubicBezTo>
                    <a:pt x="15" y="2"/>
                    <a:pt x="17" y="1"/>
                    <a:pt x="19" y="0"/>
                  </a:cubicBezTo>
                  <a:cubicBezTo>
                    <a:pt x="18" y="3"/>
                    <a:pt x="18" y="5"/>
                    <a:pt x="17" y="7"/>
                  </a:cubicBezTo>
                  <a:cubicBezTo>
                    <a:pt x="17" y="8"/>
                    <a:pt x="18" y="9"/>
                    <a:pt x="18" y="9"/>
                  </a:cubicBezTo>
                  <a:cubicBezTo>
                    <a:pt x="20" y="11"/>
                    <a:pt x="21" y="12"/>
                    <a:pt x="23" y="14"/>
                  </a:cubicBezTo>
                  <a:cubicBezTo>
                    <a:pt x="21" y="14"/>
                    <a:pt x="19" y="14"/>
                    <a:pt x="17" y="15"/>
                  </a:cubicBezTo>
                  <a:cubicBezTo>
                    <a:pt x="15" y="15"/>
                    <a:pt x="15" y="15"/>
                    <a:pt x="14" y="16"/>
                  </a:cubicBezTo>
                  <a:cubicBezTo>
                    <a:pt x="14" y="18"/>
                    <a:pt x="13" y="20"/>
                    <a:pt x="12" y="23"/>
                  </a:cubicBezTo>
                  <a:cubicBezTo>
                    <a:pt x="11" y="20"/>
                    <a:pt x="10" y="19"/>
                    <a:pt x="9" y="17"/>
                  </a:cubicBezTo>
                  <a:cubicBezTo>
                    <a:pt x="9" y="15"/>
                    <a:pt x="8" y="14"/>
                    <a:pt x="6" y="14"/>
                  </a:cubicBezTo>
                  <a:cubicBezTo>
                    <a:pt x="4" y="15"/>
                    <a:pt x="2" y="14"/>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9" name="Freeform 38">
              <a:extLst>
                <a:ext uri="{FF2B5EF4-FFF2-40B4-BE49-F238E27FC236}">
                  <a16:creationId xmlns:a16="http://schemas.microsoft.com/office/drawing/2014/main" id="{31FD2927-2F8A-416A-B209-D040E4A14892}"/>
                </a:ext>
              </a:extLst>
            </p:cNvPr>
            <p:cNvSpPr>
              <a:spLocks/>
            </p:cNvSpPr>
            <p:nvPr/>
          </p:nvSpPr>
          <p:spPr bwMode="auto">
            <a:xfrm>
              <a:off x="1433830" y="1285875"/>
              <a:ext cx="42862" cy="44450"/>
            </a:xfrm>
            <a:custGeom>
              <a:avLst/>
              <a:gdLst>
                <a:gd name="T0" fmla="*/ 11 w 23"/>
                <a:gd name="T1" fmla="*/ 23 h 23"/>
                <a:gd name="T2" fmla="*/ 9 w 23"/>
                <a:gd name="T3" fmla="*/ 17 h 23"/>
                <a:gd name="T4" fmla="*/ 6 w 23"/>
                <a:gd name="T5" fmla="*/ 14 h 23"/>
                <a:gd name="T6" fmla="*/ 0 w 23"/>
                <a:gd name="T7" fmla="*/ 14 h 23"/>
                <a:gd name="T8" fmla="*/ 4 w 23"/>
                <a:gd name="T9" fmla="*/ 10 h 23"/>
                <a:gd name="T10" fmla="*/ 5 w 23"/>
                <a:gd name="T11" fmla="*/ 6 h 23"/>
                <a:gd name="T12" fmla="*/ 4 w 23"/>
                <a:gd name="T13" fmla="*/ 0 h 23"/>
                <a:gd name="T14" fmla="*/ 10 w 23"/>
                <a:gd name="T15" fmla="*/ 4 h 23"/>
                <a:gd name="T16" fmla="*/ 13 w 23"/>
                <a:gd name="T17" fmla="*/ 4 h 23"/>
                <a:gd name="T18" fmla="*/ 19 w 23"/>
                <a:gd name="T19" fmla="*/ 0 h 23"/>
                <a:gd name="T20" fmla="*/ 17 w 23"/>
                <a:gd name="T21" fmla="*/ 7 h 23"/>
                <a:gd name="T22" fmla="*/ 18 w 23"/>
                <a:gd name="T23" fmla="*/ 9 h 23"/>
                <a:gd name="T24" fmla="*/ 23 w 23"/>
                <a:gd name="T25" fmla="*/ 14 h 23"/>
                <a:gd name="T26" fmla="*/ 17 w 23"/>
                <a:gd name="T27" fmla="*/ 14 h 23"/>
                <a:gd name="T28" fmla="*/ 14 w 23"/>
                <a:gd name="T29" fmla="*/ 17 h 23"/>
                <a:gd name="T30" fmla="*/ 11 w 23"/>
                <a:gd name="T3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1" y="23"/>
                  </a:moveTo>
                  <a:cubicBezTo>
                    <a:pt x="10" y="20"/>
                    <a:pt x="10" y="18"/>
                    <a:pt x="9" y="17"/>
                  </a:cubicBezTo>
                  <a:cubicBezTo>
                    <a:pt x="8" y="15"/>
                    <a:pt x="8" y="15"/>
                    <a:pt x="6" y="14"/>
                  </a:cubicBezTo>
                  <a:cubicBezTo>
                    <a:pt x="4" y="14"/>
                    <a:pt x="2" y="14"/>
                    <a:pt x="0" y="14"/>
                  </a:cubicBezTo>
                  <a:cubicBezTo>
                    <a:pt x="1" y="12"/>
                    <a:pt x="3" y="11"/>
                    <a:pt x="4" y="10"/>
                  </a:cubicBezTo>
                  <a:cubicBezTo>
                    <a:pt x="6" y="9"/>
                    <a:pt x="6" y="8"/>
                    <a:pt x="5" y="6"/>
                  </a:cubicBezTo>
                  <a:cubicBezTo>
                    <a:pt x="5" y="4"/>
                    <a:pt x="5" y="2"/>
                    <a:pt x="4" y="0"/>
                  </a:cubicBezTo>
                  <a:cubicBezTo>
                    <a:pt x="6" y="1"/>
                    <a:pt x="8" y="3"/>
                    <a:pt x="10" y="4"/>
                  </a:cubicBezTo>
                  <a:cubicBezTo>
                    <a:pt x="11" y="4"/>
                    <a:pt x="12" y="4"/>
                    <a:pt x="13" y="4"/>
                  </a:cubicBezTo>
                  <a:cubicBezTo>
                    <a:pt x="15" y="3"/>
                    <a:pt x="16" y="1"/>
                    <a:pt x="19" y="0"/>
                  </a:cubicBezTo>
                  <a:cubicBezTo>
                    <a:pt x="18" y="3"/>
                    <a:pt x="18" y="5"/>
                    <a:pt x="17" y="7"/>
                  </a:cubicBezTo>
                  <a:cubicBezTo>
                    <a:pt x="17" y="8"/>
                    <a:pt x="17" y="9"/>
                    <a:pt x="18" y="9"/>
                  </a:cubicBezTo>
                  <a:cubicBezTo>
                    <a:pt x="20" y="11"/>
                    <a:pt x="21" y="12"/>
                    <a:pt x="23" y="14"/>
                  </a:cubicBezTo>
                  <a:cubicBezTo>
                    <a:pt x="21" y="14"/>
                    <a:pt x="19" y="15"/>
                    <a:pt x="17" y="14"/>
                  </a:cubicBezTo>
                  <a:cubicBezTo>
                    <a:pt x="15" y="14"/>
                    <a:pt x="14" y="15"/>
                    <a:pt x="14" y="17"/>
                  </a:cubicBezTo>
                  <a:cubicBezTo>
                    <a:pt x="13" y="19"/>
                    <a:pt x="12" y="20"/>
                    <a:pt x="11"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0" name="Freeform 39">
              <a:extLst>
                <a:ext uri="{FF2B5EF4-FFF2-40B4-BE49-F238E27FC236}">
                  <a16:creationId xmlns:a16="http://schemas.microsoft.com/office/drawing/2014/main" id="{3B8E41F6-7392-4F26-967A-E0C595AD8432}"/>
                </a:ext>
              </a:extLst>
            </p:cNvPr>
            <p:cNvSpPr>
              <a:spLocks/>
            </p:cNvSpPr>
            <p:nvPr/>
          </p:nvSpPr>
          <p:spPr bwMode="auto">
            <a:xfrm>
              <a:off x="1011555" y="1285875"/>
              <a:ext cx="44450" cy="44450"/>
            </a:xfrm>
            <a:custGeom>
              <a:avLst/>
              <a:gdLst>
                <a:gd name="T0" fmla="*/ 24 w 24"/>
                <a:gd name="T1" fmla="*/ 14 h 23"/>
                <a:gd name="T2" fmla="*/ 17 w 24"/>
                <a:gd name="T3" fmla="*/ 15 h 23"/>
                <a:gd name="T4" fmla="*/ 14 w 24"/>
                <a:gd name="T5" fmla="*/ 16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1 w 24"/>
                <a:gd name="T21" fmla="*/ 4 h 23"/>
                <a:gd name="T22" fmla="*/ 13 w 24"/>
                <a:gd name="T23" fmla="*/ 4 h 23"/>
                <a:gd name="T24" fmla="*/ 19 w 24"/>
                <a:gd name="T25" fmla="*/ 0 h 23"/>
                <a:gd name="T26" fmla="*/ 17 w 24"/>
                <a:gd name="T27" fmla="*/ 7 h 23"/>
                <a:gd name="T28" fmla="*/ 18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9"/>
                  </a:cubicBezTo>
                  <a:cubicBezTo>
                    <a:pt x="6" y="9"/>
                    <a:pt x="6" y="8"/>
                    <a:pt x="6" y="7"/>
                  </a:cubicBezTo>
                  <a:cubicBezTo>
                    <a:pt x="5" y="5"/>
                    <a:pt x="5" y="3"/>
                    <a:pt x="4" y="0"/>
                  </a:cubicBezTo>
                  <a:cubicBezTo>
                    <a:pt x="7" y="1"/>
                    <a:pt x="9" y="3"/>
                    <a:pt x="11" y="4"/>
                  </a:cubicBezTo>
                  <a:cubicBezTo>
                    <a:pt x="11" y="4"/>
                    <a:pt x="12" y="4"/>
                    <a:pt x="13" y="4"/>
                  </a:cubicBezTo>
                  <a:cubicBezTo>
                    <a:pt x="15" y="3"/>
                    <a:pt x="17" y="1"/>
                    <a:pt x="19" y="0"/>
                  </a:cubicBezTo>
                  <a:cubicBezTo>
                    <a:pt x="18" y="3"/>
                    <a:pt x="18" y="5"/>
                    <a:pt x="17" y="7"/>
                  </a:cubicBezTo>
                  <a:cubicBezTo>
                    <a:pt x="17" y="8"/>
                    <a:pt x="17" y="9"/>
                    <a:pt x="18" y="9"/>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1" name="Freeform 40">
              <a:extLst>
                <a:ext uri="{FF2B5EF4-FFF2-40B4-BE49-F238E27FC236}">
                  <a16:creationId xmlns:a16="http://schemas.microsoft.com/office/drawing/2014/main" id="{B4845006-5310-470F-B248-4B1044D0A85B}"/>
                </a:ext>
              </a:extLst>
            </p:cNvPr>
            <p:cNvSpPr>
              <a:spLocks/>
            </p:cNvSpPr>
            <p:nvPr/>
          </p:nvSpPr>
          <p:spPr bwMode="auto">
            <a:xfrm>
              <a:off x="1313180" y="1285875"/>
              <a:ext cx="44450" cy="44450"/>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5 w 24"/>
                <a:gd name="T19" fmla="*/ 0 h 23"/>
                <a:gd name="T20" fmla="*/ 11 w 24"/>
                <a:gd name="T21" fmla="*/ 4 h 23"/>
                <a:gd name="T22" fmla="*/ 13 w 24"/>
                <a:gd name="T23" fmla="*/ 4 h 23"/>
                <a:gd name="T24" fmla="*/ 19 w 24"/>
                <a:gd name="T25" fmla="*/ 0 h 23"/>
                <a:gd name="T26" fmla="*/ 18 w 24"/>
                <a:gd name="T27" fmla="*/ 7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ubicBezTo>
                    <a:pt x="7" y="1"/>
                    <a:pt x="9" y="2"/>
                    <a:pt x="11" y="4"/>
                  </a:cubicBezTo>
                  <a:cubicBezTo>
                    <a:pt x="12" y="4"/>
                    <a:pt x="12" y="4"/>
                    <a:pt x="13" y="4"/>
                  </a:cubicBezTo>
                  <a:cubicBezTo>
                    <a:pt x="15" y="2"/>
                    <a:pt x="17" y="1"/>
                    <a:pt x="19" y="0"/>
                  </a:cubicBezTo>
                  <a:cubicBezTo>
                    <a:pt x="19" y="3"/>
                    <a:pt x="18" y="5"/>
                    <a:pt x="18" y="7"/>
                  </a:cubicBezTo>
                  <a:cubicBezTo>
                    <a:pt x="17" y="8"/>
                    <a:pt x="18" y="9"/>
                    <a:pt x="19" y="10"/>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2" name="Freeform 41">
              <a:extLst>
                <a:ext uri="{FF2B5EF4-FFF2-40B4-BE49-F238E27FC236}">
                  <a16:creationId xmlns:a16="http://schemas.microsoft.com/office/drawing/2014/main" id="{B9670387-A7BE-4BE6-8029-E235990E5B29}"/>
                </a:ext>
              </a:extLst>
            </p:cNvPr>
            <p:cNvSpPr>
              <a:spLocks/>
            </p:cNvSpPr>
            <p:nvPr/>
          </p:nvSpPr>
          <p:spPr bwMode="auto">
            <a:xfrm>
              <a:off x="1130618" y="1285875"/>
              <a:ext cx="44450" cy="44450"/>
            </a:xfrm>
            <a:custGeom>
              <a:avLst/>
              <a:gdLst>
                <a:gd name="T0" fmla="*/ 0 w 24"/>
                <a:gd name="T1" fmla="*/ 14 h 23"/>
                <a:gd name="T2" fmla="*/ 6 w 24"/>
                <a:gd name="T3" fmla="*/ 9 h 23"/>
                <a:gd name="T4" fmla="*/ 6 w 24"/>
                <a:gd name="T5" fmla="*/ 7 h 23"/>
                <a:gd name="T6" fmla="*/ 5 w 24"/>
                <a:gd name="T7" fmla="*/ 0 h 23"/>
                <a:gd name="T8" fmla="*/ 11 w 24"/>
                <a:gd name="T9" fmla="*/ 4 h 23"/>
                <a:gd name="T10" fmla="*/ 14 w 24"/>
                <a:gd name="T11" fmla="*/ 4 h 23"/>
                <a:gd name="T12" fmla="*/ 20 w 24"/>
                <a:gd name="T13" fmla="*/ 0 h 23"/>
                <a:gd name="T14" fmla="*/ 18 w 24"/>
                <a:gd name="T15" fmla="*/ 7 h 23"/>
                <a:gd name="T16" fmla="*/ 19 w 24"/>
                <a:gd name="T17" fmla="*/ 10 h 23"/>
                <a:gd name="T18" fmla="*/ 24 w 24"/>
                <a:gd name="T19" fmla="*/ 14 h 23"/>
                <a:gd name="T20" fmla="*/ 18 w 24"/>
                <a:gd name="T21" fmla="*/ 14 h 23"/>
                <a:gd name="T22" fmla="*/ 15 w 24"/>
                <a:gd name="T23" fmla="*/ 17 h 23"/>
                <a:gd name="T24" fmla="*/ 12 w 24"/>
                <a:gd name="T25" fmla="*/ 23 h 23"/>
                <a:gd name="T26" fmla="*/ 9 w 24"/>
                <a:gd name="T27" fmla="*/ 16 h 23"/>
                <a:gd name="T28" fmla="*/ 7 w 24"/>
                <a:gd name="T29" fmla="*/ 15 h 23"/>
                <a:gd name="T30" fmla="*/ 0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0" y="14"/>
                  </a:moveTo>
                  <a:cubicBezTo>
                    <a:pt x="2" y="12"/>
                    <a:pt x="4" y="11"/>
                    <a:pt x="6" y="9"/>
                  </a:cubicBezTo>
                  <a:cubicBezTo>
                    <a:pt x="6" y="9"/>
                    <a:pt x="7" y="8"/>
                    <a:pt x="6" y="7"/>
                  </a:cubicBezTo>
                  <a:cubicBezTo>
                    <a:pt x="6" y="5"/>
                    <a:pt x="5" y="3"/>
                    <a:pt x="5" y="0"/>
                  </a:cubicBezTo>
                  <a:cubicBezTo>
                    <a:pt x="7" y="1"/>
                    <a:pt x="9" y="2"/>
                    <a:pt x="11" y="4"/>
                  </a:cubicBezTo>
                  <a:cubicBezTo>
                    <a:pt x="12" y="4"/>
                    <a:pt x="13" y="4"/>
                    <a:pt x="14" y="4"/>
                  </a:cubicBezTo>
                  <a:cubicBezTo>
                    <a:pt x="15" y="2"/>
                    <a:pt x="17" y="1"/>
                    <a:pt x="20" y="0"/>
                  </a:cubicBezTo>
                  <a:cubicBezTo>
                    <a:pt x="19" y="2"/>
                    <a:pt x="19" y="5"/>
                    <a:pt x="18" y="7"/>
                  </a:cubicBezTo>
                  <a:cubicBezTo>
                    <a:pt x="18" y="8"/>
                    <a:pt x="18" y="9"/>
                    <a:pt x="19" y="10"/>
                  </a:cubicBezTo>
                  <a:cubicBezTo>
                    <a:pt x="21" y="11"/>
                    <a:pt x="22" y="12"/>
                    <a:pt x="24" y="14"/>
                  </a:cubicBezTo>
                  <a:cubicBezTo>
                    <a:pt x="22" y="14"/>
                    <a:pt x="20" y="14"/>
                    <a:pt x="18" y="14"/>
                  </a:cubicBezTo>
                  <a:cubicBezTo>
                    <a:pt x="16" y="14"/>
                    <a:pt x="15" y="15"/>
                    <a:pt x="15" y="17"/>
                  </a:cubicBezTo>
                  <a:cubicBezTo>
                    <a:pt x="14" y="18"/>
                    <a:pt x="13" y="20"/>
                    <a:pt x="12" y="23"/>
                  </a:cubicBezTo>
                  <a:cubicBezTo>
                    <a:pt x="11" y="20"/>
                    <a:pt x="10" y="18"/>
                    <a:pt x="9" y="16"/>
                  </a:cubicBezTo>
                  <a:cubicBezTo>
                    <a:pt x="9" y="15"/>
                    <a:pt x="8" y="15"/>
                    <a:pt x="7" y="15"/>
                  </a:cubicBezTo>
                  <a:cubicBezTo>
                    <a:pt x="5" y="14"/>
                    <a:pt x="3" y="14"/>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3" name="Freeform 42">
              <a:extLst>
                <a:ext uri="{FF2B5EF4-FFF2-40B4-BE49-F238E27FC236}">
                  <a16:creationId xmlns:a16="http://schemas.microsoft.com/office/drawing/2014/main" id="{2290423A-42E9-4FF2-AEB3-258AFDBC9ADA}"/>
                </a:ext>
              </a:extLst>
            </p:cNvPr>
            <p:cNvSpPr>
              <a:spLocks/>
            </p:cNvSpPr>
            <p:nvPr/>
          </p:nvSpPr>
          <p:spPr bwMode="auto">
            <a:xfrm>
              <a:off x="1070293" y="1285875"/>
              <a:ext cx="46037" cy="44450"/>
            </a:xfrm>
            <a:custGeom>
              <a:avLst/>
              <a:gdLst>
                <a:gd name="T0" fmla="*/ 24 w 24"/>
                <a:gd name="T1" fmla="*/ 14 h 23"/>
                <a:gd name="T2" fmla="*/ 17 w 24"/>
                <a:gd name="T3" fmla="*/ 15 h 23"/>
                <a:gd name="T4" fmla="*/ 15 w 24"/>
                <a:gd name="T5" fmla="*/ 16 h 23"/>
                <a:gd name="T6" fmla="*/ 12 w 24"/>
                <a:gd name="T7" fmla="*/ 23 h 23"/>
                <a:gd name="T8" fmla="*/ 9 w 24"/>
                <a:gd name="T9" fmla="*/ 16 h 23"/>
                <a:gd name="T10" fmla="*/ 7 w 24"/>
                <a:gd name="T11" fmla="*/ 15 h 23"/>
                <a:gd name="T12" fmla="*/ 0 w 24"/>
                <a:gd name="T13" fmla="*/ 14 h 23"/>
                <a:gd name="T14" fmla="*/ 5 w 24"/>
                <a:gd name="T15" fmla="*/ 10 h 23"/>
                <a:gd name="T16" fmla="*/ 6 w 24"/>
                <a:gd name="T17" fmla="*/ 6 h 23"/>
                <a:gd name="T18" fmla="*/ 5 w 24"/>
                <a:gd name="T19" fmla="*/ 0 h 23"/>
                <a:gd name="T20" fmla="*/ 10 w 24"/>
                <a:gd name="T21" fmla="*/ 3 h 23"/>
                <a:gd name="T22" fmla="*/ 14 w 24"/>
                <a:gd name="T23" fmla="*/ 3 h 23"/>
                <a:gd name="T24" fmla="*/ 19 w 24"/>
                <a:gd name="T25" fmla="*/ 0 h 23"/>
                <a:gd name="T26" fmla="*/ 18 w 24"/>
                <a:gd name="T27" fmla="*/ 7 h 23"/>
                <a:gd name="T28" fmla="*/ 19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5"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10"/>
                  </a:cubicBezTo>
                  <a:cubicBezTo>
                    <a:pt x="6" y="9"/>
                    <a:pt x="7" y="8"/>
                    <a:pt x="6" y="6"/>
                  </a:cubicBezTo>
                  <a:cubicBezTo>
                    <a:pt x="5" y="4"/>
                    <a:pt x="5" y="2"/>
                    <a:pt x="5" y="0"/>
                  </a:cubicBezTo>
                  <a:cubicBezTo>
                    <a:pt x="7" y="1"/>
                    <a:pt x="8" y="2"/>
                    <a:pt x="10" y="3"/>
                  </a:cubicBezTo>
                  <a:cubicBezTo>
                    <a:pt x="11" y="4"/>
                    <a:pt x="13" y="4"/>
                    <a:pt x="14" y="3"/>
                  </a:cubicBezTo>
                  <a:cubicBezTo>
                    <a:pt x="16" y="2"/>
                    <a:pt x="17" y="1"/>
                    <a:pt x="19" y="0"/>
                  </a:cubicBezTo>
                  <a:cubicBezTo>
                    <a:pt x="19" y="3"/>
                    <a:pt x="18" y="5"/>
                    <a:pt x="18" y="7"/>
                  </a:cubicBezTo>
                  <a:cubicBezTo>
                    <a:pt x="17" y="8"/>
                    <a:pt x="18" y="9"/>
                    <a:pt x="19" y="9"/>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4" name="Freeform 43">
              <a:extLst>
                <a:ext uri="{FF2B5EF4-FFF2-40B4-BE49-F238E27FC236}">
                  <a16:creationId xmlns:a16="http://schemas.microsoft.com/office/drawing/2014/main" id="{0AFA991D-EF1F-4C02-84AE-6184E41FC3F8}"/>
                </a:ext>
              </a:extLst>
            </p:cNvPr>
            <p:cNvSpPr>
              <a:spLocks/>
            </p:cNvSpPr>
            <p:nvPr/>
          </p:nvSpPr>
          <p:spPr bwMode="auto">
            <a:xfrm>
              <a:off x="889318" y="1285875"/>
              <a:ext cx="44450" cy="44450"/>
            </a:xfrm>
            <a:custGeom>
              <a:avLst/>
              <a:gdLst>
                <a:gd name="T0" fmla="*/ 5 w 24"/>
                <a:gd name="T1" fmla="*/ 0 h 23"/>
                <a:gd name="T2" fmla="*/ 10 w 24"/>
                <a:gd name="T3" fmla="*/ 4 h 23"/>
                <a:gd name="T4" fmla="*/ 13 w 24"/>
                <a:gd name="T5" fmla="*/ 4 h 23"/>
                <a:gd name="T6" fmla="*/ 19 w 24"/>
                <a:gd name="T7" fmla="*/ 0 h 23"/>
                <a:gd name="T8" fmla="*/ 18 w 24"/>
                <a:gd name="T9" fmla="*/ 7 h 23"/>
                <a:gd name="T10" fmla="*/ 19 w 24"/>
                <a:gd name="T11" fmla="*/ 10 h 23"/>
                <a:gd name="T12" fmla="*/ 24 w 24"/>
                <a:gd name="T13" fmla="*/ 14 h 23"/>
                <a:gd name="T14" fmla="*/ 17 w 24"/>
                <a:gd name="T15" fmla="*/ 15 h 23"/>
                <a:gd name="T16" fmla="*/ 14 w 24"/>
                <a:gd name="T17" fmla="*/ 16 h 23"/>
                <a:gd name="T18" fmla="*/ 12 w 24"/>
                <a:gd name="T19" fmla="*/ 23 h 23"/>
                <a:gd name="T20" fmla="*/ 9 w 24"/>
                <a:gd name="T21" fmla="*/ 16 h 23"/>
                <a:gd name="T22" fmla="*/ 7 w 24"/>
                <a:gd name="T23" fmla="*/ 15 h 23"/>
                <a:gd name="T24" fmla="*/ 0 w 24"/>
                <a:gd name="T25" fmla="*/ 14 h 23"/>
                <a:gd name="T26" fmla="*/ 5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2"/>
                    <a:pt x="10" y="4"/>
                  </a:cubicBezTo>
                  <a:cubicBezTo>
                    <a:pt x="11" y="4"/>
                    <a:pt x="12" y="4"/>
                    <a:pt x="13" y="4"/>
                  </a:cubicBezTo>
                  <a:cubicBezTo>
                    <a:pt x="15" y="2"/>
                    <a:pt x="17" y="1"/>
                    <a:pt x="19" y="0"/>
                  </a:cubicBezTo>
                  <a:cubicBezTo>
                    <a:pt x="19" y="2"/>
                    <a:pt x="18" y="5"/>
                    <a:pt x="18" y="7"/>
                  </a:cubicBezTo>
                  <a:cubicBezTo>
                    <a:pt x="17" y="8"/>
                    <a:pt x="18" y="9"/>
                    <a:pt x="19" y="10"/>
                  </a:cubicBezTo>
                  <a:cubicBezTo>
                    <a:pt x="20" y="11"/>
                    <a:pt x="22" y="12"/>
                    <a:pt x="24" y="14"/>
                  </a:cubicBez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105" name="组合 104">
            <a:extLst>
              <a:ext uri="{FF2B5EF4-FFF2-40B4-BE49-F238E27FC236}">
                <a16:creationId xmlns:a16="http://schemas.microsoft.com/office/drawing/2014/main" id="{EA5B220A-ED70-4F6A-8039-6EA895E1D1A8}"/>
              </a:ext>
            </a:extLst>
          </p:cNvPr>
          <p:cNvGrpSpPr/>
          <p:nvPr/>
        </p:nvGrpSpPr>
        <p:grpSpPr>
          <a:xfrm>
            <a:off x="8110697" y="1499092"/>
            <a:ext cx="2105374" cy="2072148"/>
            <a:chOff x="660718" y="515938"/>
            <a:chExt cx="1106487" cy="1089025"/>
          </a:xfrm>
          <a:gradFill flip="none" rotWithShape="1">
            <a:gsLst>
              <a:gs pos="100000">
                <a:schemeClr val="accent2"/>
              </a:gs>
              <a:gs pos="71000">
                <a:schemeClr val="accent1"/>
              </a:gs>
            </a:gsLst>
            <a:lin ang="5400000" scaled="1"/>
            <a:tileRect/>
          </a:gradFill>
        </p:grpSpPr>
        <p:sp>
          <p:nvSpPr>
            <p:cNvPr id="106" name="Freeform 5">
              <a:extLst>
                <a:ext uri="{FF2B5EF4-FFF2-40B4-BE49-F238E27FC236}">
                  <a16:creationId xmlns:a16="http://schemas.microsoft.com/office/drawing/2014/main" id="{927693AF-1F1F-4D6F-A322-9435BBDC1433}"/>
                </a:ext>
              </a:extLst>
            </p:cNvPr>
            <p:cNvSpPr>
              <a:spLocks noEditPoints="1"/>
            </p:cNvSpPr>
            <p:nvPr/>
          </p:nvSpPr>
          <p:spPr bwMode="auto">
            <a:xfrm>
              <a:off x="660718" y="1135063"/>
              <a:ext cx="1106487" cy="469900"/>
            </a:xfrm>
            <a:custGeom>
              <a:avLst/>
              <a:gdLst>
                <a:gd name="T0" fmla="*/ 325 w 591"/>
                <a:gd name="T1" fmla="*/ 251 h 251"/>
                <a:gd name="T2" fmla="*/ 341 w 591"/>
                <a:gd name="T3" fmla="*/ 194 h 251"/>
                <a:gd name="T4" fmla="*/ 284 w 591"/>
                <a:gd name="T5" fmla="*/ 192 h 251"/>
                <a:gd name="T6" fmla="*/ 276 w 591"/>
                <a:gd name="T7" fmla="*/ 218 h 251"/>
                <a:gd name="T8" fmla="*/ 492 w 591"/>
                <a:gd name="T9" fmla="*/ 73 h 251"/>
                <a:gd name="T10" fmla="*/ 376 w 591"/>
                <a:gd name="T11" fmla="*/ 192 h 251"/>
                <a:gd name="T12" fmla="*/ 405 w 591"/>
                <a:gd name="T13" fmla="*/ 170 h 251"/>
                <a:gd name="T14" fmla="*/ 375 w 591"/>
                <a:gd name="T15" fmla="*/ 148 h 251"/>
                <a:gd name="T16" fmla="*/ 236 w 591"/>
                <a:gd name="T17" fmla="*/ 207 h 251"/>
                <a:gd name="T18" fmla="*/ 245 w 591"/>
                <a:gd name="T19" fmla="*/ 172 h 251"/>
                <a:gd name="T20" fmla="*/ 209 w 591"/>
                <a:gd name="T21" fmla="*/ 172 h 251"/>
                <a:gd name="T22" fmla="*/ 199 w 591"/>
                <a:gd name="T23" fmla="*/ 207 h 251"/>
                <a:gd name="T24" fmla="*/ 459 w 591"/>
                <a:gd name="T25" fmla="*/ 173 h 251"/>
                <a:gd name="T26" fmla="*/ 5 w 591"/>
                <a:gd name="T27" fmla="*/ 68 h 251"/>
                <a:gd name="T28" fmla="*/ 99 w 591"/>
                <a:gd name="T29" fmla="*/ 185 h 251"/>
                <a:gd name="T30" fmla="*/ 468 w 591"/>
                <a:gd name="T31" fmla="*/ 196 h 251"/>
                <a:gd name="T32" fmla="*/ 591 w 591"/>
                <a:gd name="T33" fmla="*/ 47 h 251"/>
                <a:gd name="T34" fmla="*/ 576 w 591"/>
                <a:gd name="T35" fmla="*/ 95 h 251"/>
                <a:gd name="T36" fmla="*/ 15 w 591"/>
                <a:gd name="T37" fmla="*/ 95 h 251"/>
                <a:gd name="T38" fmla="*/ 499 w 591"/>
                <a:gd name="T39" fmla="*/ 152 h 251"/>
                <a:gd name="T40" fmla="*/ 562 w 591"/>
                <a:gd name="T41" fmla="*/ 0 h 251"/>
                <a:gd name="T42" fmla="*/ 143 w 591"/>
                <a:gd name="T43" fmla="*/ 141 h 251"/>
                <a:gd name="T44" fmla="*/ 67 w 591"/>
                <a:gd name="T45" fmla="*/ 116 h 251"/>
                <a:gd name="T46" fmla="*/ 58 w 591"/>
                <a:gd name="T47" fmla="*/ 38 h 251"/>
                <a:gd name="T48" fmla="*/ 514 w 591"/>
                <a:gd name="T49" fmla="*/ 93 h 251"/>
                <a:gd name="T50" fmla="*/ 416 w 591"/>
                <a:gd name="T51" fmla="*/ 174 h 251"/>
                <a:gd name="T52" fmla="*/ 130 w 591"/>
                <a:gd name="T53" fmla="*/ 139 h 251"/>
                <a:gd name="T54" fmla="*/ 159 w 591"/>
                <a:gd name="T55" fmla="*/ 81 h 251"/>
                <a:gd name="T56" fmla="*/ 166 w 591"/>
                <a:gd name="T57" fmla="*/ 104 h 251"/>
                <a:gd name="T58" fmla="*/ 174 w 591"/>
                <a:gd name="T59" fmla="*/ 81 h 251"/>
                <a:gd name="T60" fmla="*/ 334 w 591"/>
                <a:gd name="T61" fmla="*/ 87 h 251"/>
                <a:gd name="T62" fmla="*/ 321 w 591"/>
                <a:gd name="T63" fmla="*/ 90 h 251"/>
                <a:gd name="T64" fmla="*/ 333 w 591"/>
                <a:gd name="T65" fmla="*/ 95 h 251"/>
                <a:gd name="T66" fmla="*/ 386 w 591"/>
                <a:gd name="T67" fmla="*/ 87 h 251"/>
                <a:gd name="T68" fmla="*/ 395 w 591"/>
                <a:gd name="T69" fmla="*/ 98 h 251"/>
                <a:gd name="T70" fmla="*/ 303 w 591"/>
                <a:gd name="T71" fmla="*/ 81 h 251"/>
                <a:gd name="T72" fmla="*/ 284 w 591"/>
                <a:gd name="T73" fmla="*/ 95 h 251"/>
                <a:gd name="T74" fmla="*/ 307 w 591"/>
                <a:gd name="T75" fmla="*/ 95 h 251"/>
                <a:gd name="T76" fmla="*/ 454 w 591"/>
                <a:gd name="T77" fmla="*/ 98 h 251"/>
                <a:gd name="T78" fmla="*/ 462 w 591"/>
                <a:gd name="T79" fmla="*/ 88 h 251"/>
                <a:gd name="T80" fmla="*/ 450 w 591"/>
                <a:gd name="T81" fmla="*/ 90 h 251"/>
                <a:gd name="T82" fmla="*/ 431 w 591"/>
                <a:gd name="T83" fmla="*/ 90 h 251"/>
                <a:gd name="T84" fmla="*/ 418 w 591"/>
                <a:gd name="T85" fmla="*/ 87 h 251"/>
                <a:gd name="T86" fmla="*/ 211 w 591"/>
                <a:gd name="T87" fmla="*/ 95 h 251"/>
                <a:gd name="T88" fmla="*/ 191 w 591"/>
                <a:gd name="T89" fmla="*/ 81 h 251"/>
                <a:gd name="T90" fmla="*/ 199 w 591"/>
                <a:gd name="T91" fmla="*/ 104 h 251"/>
                <a:gd name="T92" fmla="*/ 366 w 591"/>
                <a:gd name="T93" fmla="*/ 88 h 251"/>
                <a:gd name="T94" fmla="*/ 353 w 591"/>
                <a:gd name="T95" fmla="*/ 90 h 251"/>
                <a:gd name="T96" fmla="*/ 365 w 591"/>
                <a:gd name="T97" fmla="*/ 95 h 251"/>
                <a:gd name="T98" fmla="*/ 266 w 591"/>
                <a:gd name="T99" fmla="*/ 98 h 251"/>
                <a:gd name="T100" fmla="*/ 265 w 591"/>
                <a:gd name="T101" fmla="*/ 85 h 251"/>
                <a:gd name="T102" fmla="*/ 243 w 591"/>
                <a:gd name="T103" fmla="*/ 95 h 251"/>
                <a:gd name="T104" fmla="*/ 224 w 591"/>
                <a:gd name="T105" fmla="*/ 81 h 251"/>
                <a:gd name="T106" fmla="*/ 231 w 591"/>
                <a:gd name="T107" fmla="*/ 104 h 251"/>
                <a:gd name="T108" fmla="*/ 127 w 591"/>
                <a:gd name="T109" fmla="*/ 90 h 251"/>
                <a:gd name="T110" fmla="*/ 139 w 591"/>
                <a:gd name="T111" fmla="*/ 96 h 251"/>
                <a:gd name="T112" fmla="*/ 132 w 591"/>
                <a:gd name="T113" fmla="*/ 8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1" h="251">
                  <a:moveTo>
                    <a:pt x="265" y="251"/>
                  </a:moveTo>
                  <a:cubicBezTo>
                    <a:pt x="266" y="251"/>
                    <a:pt x="267" y="250"/>
                    <a:pt x="268" y="250"/>
                  </a:cubicBezTo>
                  <a:cubicBezTo>
                    <a:pt x="276" y="243"/>
                    <a:pt x="285" y="237"/>
                    <a:pt x="294" y="231"/>
                  </a:cubicBezTo>
                  <a:cubicBezTo>
                    <a:pt x="295" y="230"/>
                    <a:pt x="295" y="230"/>
                    <a:pt x="297" y="231"/>
                  </a:cubicBezTo>
                  <a:cubicBezTo>
                    <a:pt x="305" y="237"/>
                    <a:pt x="314" y="244"/>
                    <a:pt x="323" y="250"/>
                  </a:cubicBezTo>
                  <a:cubicBezTo>
                    <a:pt x="324" y="250"/>
                    <a:pt x="324" y="251"/>
                    <a:pt x="325" y="251"/>
                  </a:cubicBezTo>
                  <a:cubicBezTo>
                    <a:pt x="325" y="250"/>
                    <a:pt x="324" y="249"/>
                    <a:pt x="324" y="249"/>
                  </a:cubicBezTo>
                  <a:cubicBezTo>
                    <a:pt x="321" y="238"/>
                    <a:pt x="318" y="228"/>
                    <a:pt x="314" y="218"/>
                  </a:cubicBezTo>
                  <a:cubicBezTo>
                    <a:pt x="314" y="216"/>
                    <a:pt x="314" y="216"/>
                    <a:pt x="315" y="215"/>
                  </a:cubicBezTo>
                  <a:cubicBezTo>
                    <a:pt x="324" y="209"/>
                    <a:pt x="333" y="202"/>
                    <a:pt x="342" y="196"/>
                  </a:cubicBezTo>
                  <a:cubicBezTo>
                    <a:pt x="342" y="195"/>
                    <a:pt x="343" y="195"/>
                    <a:pt x="344" y="194"/>
                  </a:cubicBezTo>
                  <a:cubicBezTo>
                    <a:pt x="342" y="194"/>
                    <a:pt x="342" y="194"/>
                    <a:pt x="341" y="194"/>
                  </a:cubicBezTo>
                  <a:cubicBezTo>
                    <a:pt x="330" y="194"/>
                    <a:pt x="319" y="194"/>
                    <a:pt x="309" y="194"/>
                  </a:cubicBezTo>
                  <a:cubicBezTo>
                    <a:pt x="307" y="194"/>
                    <a:pt x="306" y="194"/>
                    <a:pt x="306" y="192"/>
                  </a:cubicBezTo>
                  <a:cubicBezTo>
                    <a:pt x="304" y="185"/>
                    <a:pt x="301" y="178"/>
                    <a:pt x="299" y="170"/>
                  </a:cubicBezTo>
                  <a:cubicBezTo>
                    <a:pt x="298" y="167"/>
                    <a:pt x="296" y="163"/>
                    <a:pt x="295" y="159"/>
                  </a:cubicBezTo>
                  <a:cubicBezTo>
                    <a:pt x="295" y="160"/>
                    <a:pt x="294" y="161"/>
                    <a:pt x="294" y="161"/>
                  </a:cubicBezTo>
                  <a:cubicBezTo>
                    <a:pt x="291" y="172"/>
                    <a:pt x="288" y="182"/>
                    <a:pt x="284" y="192"/>
                  </a:cubicBezTo>
                  <a:cubicBezTo>
                    <a:pt x="284" y="194"/>
                    <a:pt x="283" y="194"/>
                    <a:pt x="281" y="194"/>
                  </a:cubicBezTo>
                  <a:cubicBezTo>
                    <a:pt x="271" y="194"/>
                    <a:pt x="260" y="194"/>
                    <a:pt x="249" y="194"/>
                  </a:cubicBezTo>
                  <a:cubicBezTo>
                    <a:pt x="248" y="194"/>
                    <a:pt x="248" y="194"/>
                    <a:pt x="247" y="194"/>
                  </a:cubicBezTo>
                  <a:cubicBezTo>
                    <a:pt x="248" y="195"/>
                    <a:pt x="248" y="196"/>
                    <a:pt x="249" y="196"/>
                  </a:cubicBezTo>
                  <a:cubicBezTo>
                    <a:pt x="258" y="202"/>
                    <a:pt x="266" y="209"/>
                    <a:pt x="275" y="215"/>
                  </a:cubicBezTo>
                  <a:cubicBezTo>
                    <a:pt x="276" y="216"/>
                    <a:pt x="276" y="216"/>
                    <a:pt x="276" y="218"/>
                  </a:cubicBezTo>
                  <a:cubicBezTo>
                    <a:pt x="275" y="221"/>
                    <a:pt x="273" y="225"/>
                    <a:pt x="272" y="229"/>
                  </a:cubicBezTo>
                  <a:cubicBezTo>
                    <a:pt x="270" y="236"/>
                    <a:pt x="268" y="244"/>
                    <a:pt x="265" y="251"/>
                  </a:cubicBezTo>
                  <a:close/>
                  <a:moveTo>
                    <a:pt x="492" y="67"/>
                  </a:moveTo>
                  <a:cubicBezTo>
                    <a:pt x="361" y="67"/>
                    <a:pt x="230" y="67"/>
                    <a:pt x="98" y="67"/>
                  </a:cubicBezTo>
                  <a:cubicBezTo>
                    <a:pt x="98" y="69"/>
                    <a:pt x="98" y="71"/>
                    <a:pt x="98" y="73"/>
                  </a:cubicBezTo>
                  <a:cubicBezTo>
                    <a:pt x="230" y="73"/>
                    <a:pt x="361" y="73"/>
                    <a:pt x="492" y="73"/>
                  </a:cubicBezTo>
                  <a:cubicBezTo>
                    <a:pt x="492" y="71"/>
                    <a:pt x="492" y="69"/>
                    <a:pt x="492" y="67"/>
                  </a:cubicBezTo>
                  <a:close/>
                  <a:moveTo>
                    <a:pt x="346" y="170"/>
                  </a:moveTo>
                  <a:cubicBezTo>
                    <a:pt x="346" y="170"/>
                    <a:pt x="346" y="170"/>
                    <a:pt x="346" y="171"/>
                  </a:cubicBezTo>
                  <a:cubicBezTo>
                    <a:pt x="352" y="175"/>
                    <a:pt x="358" y="179"/>
                    <a:pt x="364" y="184"/>
                  </a:cubicBezTo>
                  <a:cubicBezTo>
                    <a:pt x="362" y="191"/>
                    <a:pt x="359" y="198"/>
                    <a:pt x="357" y="206"/>
                  </a:cubicBezTo>
                  <a:cubicBezTo>
                    <a:pt x="363" y="201"/>
                    <a:pt x="369" y="196"/>
                    <a:pt x="376" y="192"/>
                  </a:cubicBezTo>
                  <a:cubicBezTo>
                    <a:pt x="382" y="196"/>
                    <a:pt x="388" y="201"/>
                    <a:pt x="394" y="205"/>
                  </a:cubicBezTo>
                  <a:cubicBezTo>
                    <a:pt x="394" y="204"/>
                    <a:pt x="394" y="204"/>
                    <a:pt x="394" y="204"/>
                  </a:cubicBezTo>
                  <a:cubicBezTo>
                    <a:pt x="392" y="198"/>
                    <a:pt x="390" y="192"/>
                    <a:pt x="388" y="186"/>
                  </a:cubicBezTo>
                  <a:cubicBezTo>
                    <a:pt x="387" y="184"/>
                    <a:pt x="387" y="183"/>
                    <a:pt x="389" y="182"/>
                  </a:cubicBezTo>
                  <a:cubicBezTo>
                    <a:pt x="394" y="179"/>
                    <a:pt x="399" y="175"/>
                    <a:pt x="404" y="172"/>
                  </a:cubicBezTo>
                  <a:cubicBezTo>
                    <a:pt x="404" y="171"/>
                    <a:pt x="405" y="171"/>
                    <a:pt x="405" y="170"/>
                  </a:cubicBezTo>
                  <a:cubicBezTo>
                    <a:pt x="405" y="170"/>
                    <a:pt x="405" y="170"/>
                    <a:pt x="405" y="170"/>
                  </a:cubicBezTo>
                  <a:cubicBezTo>
                    <a:pt x="404" y="170"/>
                    <a:pt x="404" y="170"/>
                    <a:pt x="403" y="170"/>
                  </a:cubicBezTo>
                  <a:cubicBezTo>
                    <a:pt x="397" y="170"/>
                    <a:pt x="391" y="170"/>
                    <a:pt x="385" y="170"/>
                  </a:cubicBezTo>
                  <a:cubicBezTo>
                    <a:pt x="383" y="170"/>
                    <a:pt x="382" y="170"/>
                    <a:pt x="382" y="168"/>
                  </a:cubicBezTo>
                  <a:cubicBezTo>
                    <a:pt x="380" y="162"/>
                    <a:pt x="378" y="156"/>
                    <a:pt x="376" y="151"/>
                  </a:cubicBezTo>
                  <a:cubicBezTo>
                    <a:pt x="376" y="150"/>
                    <a:pt x="376" y="149"/>
                    <a:pt x="375" y="148"/>
                  </a:cubicBezTo>
                  <a:cubicBezTo>
                    <a:pt x="373" y="155"/>
                    <a:pt x="371" y="161"/>
                    <a:pt x="369" y="168"/>
                  </a:cubicBezTo>
                  <a:cubicBezTo>
                    <a:pt x="369" y="170"/>
                    <a:pt x="368" y="170"/>
                    <a:pt x="366" y="170"/>
                  </a:cubicBezTo>
                  <a:cubicBezTo>
                    <a:pt x="359" y="170"/>
                    <a:pt x="353" y="170"/>
                    <a:pt x="346" y="170"/>
                  </a:cubicBezTo>
                  <a:close/>
                  <a:moveTo>
                    <a:pt x="199" y="207"/>
                  </a:moveTo>
                  <a:cubicBezTo>
                    <a:pt x="206" y="202"/>
                    <a:pt x="212" y="198"/>
                    <a:pt x="218" y="194"/>
                  </a:cubicBezTo>
                  <a:cubicBezTo>
                    <a:pt x="224" y="198"/>
                    <a:pt x="230" y="202"/>
                    <a:pt x="236" y="207"/>
                  </a:cubicBezTo>
                  <a:cubicBezTo>
                    <a:pt x="236" y="206"/>
                    <a:pt x="236" y="205"/>
                    <a:pt x="235" y="205"/>
                  </a:cubicBezTo>
                  <a:cubicBezTo>
                    <a:pt x="234" y="199"/>
                    <a:pt x="232" y="193"/>
                    <a:pt x="230" y="187"/>
                  </a:cubicBezTo>
                  <a:cubicBezTo>
                    <a:pt x="229" y="186"/>
                    <a:pt x="229" y="185"/>
                    <a:pt x="230" y="184"/>
                  </a:cubicBezTo>
                  <a:cubicBezTo>
                    <a:pt x="236" y="181"/>
                    <a:pt x="241" y="177"/>
                    <a:pt x="246" y="173"/>
                  </a:cubicBezTo>
                  <a:cubicBezTo>
                    <a:pt x="246" y="173"/>
                    <a:pt x="247" y="173"/>
                    <a:pt x="247" y="172"/>
                  </a:cubicBezTo>
                  <a:cubicBezTo>
                    <a:pt x="246" y="172"/>
                    <a:pt x="246" y="172"/>
                    <a:pt x="245" y="172"/>
                  </a:cubicBezTo>
                  <a:cubicBezTo>
                    <a:pt x="239" y="172"/>
                    <a:pt x="233" y="172"/>
                    <a:pt x="227" y="172"/>
                  </a:cubicBezTo>
                  <a:cubicBezTo>
                    <a:pt x="225" y="172"/>
                    <a:pt x="225" y="171"/>
                    <a:pt x="224" y="170"/>
                  </a:cubicBezTo>
                  <a:cubicBezTo>
                    <a:pt x="222" y="164"/>
                    <a:pt x="220" y="158"/>
                    <a:pt x="218" y="152"/>
                  </a:cubicBezTo>
                  <a:cubicBezTo>
                    <a:pt x="218" y="152"/>
                    <a:pt x="218" y="151"/>
                    <a:pt x="218" y="150"/>
                  </a:cubicBezTo>
                  <a:cubicBezTo>
                    <a:pt x="215" y="157"/>
                    <a:pt x="213" y="163"/>
                    <a:pt x="211" y="170"/>
                  </a:cubicBezTo>
                  <a:cubicBezTo>
                    <a:pt x="211" y="171"/>
                    <a:pt x="210" y="172"/>
                    <a:pt x="209" y="172"/>
                  </a:cubicBezTo>
                  <a:cubicBezTo>
                    <a:pt x="202" y="172"/>
                    <a:pt x="196" y="172"/>
                    <a:pt x="190" y="172"/>
                  </a:cubicBezTo>
                  <a:cubicBezTo>
                    <a:pt x="190" y="172"/>
                    <a:pt x="189" y="172"/>
                    <a:pt x="188" y="172"/>
                  </a:cubicBezTo>
                  <a:cubicBezTo>
                    <a:pt x="194" y="176"/>
                    <a:pt x="199" y="180"/>
                    <a:pt x="205" y="184"/>
                  </a:cubicBezTo>
                  <a:cubicBezTo>
                    <a:pt x="206" y="185"/>
                    <a:pt x="206" y="186"/>
                    <a:pt x="206" y="187"/>
                  </a:cubicBezTo>
                  <a:cubicBezTo>
                    <a:pt x="205" y="187"/>
                    <a:pt x="205" y="188"/>
                    <a:pt x="205" y="188"/>
                  </a:cubicBezTo>
                  <a:cubicBezTo>
                    <a:pt x="203" y="194"/>
                    <a:pt x="201" y="201"/>
                    <a:pt x="199" y="207"/>
                  </a:cubicBezTo>
                  <a:close/>
                  <a:moveTo>
                    <a:pt x="459" y="173"/>
                  </a:moveTo>
                  <a:cubicBezTo>
                    <a:pt x="462" y="176"/>
                    <a:pt x="464" y="178"/>
                    <a:pt x="467" y="180"/>
                  </a:cubicBezTo>
                  <a:cubicBezTo>
                    <a:pt x="473" y="185"/>
                    <a:pt x="479" y="187"/>
                    <a:pt x="487" y="186"/>
                  </a:cubicBezTo>
                  <a:cubicBezTo>
                    <a:pt x="497" y="185"/>
                    <a:pt x="505" y="180"/>
                    <a:pt x="512" y="173"/>
                  </a:cubicBezTo>
                  <a:cubicBezTo>
                    <a:pt x="513" y="173"/>
                    <a:pt x="513" y="173"/>
                    <a:pt x="513" y="173"/>
                  </a:cubicBezTo>
                  <a:cubicBezTo>
                    <a:pt x="496" y="160"/>
                    <a:pt x="478" y="162"/>
                    <a:pt x="459" y="173"/>
                  </a:cubicBezTo>
                  <a:close/>
                  <a:moveTo>
                    <a:pt x="174" y="183"/>
                  </a:moveTo>
                  <a:cubicBezTo>
                    <a:pt x="157" y="175"/>
                    <a:pt x="129" y="183"/>
                    <a:pt x="122" y="197"/>
                  </a:cubicBezTo>
                  <a:cubicBezTo>
                    <a:pt x="131" y="201"/>
                    <a:pt x="140" y="204"/>
                    <a:pt x="150" y="203"/>
                  </a:cubicBezTo>
                  <a:cubicBezTo>
                    <a:pt x="162" y="201"/>
                    <a:pt x="169" y="194"/>
                    <a:pt x="174" y="183"/>
                  </a:cubicBezTo>
                  <a:close/>
                  <a:moveTo>
                    <a:pt x="0" y="47"/>
                  </a:moveTo>
                  <a:cubicBezTo>
                    <a:pt x="0" y="55"/>
                    <a:pt x="1" y="62"/>
                    <a:pt x="5" y="68"/>
                  </a:cubicBezTo>
                  <a:cubicBezTo>
                    <a:pt x="8" y="76"/>
                    <a:pt x="14" y="82"/>
                    <a:pt x="23" y="84"/>
                  </a:cubicBezTo>
                  <a:cubicBezTo>
                    <a:pt x="27" y="85"/>
                    <a:pt x="32" y="86"/>
                    <a:pt x="37" y="85"/>
                  </a:cubicBezTo>
                  <a:cubicBezTo>
                    <a:pt x="32" y="64"/>
                    <a:pt x="22" y="51"/>
                    <a:pt x="0" y="47"/>
                  </a:cubicBezTo>
                  <a:close/>
                  <a:moveTo>
                    <a:pt x="131" y="173"/>
                  </a:moveTo>
                  <a:cubicBezTo>
                    <a:pt x="114" y="161"/>
                    <a:pt x="91" y="161"/>
                    <a:pt x="78" y="173"/>
                  </a:cubicBezTo>
                  <a:cubicBezTo>
                    <a:pt x="84" y="179"/>
                    <a:pt x="91" y="183"/>
                    <a:pt x="99" y="185"/>
                  </a:cubicBezTo>
                  <a:cubicBezTo>
                    <a:pt x="105" y="187"/>
                    <a:pt x="111" y="187"/>
                    <a:pt x="116" y="184"/>
                  </a:cubicBezTo>
                  <a:cubicBezTo>
                    <a:pt x="122" y="182"/>
                    <a:pt x="127" y="178"/>
                    <a:pt x="131" y="173"/>
                  </a:cubicBezTo>
                  <a:close/>
                  <a:moveTo>
                    <a:pt x="417" y="183"/>
                  </a:moveTo>
                  <a:cubicBezTo>
                    <a:pt x="420" y="191"/>
                    <a:pt x="425" y="197"/>
                    <a:pt x="433" y="201"/>
                  </a:cubicBezTo>
                  <a:cubicBezTo>
                    <a:pt x="440" y="204"/>
                    <a:pt x="448" y="203"/>
                    <a:pt x="455" y="202"/>
                  </a:cubicBezTo>
                  <a:cubicBezTo>
                    <a:pt x="460" y="201"/>
                    <a:pt x="464" y="199"/>
                    <a:pt x="468" y="196"/>
                  </a:cubicBezTo>
                  <a:cubicBezTo>
                    <a:pt x="462" y="189"/>
                    <a:pt x="455" y="183"/>
                    <a:pt x="446" y="181"/>
                  </a:cubicBezTo>
                  <a:cubicBezTo>
                    <a:pt x="436" y="179"/>
                    <a:pt x="426" y="180"/>
                    <a:pt x="417" y="183"/>
                  </a:cubicBezTo>
                  <a:close/>
                  <a:moveTo>
                    <a:pt x="554" y="85"/>
                  </a:moveTo>
                  <a:cubicBezTo>
                    <a:pt x="566" y="86"/>
                    <a:pt x="576" y="83"/>
                    <a:pt x="583" y="73"/>
                  </a:cubicBezTo>
                  <a:cubicBezTo>
                    <a:pt x="587" y="68"/>
                    <a:pt x="590" y="61"/>
                    <a:pt x="590" y="54"/>
                  </a:cubicBezTo>
                  <a:cubicBezTo>
                    <a:pt x="591" y="52"/>
                    <a:pt x="591" y="50"/>
                    <a:pt x="591" y="47"/>
                  </a:cubicBezTo>
                  <a:cubicBezTo>
                    <a:pt x="569" y="51"/>
                    <a:pt x="559" y="64"/>
                    <a:pt x="554" y="85"/>
                  </a:cubicBezTo>
                  <a:close/>
                  <a:moveTo>
                    <a:pt x="576" y="95"/>
                  </a:moveTo>
                  <a:cubicBezTo>
                    <a:pt x="560" y="92"/>
                    <a:pt x="536" y="105"/>
                    <a:pt x="531" y="122"/>
                  </a:cubicBezTo>
                  <a:cubicBezTo>
                    <a:pt x="538" y="125"/>
                    <a:pt x="545" y="126"/>
                    <a:pt x="552" y="124"/>
                  </a:cubicBezTo>
                  <a:cubicBezTo>
                    <a:pt x="561" y="121"/>
                    <a:pt x="567" y="115"/>
                    <a:pt x="571" y="107"/>
                  </a:cubicBezTo>
                  <a:cubicBezTo>
                    <a:pt x="574" y="104"/>
                    <a:pt x="575" y="100"/>
                    <a:pt x="576" y="95"/>
                  </a:cubicBezTo>
                  <a:close/>
                  <a:moveTo>
                    <a:pt x="15" y="95"/>
                  </a:moveTo>
                  <a:cubicBezTo>
                    <a:pt x="15" y="96"/>
                    <a:pt x="15" y="96"/>
                    <a:pt x="15" y="96"/>
                  </a:cubicBezTo>
                  <a:cubicBezTo>
                    <a:pt x="17" y="104"/>
                    <a:pt x="20" y="110"/>
                    <a:pt x="25" y="116"/>
                  </a:cubicBezTo>
                  <a:cubicBezTo>
                    <a:pt x="32" y="123"/>
                    <a:pt x="40" y="126"/>
                    <a:pt x="50" y="125"/>
                  </a:cubicBezTo>
                  <a:cubicBezTo>
                    <a:pt x="54" y="125"/>
                    <a:pt x="57" y="123"/>
                    <a:pt x="60" y="123"/>
                  </a:cubicBezTo>
                  <a:cubicBezTo>
                    <a:pt x="49" y="102"/>
                    <a:pt x="36" y="94"/>
                    <a:pt x="15" y="95"/>
                  </a:cubicBezTo>
                  <a:close/>
                  <a:moveTo>
                    <a:pt x="92" y="152"/>
                  </a:moveTo>
                  <a:cubicBezTo>
                    <a:pt x="84" y="144"/>
                    <a:pt x="75" y="137"/>
                    <a:pt x="63" y="135"/>
                  </a:cubicBezTo>
                  <a:cubicBezTo>
                    <a:pt x="56" y="134"/>
                    <a:pt x="48" y="135"/>
                    <a:pt x="41" y="138"/>
                  </a:cubicBezTo>
                  <a:cubicBezTo>
                    <a:pt x="46" y="146"/>
                    <a:pt x="52" y="152"/>
                    <a:pt x="60" y="157"/>
                  </a:cubicBezTo>
                  <a:cubicBezTo>
                    <a:pt x="70" y="162"/>
                    <a:pt x="83" y="160"/>
                    <a:pt x="92" y="152"/>
                  </a:cubicBezTo>
                  <a:close/>
                  <a:moveTo>
                    <a:pt x="499" y="152"/>
                  </a:moveTo>
                  <a:cubicBezTo>
                    <a:pt x="508" y="160"/>
                    <a:pt x="520" y="162"/>
                    <a:pt x="530" y="157"/>
                  </a:cubicBezTo>
                  <a:cubicBezTo>
                    <a:pt x="537" y="154"/>
                    <a:pt x="542" y="149"/>
                    <a:pt x="546" y="144"/>
                  </a:cubicBezTo>
                  <a:cubicBezTo>
                    <a:pt x="547" y="142"/>
                    <a:pt x="549" y="140"/>
                    <a:pt x="550" y="138"/>
                  </a:cubicBezTo>
                  <a:cubicBezTo>
                    <a:pt x="535" y="130"/>
                    <a:pt x="510" y="137"/>
                    <a:pt x="499" y="152"/>
                  </a:cubicBezTo>
                  <a:close/>
                  <a:moveTo>
                    <a:pt x="560" y="50"/>
                  </a:moveTo>
                  <a:cubicBezTo>
                    <a:pt x="578" y="36"/>
                    <a:pt x="578" y="14"/>
                    <a:pt x="562" y="0"/>
                  </a:cubicBezTo>
                  <a:cubicBezTo>
                    <a:pt x="549" y="18"/>
                    <a:pt x="549" y="32"/>
                    <a:pt x="560" y="50"/>
                  </a:cubicBezTo>
                  <a:close/>
                  <a:moveTo>
                    <a:pt x="31" y="50"/>
                  </a:moveTo>
                  <a:cubicBezTo>
                    <a:pt x="42" y="35"/>
                    <a:pt x="41" y="13"/>
                    <a:pt x="29" y="0"/>
                  </a:cubicBezTo>
                  <a:cubicBezTo>
                    <a:pt x="13" y="14"/>
                    <a:pt x="13" y="36"/>
                    <a:pt x="31" y="50"/>
                  </a:cubicBezTo>
                  <a:close/>
                  <a:moveTo>
                    <a:pt x="175" y="174"/>
                  </a:moveTo>
                  <a:cubicBezTo>
                    <a:pt x="175" y="158"/>
                    <a:pt x="157" y="140"/>
                    <a:pt x="143" y="141"/>
                  </a:cubicBezTo>
                  <a:cubicBezTo>
                    <a:pt x="140" y="164"/>
                    <a:pt x="155" y="175"/>
                    <a:pt x="175" y="174"/>
                  </a:cubicBezTo>
                  <a:close/>
                  <a:moveTo>
                    <a:pt x="504" y="101"/>
                  </a:moveTo>
                  <a:cubicBezTo>
                    <a:pt x="496" y="107"/>
                    <a:pt x="490" y="114"/>
                    <a:pt x="490" y="124"/>
                  </a:cubicBezTo>
                  <a:cubicBezTo>
                    <a:pt x="489" y="131"/>
                    <a:pt x="491" y="138"/>
                    <a:pt x="493" y="145"/>
                  </a:cubicBezTo>
                  <a:cubicBezTo>
                    <a:pt x="511" y="136"/>
                    <a:pt x="518" y="119"/>
                    <a:pt x="504" y="101"/>
                  </a:cubicBezTo>
                  <a:close/>
                  <a:moveTo>
                    <a:pt x="67" y="116"/>
                  </a:moveTo>
                  <a:cubicBezTo>
                    <a:pt x="79" y="105"/>
                    <a:pt x="79" y="80"/>
                    <a:pt x="68" y="71"/>
                  </a:cubicBezTo>
                  <a:cubicBezTo>
                    <a:pt x="49" y="85"/>
                    <a:pt x="53" y="104"/>
                    <a:pt x="67" y="116"/>
                  </a:cubicBezTo>
                  <a:close/>
                  <a:moveTo>
                    <a:pt x="58" y="38"/>
                  </a:moveTo>
                  <a:cubicBezTo>
                    <a:pt x="50" y="41"/>
                    <a:pt x="43" y="46"/>
                    <a:pt x="40" y="56"/>
                  </a:cubicBezTo>
                  <a:cubicBezTo>
                    <a:pt x="37" y="65"/>
                    <a:pt x="41" y="73"/>
                    <a:pt x="46" y="81"/>
                  </a:cubicBezTo>
                  <a:cubicBezTo>
                    <a:pt x="62" y="67"/>
                    <a:pt x="65" y="53"/>
                    <a:pt x="58" y="38"/>
                  </a:cubicBezTo>
                  <a:close/>
                  <a:moveTo>
                    <a:pt x="98" y="145"/>
                  </a:moveTo>
                  <a:cubicBezTo>
                    <a:pt x="106" y="130"/>
                    <a:pt x="100" y="109"/>
                    <a:pt x="87" y="101"/>
                  </a:cubicBezTo>
                  <a:cubicBezTo>
                    <a:pt x="82" y="108"/>
                    <a:pt x="78" y="116"/>
                    <a:pt x="80" y="125"/>
                  </a:cubicBezTo>
                  <a:cubicBezTo>
                    <a:pt x="82" y="135"/>
                    <a:pt x="89" y="140"/>
                    <a:pt x="98" y="145"/>
                  </a:cubicBezTo>
                  <a:close/>
                  <a:moveTo>
                    <a:pt x="522" y="71"/>
                  </a:moveTo>
                  <a:cubicBezTo>
                    <a:pt x="517" y="78"/>
                    <a:pt x="514" y="85"/>
                    <a:pt x="514" y="93"/>
                  </a:cubicBezTo>
                  <a:cubicBezTo>
                    <a:pt x="515" y="102"/>
                    <a:pt x="518" y="109"/>
                    <a:pt x="523" y="116"/>
                  </a:cubicBezTo>
                  <a:cubicBezTo>
                    <a:pt x="539" y="103"/>
                    <a:pt x="541" y="84"/>
                    <a:pt x="522" y="71"/>
                  </a:cubicBezTo>
                  <a:close/>
                  <a:moveTo>
                    <a:pt x="456" y="164"/>
                  </a:moveTo>
                  <a:cubicBezTo>
                    <a:pt x="480" y="160"/>
                    <a:pt x="486" y="142"/>
                    <a:pt x="478" y="125"/>
                  </a:cubicBezTo>
                  <a:cubicBezTo>
                    <a:pt x="463" y="129"/>
                    <a:pt x="453" y="148"/>
                    <a:pt x="456" y="164"/>
                  </a:cubicBezTo>
                  <a:close/>
                  <a:moveTo>
                    <a:pt x="416" y="174"/>
                  </a:moveTo>
                  <a:cubicBezTo>
                    <a:pt x="426" y="174"/>
                    <a:pt x="435" y="173"/>
                    <a:pt x="442" y="165"/>
                  </a:cubicBezTo>
                  <a:cubicBezTo>
                    <a:pt x="448" y="158"/>
                    <a:pt x="448" y="150"/>
                    <a:pt x="448" y="141"/>
                  </a:cubicBezTo>
                  <a:cubicBezTo>
                    <a:pt x="430" y="143"/>
                    <a:pt x="420" y="153"/>
                    <a:pt x="416" y="174"/>
                  </a:cubicBezTo>
                  <a:close/>
                  <a:moveTo>
                    <a:pt x="113" y="124"/>
                  </a:moveTo>
                  <a:cubicBezTo>
                    <a:pt x="103" y="141"/>
                    <a:pt x="115" y="163"/>
                    <a:pt x="134" y="164"/>
                  </a:cubicBezTo>
                  <a:cubicBezTo>
                    <a:pt x="135" y="155"/>
                    <a:pt x="134" y="147"/>
                    <a:pt x="130" y="139"/>
                  </a:cubicBezTo>
                  <a:cubicBezTo>
                    <a:pt x="126" y="132"/>
                    <a:pt x="120" y="128"/>
                    <a:pt x="113" y="124"/>
                  </a:cubicBezTo>
                  <a:close/>
                  <a:moveTo>
                    <a:pt x="532" y="38"/>
                  </a:moveTo>
                  <a:cubicBezTo>
                    <a:pt x="529" y="43"/>
                    <a:pt x="528" y="54"/>
                    <a:pt x="530" y="60"/>
                  </a:cubicBezTo>
                  <a:cubicBezTo>
                    <a:pt x="533" y="69"/>
                    <a:pt x="538" y="75"/>
                    <a:pt x="545" y="81"/>
                  </a:cubicBezTo>
                  <a:cubicBezTo>
                    <a:pt x="558" y="66"/>
                    <a:pt x="551" y="42"/>
                    <a:pt x="532" y="38"/>
                  </a:cubicBezTo>
                  <a:close/>
                  <a:moveTo>
                    <a:pt x="159" y="81"/>
                  </a:moveTo>
                  <a:cubicBezTo>
                    <a:pt x="159" y="84"/>
                    <a:pt x="160" y="86"/>
                    <a:pt x="160" y="88"/>
                  </a:cubicBezTo>
                  <a:cubicBezTo>
                    <a:pt x="161" y="89"/>
                    <a:pt x="160" y="90"/>
                    <a:pt x="160" y="90"/>
                  </a:cubicBezTo>
                  <a:cubicBezTo>
                    <a:pt x="158" y="92"/>
                    <a:pt x="156" y="93"/>
                    <a:pt x="154" y="95"/>
                  </a:cubicBezTo>
                  <a:cubicBezTo>
                    <a:pt x="157" y="95"/>
                    <a:pt x="159" y="95"/>
                    <a:pt x="161" y="96"/>
                  </a:cubicBezTo>
                  <a:cubicBezTo>
                    <a:pt x="162" y="96"/>
                    <a:pt x="163" y="96"/>
                    <a:pt x="164" y="98"/>
                  </a:cubicBezTo>
                  <a:cubicBezTo>
                    <a:pt x="165" y="99"/>
                    <a:pt x="166" y="101"/>
                    <a:pt x="166" y="104"/>
                  </a:cubicBezTo>
                  <a:cubicBezTo>
                    <a:pt x="167" y="101"/>
                    <a:pt x="168" y="99"/>
                    <a:pt x="169" y="97"/>
                  </a:cubicBezTo>
                  <a:cubicBezTo>
                    <a:pt x="170" y="96"/>
                    <a:pt x="170" y="96"/>
                    <a:pt x="172" y="96"/>
                  </a:cubicBezTo>
                  <a:cubicBezTo>
                    <a:pt x="174" y="95"/>
                    <a:pt x="176" y="95"/>
                    <a:pt x="178" y="95"/>
                  </a:cubicBezTo>
                  <a:cubicBezTo>
                    <a:pt x="176" y="93"/>
                    <a:pt x="175" y="92"/>
                    <a:pt x="173" y="90"/>
                  </a:cubicBezTo>
                  <a:cubicBezTo>
                    <a:pt x="172" y="90"/>
                    <a:pt x="172" y="89"/>
                    <a:pt x="172" y="88"/>
                  </a:cubicBezTo>
                  <a:cubicBezTo>
                    <a:pt x="173" y="86"/>
                    <a:pt x="173" y="84"/>
                    <a:pt x="174" y="81"/>
                  </a:cubicBezTo>
                  <a:cubicBezTo>
                    <a:pt x="171" y="82"/>
                    <a:pt x="170" y="84"/>
                    <a:pt x="168" y="85"/>
                  </a:cubicBezTo>
                  <a:cubicBezTo>
                    <a:pt x="167" y="85"/>
                    <a:pt x="166" y="85"/>
                    <a:pt x="165" y="85"/>
                  </a:cubicBezTo>
                  <a:cubicBezTo>
                    <a:pt x="163" y="84"/>
                    <a:pt x="161" y="82"/>
                    <a:pt x="159" y="81"/>
                  </a:cubicBezTo>
                  <a:close/>
                  <a:moveTo>
                    <a:pt x="340" y="95"/>
                  </a:moveTo>
                  <a:cubicBezTo>
                    <a:pt x="338" y="93"/>
                    <a:pt x="336" y="92"/>
                    <a:pt x="335" y="91"/>
                  </a:cubicBezTo>
                  <a:cubicBezTo>
                    <a:pt x="333" y="90"/>
                    <a:pt x="333" y="89"/>
                    <a:pt x="334" y="87"/>
                  </a:cubicBezTo>
                  <a:cubicBezTo>
                    <a:pt x="334" y="85"/>
                    <a:pt x="334" y="83"/>
                    <a:pt x="335" y="81"/>
                  </a:cubicBezTo>
                  <a:cubicBezTo>
                    <a:pt x="333" y="82"/>
                    <a:pt x="331" y="83"/>
                    <a:pt x="329" y="85"/>
                  </a:cubicBezTo>
                  <a:cubicBezTo>
                    <a:pt x="328" y="85"/>
                    <a:pt x="327" y="85"/>
                    <a:pt x="326" y="85"/>
                  </a:cubicBezTo>
                  <a:cubicBezTo>
                    <a:pt x="325" y="83"/>
                    <a:pt x="323" y="82"/>
                    <a:pt x="320" y="81"/>
                  </a:cubicBezTo>
                  <a:cubicBezTo>
                    <a:pt x="321" y="84"/>
                    <a:pt x="321" y="86"/>
                    <a:pt x="322" y="88"/>
                  </a:cubicBezTo>
                  <a:cubicBezTo>
                    <a:pt x="322" y="89"/>
                    <a:pt x="322" y="90"/>
                    <a:pt x="321" y="90"/>
                  </a:cubicBezTo>
                  <a:cubicBezTo>
                    <a:pt x="319" y="92"/>
                    <a:pt x="318" y="93"/>
                    <a:pt x="316" y="95"/>
                  </a:cubicBezTo>
                  <a:cubicBezTo>
                    <a:pt x="318" y="95"/>
                    <a:pt x="320" y="95"/>
                    <a:pt x="323" y="96"/>
                  </a:cubicBezTo>
                  <a:cubicBezTo>
                    <a:pt x="324" y="96"/>
                    <a:pt x="325" y="96"/>
                    <a:pt x="325" y="97"/>
                  </a:cubicBezTo>
                  <a:cubicBezTo>
                    <a:pt x="326" y="99"/>
                    <a:pt x="327" y="101"/>
                    <a:pt x="328" y="104"/>
                  </a:cubicBezTo>
                  <a:cubicBezTo>
                    <a:pt x="329" y="101"/>
                    <a:pt x="330" y="100"/>
                    <a:pt x="330" y="98"/>
                  </a:cubicBezTo>
                  <a:cubicBezTo>
                    <a:pt x="331" y="96"/>
                    <a:pt x="332" y="95"/>
                    <a:pt x="333" y="95"/>
                  </a:cubicBezTo>
                  <a:cubicBezTo>
                    <a:pt x="335" y="96"/>
                    <a:pt x="337" y="95"/>
                    <a:pt x="340" y="95"/>
                  </a:cubicBezTo>
                  <a:close/>
                  <a:moveTo>
                    <a:pt x="399" y="81"/>
                  </a:moveTo>
                  <a:cubicBezTo>
                    <a:pt x="397" y="82"/>
                    <a:pt x="395" y="84"/>
                    <a:pt x="393" y="85"/>
                  </a:cubicBezTo>
                  <a:cubicBezTo>
                    <a:pt x="393" y="85"/>
                    <a:pt x="392" y="85"/>
                    <a:pt x="391" y="85"/>
                  </a:cubicBezTo>
                  <a:cubicBezTo>
                    <a:pt x="389" y="84"/>
                    <a:pt x="387" y="82"/>
                    <a:pt x="385" y="81"/>
                  </a:cubicBezTo>
                  <a:cubicBezTo>
                    <a:pt x="385" y="83"/>
                    <a:pt x="386" y="85"/>
                    <a:pt x="386" y="87"/>
                  </a:cubicBezTo>
                  <a:cubicBezTo>
                    <a:pt x="387" y="89"/>
                    <a:pt x="386" y="90"/>
                    <a:pt x="385" y="91"/>
                  </a:cubicBezTo>
                  <a:cubicBezTo>
                    <a:pt x="384" y="92"/>
                    <a:pt x="382" y="93"/>
                    <a:pt x="380" y="95"/>
                  </a:cubicBezTo>
                  <a:cubicBezTo>
                    <a:pt x="383" y="95"/>
                    <a:pt x="385" y="95"/>
                    <a:pt x="387" y="96"/>
                  </a:cubicBezTo>
                  <a:cubicBezTo>
                    <a:pt x="388" y="96"/>
                    <a:pt x="389" y="96"/>
                    <a:pt x="390" y="97"/>
                  </a:cubicBezTo>
                  <a:cubicBezTo>
                    <a:pt x="390" y="99"/>
                    <a:pt x="391" y="101"/>
                    <a:pt x="392" y="104"/>
                  </a:cubicBezTo>
                  <a:cubicBezTo>
                    <a:pt x="393" y="101"/>
                    <a:pt x="394" y="100"/>
                    <a:pt x="395" y="98"/>
                  </a:cubicBezTo>
                  <a:cubicBezTo>
                    <a:pt x="395" y="96"/>
                    <a:pt x="396" y="95"/>
                    <a:pt x="398" y="95"/>
                  </a:cubicBezTo>
                  <a:cubicBezTo>
                    <a:pt x="400" y="96"/>
                    <a:pt x="402" y="95"/>
                    <a:pt x="404" y="95"/>
                  </a:cubicBezTo>
                  <a:cubicBezTo>
                    <a:pt x="402" y="93"/>
                    <a:pt x="400" y="92"/>
                    <a:pt x="399" y="90"/>
                  </a:cubicBezTo>
                  <a:cubicBezTo>
                    <a:pt x="398" y="90"/>
                    <a:pt x="398" y="89"/>
                    <a:pt x="398" y="88"/>
                  </a:cubicBezTo>
                  <a:cubicBezTo>
                    <a:pt x="398" y="86"/>
                    <a:pt x="399" y="84"/>
                    <a:pt x="399" y="81"/>
                  </a:cubicBezTo>
                  <a:close/>
                  <a:moveTo>
                    <a:pt x="303" y="81"/>
                  </a:moveTo>
                  <a:cubicBezTo>
                    <a:pt x="301" y="82"/>
                    <a:pt x="299" y="83"/>
                    <a:pt x="297" y="85"/>
                  </a:cubicBezTo>
                  <a:cubicBezTo>
                    <a:pt x="296" y="85"/>
                    <a:pt x="295" y="85"/>
                    <a:pt x="294" y="85"/>
                  </a:cubicBezTo>
                  <a:cubicBezTo>
                    <a:pt x="292" y="83"/>
                    <a:pt x="290" y="82"/>
                    <a:pt x="288" y="81"/>
                  </a:cubicBezTo>
                  <a:cubicBezTo>
                    <a:pt x="289" y="84"/>
                    <a:pt x="289" y="86"/>
                    <a:pt x="290" y="88"/>
                  </a:cubicBezTo>
                  <a:cubicBezTo>
                    <a:pt x="290" y="89"/>
                    <a:pt x="290" y="90"/>
                    <a:pt x="289" y="90"/>
                  </a:cubicBezTo>
                  <a:cubicBezTo>
                    <a:pt x="287" y="92"/>
                    <a:pt x="286" y="93"/>
                    <a:pt x="284" y="95"/>
                  </a:cubicBezTo>
                  <a:cubicBezTo>
                    <a:pt x="286" y="95"/>
                    <a:pt x="288" y="96"/>
                    <a:pt x="290" y="95"/>
                  </a:cubicBezTo>
                  <a:cubicBezTo>
                    <a:pt x="292" y="95"/>
                    <a:pt x="292" y="96"/>
                    <a:pt x="293" y="98"/>
                  </a:cubicBezTo>
                  <a:cubicBezTo>
                    <a:pt x="294" y="100"/>
                    <a:pt x="295" y="101"/>
                    <a:pt x="295" y="104"/>
                  </a:cubicBezTo>
                  <a:cubicBezTo>
                    <a:pt x="296" y="101"/>
                    <a:pt x="297" y="99"/>
                    <a:pt x="298" y="97"/>
                  </a:cubicBezTo>
                  <a:cubicBezTo>
                    <a:pt x="299" y="96"/>
                    <a:pt x="299" y="96"/>
                    <a:pt x="300" y="96"/>
                  </a:cubicBezTo>
                  <a:cubicBezTo>
                    <a:pt x="303" y="95"/>
                    <a:pt x="305" y="95"/>
                    <a:pt x="307" y="95"/>
                  </a:cubicBezTo>
                  <a:cubicBezTo>
                    <a:pt x="305" y="93"/>
                    <a:pt x="304" y="92"/>
                    <a:pt x="302" y="90"/>
                  </a:cubicBezTo>
                  <a:cubicBezTo>
                    <a:pt x="301" y="90"/>
                    <a:pt x="301" y="89"/>
                    <a:pt x="301" y="88"/>
                  </a:cubicBezTo>
                  <a:cubicBezTo>
                    <a:pt x="302" y="86"/>
                    <a:pt x="302" y="84"/>
                    <a:pt x="303" y="81"/>
                  </a:cubicBezTo>
                  <a:close/>
                  <a:moveTo>
                    <a:pt x="445" y="95"/>
                  </a:moveTo>
                  <a:cubicBezTo>
                    <a:pt x="447" y="95"/>
                    <a:pt x="449" y="96"/>
                    <a:pt x="451" y="95"/>
                  </a:cubicBezTo>
                  <a:cubicBezTo>
                    <a:pt x="453" y="95"/>
                    <a:pt x="454" y="96"/>
                    <a:pt x="454" y="98"/>
                  </a:cubicBezTo>
                  <a:cubicBezTo>
                    <a:pt x="455" y="100"/>
                    <a:pt x="456" y="101"/>
                    <a:pt x="457" y="104"/>
                  </a:cubicBezTo>
                  <a:cubicBezTo>
                    <a:pt x="458" y="101"/>
                    <a:pt x="459" y="99"/>
                    <a:pt x="459" y="97"/>
                  </a:cubicBezTo>
                  <a:cubicBezTo>
                    <a:pt x="460" y="96"/>
                    <a:pt x="460" y="96"/>
                    <a:pt x="462" y="96"/>
                  </a:cubicBezTo>
                  <a:cubicBezTo>
                    <a:pt x="464" y="95"/>
                    <a:pt x="466" y="95"/>
                    <a:pt x="468" y="95"/>
                  </a:cubicBezTo>
                  <a:cubicBezTo>
                    <a:pt x="466" y="93"/>
                    <a:pt x="465" y="92"/>
                    <a:pt x="463" y="90"/>
                  </a:cubicBezTo>
                  <a:cubicBezTo>
                    <a:pt x="463" y="90"/>
                    <a:pt x="462" y="89"/>
                    <a:pt x="462" y="88"/>
                  </a:cubicBezTo>
                  <a:cubicBezTo>
                    <a:pt x="463" y="86"/>
                    <a:pt x="463" y="84"/>
                    <a:pt x="464" y="81"/>
                  </a:cubicBezTo>
                  <a:cubicBezTo>
                    <a:pt x="462" y="82"/>
                    <a:pt x="460" y="83"/>
                    <a:pt x="458" y="85"/>
                  </a:cubicBezTo>
                  <a:cubicBezTo>
                    <a:pt x="457" y="85"/>
                    <a:pt x="456" y="85"/>
                    <a:pt x="455" y="85"/>
                  </a:cubicBezTo>
                  <a:cubicBezTo>
                    <a:pt x="453" y="83"/>
                    <a:pt x="452" y="82"/>
                    <a:pt x="449" y="81"/>
                  </a:cubicBezTo>
                  <a:cubicBezTo>
                    <a:pt x="450" y="84"/>
                    <a:pt x="450" y="86"/>
                    <a:pt x="451" y="88"/>
                  </a:cubicBezTo>
                  <a:cubicBezTo>
                    <a:pt x="451" y="89"/>
                    <a:pt x="451" y="90"/>
                    <a:pt x="450" y="90"/>
                  </a:cubicBezTo>
                  <a:cubicBezTo>
                    <a:pt x="448" y="92"/>
                    <a:pt x="447" y="93"/>
                    <a:pt x="445" y="95"/>
                  </a:cubicBezTo>
                  <a:close/>
                  <a:moveTo>
                    <a:pt x="424" y="104"/>
                  </a:moveTo>
                  <a:cubicBezTo>
                    <a:pt x="425" y="101"/>
                    <a:pt x="426" y="100"/>
                    <a:pt x="427" y="98"/>
                  </a:cubicBezTo>
                  <a:cubicBezTo>
                    <a:pt x="427" y="96"/>
                    <a:pt x="428" y="95"/>
                    <a:pt x="430" y="95"/>
                  </a:cubicBezTo>
                  <a:cubicBezTo>
                    <a:pt x="432" y="96"/>
                    <a:pt x="434" y="95"/>
                    <a:pt x="436" y="95"/>
                  </a:cubicBezTo>
                  <a:cubicBezTo>
                    <a:pt x="434" y="93"/>
                    <a:pt x="433" y="92"/>
                    <a:pt x="431" y="90"/>
                  </a:cubicBezTo>
                  <a:cubicBezTo>
                    <a:pt x="430" y="90"/>
                    <a:pt x="430" y="89"/>
                    <a:pt x="430" y="88"/>
                  </a:cubicBezTo>
                  <a:cubicBezTo>
                    <a:pt x="431" y="86"/>
                    <a:pt x="431" y="84"/>
                    <a:pt x="432" y="81"/>
                  </a:cubicBezTo>
                  <a:cubicBezTo>
                    <a:pt x="429" y="82"/>
                    <a:pt x="428" y="84"/>
                    <a:pt x="426" y="85"/>
                  </a:cubicBezTo>
                  <a:cubicBezTo>
                    <a:pt x="425" y="85"/>
                    <a:pt x="424" y="85"/>
                    <a:pt x="423" y="85"/>
                  </a:cubicBezTo>
                  <a:cubicBezTo>
                    <a:pt x="421" y="84"/>
                    <a:pt x="419" y="82"/>
                    <a:pt x="417" y="81"/>
                  </a:cubicBezTo>
                  <a:cubicBezTo>
                    <a:pt x="418" y="83"/>
                    <a:pt x="418" y="85"/>
                    <a:pt x="418" y="87"/>
                  </a:cubicBezTo>
                  <a:cubicBezTo>
                    <a:pt x="419" y="89"/>
                    <a:pt x="419" y="90"/>
                    <a:pt x="417" y="91"/>
                  </a:cubicBezTo>
                  <a:cubicBezTo>
                    <a:pt x="416" y="92"/>
                    <a:pt x="414" y="93"/>
                    <a:pt x="413" y="95"/>
                  </a:cubicBezTo>
                  <a:cubicBezTo>
                    <a:pt x="415" y="95"/>
                    <a:pt x="417" y="95"/>
                    <a:pt x="419" y="95"/>
                  </a:cubicBezTo>
                  <a:cubicBezTo>
                    <a:pt x="421" y="96"/>
                    <a:pt x="421" y="96"/>
                    <a:pt x="422" y="98"/>
                  </a:cubicBezTo>
                  <a:cubicBezTo>
                    <a:pt x="423" y="99"/>
                    <a:pt x="423" y="101"/>
                    <a:pt x="424" y="104"/>
                  </a:cubicBezTo>
                  <a:close/>
                  <a:moveTo>
                    <a:pt x="211" y="95"/>
                  </a:moveTo>
                  <a:cubicBezTo>
                    <a:pt x="209" y="93"/>
                    <a:pt x="207" y="92"/>
                    <a:pt x="205" y="90"/>
                  </a:cubicBezTo>
                  <a:cubicBezTo>
                    <a:pt x="204" y="90"/>
                    <a:pt x="204" y="89"/>
                    <a:pt x="204" y="88"/>
                  </a:cubicBezTo>
                  <a:cubicBezTo>
                    <a:pt x="205" y="86"/>
                    <a:pt x="205" y="84"/>
                    <a:pt x="206" y="81"/>
                  </a:cubicBezTo>
                  <a:cubicBezTo>
                    <a:pt x="204" y="82"/>
                    <a:pt x="202" y="84"/>
                    <a:pt x="200" y="85"/>
                  </a:cubicBezTo>
                  <a:cubicBezTo>
                    <a:pt x="199" y="85"/>
                    <a:pt x="198" y="85"/>
                    <a:pt x="198" y="85"/>
                  </a:cubicBezTo>
                  <a:cubicBezTo>
                    <a:pt x="196" y="84"/>
                    <a:pt x="194" y="82"/>
                    <a:pt x="191" y="81"/>
                  </a:cubicBezTo>
                  <a:cubicBezTo>
                    <a:pt x="192" y="84"/>
                    <a:pt x="192" y="86"/>
                    <a:pt x="193" y="88"/>
                  </a:cubicBezTo>
                  <a:cubicBezTo>
                    <a:pt x="193" y="89"/>
                    <a:pt x="193" y="90"/>
                    <a:pt x="192" y="90"/>
                  </a:cubicBezTo>
                  <a:cubicBezTo>
                    <a:pt x="190" y="92"/>
                    <a:pt x="189" y="93"/>
                    <a:pt x="187" y="95"/>
                  </a:cubicBezTo>
                  <a:cubicBezTo>
                    <a:pt x="190" y="95"/>
                    <a:pt x="192" y="95"/>
                    <a:pt x="194" y="96"/>
                  </a:cubicBezTo>
                  <a:cubicBezTo>
                    <a:pt x="195" y="96"/>
                    <a:pt x="196" y="96"/>
                    <a:pt x="196" y="97"/>
                  </a:cubicBezTo>
                  <a:cubicBezTo>
                    <a:pt x="197" y="99"/>
                    <a:pt x="198" y="101"/>
                    <a:pt x="199" y="104"/>
                  </a:cubicBezTo>
                  <a:cubicBezTo>
                    <a:pt x="200" y="101"/>
                    <a:pt x="201" y="99"/>
                    <a:pt x="201" y="97"/>
                  </a:cubicBezTo>
                  <a:cubicBezTo>
                    <a:pt x="202" y="96"/>
                    <a:pt x="203" y="96"/>
                    <a:pt x="204" y="96"/>
                  </a:cubicBezTo>
                  <a:cubicBezTo>
                    <a:pt x="206" y="95"/>
                    <a:pt x="208" y="95"/>
                    <a:pt x="211" y="95"/>
                  </a:cubicBezTo>
                  <a:close/>
                  <a:moveTo>
                    <a:pt x="372" y="95"/>
                  </a:moveTo>
                  <a:cubicBezTo>
                    <a:pt x="370" y="93"/>
                    <a:pt x="368" y="92"/>
                    <a:pt x="367" y="91"/>
                  </a:cubicBezTo>
                  <a:cubicBezTo>
                    <a:pt x="366" y="90"/>
                    <a:pt x="365" y="89"/>
                    <a:pt x="366" y="88"/>
                  </a:cubicBezTo>
                  <a:cubicBezTo>
                    <a:pt x="366" y="86"/>
                    <a:pt x="367" y="84"/>
                    <a:pt x="367" y="81"/>
                  </a:cubicBezTo>
                  <a:cubicBezTo>
                    <a:pt x="365" y="82"/>
                    <a:pt x="363" y="83"/>
                    <a:pt x="361" y="85"/>
                  </a:cubicBezTo>
                  <a:cubicBezTo>
                    <a:pt x="360" y="85"/>
                    <a:pt x="360" y="85"/>
                    <a:pt x="359" y="85"/>
                  </a:cubicBezTo>
                  <a:cubicBezTo>
                    <a:pt x="357" y="83"/>
                    <a:pt x="355" y="82"/>
                    <a:pt x="353" y="81"/>
                  </a:cubicBezTo>
                  <a:cubicBezTo>
                    <a:pt x="353" y="84"/>
                    <a:pt x="354" y="86"/>
                    <a:pt x="354" y="88"/>
                  </a:cubicBezTo>
                  <a:cubicBezTo>
                    <a:pt x="354" y="89"/>
                    <a:pt x="354" y="90"/>
                    <a:pt x="353" y="90"/>
                  </a:cubicBezTo>
                  <a:cubicBezTo>
                    <a:pt x="352" y="92"/>
                    <a:pt x="350" y="93"/>
                    <a:pt x="348" y="95"/>
                  </a:cubicBezTo>
                  <a:cubicBezTo>
                    <a:pt x="351" y="95"/>
                    <a:pt x="353" y="95"/>
                    <a:pt x="355" y="96"/>
                  </a:cubicBezTo>
                  <a:cubicBezTo>
                    <a:pt x="356" y="96"/>
                    <a:pt x="357" y="96"/>
                    <a:pt x="357" y="97"/>
                  </a:cubicBezTo>
                  <a:cubicBezTo>
                    <a:pt x="358" y="99"/>
                    <a:pt x="359" y="101"/>
                    <a:pt x="360" y="104"/>
                  </a:cubicBezTo>
                  <a:cubicBezTo>
                    <a:pt x="361" y="101"/>
                    <a:pt x="362" y="100"/>
                    <a:pt x="362" y="98"/>
                  </a:cubicBezTo>
                  <a:cubicBezTo>
                    <a:pt x="363" y="96"/>
                    <a:pt x="364" y="95"/>
                    <a:pt x="365" y="95"/>
                  </a:cubicBezTo>
                  <a:cubicBezTo>
                    <a:pt x="367" y="96"/>
                    <a:pt x="369" y="95"/>
                    <a:pt x="372" y="95"/>
                  </a:cubicBezTo>
                  <a:close/>
                  <a:moveTo>
                    <a:pt x="251" y="95"/>
                  </a:moveTo>
                  <a:cubicBezTo>
                    <a:pt x="254" y="95"/>
                    <a:pt x="256" y="95"/>
                    <a:pt x="258" y="96"/>
                  </a:cubicBezTo>
                  <a:cubicBezTo>
                    <a:pt x="259" y="96"/>
                    <a:pt x="260" y="96"/>
                    <a:pt x="260" y="97"/>
                  </a:cubicBezTo>
                  <a:cubicBezTo>
                    <a:pt x="261" y="99"/>
                    <a:pt x="262" y="101"/>
                    <a:pt x="263" y="104"/>
                  </a:cubicBezTo>
                  <a:cubicBezTo>
                    <a:pt x="264" y="101"/>
                    <a:pt x="265" y="99"/>
                    <a:pt x="266" y="98"/>
                  </a:cubicBezTo>
                  <a:cubicBezTo>
                    <a:pt x="266" y="96"/>
                    <a:pt x="267" y="95"/>
                    <a:pt x="269" y="95"/>
                  </a:cubicBezTo>
                  <a:cubicBezTo>
                    <a:pt x="271" y="95"/>
                    <a:pt x="273" y="95"/>
                    <a:pt x="275" y="95"/>
                  </a:cubicBezTo>
                  <a:cubicBezTo>
                    <a:pt x="273" y="93"/>
                    <a:pt x="272" y="92"/>
                    <a:pt x="270" y="91"/>
                  </a:cubicBezTo>
                  <a:cubicBezTo>
                    <a:pt x="269" y="90"/>
                    <a:pt x="269" y="89"/>
                    <a:pt x="269" y="88"/>
                  </a:cubicBezTo>
                  <a:cubicBezTo>
                    <a:pt x="270" y="86"/>
                    <a:pt x="270" y="83"/>
                    <a:pt x="271" y="81"/>
                  </a:cubicBezTo>
                  <a:cubicBezTo>
                    <a:pt x="268" y="82"/>
                    <a:pt x="266" y="83"/>
                    <a:pt x="265" y="85"/>
                  </a:cubicBezTo>
                  <a:cubicBezTo>
                    <a:pt x="264" y="85"/>
                    <a:pt x="263" y="85"/>
                    <a:pt x="262" y="85"/>
                  </a:cubicBezTo>
                  <a:cubicBezTo>
                    <a:pt x="260" y="83"/>
                    <a:pt x="258" y="82"/>
                    <a:pt x="256" y="81"/>
                  </a:cubicBezTo>
                  <a:cubicBezTo>
                    <a:pt x="256" y="84"/>
                    <a:pt x="257" y="86"/>
                    <a:pt x="257" y="88"/>
                  </a:cubicBezTo>
                  <a:cubicBezTo>
                    <a:pt x="258" y="89"/>
                    <a:pt x="257" y="90"/>
                    <a:pt x="257" y="90"/>
                  </a:cubicBezTo>
                  <a:cubicBezTo>
                    <a:pt x="255" y="92"/>
                    <a:pt x="253" y="93"/>
                    <a:pt x="251" y="95"/>
                  </a:cubicBezTo>
                  <a:close/>
                  <a:moveTo>
                    <a:pt x="243" y="95"/>
                  </a:moveTo>
                  <a:cubicBezTo>
                    <a:pt x="241" y="93"/>
                    <a:pt x="239" y="92"/>
                    <a:pt x="238" y="90"/>
                  </a:cubicBezTo>
                  <a:cubicBezTo>
                    <a:pt x="237" y="90"/>
                    <a:pt x="236" y="89"/>
                    <a:pt x="237" y="88"/>
                  </a:cubicBezTo>
                  <a:cubicBezTo>
                    <a:pt x="237" y="86"/>
                    <a:pt x="238" y="84"/>
                    <a:pt x="238" y="81"/>
                  </a:cubicBezTo>
                  <a:cubicBezTo>
                    <a:pt x="236" y="82"/>
                    <a:pt x="235" y="83"/>
                    <a:pt x="233" y="84"/>
                  </a:cubicBezTo>
                  <a:cubicBezTo>
                    <a:pt x="232" y="85"/>
                    <a:pt x="230" y="85"/>
                    <a:pt x="229" y="84"/>
                  </a:cubicBezTo>
                  <a:cubicBezTo>
                    <a:pt x="227" y="83"/>
                    <a:pt x="226" y="82"/>
                    <a:pt x="224" y="81"/>
                  </a:cubicBezTo>
                  <a:cubicBezTo>
                    <a:pt x="224" y="83"/>
                    <a:pt x="224" y="85"/>
                    <a:pt x="225" y="87"/>
                  </a:cubicBezTo>
                  <a:cubicBezTo>
                    <a:pt x="226" y="89"/>
                    <a:pt x="225" y="90"/>
                    <a:pt x="224" y="91"/>
                  </a:cubicBezTo>
                  <a:cubicBezTo>
                    <a:pt x="222" y="92"/>
                    <a:pt x="221" y="93"/>
                    <a:pt x="219" y="95"/>
                  </a:cubicBezTo>
                  <a:cubicBezTo>
                    <a:pt x="222" y="95"/>
                    <a:pt x="224" y="95"/>
                    <a:pt x="226" y="96"/>
                  </a:cubicBezTo>
                  <a:cubicBezTo>
                    <a:pt x="227" y="96"/>
                    <a:pt x="228" y="96"/>
                    <a:pt x="228" y="97"/>
                  </a:cubicBezTo>
                  <a:cubicBezTo>
                    <a:pt x="229" y="99"/>
                    <a:pt x="230" y="101"/>
                    <a:pt x="231" y="104"/>
                  </a:cubicBezTo>
                  <a:cubicBezTo>
                    <a:pt x="232" y="101"/>
                    <a:pt x="233" y="99"/>
                    <a:pt x="234" y="97"/>
                  </a:cubicBezTo>
                  <a:cubicBezTo>
                    <a:pt x="234" y="96"/>
                    <a:pt x="235" y="96"/>
                    <a:pt x="236" y="96"/>
                  </a:cubicBezTo>
                  <a:cubicBezTo>
                    <a:pt x="238" y="95"/>
                    <a:pt x="240" y="95"/>
                    <a:pt x="243" y="95"/>
                  </a:cubicBezTo>
                  <a:close/>
                  <a:moveTo>
                    <a:pt x="127" y="81"/>
                  </a:moveTo>
                  <a:cubicBezTo>
                    <a:pt x="127" y="84"/>
                    <a:pt x="128" y="86"/>
                    <a:pt x="128" y="88"/>
                  </a:cubicBezTo>
                  <a:cubicBezTo>
                    <a:pt x="128" y="89"/>
                    <a:pt x="128" y="90"/>
                    <a:pt x="127" y="90"/>
                  </a:cubicBezTo>
                  <a:cubicBezTo>
                    <a:pt x="126" y="92"/>
                    <a:pt x="124" y="93"/>
                    <a:pt x="122" y="95"/>
                  </a:cubicBezTo>
                  <a:cubicBezTo>
                    <a:pt x="125" y="95"/>
                    <a:pt x="127" y="95"/>
                    <a:pt x="129" y="96"/>
                  </a:cubicBezTo>
                  <a:cubicBezTo>
                    <a:pt x="130" y="96"/>
                    <a:pt x="131" y="96"/>
                    <a:pt x="131" y="97"/>
                  </a:cubicBezTo>
                  <a:cubicBezTo>
                    <a:pt x="132" y="99"/>
                    <a:pt x="133" y="101"/>
                    <a:pt x="134" y="104"/>
                  </a:cubicBezTo>
                  <a:cubicBezTo>
                    <a:pt x="135" y="101"/>
                    <a:pt x="136" y="99"/>
                    <a:pt x="136" y="97"/>
                  </a:cubicBezTo>
                  <a:cubicBezTo>
                    <a:pt x="137" y="96"/>
                    <a:pt x="138" y="96"/>
                    <a:pt x="139" y="96"/>
                  </a:cubicBezTo>
                  <a:cubicBezTo>
                    <a:pt x="141" y="95"/>
                    <a:pt x="143" y="95"/>
                    <a:pt x="146" y="95"/>
                  </a:cubicBezTo>
                  <a:cubicBezTo>
                    <a:pt x="144" y="93"/>
                    <a:pt x="142" y="92"/>
                    <a:pt x="141" y="91"/>
                  </a:cubicBezTo>
                  <a:cubicBezTo>
                    <a:pt x="140" y="90"/>
                    <a:pt x="139" y="89"/>
                    <a:pt x="140" y="88"/>
                  </a:cubicBezTo>
                  <a:cubicBezTo>
                    <a:pt x="140" y="86"/>
                    <a:pt x="141" y="83"/>
                    <a:pt x="141" y="81"/>
                  </a:cubicBezTo>
                  <a:cubicBezTo>
                    <a:pt x="139" y="82"/>
                    <a:pt x="137" y="83"/>
                    <a:pt x="135" y="85"/>
                  </a:cubicBezTo>
                  <a:cubicBezTo>
                    <a:pt x="134" y="85"/>
                    <a:pt x="133" y="85"/>
                    <a:pt x="132" y="85"/>
                  </a:cubicBezTo>
                  <a:cubicBezTo>
                    <a:pt x="131" y="83"/>
                    <a:pt x="129" y="82"/>
                    <a:pt x="127"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7" name="Freeform 6">
              <a:extLst>
                <a:ext uri="{FF2B5EF4-FFF2-40B4-BE49-F238E27FC236}">
                  <a16:creationId xmlns:a16="http://schemas.microsoft.com/office/drawing/2014/main" id="{743975DA-1B5C-431D-9BA4-76D0B6897E2A}"/>
                </a:ext>
              </a:extLst>
            </p:cNvPr>
            <p:cNvSpPr>
              <a:spLocks/>
            </p:cNvSpPr>
            <p:nvPr/>
          </p:nvSpPr>
          <p:spPr bwMode="auto">
            <a:xfrm>
              <a:off x="732155" y="515938"/>
              <a:ext cx="958850" cy="511175"/>
            </a:xfrm>
            <a:custGeom>
              <a:avLst/>
              <a:gdLst>
                <a:gd name="T0" fmla="*/ 267 w 512"/>
                <a:gd name="T1" fmla="*/ 0 h 273"/>
                <a:gd name="T2" fmla="*/ 276 w 512"/>
                <a:gd name="T3" fmla="*/ 1 h 273"/>
                <a:gd name="T4" fmla="*/ 414 w 512"/>
                <a:gd name="T5" fmla="*/ 55 h 273"/>
                <a:gd name="T6" fmla="*/ 451 w 512"/>
                <a:gd name="T7" fmla="*/ 90 h 273"/>
                <a:gd name="T8" fmla="*/ 507 w 512"/>
                <a:gd name="T9" fmla="*/ 206 h 273"/>
                <a:gd name="T10" fmla="*/ 511 w 512"/>
                <a:gd name="T11" fmla="*/ 272 h 273"/>
                <a:gd name="T12" fmla="*/ 511 w 512"/>
                <a:gd name="T13" fmla="*/ 273 h 273"/>
                <a:gd name="T14" fmla="*/ 490 w 512"/>
                <a:gd name="T15" fmla="*/ 273 h 273"/>
                <a:gd name="T16" fmla="*/ 401 w 512"/>
                <a:gd name="T17" fmla="*/ 72 h 273"/>
                <a:gd name="T18" fmla="*/ 245 w 512"/>
                <a:gd name="T19" fmla="*/ 22 h 273"/>
                <a:gd name="T20" fmla="*/ 82 w 512"/>
                <a:gd name="T21" fmla="*/ 101 h 273"/>
                <a:gd name="T22" fmla="*/ 25 w 512"/>
                <a:gd name="T23" fmla="*/ 273 h 273"/>
                <a:gd name="T24" fmla="*/ 4 w 512"/>
                <a:gd name="T25" fmla="*/ 273 h 273"/>
                <a:gd name="T26" fmla="*/ 3 w 512"/>
                <a:gd name="T27" fmla="*/ 270 h 273"/>
                <a:gd name="T28" fmla="*/ 55 w 512"/>
                <a:gd name="T29" fmla="*/ 101 h 273"/>
                <a:gd name="T30" fmla="*/ 124 w 512"/>
                <a:gd name="T31" fmla="*/ 38 h 273"/>
                <a:gd name="T32" fmla="*/ 219 w 512"/>
                <a:gd name="T33" fmla="*/ 3 h 273"/>
                <a:gd name="T34" fmla="*/ 245 w 512"/>
                <a:gd name="T35" fmla="*/ 1 h 273"/>
                <a:gd name="T36" fmla="*/ 247 w 512"/>
                <a:gd name="T37" fmla="*/ 0 h 273"/>
                <a:gd name="T38" fmla="*/ 267 w 512"/>
                <a:gd name="T39"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2" h="273">
                  <a:moveTo>
                    <a:pt x="267" y="0"/>
                  </a:moveTo>
                  <a:cubicBezTo>
                    <a:pt x="270" y="1"/>
                    <a:pt x="273" y="1"/>
                    <a:pt x="276" y="1"/>
                  </a:cubicBezTo>
                  <a:cubicBezTo>
                    <a:pt x="328" y="5"/>
                    <a:pt x="374" y="23"/>
                    <a:pt x="414" y="55"/>
                  </a:cubicBezTo>
                  <a:cubicBezTo>
                    <a:pt x="428" y="65"/>
                    <a:pt x="440" y="77"/>
                    <a:pt x="451" y="90"/>
                  </a:cubicBezTo>
                  <a:cubicBezTo>
                    <a:pt x="480" y="123"/>
                    <a:pt x="498" y="162"/>
                    <a:pt x="507" y="206"/>
                  </a:cubicBezTo>
                  <a:cubicBezTo>
                    <a:pt x="511" y="228"/>
                    <a:pt x="512" y="250"/>
                    <a:pt x="511" y="272"/>
                  </a:cubicBezTo>
                  <a:cubicBezTo>
                    <a:pt x="511" y="272"/>
                    <a:pt x="511" y="272"/>
                    <a:pt x="511" y="273"/>
                  </a:cubicBezTo>
                  <a:cubicBezTo>
                    <a:pt x="504" y="273"/>
                    <a:pt x="497" y="273"/>
                    <a:pt x="490" y="273"/>
                  </a:cubicBezTo>
                  <a:cubicBezTo>
                    <a:pt x="494" y="191"/>
                    <a:pt x="465" y="123"/>
                    <a:pt x="401" y="72"/>
                  </a:cubicBezTo>
                  <a:cubicBezTo>
                    <a:pt x="356" y="35"/>
                    <a:pt x="303" y="19"/>
                    <a:pt x="245" y="22"/>
                  </a:cubicBezTo>
                  <a:cubicBezTo>
                    <a:pt x="180" y="25"/>
                    <a:pt x="125" y="52"/>
                    <a:pt x="82" y="101"/>
                  </a:cubicBezTo>
                  <a:cubicBezTo>
                    <a:pt x="39" y="150"/>
                    <a:pt x="21" y="208"/>
                    <a:pt x="25" y="273"/>
                  </a:cubicBezTo>
                  <a:cubicBezTo>
                    <a:pt x="18" y="273"/>
                    <a:pt x="11" y="273"/>
                    <a:pt x="4" y="273"/>
                  </a:cubicBezTo>
                  <a:cubicBezTo>
                    <a:pt x="4" y="272"/>
                    <a:pt x="3" y="271"/>
                    <a:pt x="3" y="270"/>
                  </a:cubicBezTo>
                  <a:cubicBezTo>
                    <a:pt x="0" y="208"/>
                    <a:pt x="17" y="151"/>
                    <a:pt x="55" y="101"/>
                  </a:cubicBezTo>
                  <a:cubicBezTo>
                    <a:pt x="74" y="75"/>
                    <a:pt x="97" y="54"/>
                    <a:pt x="124" y="38"/>
                  </a:cubicBezTo>
                  <a:cubicBezTo>
                    <a:pt x="153" y="20"/>
                    <a:pt x="185" y="8"/>
                    <a:pt x="219" y="3"/>
                  </a:cubicBezTo>
                  <a:cubicBezTo>
                    <a:pt x="228" y="2"/>
                    <a:pt x="236" y="2"/>
                    <a:pt x="245" y="1"/>
                  </a:cubicBezTo>
                  <a:cubicBezTo>
                    <a:pt x="245" y="1"/>
                    <a:pt x="246" y="0"/>
                    <a:pt x="247" y="0"/>
                  </a:cubicBezTo>
                  <a:cubicBezTo>
                    <a:pt x="254" y="0"/>
                    <a:pt x="261" y="0"/>
                    <a:pt x="26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8" name="Freeform 7">
              <a:extLst>
                <a:ext uri="{FF2B5EF4-FFF2-40B4-BE49-F238E27FC236}">
                  <a16:creationId xmlns:a16="http://schemas.microsoft.com/office/drawing/2014/main" id="{CF44327F-BC32-4D9E-BBCE-627A3A2DCB7C}"/>
                </a:ext>
              </a:extLst>
            </p:cNvPr>
            <p:cNvSpPr>
              <a:spLocks/>
            </p:cNvSpPr>
            <p:nvPr/>
          </p:nvSpPr>
          <p:spPr bwMode="auto">
            <a:xfrm>
              <a:off x="1122680" y="1431925"/>
              <a:ext cx="182562" cy="173038"/>
            </a:xfrm>
            <a:custGeom>
              <a:avLst/>
              <a:gdLst>
                <a:gd name="T0" fmla="*/ 18 w 97"/>
                <a:gd name="T1" fmla="*/ 92 h 92"/>
                <a:gd name="T2" fmla="*/ 25 w 97"/>
                <a:gd name="T3" fmla="*/ 70 h 92"/>
                <a:gd name="T4" fmla="*/ 29 w 97"/>
                <a:gd name="T5" fmla="*/ 59 h 92"/>
                <a:gd name="T6" fmla="*/ 28 w 97"/>
                <a:gd name="T7" fmla="*/ 56 h 92"/>
                <a:gd name="T8" fmla="*/ 2 w 97"/>
                <a:gd name="T9" fmla="*/ 37 h 92"/>
                <a:gd name="T10" fmla="*/ 0 w 97"/>
                <a:gd name="T11" fmla="*/ 35 h 92"/>
                <a:gd name="T12" fmla="*/ 2 w 97"/>
                <a:gd name="T13" fmla="*/ 35 h 92"/>
                <a:gd name="T14" fmla="*/ 34 w 97"/>
                <a:gd name="T15" fmla="*/ 35 h 92"/>
                <a:gd name="T16" fmla="*/ 37 w 97"/>
                <a:gd name="T17" fmla="*/ 33 h 92"/>
                <a:gd name="T18" fmla="*/ 47 w 97"/>
                <a:gd name="T19" fmla="*/ 2 h 92"/>
                <a:gd name="T20" fmla="*/ 48 w 97"/>
                <a:gd name="T21" fmla="*/ 0 h 92"/>
                <a:gd name="T22" fmla="*/ 52 w 97"/>
                <a:gd name="T23" fmla="*/ 11 h 92"/>
                <a:gd name="T24" fmla="*/ 59 w 97"/>
                <a:gd name="T25" fmla="*/ 33 h 92"/>
                <a:gd name="T26" fmla="*/ 62 w 97"/>
                <a:gd name="T27" fmla="*/ 35 h 92"/>
                <a:gd name="T28" fmla="*/ 94 w 97"/>
                <a:gd name="T29" fmla="*/ 35 h 92"/>
                <a:gd name="T30" fmla="*/ 97 w 97"/>
                <a:gd name="T31" fmla="*/ 35 h 92"/>
                <a:gd name="T32" fmla="*/ 95 w 97"/>
                <a:gd name="T33" fmla="*/ 37 h 92"/>
                <a:gd name="T34" fmla="*/ 68 w 97"/>
                <a:gd name="T35" fmla="*/ 56 h 92"/>
                <a:gd name="T36" fmla="*/ 67 w 97"/>
                <a:gd name="T37" fmla="*/ 59 h 92"/>
                <a:gd name="T38" fmla="*/ 77 w 97"/>
                <a:gd name="T39" fmla="*/ 90 h 92"/>
                <a:gd name="T40" fmla="*/ 78 w 97"/>
                <a:gd name="T41" fmla="*/ 92 h 92"/>
                <a:gd name="T42" fmla="*/ 76 w 97"/>
                <a:gd name="T43" fmla="*/ 91 h 92"/>
                <a:gd name="T44" fmla="*/ 50 w 97"/>
                <a:gd name="T45" fmla="*/ 72 h 92"/>
                <a:gd name="T46" fmla="*/ 47 w 97"/>
                <a:gd name="T47" fmla="*/ 72 h 92"/>
                <a:gd name="T48" fmla="*/ 21 w 97"/>
                <a:gd name="T49" fmla="*/ 91 h 92"/>
                <a:gd name="T50" fmla="*/ 18 w 97"/>
                <a:gd name="T5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 h="92">
                  <a:moveTo>
                    <a:pt x="18" y="92"/>
                  </a:moveTo>
                  <a:cubicBezTo>
                    <a:pt x="21" y="85"/>
                    <a:pt x="23" y="77"/>
                    <a:pt x="25" y="70"/>
                  </a:cubicBezTo>
                  <a:cubicBezTo>
                    <a:pt x="26" y="66"/>
                    <a:pt x="28" y="62"/>
                    <a:pt x="29" y="59"/>
                  </a:cubicBezTo>
                  <a:cubicBezTo>
                    <a:pt x="29" y="57"/>
                    <a:pt x="29" y="57"/>
                    <a:pt x="28" y="56"/>
                  </a:cubicBezTo>
                  <a:cubicBezTo>
                    <a:pt x="19" y="50"/>
                    <a:pt x="11" y="43"/>
                    <a:pt x="2" y="37"/>
                  </a:cubicBezTo>
                  <a:cubicBezTo>
                    <a:pt x="1" y="37"/>
                    <a:pt x="1" y="36"/>
                    <a:pt x="0" y="35"/>
                  </a:cubicBezTo>
                  <a:cubicBezTo>
                    <a:pt x="1" y="35"/>
                    <a:pt x="1" y="35"/>
                    <a:pt x="2" y="35"/>
                  </a:cubicBezTo>
                  <a:cubicBezTo>
                    <a:pt x="13" y="35"/>
                    <a:pt x="24" y="35"/>
                    <a:pt x="34" y="35"/>
                  </a:cubicBezTo>
                  <a:cubicBezTo>
                    <a:pt x="36" y="35"/>
                    <a:pt x="37" y="35"/>
                    <a:pt x="37" y="33"/>
                  </a:cubicBezTo>
                  <a:cubicBezTo>
                    <a:pt x="41" y="23"/>
                    <a:pt x="44" y="13"/>
                    <a:pt x="47" y="2"/>
                  </a:cubicBezTo>
                  <a:cubicBezTo>
                    <a:pt x="47" y="2"/>
                    <a:pt x="48" y="1"/>
                    <a:pt x="48" y="0"/>
                  </a:cubicBezTo>
                  <a:cubicBezTo>
                    <a:pt x="49" y="4"/>
                    <a:pt x="51" y="8"/>
                    <a:pt x="52" y="11"/>
                  </a:cubicBezTo>
                  <a:cubicBezTo>
                    <a:pt x="54" y="19"/>
                    <a:pt x="57" y="26"/>
                    <a:pt x="59" y="33"/>
                  </a:cubicBezTo>
                  <a:cubicBezTo>
                    <a:pt x="59" y="35"/>
                    <a:pt x="60" y="35"/>
                    <a:pt x="62" y="35"/>
                  </a:cubicBezTo>
                  <a:cubicBezTo>
                    <a:pt x="72" y="35"/>
                    <a:pt x="83" y="35"/>
                    <a:pt x="94" y="35"/>
                  </a:cubicBezTo>
                  <a:cubicBezTo>
                    <a:pt x="95" y="35"/>
                    <a:pt x="95" y="35"/>
                    <a:pt x="97" y="35"/>
                  </a:cubicBezTo>
                  <a:cubicBezTo>
                    <a:pt x="96" y="36"/>
                    <a:pt x="95" y="36"/>
                    <a:pt x="95" y="37"/>
                  </a:cubicBezTo>
                  <a:cubicBezTo>
                    <a:pt x="86" y="43"/>
                    <a:pt x="77" y="50"/>
                    <a:pt x="68" y="56"/>
                  </a:cubicBezTo>
                  <a:cubicBezTo>
                    <a:pt x="67" y="57"/>
                    <a:pt x="67" y="57"/>
                    <a:pt x="67" y="59"/>
                  </a:cubicBezTo>
                  <a:cubicBezTo>
                    <a:pt x="71" y="69"/>
                    <a:pt x="74" y="79"/>
                    <a:pt x="77" y="90"/>
                  </a:cubicBezTo>
                  <a:cubicBezTo>
                    <a:pt x="77" y="90"/>
                    <a:pt x="78" y="91"/>
                    <a:pt x="78" y="92"/>
                  </a:cubicBezTo>
                  <a:cubicBezTo>
                    <a:pt x="77" y="92"/>
                    <a:pt x="77" y="91"/>
                    <a:pt x="76" y="91"/>
                  </a:cubicBezTo>
                  <a:cubicBezTo>
                    <a:pt x="67" y="85"/>
                    <a:pt x="58" y="78"/>
                    <a:pt x="50" y="72"/>
                  </a:cubicBezTo>
                  <a:cubicBezTo>
                    <a:pt x="48" y="71"/>
                    <a:pt x="48" y="71"/>
                    <a:pt x="47" y="72"/>
                  </a:cubicBezTo>
                  <a:cubicBezTo>
                    <a:pt x="38" y="78"/>
                    <a:pt x="29" y="84"/>
                    <a:pt x="21" y="91"/>
                  </a:cubicBezTo>
                  <a:cubicBezTo>
                    <a:pt x="20" y="91"/>
                    <a:pt x="19" y="92"/>
                    <a:pt x="18"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9" name="Freeform 8">
              <a:extLst>
                <a:ext uri="{FF2B5EF4-FFF2-40B4-BE49-F238E27FC236}">
                  <a16:creationId xmlns:a16="http://schemas.microsoft.com/office/drawing/2014/main" id="{FBDEB825-8E30-42C9-A925-F90C1082C879}"/>
                </a:ext>
              </a:extLst>
            </p:cNvPr>
            <p:cNvSpPr>
              <a:spLocks/>
            </p:cNvSpPr>
            <p:nvPr/>
          </p:nvSpPr>
          <p:spPr bwMode="auto">
            <a:xfrm>
              <a:off x="844868" y="1260475"/>
              <a:ext cx="736600" cy="11113"/>
            </a:xfrm>
            <a:custGeom>
              <a:avLst/>
              <a:gdLst>
                <a:gd name="T0" fmla="*/ 394 w 394"/>
                <a:gd name="T1" fmla="*/ 0 h 6"/>
                <a:gd name="T2" fmla="*/ 394 w 394"/>
                <a:gd name="T3" fmla="*/ 6 h 6"/>
                <a:gd name="T4" fmla="*/ 0 w 394"/>
                <a:gd name="T5" fmla="*/ 6 h 6"/>
                <a:gd name="T6" fmla="*/ 0 w 394"/>
                <a:gd name="T7" fmla="*/ 0 h 6"/>
                <a:gd name="T8" fmla="*/ 394 w 394"/>
                <a:gd name="T9" fmla="*/ 0 h 6"/>
              </a:gdLst>
              <a:ahLst/>
              <a:cxnLst>
                <a:cxn ang="0">
                  <a:pos x="T0" y="T1"/>
                </a:cxn>
                <a:cxn ang="0">
                  <a:pos x="T2" y="T3"/>
                </a:cxn>
                <a:cxn ang="0">
                  <a:pos x="T4" y="T5"/>
                </a:cxn>
                <a:cxn ang="0">
                  <a:pos x="T6" y="T7"/>
                </a:cxn>
                <a:cxn ang="0">
                  <a:pos x="T8" y="T9"/>
                </a:cxn>
              </a:cxnLst>
              <a:rect l="0" t="0" r="r" b="b"/>
              <a:pathLst>
                <a:path w="394" h="6">
                  <a:moveTo>
                    <a:pt x="394" y="0"/>
                  </a:moveTo>
                  <a:cubicBezTo>
                    <a:pt x="394" y="2"/>
                    <a:pt x="394" y="4"/>
                    <a:pt x="394" y="6"/>
                  </a:cubicBezTo>
                  <a:cubicBezTo>
                    <a:pt x="263" y="6"/>
                    <a:pt x="132" y="6"/>
                    <a:pt x="0" y="6"/>
                  </a:cubicBezTo>
                  <a:cubicBezTo>
                    <a:pt x="0" y="4"/>
                    <a:pt x="0" y="2"/>
                    <a:pt x="0" y="0"/>
                  </a:cubicBezTo>
                  <a:cubicBezTo>
                    <a:pt x="132" y="0"/>
                    <a:pt x="263" y="0"/>
                    <a:pt x="3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0" name="Freeform 9">
              <a:extLst>
                <a:ext uri="{FF2B5EF4-FFF2-40B4-BE49-F238E27FC236}">
                  <a16:creationId xmlns:a16="http://schemas.microsoft.com/office/drawing/2014/main" id="{E92E32C1-559B-4024-AF68-5399894F38AE}"/>
                </a:ext>
              </a:extLst>
            </p:cNvPr>
            <p:cNvSpPr>
              <a:spLocks/>
            </p:cNvSpPr>
            <p:nvPr/>
          </p:nvSpPr>
          <p:spPr bwMode="auto">
            <a:xfrm>
              <a:off x="1308418" y="1411288"/>
              <a:ext cx="111125" cy="109538"/>
            </a:xfrm>
            <a:custGeom>
              <a:avLst/>
              <a:gdLst>
                <a:gd name="T0" fmla="*/ 0 w 59"/>
                <a:gd name="T1" fmla="*/ 22 h 58"/>
                <a:gd name="T2" fmla="*/ 20 w 59"/>
                <a:gd name="T3" fmla="*/ 22 h 58"/>
                <a:gd name="T4" fmla="*/ 23 w 59"/>
                <a:gd name="T5" fmla="*/ 20 h 58"/>
                <a:gd name="T6" fmla="*/ 29 w 59"/>
                <a:gd name="T7" fmla="*/ 0 h 58"/>
                <a:gd name="T8" fmla="*/ 30 w 59"/>
                <a:gd name="T9" fmla="*/ 3 h 58"/>
                <a:gd name="T10" fmla="*/ 36 w 59"/>
                <a:gd name="T11" fmla="*/ 20 h 58"/>
                <a:gd name="T12" fmla="*/ 39 w 59"/>
                <a:gd name="T13" fmla="*/ 22 h 58"/>
                <a:gd name="T14" fmla="*/ 57 w 59"/>
                <a:gd name="T15" fmla="*/ 22 h 58"/>
                <a:gd name="T16" fmla="*/ 59 w 59"/>
                <a:gd name="T17" fmla="*/ 22 h 58"/>
                <a:gd name="T18" fmla="*/ 59 w 59"/>
                <a:gd name="T19" fmla="*/ 22 h 58"/>
                <a:gd name="T20" fmla="*/ 58 w 59"/>
                <a:gd name="T21" fmla="*/ 24 h 58"/>
                <a:gd name="T22" fmla="*/ 43 w 59"/>
                <a:gd name="T23" fmla="*/ 34 h 58"/>
                <a:gd name="T24" fmla="*/ 42 w 59"/>
                <a:gd name="T25" fmla="*/ 38 h 58"/>
                <a:gd name="T26" fmla="*/ 48 w 59"/>
                <a:gd name="T27" fmla="*/ 56 h 58"/>
                <a:gd name="T28" fmla="*/ 48 w 59"/>
                <a:gd name="T29" fmla="*/ 57 h 58"/>
                <a:gd name="T30" fmla="*/ 30 w 59"/>
                <a:gd name="T31" fmla="*/ 44 h 58"/>
                <a:gd name="T32" fmla="*/ 11 w 59"/>
                <a:gd name="T33" fmla="*/ 58 h 58"/>
                <a:gd name="T34" fmla="*/ 18 w 59"/>
                <a:gd name="T35" fmla="*/ 36 h 58"/>
                <a:gd name="T36" fmla="*/ 0 w 59"/>
                <a:gd name="T37" fmla="*/ 23 h 58"/>
                <a:gd name="T38" fmla="*/ 0 w 59"/>
                <a:gd name="T39" fmla="*/ 2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58">
                  <a:moveTo>
                    <a:pt x="0" y="22"/>
                  </a:moveTo>
                  <a:cubicBezTo>
                    <a:pt x="7" y="22"/>
                    <a:pt x="13" y="22"/>
                    <a:pt x="20" y="22"/>
                  </a:cubicBezTo>
                  <a:cubicBezTo>
                    <a:pt x="22" y="22"/>
                    <a:pt x="23" y="22"/>
                    <a:pt x="23" y="20"/>
                  </a:cubicBezTo>
                  <a:cubicBezTo>
                    <a:pt x="25" y="13"/>
                    <a:pt x="27" y="7"/>
                    <a:pt x="29" y="0"/>
                  </a:cubicBezTo>
                  <a:cubicBezTo>
                    <a:pt x="30" y="1"/>
                    <a:pt x="30" y="2"/>
                    <a:pt x="30" y="3"/>
                  </a:cubicBezTo>
                  <a:cubicBezTo>
                    <a:pt x="32" y="8"/>
                    <a:pt x="34" y="14"/>
                    <a:pt x="36" y="20"/>
                  </a:cubicBezTo>
                  <a:cubicBezTo>
                    <a:pt x="36" y="22"/>
                    <a:pt x="37" y="22"/>
                    <a:pt x="39" y="22"/>
                  </a:cubicBezTo>
                  <a:cubicBezTo>
                    <a:pt x="45" y="22"/>
                    <a:pt x="51" y="22"/>
                    <a:pt x="57" y="22"/>
                  </a:cubicBezTo>
                  <a:cubicBezTo>
                    <a:pt x="58" y="22"/>
                    <a:pt x="58" y="22"/>
                    <a:pt x="59" y="22"/>
                  </a:cubicBezTo>
                  <a:cubicBezTo>
                    <a:pt x="59" y="22"/>
                    <a:pt x="59" y="22"/>
                    <a:pt x="59" y="22"/>
                  </a:cubicBezTo>
                  <a:cubicBezTo>
                    <a:pt x="59" y="23"/>
                    <a:pt x="58" y="23"/>
                    <a:pt x="58" y="24"/>
                  </a:cubicBezTo>
                  <a:cubicBezTo>
                    <a:pt x="53" y="27"/>
                    <a:pt x="48" y="31"/>
                    <a:pt x="43" y="34"/>
                  </a:cubicBezTo>
                  <a:cubicBezTo>
                    <a:pt x="41" y="35"/>
                    <a:pt x="41" y="36"/>
                    <a:pt x="42" y="38"/>
                  </a:cubicBezTo>
                  <a:cubicBezTo>
                    <a:pt x="44" y="44"/>
                    <a:pt x="46" y="50"/>
                    <a:pt x="48" y="56"/>
                  </a:cubicBezTo>
                  <a:cubicBezTo>
                    <a:pt x="48" y="56"/>
                    <a:pt x="48" y="56"/>
                    <a:pt x="48" y="57"/>
                  </a:cubicBezTo>
                  <a:cubicBezTo>
                    <a:pt x="42" y="53"/>
                    <a:pt x="36" y="48"/>
                    <a:pt x="30" y="44"/>
                  </a:cubicBezTo>
                  <a:cubicBezTo>
                    <a:pt x="23" y="48"/>
                    <a:pt x="17" y="53"/>
                    <a:pt x="11" y="58"/>
                  </a:cubicBezTo>
                  <a:cubicBezTo>
                    <a:pt x="13" y="50"/>
                    <a:pt x="16" y="43"/>
                    <a:pt x="18" y="36"/>
                  </a:cubicBezTo>
                  <a:cubicBezTo>
                    <a:pt x="12" y="31"/>
                    <a:pt x="6" y="27"/>
                    <a:pt x="0" y="23"/>
                  </a:cubicBezTo>
                  <a:cubicBezTo>
                    <a:pt x="0" y="22"/>
                    <a:pt x="0" y="22"/>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1" name="Freeform 10">
              <a:extLst>
                <a:ext uri="{FF2B5EF4-FFF2-40B4-BE49-F238E27FC236}">
                  <a16:creationId xmlns:a16="http://schemas.microsoft.com/office/drawing/2014/main" id="{FCB599E3-1DC3-4827-99F8-525688DE73DA}"/>
                </a:ext>
              </a:extLst>
            </p:cNvPr>
            <p:cNvSpPr>
              <a:spLocks/>
            </p:cNvSpPr>
            <p:nvPr/>
          </p:nvSpPr>
          <p:spPr bwMode="auto">
            <a:xfrm>
              <a:off x="1013143" y="1416050"/>
              <a:ext cx="109537" cy="106363"/>
            </a:xfrm>
            <a:custGeom>
              <a:avLst/>
              <a:gdLst>
                <a:gd name="T0" fmla="*/ 11 w 59"/>
                <a:gd name="T1" fmla="*/ 57 h 57"/>
                <a:gd name="T2" fmla="*/ 17 w 59"/>
                <a:gd name="T3" fmla="*/ 38 h 57"/>
                <a:gd name="T4" fmla="*/ 18 w 59"/>
                <a:gd name="T5" fmla="*/ 37 h 57"/>
                <a:gd name="T6" fmla="*/ 17 w 59"/>
                <a:gd name="T7" fmla="*/ 34 h 57"/>
                <a:gd name="T8" fmla="*/ 0 w 59"/>
                <a:gd name="T9" fmla="*/ 22 h 57"/>
                <a:gd name="T10" fmla="*/ 2 w 59"/>
                <a:gd name="T11" fmla="*/ 22 h 57"/>
                <a:gd name="T12" fmla="*/ 21 w 59"/>
                <a:gd name="T13" fmla="*/ 22 h 57"/>
                <a:gd name="T14" fmla="*/ 23 w 59"/>
                <a:gd name="T15" fmla="*/ 20 h 57"/>
                <a:gd name="T16" fmla="*/ 30 w 59"/>
                <a:gd name="T17" fmla="*/ 0 h 57"/>
                <a:gd name="T18" fmla="*/ 30 w 59"/>
                <a:gd name="T19" fmla="*/ 2 h 57"/>
                <a:gd name="T20" fmla="*/ 36 w 59"/>
                <a:gd name="T21" fmla="*/ 20 h 57"/>
                <a:gd name="T22" fmla="*/ 39 w 59"/>
                <a:gd name="T23" fmla="*/ 22 h 57"/>
                <a:gd name="T24" fmla="*/ 57 w 59"/>
                <a:gd name="T25" fmla="*/ 22 h 57"/>
                <a:gd name="T26" fmla="*/ 59 w 59"/>
                <a:gd name="T27" fmla="*/ 22 h 57"/>
                <a:gd name="T28" fmla="*/ 58 w 59"/>
                <a:gd name="T29" fmla="*/ 23 h 57"/>
                <a:gd name="T30" fmla="*/ 42 w 59"/>
                <a:gd name="T31" fmla="*/ 34 h 57"/>
                <a:gd name="T32" fmla="*/ 42 w 59"/>
                <a:gd name="T33" fmla="*/ 37 h 57"/>
                <a:gd name="T34" fmla="*/ 47 w 59"/>
                <a:gd name="T35" fmla="*/ 55 h 57"/>
                <a:gd name="T36" fmla="*/ 48 w 59"/>
                <a:gd name="T37" fmla="*/ 57 h 57"/>
                <a:gd name="T38" fmla="*/ 30 w 59"/>
                <a:gd name="T39" fmla="*/ 44 h 57"/>
                <a:gd name="T40" fmla="*/ 11 w 59"/>
                <a:gd name="T4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57">
                  <a:moveTo>
                    <a:pt x="11" y="57"/>
                  </a:moveTo>
                  <a:cubicBezTo>
                    <a:pt x="13" y="51"/>
                    <a:pt x="15" y="44"/>
                    <a:pt x="17" y="38"/>
                  </a:cubicBezTo>
                  <a:cubicBezTo>
                    <a:pt x="17" y="38"/>
                    <a:pt x="17" y="37"/>
                    <a:pt x="18" y="37"/>
                  </a:cubicBezTo>
                  <a:cubicBezTo>
                    <a:pt x="18" y="36"/>
                    <a:pt x="18" y="35"/>
                    <a:pt x="17" y="34"/>
                  </a:cubicBezTo>
                  <a:cubicBezTo>
                    <a:pt x="11" y="30"/>
                    <a:pt x="6" y="26"/>
                    <a:pt x="0" y="22"/>
                  </a:cubicBezTo>
                  <a:cubicBezTo>
                    <a:pt x="1" y="22"/>
                    <a:pt x="2" y="22"/>
                    <a:pt x="2" y="22"/>
                  </a:cubicBezTo>
                  <a:cubicBezTo>
                    <a:pt x="8" y="22"/>
                    <a:pt x="14" y="22"/>
                    <a:pt x="21" y="22"/>
                  </a:cubicBezTo>
                  <a:cubicBezTo>
                    <a:pt x="22" y="22"/>
                    <a:pt x="23" y="21"/>
                    <a:pt x="23" y="20"/>
                  </a:cubicBezTo>
                  <a:cubicBezTo>
                    <a:pt x="25" y="13"/>
                    <a:pt x="27" y="7"/>
                    <a:pt x="30" y="0"/>
                  </a:cubicBezTo>
                  <a:cubicBezTo>
                    <a:pt x="30" y="1"/>
                    <a:pt x="30" y="2"/>
                    <a:pt x="30" y="2"/>
                  </a:cubicBezTo>
                  <a:cubicBezTo>
                    <a:pt x="32" y="8"/>
                    <a:pt x="34" y="14"/>
                    <a:pt x="36" y="20"/>
                  </a:cubicBezTo>
                  <a:cubicBezTo>
                    <a:pt x="37" y="21"/>
                    <a:pt x="37" y="22"/>
                    <a:pt x="39" y="22"/>
                  </a:cubicBezTo>
                  <a:cubicBezTo>
                    <a:pt x="45" y="22"/>
                    <a:pt x="51" y="22"/>
                    <a:pt x="57" y="22"/>
                  </a:cubicBezTo>
                  <a:cubicBezTo>
                    <a:pt x="58" y="22"/>
                    <a:pt x="58" y="22"/>
                    <a:pt x="59" y="22"/>
                  </a:cubicBezTo>
                  <a:cubicBezTo>
                    <a:pt x="59" y="23"/>
                    <a:pt x="58" y="23"/>
                    <a:pt x="58" y="23"/>
                  </a:cubicBezTo>
                  <a:cubicBezTo>
                    <a:pt x="53" y="27"/>
                    <a:pt x="48" y="31"/>
                    <a:pt x="42" y="34"/>
                  </a:cubicBezTo>
                  <a:cubicBezTo>
                    <a:pt x="41" y="35"/>
                    <a:pt x="41" y="36"/>
                    <a:pt x="42" y="37"/>
                  </a:cubicBezTo>
                  <a:cubicBezTo>
                    <a:pt x="44" y="43"/>
                    <a:pt x="46" y="49"/>
                    <a:pt x="47" y="55"/>
                  </a:cubicBezTo>
                  <a:cubicBezTo>
                    <a:pt x="48" y="55"/>
                    <a:pt x="48" y="56"/>
                    <a:pt x="48" y="57"/>
                  </a:cubicBezTo>
                  <a:cubicBezTo>
                    <a:pt x="42" y="52"/>
                    <a:pt x="36" y="48"/>
                    <a:pt x="30" y="44"/>
                  </a:cubicBezTo>
                  <a:cubicBezTo>
                    <a:pt x="24" y="48"/>
                    <a:pt x="18" y="52"/>
                    <a:pt x="1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2" name="Freeform 11">
              <a:extLst>
                <a:ext uri="{FF2B5EF4-FFF2-40B4-BE49-F238E27FC236}">
                  <a16:creationId xmlns:a16="http://schemas.microsoft.com/office/drawing/2014/main" id="{EF61286A-B43E-408A-92E4-FB54137E74C3}"/>
                </a:ext>
              </a:extLst>
            </p:cNvPr>
            <p:cNvSpPr>
              <a:spLocks/>
            </p:cNvSpPr>
            <p:nvPr/>
          </p:nvSpPr>
          <p:spPr bwMode="auto">
            <a:xfrm>
              <a:off x="1519555" y="1435100"/>
              <a:ext cx="101600" cy="49213"/>
            </a:xfrm>
            <a:custGeom>
              <a:avLst/>
              <a:gdLst>
                <a:gd name="T0" fmla="*/ 0 w 54"/>
                <a:gd name="T1" fmla="*/ 13 h 27"/>
                <a:gd name="T2" fmla="*/ 54 w 54"/>
                <a:gd name="T3" fmla="*/ 13 h 27"/>
                <a:gd name="T4" fmla="*/ 53 w 54"/>
                <a:gd name="T5" fmla="*/ 13 h 27"/>
                <a:gd name="T6" fmla="*/ 28 w 54"/>
                <a:gd name="T7" fmla="*/ 26 h 27"/>
                <a:gd name="T8" fmla="*/ 8 w 54"/>
                <a:gd name="T9" fmla="*/ 20 h 27"/>
                <a:gd name="T10" fmla="*/ 0 w 54"/>
                <a:gd name="T11" fmla="*/ 13 h 27"/>
              </a:gdLst>
              <a:ahLst/>
              <a:cxnLst>
                <a:cxn ang="0">
                  <a:pos x="T0" y="T1"/>
                </a:cxn>
                <a:cxn ang="0">
                  <a:pos x="T2" y="T3"/>
                </a:cxn>
                <a:cxn ang="0">
                  <a:pos x="T4" y="T5"/>
                </a:cxn>
                <a:cxn ang="0">
                  <a:pos x="T6" y="T7"/>
                </a:cxn>
                <a:cxn ang="0">
                  <a:pos x="T8" y="T9"/>
                </a:cxn>
                <a:cxn ang="0">
                  <a:pos x="T10" y="T11"/>
                </a:cxn>
              </a:cxnLst>
              <a:rect l="0" t="0" r="r" b="b"/>
              <a:pathLst>
                <a:path w="54" h="27">
                  <a:moveTo>
                    <a:pt x="0" y="13"/>
                  </a:moveTo>
                  <a:cubicBezTo>
                    <a:pt x="19" y="2"/>
                    <a:pt x="37" y="0"/>
                    <a:pt x="54" y="13"/>
                  </a:cubicBezTo>
                  <a:cubicBezTo>
                    <a:pt x="54" y="13"/>
                    <a:pt x="54" y="13"/>
                    <a:pt x="53" y="13"/>
                  </a:cubicBezTo>
                  <a:cubicBezTo>
                    <a:pt x="46" y="20"/>
                    <a:pt x="38" y="25"/>
                    <a:pt x="28" y="26"/>
                  </a:cubicBezTo>
                  <a:cubicBezTo>
                    <a:pt x="20" y="27"/>
                    <a:pt x="14" y="25"/>
                    <a:pt x="8" y="20"/>
                  </a:cubicBezTo>
                  <a:cubicBezTo>
                    <a:pt x="5" y="18"/>
                    <a:pt x="3" y="16"/>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3" name="Freeform 12">
              <a:extLst>
                <a:ext uri="{FF2B5EF4-FFF2-40B4-BE49-F238E27FC236}">
                  <a16:creationId xmlns:a16="http://schemas.microsoft.com/office/drawing/2014/main" id="{4C00E7C1-8BCE-42DA-9516-353112FA6820}"/>
                </a:ext>
              </a:extLst>
            </p:cNvPr>
            <p:cNvSpPr>
              <a:spLocks/>
            </p:cNvSpPr>
            <p:nvPr/>
          </p:nvSpPr>
          <p:spPr bwMode="auto">
            <a:xfrm>
              <a:off x="889318" y="1462088"/>
              <a:ext cx="96837" cy="53975"/>
            </a:xfrm>
            <a:custGeom>
              <a:avLst/>
              <a:gdLst>
                <a:gd name="T0" fmla="*/ 52 w 52"/>
                <a:gd name="T1" fmla="*/ 8 h 29"/>
                <a:gd name="T2" fmla="*/ 28 w 52"/>
                <a:gd name="T3" fmla="*/ 28 h 29"/>
                <a:gd name="T4" fmla="*/ 0 w 52"/>
                <a:gd name="T5" fmla="*/ 22 h 29"/>
                <a:gd name="T6" fmla="*/ 52 w 52"/>
                <a:gd name="T7" fmla="*/ 8 h 29"/>
              </a:gdLst>
              <a:ahLst/>
              <a:cxnLst>
                <a:cxn ang="0">
                  <a:pos x="T0" y="T1"/>
                </a:cxn>
                <a:cxn ang="0">
                  <a:pos x="T2" y="T3"/>
                </a:cxn>
                <a:cxn ang="0">
                  <a:pos x="T4" y="T5"/>
                </a:cxn>
                <a:cxn ang="0">
                  <a:pos x="T6" y="T7"/>
                </a:cxn>
              </a:cxnLst>
              <a:rect l="0" t="0" r="r" b="b"/>
              <a:pathLst>
                <a:path w="52" h="29">
                  <a:moveTo>
                    <a:pt x="52" y="8"/>
                  </a:moveTo>
                  <a:cubicBezTo>
                    <a:pt x="47" y="19"/>
                    <a:pt x="40" y="26"/>
                    <a:pt x="28" y="28"/>
                  </a:cubicBezTo>
                  <a:cubicBezTo>
                    <a:pt x="18" y="29"/>
                    <a:pt x="9" y="26"/>
                    <a:pt x="0" y="22"/>
                  </a:cubicBezTo>
                  <a:cubicBezTo>
                    <a:pt x="7" y="8"/>
                    <a:pt x="35" y="0"/>
                    <a:pt x="5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4" name="Freeform 13">
              <a:extLst>
                <a:ext uri="{FF2B5EF4-FFF2-40B4-BE49-F238E27FC236}">
                  <a16:creationId xmlns:a16="http://schemas.microsoft.com/office/drawing/2014/main" id="{6CB04302-D95A-488B-8F7C-AD432216C6A5}"/>
                </a:ext>
              </a:extLst>
            </p:cNvPr>
            <p:cNvSpPr>
              <a:spLocks/>
            </p:cNvSpPr>
            <p:nvPr/>
          </p:nvSpPr>
          <p:spPr bwMode="auto">
            <a:xfrm>
              <a:off x="660718" y="1222375"/>
              <a:ext cx="69850" cy="73025"/>
            </a:xfrm>
            <a:custGeom>
              <a:avLst/>
              <a:gdLst>
                <a:gd name="T0" fmla="*/ 0 w 37"/>
                <a:gd name="T1" fmla="*/ 0 h 39"/>
                <a:gd name="T2" fmla="*/ 37 w 37"/>
                <a:gd name="T3" fmla="*/ 38 h 39"/>
                <a:gd name="T4" fmla="*/ 23 w 37"/>
                <a:gd name="T5" fmla="*/ 37 h 39"/>
                <a:gd name="T6" fmla="*/ 5 w 37"/>
                <a:gd name="T7" fmla="*/ 21 h 39"/>
                <a:gd name="T8" fmla="*/ 0 w 37"/>
                <a:gd name="T9" fmla="*/ 0 h 39"/>
              </a:gdLst>
              <a:ahLst/>
              <a:cxnLst>
                <a:cxn ang="0">
                  <a:pos x="T0" y="T1"/>
                </a:cxn>
                <a:cxn ang="0">
                  <a:pos x="T2" y="T3"/>
                </a:cxn>
                <a:cxn ang="0">
                  <a:pos x="T4" y="T5"/>
                </a:cxn>
                <a:cxn ang="0">
                  <a:pos x="T6" y="T7"/>
                </a:cxn>
                <a:cxn ang="0">
                  <a:pos x="T8" y="T9"/>
                </a:cxn>
              </a:cxnLst>
              <a:rect l="0" t="0" r="r" b="b"/>
              <a:pathLst>
                <a:path w="37" h="39">
                  <a:moveTo>
                    <a:pt x="0" y="0"/>
                  </a:moveTo>
                  <a:cubicBezTo>
                    <a:pt x="22" y="4"/>
                    <a:pt x="32" y="17"/>
                    <a:pt x="37" y="38"/>
                  </a:cubicBezTo>
                  <a:cubicBezTo>
                    <a:pt x="32" y="39"/>
                    <a:pt x="27" y="38"/>
                    <a:pt x="23" y="37"/>
                  </a:cubicBezTo>
                  <a:cubicBezTo>
                    <a:pt x="14" y="35"/>
                    <a:pt x="8" y="29"/>
                    <a:pt x="5" y="21"/>
                  </a:cubicBezTo>
                  <a:cubicBezTo>
                    <a:pt x="1" y="15"/>
                    <a:pt x="0" y="8"/>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5" name="Freeform 14">
              <a:extLst>
                <a:ext uri="{FF2B5EF4-FFF2-40B4-BE49-F238E27FC236}">
                  <a16:creationId xmlns:a16="http://schemas.microsoft.com/office/drawing/2014/main" id="{FBCAA5EE-B101-493D-9CE7-F4D62C1CCF06}"/>
                </a:ext>
              </a:extLst>
            </p:cNvPr>
            <p:cNvSpPr>
              <a:spLocks/>
            </p:cNvSpPr>
            <p:nvPr/>
          </p:nvSpPr>
          <p:spPr bwMode="auto">
            <a:xfrm>
              <a:off x="806768" y="1436688"/>
              <a:ext cx="100012" cy="47625"/>
            </a:xfrm>
            <a:custGeom>
              <a:avLst/>
              <a:gdLst>
                <a:gd name="T0" fmla="*/ 53 w 53"/>
                <a:gd name="T1" fmla="*/ 12 h 26"/>
                <a:gd name="T2" fmla="*/ 38 w 53"/>
                <a:gd name="T3" fmla="*/ 23 h 26"/>
                <a:gd name="T4" fmla="*/ 21 w 53"/>
                <a:gd name="T5" fmla="*/ 24 h 26"/>
                <a:gd name="T6" fmla="*/ 0 w 53"/>
                <a:gd name="T7" fmla="*/ 12 h 26"/>
                <a:gd name="T8" fmla="*/ 53 w 53"/>
                <a:gd name="T9" fmla="*/ 12 h 26"/>
              </a:gdLst>
              <a:ahLst/>
              <a:cxnLst>
                <a:cxn ang="0">
                  <a:pos x="T0" y="T1"/>
                </a:cxn>
                <a:cxn ang="0">
                  <a:pos x="T2" y="T3"/>
                </a:cxn>
                <a:cxn ang="0">
                  <a:pos x="T4" y="T5"/>
                </a:cxn>
                <a:cxn ang="0">
                  <a:pos x="T6" y="T7"/>
                </a:cxn>
                <a:cxn ang="0">
                  <a:pos x="T8" y="T9"/>
                </a:cxn>
              </a:cxnLst>
              <a:rect l="0" t="0" r="r" b="b"/>
              <a:pathLst>
                <a:path w="53" h="26">
                  <a:moveTo>
                    <a:pt x="53" y="12"/>
                  </a:moveTo>
                  <a:cubicBezTo>
                    <a:pt x="49" y="17"/>
                    <a:pt x="44" y="21"/>
                    <a:pt x="38" y="23"/>
                  </a:cubicBezTo>
                  <a:cubicBezTo>
                    <a:pt x="33" y="26"/>
                    <a:pt x="27" y="26"/>
                    <a:pt x="21" y="24"/>
                  </a:cubicBezTo>
                  <a:cubicBezTo>
                    <a:pt x="13" y="22"/>
                    <a:pt x="6" y="18"/>
                    <a:pt x="0" y="12"/>
                  </a:cubicBezTo>
                  <a:cubicBezTo>
                    <a:pt x="13" y="0"/>
                    <a:pt x="36" y="0"/>
                    <a:pt x="5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6" name="Freeform 15">
              <a:extLst>
                <a:ext uri="{FF2B5EF4-FFF2-40B4-BE49-F238E27FC236}">
                  <a16:creationId xmlns:a16="http://schemas.microsoft.com/office/drawing/2014/main" id="{EDF4213D-B428-413B-8DAB-180B16BB41B0}"/>
                </a:ext>
              </a:extLst>
            </p:cNvPr>
            <p:cNvSpPr>
              <a:spLocks/>
            </p:cNvSpPr>
            <p:nvPr/>
          </p:nvSpPr>
          <p:spPr bwMode="auto">
            <a:xfrm>
              <a:off x="1441768" y="1470025"/>
              <a:ext cx="95250" cy="46038"/>
            </a:xfrm>
            <a:custGeom>
              <a:avLst/>
              <a:gdLst>
                <a:gd name="T0" fmla="*/ 0 w 51"/>
                <a:gd name="T1" fmla="*/ 4 h 25"/>
                <a:gd name="T2" fmla="*/ 29 w 51"/>
                <a:gd name="T3" fmla="*/ 2 h 25"/>
                <a:gd name="T4" fmla="*/ 51 w 51"/>
                <a:gd name="T5" fmla="*/ 17 h 25"/>
                <a:gd name="T6" fmla="*/ 38 w 51"/>
                <a:gd name="T7" fmla="*/ 23 h 25"/>
                <a:gd name="T8" fmla="*/ 16 w 51"/>
                <a:gd name="T9" fmla="*/ 22 h 25"/>
                <a:gd name="T10" fmla="*/ 0 w 51"/>
                <a:gd name="T11" fmla="*/ 4 h 25"/>
              </a:gdLst>
              <a:ahLst/>
              <a:cxnLst>
                <a:cxn ang="0">
                  <a:pos x="T0" y="T1"/>
                </a:cxn>
                <a:cxn ang="0">
                  <a:pos x="T2" y="T3"/>
                </a:cxn>
                <a:cxn ang="0">
                  <a:pos x="T4" y="T5"/>
                </a:cxn>
                <a:cxn ang="0">
                  <a:pos x="T6" y="T7"/>
                </a:cxn>
                <a:cxn ang="0">
                  <a:pos x="T8" y="T9"/>
                </a:cxn>
                <a:cxn ang="0">
                  <a:pos x="T10" y="T11"/>
                </a:cxn>
              </a:cxnLst>
              <a:rect l="0" t="0" r="r" b="b"/>
              <a:pathLst>
                <a:path w="51" h="25">
                  <a:moveTo>
                    <a:pt x="0" y="4"/>
                  </a:moveTo>
                  <a:cubicBezTo>
                    <a:pt x="9" y="1"/>
                    <a:pt x="19" y="0"/>
                    <a:pt x="29" y="2"/>
                  </a:cubicBezTo>
                  <a:cubicBezTo>
                    <a:pt x="38" y="4"/>
                    <a:pt x="45" y="10"/>
                    <a:pt x="51" y="17"/>
                  </a:cubicBezTo>
                  <a:cubicBezTo>
                    <a:pt x="47" y="20"/>
                    <a:pt x="43" y="22"/>
                    <a:pt x="38" y="23"/>
                  </a:cubicBezTo>
                  <a:cubicBezTo>
                    <a:pt x="31" y="24"/>
                    <a:pt x="23" y="25"/>
                    <a:pt x="16" y="22"/>
                  </a:cubicBezTo>
                  <a:cubicBezTo>
                    <a:pt x="8" y="18"/>
                    <a:pt x="3" y="1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7" name="Freeform 16">
              <a:extLst>
                <a:ext uri="{FF2B5EF4-FFF2-40B4-BE49-F238E27FC236}">
                  <a16:creationId xmlns:a16="http://schemas.microsoft.com/office/drawing/2014/main" id="{BE8DD9E1-54E6-49F7-9D10-73469950B598}"/>
                </a:ext>
              </a:extLst>
            </p:cNvPr>
            <p:cNvSpPr>
              <a:spLocks/>
            </p:cNvSpPr>
            <p:nvPr/>
          </p:nvSpPr>
          <p:spPr bwMode="auto">
            <a:xfrm>
              <a:off x="1698943" y="1222375"/>
              <a:ext cx="68262" cy="73025"/>
            </a:xfrm>
            <a:custGeom>
              <a:avLst/>
              <a:gdLst>
                <a:gd name="T0" fmla="*/ 0 w 37"/>
                <a:gd name="T1" fmla="*/ 38 h 39"/>
                <a:gd name="T2" fmla="*/ 37 w 37"/>
                <a:gd name="T3" fmla="*/ 0 h 39"/>
                <a:gd name="T4" fmla="*/ 36 w 37"/>
                <a:gd name="T5" fmla="*/ 7 h 39"/>
                <a:gd name="T6" fmla="*/ 29 w 37"/>
                <a:gd name="T7" fmla="*/ 26 h 39"/>
                <a:gd name="T8" fmla="*/ 0 w 37"/>
                <a:gd name="T9" fmla="*/ 38 h 39"/>
              </a:gdLst>
              <a:ahLst/>
              <a:cxnLst>
                <a:cxn ang="0">
                  <a:pos x="T0" y="T1"/>
                </a:cxn>
                <a:cxn ang="0">
                  <a:pos x="T2" y="T3"/>
                </a:cxn>
                <a:cxn ang="0">
                  <a:pos x="T4" y="T5"/>
                </a:cxn>
                <a:cxn ang="0">
                  <a:pos x="T6" y="T7"/>
                </a:cxn>
                <a:cxn ang="0">
                  <a:pos x="T8" y="T9"/>
                </a:cxn>
              </a:cxnLst>
              <a:rect l="0" t="0" r="r" b="b"/>
              <a:pathLst>
                <a:path w="37" h="39">
                  <a:moveTo>
                    <a:pt x="0" y="38"/>
                  </a:moveTo>
                  <a:cubicBezTo>
                    <a:pt x="5" y="17"/>
                    <a:pt x="15" y="4"/>
                    <a:pt x="37" y="0"/>
                  </a:cubicBezTo>
                  <a:cubicBezTo>
                    <a:pt x="37" y="3"/>
                    <a:pt x="37" y="5"/>
                    <a:pt x="36" y="7"/>
                  </a:cubicBezTo>
                  <a:cubicBezTo>
                    <a:pt x="36" y="14"/>
                    <a:pt x="33" y="21"/>
                    <a:pt x="29" y="26"/>
                  </a:cubicBezTo>
                  <a:cubicBezTo>
                    <a:pt x="22" y="36"/>
                    <a:pt x="12" y="39"/>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8" name="Freeform 17">
              <a:extLst>
                <a:ext uri="{FF2B5EF4-FFF2-40B4-BE49-F238E27FC236}">
                  <a16:creationId xmlns:a16="http://schemas.microsoft.com/office/drawing/2014/main" id="{A31D2EBF-1C37-477E-9A84-A5AB076CA17B}"/>
                </a:ext>
              </a:extLst>
            </p:cNvPr>
            <p:cNvSpPr>
              <a:spLocks/>
            </p:cNvSpPr>
            <p:nvPr/>
          </p:nvSpPr>
          <p:spPr bwMode="auto">
            <a:xfrm>
              <a:off x="1654493" y="1306513"/>
              <a:ext cx="84137" cy="63500"/>
            </a:xfrm>
            <a:custGeom>
              <a:avLst/>
              <a:gdLst>
                <a:gd name="T0" fmla="*/ 45 w 45"/>
                <a:gd name="T1" fmla="*/ 3 h 34"/>
                <a:gd name="T2" fmla="*/ 40 w 45"/>
                <a:gd name="T3" fmla="*/ 15 h 34"/>
                <a:gd name="T4" fmla="*/ 21 w 45"/>
                <a:gd name="T5" fmla="*/ 32 h 34"/>
                <a:gd name="T6" fmla="*/ 0 w 45"/>
                <a:gd name="T7" fmla="*/ 30 h 34"/>
                <a:gd name="T8" fmla="*/ 45 w 45"/>
                <a:gd name="T9" fmla="*/ 3 h 34"/>
              </a:gdLst>
              <a:ahLst/>
              <a:cxnLst>
                <a:cxn ang="0">
                  <a:pos x="T0" y="T1"/>
                </a:cxn>
                <a:cxn ang="0">
                  <a:pos x="T2" y="T3"/>
                </a:cxn>
                <a:cxn ang="0">
                  <a:pos x="T4" y="T5"/>
                </a:cxn>
                <a:cxn ang="0">
                  <a:pos x="T6" y="T7"/>
                </a:cxn>
                <a:cxn ang="0">
                  <a:pos x="T8" y="T9"/>
                </a:cxn>
              </a:cxnLst>
              <a:rect l="0" t="0" r="r" b="b"/>
              <a:pathLst>
                <a:path w="45" h="34">
                  <a:moveTo>
                    <a:pt x="45" y="3"/>
                  </a:moveTo>
                  <a:cubicBezTo>
                    <a:pt x="44" y="8"/>
                    <a:pt x="43" y="12"/>
                    <a:pt x="40" y="15"/>
                  </a:cubicBezTo>
                  <a:cubicBezTo>
                    <a:pt x="36" y="23"/>
                    <a:pt x="30" y="29"/>
                    <a:pt x="21" y="32"/>
                  </a:cubicBezTo>
                  <a:cubicBezTo>
                    <a:pt x="14" y="34"/>
                    <a:pt x="7" y="33"/>
                    <a:pt x="0" y="30"/>
                  </a:cubicBezTo>
                  <a:cubicBezTo>
                    <a:pt x="5" y="13"/>
                    <a:pt x="29" y="0"/>
                    <a:pt x="4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9" name="Freeform 18">
              <a:extLst>
                <a:ext uri="{FF2B5EF4-FFF2-40B4-BE49-F238E27FC236}">
                  <a16:creationId xmlns:a16="http://schemas.microsoft.com/office/drawing/2014/main" id="{171A4AFC-0537-4F4A-82BB-E56DCECB97BB}"/>
                </a:ext>
              </a:extLst>
            </p:cNvPr>
            <p:cNvSpPr>
              <a:spLocks/>
            </p:cNvSpPr>
            <p:nvPr/>
          </p:nvSpPr>
          <p:spPr bwMode="auto">
            <a:xfrm>
              <a:off x="689293" y="1311275"/>
              <a:ext cx="84137" cy="58738"/>
            </a:xfrm>
            <a:custGeom>
              <a:avLst/>
              <a:gdLst>
                <a:gd name="T0" fmla="*/ 0 w 45"/>
                <a:gd name="T1" fmla="*/ 1 h 32"/>
                <a:gd name="T2" fmla="*/ 45 w 45"/>
                <a:gd name="T3" fmla="*/ 29 h 32"/>
                <a:gd name="T4" fmla="*/ 35 w 45"/>
                <a:gd name="T5" fmla="*/ 31 h 32"/>
                <a:gd name="T6" fmla="*/ 10 w 45"/>
                <a:gd name="T7" fmla="*/ 22 h 32"/>
                <a:gd name="T8" fmla="*/ 0 w 45"/>
                <a:gd name="T9" fmla="*/ 2 h 32"/>
                <a:gd name="T10" fmla="*/ 0 w 45"/>
                <a:gd name="T11" fmla="*/ 1 h 32"/>
              </a:gdLst>
              <a:ahLst/>
              <a:cxnLst>
                <a:cxn ang="0">
                  <a:pos x="T0" y="T1"/>
                </a:cxn>
                <a:cxn ang="0">
                  <a:pos x="T2" y="T3"/>
                </a:cxn>
                <a:cxn ang="0">
                  <a:pos x="T4" y="T5"/>
                </a:cxn>
                <a:cxn ang="0">
                  <a:pos x="T6" y="T7"/>
                </a:cxn>
                <a:cxn ang="0">
                  <a:pos x="T8" y="T9"/>
                </a:cxn>
                <a:cxn ang="0">
                  <a:pos x="T10" y="T11"/>
                </a:cxn>
              </a:cxnLst>
              <a:rect l="0" t="0" r="r" b="b"/>
              <a:pathLst>
                <a:path w="45" h="32">
                  <a:moveTo>
                    <a:pt x="0" y="1"/>
                  </a:moveTo>
                  <a:cubicBezTo>
                    <a:pt x="21" y="0"/>
                    <a:pt x="34" y="8"/>
                    <a:pt x="45" y="29"/>
                  </a:cubicBezTo>
                  <a:cubicBezTo>
                    <a:pt x="42" y="29"/>
                    <a:pt x="39" y="31"/>
                    <a:pt x="35" y="31"/>
                  </a:cubicBezTo>
                  <a:cubicBezTo>
                    <a:pt x="25" y="32"/>
                    <a:pt x="17" y="29"/>
                    <a:pt x="10" y="22"/>
                  </a:cubicBezTo>
                  <a:cubicBezTo>
                    <a:pt x="5" y="16"/>
                    <a:pt x="2" y="10"/>
                    <a:pt x="0" y="2"/>
                  </a:cubicBezTo>
                  <a:cubicBezTo>
                    <a:pt x="0" y="2"/>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0" name="Freeform 19">
              <a:extLst>
                <a:ext uri="{FF2B5EF4-FFF2-40B4-BE49-F238E27FC236}">
                  <a16:creationId xmlns:a16="http://schemas.microsoft.com/office/drawing/2014/main" id="{3FA0B2EF-E19D-4824-80C2-D437DB31D6A2}"/>
                </a:ext>
              </a:extLst>
            </p:cNvPr>
            <p:cNvSpPr>
              <a:spLocks/>
            </p:cNvSpPr>
            <p:nvPr/>
          </p:nvSpPr>
          <p:spPr bwMode="auto">
            <a:xfrm>
              <a:off x="736918" y="1385888"/>
              <a:ext cx="96837" cy="52388"/>
            </a:xfrm>
            <a:custGeom>
              <a:avLst/>
              <a:gdLst>
                <a:gd name="T0" fmla="*/ 51 w 51"/>
                <a:gd name="T1" fmla="*/ 18 h 28"/>
                <a:gd name="T2" fmla="*/ 19 w 51"/>
                <a:gd name="T3" fmla="*/ 23 h 28"/>
                <a:gd name="T4" fmla="*/ 0 w 51"/>
                <a:gd name="T5" fmla="*/ 4 h 28"/>
                <a:gd name="T6" fmla="*/ 22 w 51"/>
                <a:gd name="T7" fmla="*/ 1 h 28"/>
                <a:gd name="T8" fmla="*/ 51 w 51"/>
                <a:gd name="T9" fmla="*/ 18 h 28"/>
              </a:gdLst>
              <a:ahLst/>
              <a:cxnLst>
                <a:cxn ang="0">
                  <a:pos x="T0" y="T1"/>
                </a:cxn>
                <a:cxn ang="0">
                  <a:pos x="T2" y="T3"/>
                </a:cxn>
                <a:cxn ang="0">
                  <a:pos x="T4" y="T5"/>
                </a:cxn>
                <a:cxn ang="0">
                  <a:pos x="T6" y="T7"/>
                </a:cxn>
                <a:cxn ang="0">
                  <a:pos x="T8" y="T9"/>
                </a:cxn>
              </a:cxnLst>
              <a:rect l="0" t="0" r="r" b="b"/>
              <a:pathLst>
                <a:path w="51" h="28">
                  <a:moveTo>
                    <a:pt x="51" y="18"/>
                  </a:moveTo>
                  <a:cubicBezTo>
                    <a:pt x="42" y="26"/>
                    <a:pt x="29" y="28"/>
                    <a:pt x="19" y="23"/>
                  </a:cubicBezTo>
                  <a:cubicBezTo>
                    <a:pt x="11" y="18"/>
                    <a:pt x="5" y="12"/>
                    <a:pt x="0" y="4"/>
                  </a:cubicBezTo>
                  <a:cubicBezTo>
                    <a:pt x="7" y="1"/>
                    <a:pt x="15" y="0"/>
                    <a:pt x="22" y="1"/>
                  </a:cubicBezTo>
                  <a:cubicBezTo>
                    <a:pt x="34" y="3"/>
                    <a:pt x="43" y="10"/>
                    <a:pt x="5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1" name="Freeform 20">
              <a:extLst>
                <a:ext uri="{FF2B5EF4-FFF2-40B4-BE49-F238E27FC236}">
                  <a16:creationId xmlns:a16="http://schemas.microsoft.com/office/drawing/2014/main" id="{90E8A2DB-BC25-4AA3-A1B7-F8364FF79958}"/>
                </a:ext>
              </a:extLst>
            </p:cNvPr>
            <p:cNvSpPr>
              <a:spLocks/>
            </p:cNvSpPr>
            <p:nvPr/>
          </p:nvSpPr>
          <p:spPr bwMode="auto">
            <a:xfrm>
              <a:off x="1595755" y="1377950"/>
              <a:ext cx="95250" cy="60325"/>
            </a:xfrm>
            <a:custGeom>
              <a:avLst/>
              <a:gdLst>
                <a:gd name="T0" fmla="*/ 0 w 51"/>
                <a:gd name="T1" fmla="*/ 22 h 32"/>
                <a:gd name="T2" fmla="*/ 51 w 51"/>
                <a:gd name="T3" fmla="*/ 8 h 32"/>
                <a:gd name="T4" fmla="*/ 47 w 51"/>
                <a:gd name="T5" fmla="*/ 14 h 32"/>
                <a:gd name="T6" fmla="*/ 31 w 51"/>
                <a:gd name="T7" fmla="*/ 27 h 32"/>
                <a:gd name="T8" fmla="*/ 0 w 51"/>
                <a:gd name="T9" fmla="*/ 22 h 32"/>
              </a:gdLst>
              <a:ahLst/>
              <a:cxnLst>
                <a:cxn ang="0">
                  <a:pos x="T0" y="T1"/>
                </a:cxn>
                <a:cxn ang="0">
                  <a:pos x="T2" y="T3"/>
                </a:cxn>
                <a:cxn ang="0">
                  <a:pos x="T4" y="T5"/>
                </a:cxn>
                <a:cxn ang="0">
                  <a:pos x="T6" y="T7"/>
                </a:cxn>
                <a:cxn ang="0">
                  <a:pos x="T8" y="T9"/>
                </a:cxn>
              </a:cxnLst>
              <a:rect l="0" t="0" r="r" b="b"/>
              <a:pathLst>
                <a:path w="51" h="32">
                  <a:moveTo>
                    <a:pt x="0" y="22"/>
                  </a:moveTo>
                  <a:cubicBezTo>
                    <a:pt x="11" y="7"/>
                    <a:pt x="36" y="0"/>
                    <a:pt x="51" y="8"/>
                  </a:cubicBezTo>
                  <a:cubicBezTo>
                    <a:pt x="50" y="10"/>
                    <a:pt x="48" y="12"/>
                    <a:pt x="47" y="14"/>
                  </a:cubicBezTo>
                  <a:cubicBezTo>
                    <a:pt x="43" y="19"/>
                    <a:pt x="38" y="24"/>
                    <a:pt x="31" y="27"/>
                  </a:cubicBezTo>
                  <a:cubicBezTo>
                    <a:pt x="21" y="32"/>
                    <a:pt x="9" y="30"/>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2" name="Freeform 21">
              <a:extLst>
                <a:ext uri="{FF2B5EF4-FFF2-40B4-BE49-F238E27FC236}">
                  <a16:creationId xmlns:a16="http://schemas.microsoft.com/office/drawing/2014/main" id="{661426F3-84E6-44DE-99D1-6D0BD837D511}"/>
                </a:ext>
              </a:extLst>
            </p:cNvPr>
            <p:cNvSpPr>
              <a:spLocks/>
            </p:cNvSpPr>
            <p:nvPr/>
          </p:nvSpPr>
          <p:spPr bwMode="auto">
            <a:xfrm>
              <a:off x="1689418" y="1135063"/>
              <a:ext cx="53975" cy="93663"/>
            </a:xfrm>
            <a:custGeom>
              <a:avLst/>
              <a:gdLst>
                <a:gd name="T0" fmla="*/ 11 w 29"/>
                <a:gd name="T1" fmla="*/ 50 h 50"/>
                <a:gd name="T2" fmla="*/ 13 w 29"/>
                <a:gd name="T3" fmla="*/ 0 h 50"/>
                <a:gd name="T4" fmla="*/ 11 w 29"/>
                <a:gd name="T5" fmla="*/ 50 h 50"/>
              </a:gdLst>
              <a:ahLst/>
              <a:cxnLst>
                <a:cxn ang="0">
                  <a:pos x="T0" y="T1"/>
                </a:cxn>
                <a:cxn ang="0">
                  <a:pos x="T2" y="T3"/>
                </a:cxn>
                <a:cxn ang="0">
                  <a:pos x="T4" y="T5"/>
                </a:cxn>
              </a:cxnLst>
              <a:rect l="0" t="0" r="r" b="b"/>
              <a:pathLst>
                <a:path w="29" h="50">
                  <a:moveTo>
                    <a:pt x="11" y="50"/>
                  </a:moveTo>
                  <a:cubicBezTo>
                    <a:pt x="0" y="32"/>
                    <a:pt x="0" y="18"/>
                    <a:pt x="13" y="0"/>
                  </a:cubicBezTo>
                  <a:cubicBezTo>
                    <a:pt x="29" y="14"/>
                    <a:pt x="29" y="36"/>
                    <a:pt x="1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3" name="Freeform 22">
              <a:extLst>
                <a:ext uri="{FF2B5EF4-FFF2-40B4-BE49-F238E27FC236}">
                  <a16:creationId xmlns:a16="http://schemas.microsoft.com/office/drawing/2014/main" id="{DC0F10E3-3D65-4F8D-9E53-5A3534E229E5}"/>
                </a:ext>
              </a:extLst>
            </p:cNvPr>
            <p:cNvSpPr>
              <a:spLocks/>
            </p:cNvSpPr>
            <p:nvPr/>
          </p:nvSpPr>
          <p:spPr bwMode="auto">
            <a:xfrm>
              <a:off x="684530" y="1135063"/>
              <a:ext cx="55562" cy="93663"/>
            </a:xfrm>
            <a:custGeom>
              <a:avLst/>
              <a:gdLst>
                <a:gd name="T0" fmla="*/ 18 w 29"/>
                <a:gd name="T1" fmla="*/ 50 h 50"/>
                <a:gd name="T2" fmla="*/ 16 w 29"/>
                <a:gd name="T3" fmla="*/ 0 h 50"/>
                <a:gd name="T4" fmla="*/ 18 w 29"/>
                <a:gd name="T5" fmla="*/ 50 h 50"/>
              </a:gdLst>
              <a:ahLst/>
              <a:cxnLst>
                <a:cxn ang="0">
                  <a:pos x="T0" y="T1"/>
                </a:cxn>
                <a:cxn ang="0">
                  <a:pos x="T2" y="T3"/>
                </a:cxn>
                <a:cxn ang="0">
                  <a:pos x="T4" y="T5"/>
                </a:cxn>
              </a:cxnLst>
              <a:rect l="0" t="0" r="r" b="b"/>
              <a:pathLst>
                <a:path w="29" h="50">
                  <a:moveTo>
                    <a:pt x="18" y="50"/>
                  </a:moveTo>
                  <a:cubicBezTo>
                    <a:pt x="0" y="36"/>
                    <a:pt x="0" y="14"/>
                    <a:pt x="16" y="0"/>
                  </a:cubicBezTo>
                  <a:cubicBezTo>
                    <a:pt x="28" y="13"/>
                    <a:pt x="29" y="35"/>
                    <a:pt x="18"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4" name="Freeform 23">
              <a:extLst>
                <a:ext uri="{FF2B5EF4-FFF2-40B4-BE49-F238E27FC236}">
                  <a16:creationId xmlns:a16="http://schemas.microsoft.com/office/drawing/2014/main" id="{2832CE37-844A-4CFE-BD38-59865C726F30}"/>
                </a:ext>
              </a:extLst>
            </p:cNvPr>
            <p:cNvSpPr>
              <a:spLocks/>
            </p:cNvSpPr>
            <p:nvPr/>
          </p:nvSpPr>
          <p:spPr bwMode="auto">
            <a:xfrm>
              <a:off x="922655" y="1397000"/>
              <a:ext cx="66675" cy="65088"/>
            </a:xfrm>
            <a:custGeom>
              <a:avLst/>
              <a:gdLst>
                <a:gd name="T0" fmla="*/ 35 w 35"/>
                <a:gd name="T1" fmla="*/ 34 h 35"/>
                <a:gd name="T2" fmla="*/ 3 w 35"/>
                <a:gd name="T3" fmla="*/ 1 h 35"/>
                <a:gd name="T4" fmla="*/ 35 w 35"/>
                <a:gd name="T5" fmla="*/ 34 h 35"/>
              </a:gdLst>
              <a:ahLst/>
              <a:cxnLst>
                <a:cxn ang="0">
                  <a:pos x="T0" y="T1"/>
                </a:cxn>
                <a:cxn ang="0">
                  <a:pos x="T2" y="T3"/>
                </a:cxn>
                <a:cxn ang="0">
                  <a:pos x="T4" y="T5"/>
                </a:cxn>
              </a:cxnLst>
              <a:rect l="0" t="0" r="r" b="b"/>
              <a:pathLst>
                <a:path w="35" h="35">
                  <a:moveTo>
                    <a:pt x="35" y="34"/>
                  </a:moveTo>
                  <a:cubicBezTo>
                    <a:pt x="15" y="35"/>
                    <a:pt x="0" y="24"/>
                    <a:pt x="3" y="1"/>
                  </a:cubicBezTo>
                  <a:cubicBezTo>
                    <a:pt x="17" y="0"/>
                    <a:pt x="35" y="18"/>
                    <a:pt x="3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5" name="Freeform 24">
              <a:extLst>
                <a:ext uri="{FF2B5EF4-FFF2-40B4-BE49-F238E27FC236}">
                  <a16:creationId xmlns:a16="http://schemas.microsoft.com/office/drawing/2014/main" id="{4C3375E6-69FE-4CD7-9A8C-24BECF62B7A7}"/>
                </a:ext>
              </a:extLst>
            </p:cNvPr>
            <p:cNvSpPr>
              <a:spLocks/>
            </p:cNvSpPr>
            <p:nvPr/>
          </p:nvSpPr>
          <p:spPr bwMode="auto">
            <a:xfrm>
              <a:off x="1576705" y="1323975"/>
              <a:ext cx="53975" cy="82550"/>
            </a:xfrm>
            <a:custGeom>
              <a:avLst/>
              <a:gdLst>
                <a:gd name="T0" fmla="*/ 15 w 29"/>
                <a:gd name="T1" fmla="*/ 0 h 44"/>
                <a:gd name="T2" fmla="*/ 4 w 29"/>
                <a:gd name="T3" fmla="*/ 44 h 44"/>
                <a:gd name="T4" fmla="*/ 1 w 29"/>
                <a:gd name="T5" fmla="*/ 23 h 44"/>
                <a:gd name="T6" fmla="*/ 15 w 29"/>
                <a:gd name="T7" fmla="*/ 0 h 44"/>
              </a:gdLst>
              <a:ahLst/>
              <a:cxnLst>
                <a:cxn ang="0">
                  <a:pos x="T0" y="T1"/>
                </a:cxn>
                <a:cxn ang="0">
                  <a:pos x="T2" y="T3"/>
                </a:cxn>
                <a:cxn ang="0">
                  <a:pos x="T4" y="T5"/>
                </a:cxn>
                <a:cxn ang="0">
                  <a:pos x="T6" y="T7"/>
                </a:cxn>
              </a:cxnLst>
              <a:rect l="0" t="0" r="r" b="b"/>
              <a:pathLst>
                <a:path w="29" h="44">
                  <a:moveTo>
                    <a:pt x="15" y="0"/>
                  </a:moveTo>
                  <a:cubicBezTo>
                    <a:pt x="29" y="18"/>
                    <a:pt x="22" y="35"/>
                    <a:pt x="4" y="44"/>
                  </a:cubicBezTo>
                  <a:cubicBezTo>
                    <a:pt x="2" y="37"/>
                    <a:pt x="0" y="30"/>
                    <a:pt x="1" y="23"/>
                  </a:cubicBezTo>
                  <a:cubicBezTo>
                    <a:pt x="1" y="13"/>
                    <a:pt x="7" y="6"/>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6" name="Freeform 25">
              <a:extLst>
                <a:ext uri="{FF2B5EF4-FFF2-40B4-BE49-F238E27FC236}">
                  <a16:creationId xmlns:a16="http://schemas.microsoft.com/office/drawing/2014/main" id="{FC8CC7E5-79FB-4ABB-94C1-2AF95FBF9E01}"/>
                </a:ext>
              </a:extLst>
            </p:cNvPr>
            <p:cNvSpPr>
              <a:spLocks/>
            </p:cNvSpPr>
            <p:nvPr/>
          </p:nvSpPr>
          <p:spPr bwMode="auto">
            <a:xfrm>
              <a:off x="752793" y="1268413"/>
              <a:ext cx="55562" cy="84138"/>
            </a:xfrm>
            <a:custGeom>
              <a:avLst/>
              <a:gdLst>
                <a:gd name="T0" fmla="*/ 18 w 30"/>
                <a:gd name="T1" fmla="*/ 45 h 45"/>
                <a:gd name="T2" fmla="*/ 19 w 30"/>
                <a:gd name="T3" fmla="*/ 0 h 45"/>
                <a:gd name="T4" fmla="*/ 18 w 30"/>
                <a:gd name="T5" fmla="*/ 45 h 45"/>
              </a:gdLst>
              <a:ahLst/>
              <a:cxnLst>
                <a:cxn ang="0">
                  <a:pos x="T0" y="T1"/>
                </a:cxn>
                <a:cxn ang="0">
                  <a:pos x="T2" y="T3"/>
                </a:cxn>
                <a:cxn ang="0">
                  <a:pos x="T4" y="T5"/>
                </a:cxn>
              </a:cxnLst>
              <a:rect l="0" t="0" r="r" b="b"/>
              <a:pathLst>
                <a:path w="30" h="45">
                  <a:moveTo>
                    <a:pt x="18" y="45"/>
                  </a:moveTo>
                  <a:cubicBezTo>
                    <a:pt x="4" y="33"/>
                    <a:pt x="0" y="14"/>
                    <a:pt x="19" y="0"/>
                  </a:cubicBezTo>
                  <a:cubicBezTo>
                    <a:pt x="30" y="9"/>
                    <a:pt x="30" y="34"/>
                    <a:pt x="1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7" name="Freeform 26">
              <a:extLst>
                <a:ext uri="{FF2B5EF4-FFF2-40B4-BE49-F238E27FC236}">
                  <a16:creationId xmlns:a16="http://schemas.microsoft.com/office/drawing/2014/main" id="{11435936-6B14-41AC-ACDE-D57994CD4A65}"/>
                </a:ext>
              </a:extLst>
            </p:cNvPr>
            <p:cNvSpPr>
              <a:spLocks/>
            </p:cNvSpPr>
            <p:nvPr/>
          </p:nvSpPr>
          <p:spPr bwMode="auto">
            <a:xfrm>
              <a:off x="730568" y="1206500"/>
              <a:ext cx="52387" cy="79375"/>
            </a:xfrm>
            <a:custGeom>
              <a:avLst/>
              <a:gdLst>
                <a:gd name="T0" fmla="*/ 21 w 28"/>
                <a:gd name="T1" fmla="*/ 0 h 43"/>
                <a:gd name="T2" fmla="*/ 9 w 28"/>
                <a:gd name="T3" fmla="*/ 43 h 43"/>
                <a:gd name="T4" fmla="*/ 3 w 28"/>
                <a:gd name="T5" fmla="*/ 18 h 43"/>
                <a:gd name="T6" fmla="*/ 21 w 28"/>
                <a:gd name="T7" fmla="*/ 0 h 43"/>
              </a:gdLst>
              <a:ahLst/>
              <a:cxnLst>
                <a:cxn ang="0">
                  <a:pos x="T0" y="T1"/>
                </a:cxn>
                <a:cxn ang="0">
                  <a:pos x="T2" y="T3"/>
                </a:cxn>
                <a:cxn ang="0">
                  <a:pos x="T4" y="T5"/>
                </a:cxn>
                <a:cxn ang="0">
                  <a:pos x="T6" y="T7"/>
                </a:cxn>
              </a:cxnLst>
              <a:rect l="0" t="0" r="r" b="b"/>
              <a:pathLst>
                <a:path w="28" h="43">
                  <a:moveTo>
                    <a:pt x="21" y="0"/>
                  </a:moveTo>
                  <a:cubicBezTo>
                    <a:pt x="28" y="15"/>
                    <a:pt x="25" y="29"/>
                    <a:pt x="9" y="43"/>
                  </a:cubicBezTo>
                  <a:cubicBezTo>
                    <a:pt x="4" y="35"/>
                    <a:pt x="0" y="27"/>
                    <a:pt x="3" y="18"/>
                  </a:cubicBezTo>
                  <a:cubicBezTo>
                    <a:pt x="6" y="8"/>
                    <a:pt x="13" y="3"/>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8" name="Freeform 27">
              <a:extLst>
                <a:ext uri="{FF2B5EF4-FFF2-40B4-BE49-F238E27FC236}">
                  <a16:creationId xmlns:a16="http://schemas.microsoft.com/office/drawing/2014/main" id="{2E9D0606-7448-43A9-8E8A-ED662D240F4B}"/>
                </a:ext>
              </a:extLst>
            </p:cNvPr>
            <p:cNvSpPr>
              <a:spLocks/>
            </p:cNvSpPr>
            <p:nvPr/>
          </p:nvSpPr>
          <p:spPr bwMode="auto">
            <a:xfrm>
              <a:off x="806768" y="1323975"/>
              <a:ext cx="52387" cy="82550"/>
            </a:xfrm>
            <a:custGeom>
              <a:avLst/>
              <a:gdLst>
                <a:gd name="T0" fmla="*/ 20 w 28"/>
                <a:gd name="T1" fmla="*/ 44 h 44"/>
                <a:gd name="T2" fmla="*/ 2 w 28"/>
                <a:gd name="T3" fmla="*/ 24 h 44"/>
                <a:gd name="T4" fmla="*/ 9 w 28"/>
                <a:gd name="T5" fmla="*/ 0 h 44"/>
                <a:gd name="T6" fmla="*/ 20 w 28"/>
                <a:gd name="T7" fmla="*/ 44 h 44"/>
              </a:gdLst>
              <a:ahLst/>
              <a:cxnLst>
                <a:cxn ang="0">
                  <a:pos x="T0" y="T1"/>
                </a:cxn>
                <a:cxn ang="0">
                  <a:pos x="T2" y="T3"/>
                </a:cxn>
                <a:cxn ang="0">
                  <a:pos x="T4" y="T5"/>
                </a:cxn>
                <a:cxn ang="0">
                  <a:pos x="T6" y="T7"/>
                </a:cxn>
              </a:cxnLst>
              <a:rect l="0" t="0" r="r" b="b"/>
              <a:pathLst>
                <a:path w="28" h="44">
                  <a:moveTo>
                    <a:pt x="20" y="44"/>
                  </a:moveTo>
                  <a:cubicBezTo>
                    <a:pt x="11" y="39"/>
                    <a:pt x="4" y="34"/>
                    <a:pt x="2" y="24"/>
                  </a:cubicBezTo>
                  <a:cubicBezTo>
                    <a:pt x="0" y="15"/>
                    <a:pt x="4" y="7"/>
                    <a:pt x="9" y="0"/>
                  </a:cubicBezTo>
                  <a:cubicBezTo>
                    <a:pt x="22" y="8"/>
                    <a:pt x="28" y="29"/>
                    <a:pt x="2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9" name="Freeform 28">
              <a:extLst>
                <a:ext uri="{FF2B5EF4-FFF2-40B4-BE49-F238E27FC236}">
                  <a16:creationId xmlns:a16="http://schemas.microsoft.com/office/drawing/2014/main" id="{418F408A-20C6-4DEE-8DA0-0170F5B31551}"/>
                </a:ext>
              </a:extLst>
            </p:cNvPr>
            <p:cNvSpPr>
              <a:spLocks/>
            </p:cNvSpPr>
            <p:nvPr/>
          </p:nvSpPr>
          <p:spPr bwMode="auto">
            <a:xfrm>
              <a:off x="1622743" y="1268413"/>
              <a:ext cx="50800" cy="84138"/>
            </a:xfrm>
            <a:custGeom>
              <a:avLst/>
              <a:gdLst>
                <a:gd name="T0" fmla="*/ 8 w 27"/>
                <a:gd name="T1" fmla="*/ 0 h 45"/>
                <a:gd name="T2" fmla="*/ 9 w 27"/>
                <a:gd name="T3" fmla="*/ 45 h 45"/>
                <a:gd name="T4" fmla="*/ 0 w 27"/>
                <a:gd name="T5" fmla="*/ 22 h 45"/>
                <a:gd name="T6" fmla="*/ 8 w 27"/>
                <a:gd name="T7" fmla="*/ 0 h 45"/>
              </a:gdLst>
              <a:ahLst/>
              <a:cxnLst>
                <a:cxn ang="0">
                  <a:pos x="T0" y="T1"/>
                </a:cxn>
                <a:cxn ang="0">
                  <a:pos x="T2" y="T3"/>
                </a:cxn>
                <a:cxn ang="0">
                  <a:pos x="T4" y="T5"/>
                </a:cxn>
                <a:cxn ang="0">
                  <a:pos x="T6" y="T7"/>
                </a:cxn>
              </a:cxnLst>
              <a:rect l="0" t="0" r="r" b="b"/>
              <a:pathLst>
                <a:path w="27" h="45">
                  <a:moveTo>
                    <a:pt x="8" y="0"/>
                  </a:moveTo>
                  <a:cubicBezTo>
                    <a:pt x="27" y="13"/>
                    <a:pt x="25" y="32"/>
                    <a:pt x="9" y="45"/>
                  </a:cubicBezTo>
                  <a:cubicBezTo>
                    <a:pt x="4" y="38"/>
                    <a:pt x="1" y="31"/>
                    <a:pt x="0" y="22"/>
                  </a:cubicBezTo>
                  <a:cubicBezTo>
                    <a:pt x="0" y="14"/>
                    <a:pt x="3" y="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0" name="Freeform 29">
              <a:extLst>
                <a:ext uri="{FF2B5EF4-FFF2-40B4-BE49-F238E27FC236}">
                  <a16:creationId xmlns:a16="http://schemas.microsoft.com/office/drawing/2014/main" id="{C079B60B-6E32-4844-874A-153D967BA0CD}"/>
                </a:ext>
              </a:extLst>
            </p:cNvPr>
            <p:cNvSpPr>
              <a:spLocks/>
            </p:cNvSpPr>
            <p:nvPr/>
          </p:nvSpPr>
          <p:spPr bwMode="auto">
            <a:xfrm>
              <a:off x="1508443" y="1368425"/>
              <a:ext cx="61912" cy="73025"/>
            </a:xfrm>
            <a:custGeom>
              <a:avLst/>
              <a:gdLst>
                <a:gd name="T0" fmla="*/ 3 w 33"/>
                <a:gd name="T1" fmla="*/ 39 h 39"/>
                <a:gd name="T2" fmla="*/ 25 w 33"/>
                <a:gd name="T3" fmla="*/ 0 h 39"/>
                <a:gd name="T4" fmla="*/ 3 w 33"/>
                <a:gd name="T5" fmla="*/ 39 h 39"/>
              </a:gdLst>
              <a:ahLst/>
              <a:cxnLst>
                <a:cxn ang="0">
                  <a:pos x="T0" y="T1"/>
                </a:cxn>
                <a:cxn ang="0">
                  <a:pos x="T2" y="T3"/>
                </a:cxn>
                <a:cxn ang="0">
                  <a:pos x="T4" y="T5"/>
                </a:cxn>
              </a:cxnLst>
              <a:rect l="0" t="0" r="r" b="b"/>
              <a:pathLst>
                <a:path w="33" h="39">
                  <a:moveTo>
                    <a:pt x="3" y="39"/>
                  </a:moveTo>
                  <a:cubicBezTo>
                    <a:pt x="0" y="23"/>
                    <a:pt x="10" y="4"/>
                    <a:pt x="25" y="0"/>
                  </a:cubicBezTo>
                  <a:cubicBezTo>
                    <a:pt x="33" y="17"/>
                    <a:pt x="27" y="35"/>
                    <a:pt x="3"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1" name="Freeform 30">
              <a:extLst>
                <a:ext uri="{FF2B5EF4-FFF2-40B4-BE49-F238E27FC236}">
                  <a16:creationId xmlns:a16="http://schemas.microsoft.com/office/drawing/2014/main" id="{9C62CF6E-89BB-4702-A91F-8719E24B5D89}"/>
                </a:ext>
              </a:extLst>
            </p:cNvPr>
            <p:cNvSpPr>
              <a:spLocks/>
            </p:cNvSpPr>
            <p:nvPr/>
          </p:nvSpPr>
          <p:spPr bwMode="auto">
            <a:xfrm>
              <a:off x="1440180" y="1398588"/>
              <a:ext cx="58737" cy="61913"/>
            </a:xfrm>
            <a:custGeom>
              <a:avLst/>
              <a:gdLst>
                <a:gd name="T0" fmla="*/ 0 w 32"/>
                <a:gd name="T1" fmla="*/ 33 h 33"/>
                <a:gd name="T2" fmla="*/ 32 w 32"/>
                <a:gd name="T3" fmla="*/ 0 h 33"/>
                <a:gd name="T4" fmla="*/ 26 w 32"/>
                <a:gd name="T5" fmla="*/ 24 h 33"/>
                <a:gd name="T6" fmla="*/ 0 w 32"/>
                <a:gd name="T7" fmla="*/ 33 h 33"/>
              </a:gdLst>
              <a:ahLst/>
              <a:cxnLst>
                <a:cxn ang="0">
                  <a:pos x="T0" y="T1"/>
                </a:cxn>
                <a:cxn ang="0">
                  <a:pos x="T2" y="T3"/>
                </a:cxn>
                <a:cxn ang="0">
                  <a:pos x="T4" y="T5"/>
                </a:cxn>
                <a:cxn ang="0">
                  <a:pos x="T6" y="T7"/>
                </a:cxn>
              </a:cxnLst>
              <a:rect l="0" t="0" r="r" b="b"/>
              <a:pathLst>
                <a:path w="32" h="33">
                  <a:moveTo>
                    <a:pt x="0" y="33"/>
                  </a:moveTo>
                  <a:cubicBezTo>
                    <a:pt x="4" y="12"/>
                    <a:pt x="14" y="2"/>
                    <a:pt x="32" y="0"/>
                  </a:cubicBezTo>
                  <a:cubicBezTo>
                    <a:pt x="32" y="9"/>
                    <a:pt x="32" y="17"/>
                    <a:pt x="26" y="24"/>
                  </a:cubicBezTo>
                  <a:cubicBezTo>
                    <a:pt x="19" y="32"/>
                    <a:pt x="10" y="33"/>
                    <a:pt x="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2" name="Freeform 31">
              <a:extLst>
                <a:ext uri="{FF2B5EF4-FFF2-40B4-BE49-F238E27FC236}">
                  <a16:creationId xmlns:a16="http://schemas.microsoft.com/office/drawing/2014/main" id="{5A3C698D-5C71-4FF4-84FD-36182C9448DA}"/>
                </a:ext>
              </a:extLst>
            </p:cNvPr>
            <p:cNvSpPr>
              <a:spLocks/>
            </p:cNvSpPr>
            <p:nvPr/>
          </p:nvSpPr>
          <p:spPr bwMode="auto">
            <a:xfrm>
              <a:off x="854393" y="1366838"/>
              <a:ext cx="58737" cy="74613"/>
            </a:xfrm>
            <a:custGeom>
              <a:avLst/>
              <a:gdLst>
                <a:gd name="T0" fmla="*/ 10 w 32"/>
                <a:gd name="T1" fmla="*/ 0 h 40"/>
                <a:gd name="T2" fmla="*/ 27 w 32"/>
                <a:gd name="T3" fmla="*/ 15 h 40"/>
                <a:gd name="T4" fmla="*/ 31 w 32"/>
                <a:gd name="T5" fmla="*/ 40 h 40"/>
                <a:gd name="T6" fmla="*/ 10 w 32"/>
                <a:gd name="T7" fmla="*/ 0 h 40"/>
              </a:gdLst>
              <a:ahLst/>
              <a:cxnLst>
                <a:cxn ang="0">
                  <a:pos x="T0" y="T1"/>
                </a:cxn>
                <a:cxn ang="0">
                  <a:pos x="T2" y="T3"/>
                </a:cxn>
                <a:cxn ang="0">
                  <a:pos x="T4" y="T5"/>
                </a:cxn>
                <a:cxn ang="0">
                  <a:pos x="T6" y="T7"/>
                </a:cxn>
              </a:cxnLst>
              <a:rect l="0" t="0" r="r" b="b"/>
              <a:pathLst>
                <a:path w="32" h="40">
                  <a:moveTo>
                    <a:pt x="10" y="0"/>
                  </a:moveTo>
                  <a:cubicBezTo>
                    <a:pt x="17" y="4"/>
                    <a:pt x="23" y="8"/>
                    <a:pt x="27" y="15"/>
                  </a:cubicBezTo>
                  <a:cubicBezTo>
                    <a:pt x="31" y="23"/>
                    <a:pt x="32" y="31"/>
                    <a:pt x="31" y="40"/>
                  </a:cubicBezTo>
                  <a:cubicBezTo>
                    <a:pt x="12" y="39"/>
                    <a:pt x="0" y="17"/>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3" name="Freeform 32">
              <a:extLst>
                <a:ext uri="{FF2B5EF4-FFF2-40B4-BE49-F238E27FC236}">
                  <a16:creationId xmlns:a16="http://schemas.microsoft.com/office/drawing/2014/main" id="{3A20FF92-CF96-490C-9C75-FAB862E6E7B0}"/>
                </a:ext>
              </a:extLst>
            </p:cNvPr>
            <p:cNvSpPr>
              <a:spLocks/>
            </p:cNvSpPr>
            <p:nvPr/>
          </p:nvSpPr>
          <p:spPr bwMode="auto">
            <a:xfrm>
              <a:off x="1649730" y="1206500"/>
              <a:ext cx="55562" cy="79375"/>
            </a:xfrm>
            <a:custGeom>
              <a:avLst/>
              <a:gdLst>
                <a:gd name="T0" fmla="*/ 4 w 30"/>
                <a:gd name="T1" fmla="*/ 0 h 43"/>
                <a:gd name="T2" fmla="*/ 17 w 30"/>
                <a:gd name="T3" fmla="*/ 43 h 43"/>
                <a:gd name="T4" fmla="*/ 2 w 30"/>
                <a:gd name="T5" fmla="*/ 22 h 43"/>
                <a:gd name="T6" fmla="*/ 4 w 30"/>
                <a:gd name="T7" fmla="*/ 0 h 43"/>
              </a:gdLst>
              <a:ahLst/>
              <a:cxnLst>
                <a:cxn ang="0">
                  <a:pos x="T0" y="T1"/>
                </a:cxn>
                <a:cxn ang="0">
                  <a:pos x="T2" y="T3"/>
                </a:cxn>
                <a:cxn ang="0">
                  <a:pos x="T4" y="T5"/>
                </a:cxn>
                <a:cxn ang="0">
                  <a:pos x="T6" y="T7"/>
                </a:cxn>
              </a:cxnLst>
              <a:rect l="0" t="0" r="r" b="b"/>
              <a:pathLst>
                <a:path w="30" h="43">
                  <a:moveTo>
                    <a:pt x="4" y="0"/>
                  </a:moveTo>
                  <a:cubicBezTo>
                    <a:pt x="23" y="4"/>
                    <a:pt x="30" y="28"/>
                    <a:pt x="17" y="43"/>
                  </a:cubicBezTo>
                  <a:cubicBezTo>
                    <a:pt x="10" y="37"/>
                    <a:pt x="5" y="31"/>
                    <a:pt x="2" y="22"/>
                  </a:cubicBezTo>
                  <a:cubicBezTo>
                    <a:pt x="0" y="16"/>
                    <a:pt x="1" y="5"/>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4" name="Freeform 33">
              <a:extLst>
                <a:ext uri="{FF2B5EF4-FFF2-40B4-BE49-F238E27FC236}">
                  <a16:creationId xmlns:a16="http://schemas.microsoft.com/office/drawing/2014/main" id="{D32F487E-2606-481E-8358-1AD031829F5D}"/>
                </a:ext>
              </a:extLst>
            </p:cNvPr>
            <p:cNvSpPr>
              <a:spLocks/>
            </p:cNvSpPr>
            <p:nvPr/>
          </p:nvSpPr>
          <p:spPr bwMode="auto">
            <a:xfrm>
              <a:off x="949643" y="1285875"/>
              <a:ext cx="44450" cy="44450"/>
            </a:xfrm>
            <a:custGeom>
              <a:avLst/>
              <a:gdLst>
                <a:gd name="T0" fmla="*/ 5 w 24"/>
                <a:gd name="T1" fmla="*/ 0 h 23"/>
                <a:gd name="T2" fmla="*/ 11 w 24"/>
                <a:gd name="T3" fmla="*/ 4 h 23"/>
                <a:gd name="T4" fmla="*/ 14 w 24"/>
                <a:gd name="T5" fmla="*/ 4 h 23"/>
                <a:gd name="T6" fmla="*/ 20 w 24"/>
                <a:gd name="T7" fmla="*/ 0 h 23"/>
                <a:gd name="T8" fmla="*/ 18 w 24"/>
                <a:gd name="T9" fmla="*/ 7 h 23"/>
                <a:gd name="T10" fmla="*/ 19 w 24"/>
                <a:gd name="T11" fmla="*/ 9 h 23"/>
                <a:gd name="T12" fmla="*/ 24 w 24"/>
                <a:gd name="T13" fmla="*/ 14 h 23"/>
                <a:gd name="T14" fmla="*/ 18 w 24"/>
                <a:gd name="T15" fmla="*/ 15 h 23"/>
                <a:gd name="T16" fmla="*/ 15 w 24"/>
                <a:gd name="T17" fmla="*/ 16 h 23"/>
                <a:gd name="T18" fmla="*/ 12 w 24"/>
                <a:gd name="T19" fmla="*/ 23 h 23"/>
                <a:gd name="T20" fmla="*/ 10 w 24"/>
                <a:gd name="T21" fmla="*/ 17 h 23"/>
                <a:gd name="T22" fmla="*/ 7 w 24"/>
                <a:gd name="T23" fmla="*/ 15 h 23"/>
                <a:gd name="T24" fmla="*/ 0 w 24"/>
                <a:gd name="T25" fmla="*/ 14 h 23"/>
                <a:gd name="T26" fmla="*/ 6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3"/>
                    <a:pt x="11" y="4"/>
                  </a:cubicBezTo>
                  <a:cubicBezTo>
                    <a:pt x="12" y="4"/>
                    <a:pt x="13" y="4"/>
                    <a:pt x="14" y="4"/>
                  </a:cubicBezTo>
                  <a:cubicBezTo>
                    <a:pt x="16" y="3"/>
                    <a:pt x="17" y="1"/>
                    <a:pt x="20" y="0"/>
                  </a:cubicBezTo>
                  <a:cubicBezTo>
                    <a:pt x="19" y="3"/>
                    <a:pt x="19" y="5"/>
                    <a:pt x="18" y="7"/>
                  </a:cubicBezTo>
                  <a:cubicBezTo>
                    <a:pt x="18" y="8"/>
                    <a:pt x="18" y="9"/>
                    <a:pt x="19" y="9"/>
                  </a:cubicBezTo>
                  <a:cubicBezTo>
                    <a:pt x="21" y="11"/>
                    <a:pt x="22" y="12"/>
                    <a:pt x="24" y="14"/>
                  </a:cubicBezTo>
                  <a:cubicBezTo>
                    <a:pt x="22" y="14"/>
                    <a:pt x="20" y="14"/>
                    <a:pt x="18" y="15"/>
                  </a:cubicBezTo>
                  <a:cubicBezTo>
                    <a:pt x="16" y="15"/>
                    <a:pt x="16" y="15"/>
                    <a:pt x="15" y="16"/>
                  </a:cubicBezTo>
                  <a:cubicBezTo>
                    <a:pt x="14" y="18"/>
                    <a:pt x="13" y="20"/>
                    <a:pt x="12" y="23"/>
                  </a:cubicBezTo>
                  <a:cubicBezTo>
                    <a:pt x="12" y="20"/>
                    <a:pt x="11" y="18"/>
                    <a:pt x="10" y="17"/>
                  </a:cubicBezTo>
                  <a:cubicBezTo>
                    <a:pt x="9" y="15"/>
                    <a:pt x="8" y="15"/>
                    <a:pt x="7" y="15"/>
                  </a:cubicBezTo>
                  <a:cubicBezTo>
                    <a:pt x="5" y="14"/>
                    <a:pt x="3" y="14"/>
                    <a:pt x="0" y="14"/>
                  </a:cubicBezTo>
                  <a:cubicBezTo>
                    <a:pt x="2" y="12"/>
                    <a:pt x="4" y="11"/>
                    <a:pt x="6" y="9"/>
                  </a:cubicBezTo>
                  <a:cubicBezTo>
                    <a:pt x="6" y="9"/>
                    <a:pt x="7" y="8"/>
                    <a:pt x="6" y="7"/>
                  </a:cubicBezTo>
                  <a:cubicBezTo>
                    <a:pt x="6" y="5"/>
                    <a:pt x="5" y="3"/>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5" name="Freeform 34">
              <a:extLst>
                <a:ext uri="{FF2B5EF4-FFF2-40B4-BE49-F238E27FC236}">
                  <a16:creationId xmlns:a16="http://schemas.microsoft.com/office/drawing/2014/main" id="{91D5BC21-A02D-44BC-AFED-5688C137028D}"/>
                </a:ext>
              </a:extLst>
            </p:cNvPr>
            <p:cNvSpPr>
              <a:spLocks/>
            </p:cNvSpPr>
            <p:nvPr/>
          </p:nvSpPr>
          <p:spPr bwMode="auto">
            <a:xfrm>
              <a:off x="1252855" y="1285875"/>
              <a:ext cx="44450" cy="44450"/>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0 w 24"/>
                <a:gd name="T21" fmla="*/ 4 h 23"/>
                <a:gd name="T22" fmla="*/ 13 w 24"/>
                <a:gd name="T23" fmla="*/ 4 h 23"/>
                <a:gd name="T24" fmla="*/ 19 w 24"/>
                <a:gd name="T25" fmla="*/ 0 h 23"/>
                <a:gd name="T26" fmla="*/ 18 w 24"/>
                <a:gd name="T27" fmla="*/ 6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4" y="14"/>
                    <a:pt x="2" y="14"/>
                    <a:pt x="0" y="14"/>
                  </a:cubicBezTo>
                  <a:cubicBezTo>
                    <a:pt x="2" y="12"/>
                    <a:pt x="3" y="11"/>
                    <a:pt x="5" y="9"/>
                  </a:cubicBezTo>
                  <a:cubicBezTo>
                    <a:pt x="6" y="9"/>
                    <a:pt x="6" y="8"/>
                    <a:pt x="6" y="7"/>
                  </a:cubicBezTo>
                  <a:cubicBezTo>
                    <a:pt x="5" y="5"/>
                    <a:pt x="5" y="3"/>
                    <a:pt x="4" y="0"/>
                  </a:cubicBezTo>
                  <a:cubicBezTo>
                    <a:pt x="7" y="1"/>
                    <a:pt x="9" y="2"/>
                    <a:pt x="10" y="4"/>
                  </a:cubicBezTo>
                  <a:cubicBezTo>
                    <a:pt x="11" y="4"/>
                    <a:pt x="12" y="4"/>
                    <a:pt x="13" y="4"/>
                  </a:cubicBezTo>
                  <a:cubicBezTo>
                    <a:pt x="15" y="2"/>
                    <a:pt x="17" y="1"/>
                    <a:pt x="19" y="0"/>
                  </a:cubicBezTo>
                  <a:cubicBezTo>
                    <a:pt x="18" y="2"/>
                    <a:pt x="18" y="4"/>
                    <a:pt x="18" y="6"/>
                  </a:cubicBezTo>
                  <a:cubicBezTo>
                    <a:pt x="17" y="8"/>
                    <a:pt x="17" y="9"/>
                    <a:pt x="19" y="10"/>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6" name="Freeform 35">
              <a:extLst>
                <a:ext uri="{FF2B5EF4-FFF2-40B4-BE49-F238E27FC236}">
                  <a16:creationId xmlns:a16="http://schemas.microsoft.com/office/drawing/2014/main" id="{12620C1B-F9DE-4D62-9DE3-41C2913C22CA}"/>
                </a:ext>
              </a:extLst>
            </p:cNvPr>
            <p:cNvSpPr>
              <a:spLocks/>
            </p:cNvSpPr>
            <p:nvPr/>
          </p:nvSpPr>
          <p:spPr bwMode="auto">
            <a:xfrm>
              <a:off x="1371918" y="1285875"/>
              <a:ext cx="46037" cy="44450"/>
            </a:xfrm>
            <a:custGeom>
              <a:avLst/>
              <a:gdLst>
                <a:gd name="T0" fmla="*/ 19 w 24"/>
                <a:gd name="T1" fmla="*/ 0 h 23"/>
                <a:gd name="T2" fmla="*/ 18 w 24"/>
                <a:gd name="T3" fmla="*/ 7 h 23"/>
                <a:gd name="T4" fmla="*/ 19 w 24"/>
                <a:gd name="T5" fmla="*/ 9 h 23"/>
                <a:gd name="T6" fmla="*/ 24 w 24"/>
                <a:gd name="T7" fmla="*/ 14 h 23"/>
                <a:gd name="T8" fmla="*/ 18 w 24"/>
                <a:gd name="T9" fmla="*/ 14 h 23"/>
                <a:gd name="T10" fmla="*/ 15 w 24"/>
                <a:gd name="T11" fmla="*/ 17 h 23"/>
                <a:gd name="T12" fmla="*/ 12 w 24"/>
                <a:gd name="T13" fmla="*/ 23 h 23"/>
                <a:gd name="T14" fmla="*/ 10 w 24"/>
                <a:gd name="T15" fmla="*/ 16 h 23"/>
                <a:gd name="T16" fmla="*/ 7 w 24"/>
                <a:gd name="T17" fmla="*/ 15 h 23"/>
                <a:gd name="T18" fmla="*/ 0 w 24"/>
                <a:gd name="T19" fmla="*/ 14 h 23"/>
                <a:gd name="T20" fmla="*/ 5 w 24"/>
                <a:gd name="T21" fmla="*/ 10 h 23"/>
                <a:gd name="T22" fmla="*/ 6 w 24"/>
                <a:gd name="T23" fmla="*/ 6 h 23"/>
                <a:gd name="T24" fmla="*/ 5 w 24"/>
                <a:gd name="T25" fmla="*/ 0 h 23"/>
                <a:gd name="T26" fmla="*/ 11 w 24"/>
                <a:gd name="T27" fmla="*/ 4 h 23"/>
                <a:gd name="T28" fmla="*/ 13 w 24"/>
                <a:gd name="T29" fmla="*/ 4 h 23"/>
                <a:gd name="T30" fmla="*/ 19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19" y="0"/>
                  </a:moveTo>
                  <a:cubicBezTo>
                    <a:pt x="19" y="3"/>
                    <a:pt x="18" y="5"/>
                    <a:pt x="18" y="7"/>
                  </a:cubicBezTo>
                  <a:cubicBezTo>
                    <a:pt x="18" y="8"/>
                    <a:pt x="18" y="9"/>
                    <a:pt x="19" y="9"/>
                  </a:cubicBezTo>
                  <a:cubicBezTo>
                    <a:pt x="20" y="11"/>
                    <a:pt x="22" y="12"/>
                    <a:pt x="24" y="14"/>
                  </a:cubicBezTo>
                  <a:cubicBezTo>
                    <a:pt x="22" y="14"/>
                    <a:pt x="20" y="15"/>
                    <a:pt x="18" y="14"/>
                  </a:cubicBezTo>
                  <a:cubicBezTo>
                    <a:pt x="16" y="14"/>
                    <a:pt x="15" y="15"/>
                    <a:pt x="15" y="17"/>
                  </a:cubicBezTo>
                  <a:cubicBezTo>
                    <a:pt x="14" y="19"/>
                    <a:pt x="13" y="20"/>
                    <a:pt x="12" y="23"/>
                  </a:cubicBezTo>
                  <a:cubicBezTo>
                    <a:pt x="11" y="20"/>
                    <a:pt x="10" y="18"/>
                    <a:pt x="10" y="16"/>
                  </a:cubicBezTo>
                  <a:cubicBezTo>
                    <a:pt x="9" y="15"/>
                    <a:pt x="8" y="15"/>
                    <a:pt x="7" y="15"/>
                  </a:cubicBezTo>
                  <a:cubicBezTo>
                    <a:pt x="5" y="14"/>
                    <a:pt x="3" y="14"/>
                    <a:pt x="0" y="14"/>
                  </a:cubicBezTo>
                  <a:cubicBezTo>
                    <a:pt x="2" y="12"/>
                    <a:pt x="4" y="11"/>
                    <a:pt x="5" y="10"/>
                  </a:cubicBezTo>
                  <a:cubicBezTo>
                    <a:pt x="6" y="9"/>
                    <a:pt x="7" y="8"/>
                    <a:pt x="6" y="6"/>
                  </a:cubicBezTo>
                  <a:cubicBezTo>
                    <a:pt x="6" y="4"/>
                    <a:pt x="5" y="2"/>
                    <a:pt x="5" y="0"/>
                  </a:cubicBezTo>
                  <a:cubicBezTo>
                    <a:pt x="7" y="1"/>
                    <a:pt x="9" y="3"/>
                    <a:pt x="11" y="4"/>
                  </a:cubicBezTo>
                  <a:cubicBezTo>
                    <a:pt x="12" y="4"/>
                    <a:pt x="13" y="4"/>
                    <a:pt x="13" y="4"/>
                  </a:cubicBezTo>
                  <a:cubicBezTo>
                    <a:pt x="15" y="3"/>
                    <a:pt x="17" y="1"/>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7" name="Freeform 36">
              <a:extLst>
                <a:ext uri="{FF2B5EF4-FFF2-40B4-BE49-F238E27FC236}">
                  <a16:creationId xmlns:a16="http://schemas.microsoft.com/office/drawing/2014/main" id="{DEC5AA98-6A07-48CE-B3B3-5C1195F75F2D}"/>
                </a:ext>
              </a:extLst>
            </p:cNvPr>
            <p:cNvSpPr>
              <a:spLocks/>
            </p:cNvSpPr>
            <p:nvPr/>
          </p:nvSpPr>
          <p:spPr bwMode="auto">
            <a:xfrm>
              <a:off x="1192530" y="1285875"/>
              <a:ext cx="42862" cy="44450"/>
            </a:xfrm>
            <a:custGeom>
              <a:avLst/>
              <a:gdLst>
                <a:gd name="T0" fmla="*/ 19 w 23"/>
                <a:gd name="T1" fmla="*/ 0 h 23"/>
                <a:gd name="T2" fmla="*/ 17 w 23"/>
                <a:gd name="T3" fmla="*/ 7 h 23"/>
                <a:gd name="T4" fmla="*/ 18 w 23"/>
                <a:gd name="T5" fmla="*/ 9 h 23"/>
                <a:gd name="T6" fmla="*/ 23 w 23"/>
                <a:gd name="T7" fmla="*/ 14 h 23"/>
                <a:gd name="T8" fmla="*/ 16 w 23"/>
                <a:gd name="T9" fmla="*/ 15 h 23"/>
                <a:gd name="T10" fmla="*/ 14 w 23"/>
                <a:gd name="T11" fmla="*/ 16 h 23"/>
                <a:gd name="T12" fmla="*/ 11 w 23"/>
                <a:gd name="T13" fmla="*/ 23 h 23"/>
                <a:gd name="T14" fmla="*/ 9 w 23"/>
                <a:gd name="T15" fmla="*/ 17 h 23"/>
                <a:gd name="T16" fmla="*/ 6 w 23"/>
                <a:gd name="T17" fmla="*/ 14 h 23"/>
                <a:gd name="T18" fmla="*/ 0 w 23"/>
                <a:gd name="T19" fmla="*/ 14 h 23"/>
                <a:gd name="T20" fmla="*/ 5 w 23"/>
                <a:gd name="T21" fmla="*/ 9 h 23"/>
                <a:gd name="T22" fmla="*/ 6 w 23"/>
                <a:gd name="T23" fmla="*/ 7 h 23"/>
                <a:gd name="T24" fmla="*/ 4 w 23"/>
                <a:gd name="T25" fmla="*/ 0 h 23"/>
                <a:gd name="T26" fmla="*/ 10 w 23"/>
                <a:gd name="T27" fmla="*/ 4 h 23"/>
                <a:gd name="T28" fmla="*/ 13 w 23"/>
                <a:gd name="T29" fmla="*/ 4 h 23"/>
                <a:gd name="T30" fmla="*/ 19 w 23"/>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9" y="0"/>
                  </a:moveTo>
                  <a:cubicBezTo>
                    <a:pt x="18" y="3"/>
                    <a:pt x="18" y="5"/>
                    <a:pt x="17" y="7"/>
                  </a:cubicBezTo>
                  <a:cubicBezTo>
                    <a:pt x="17" y="8"/>
                    <a:pt x="17" y="9"/>
                    <a:pt x="18" y="9"/>
                  </a:cubicBezTo>
                  <a:cubicBezTo>
                    <a:pt x="20" y="11"/>
                    <a:pt x="21" y="12"/>
                    <a:pt x="23" y="14"/>
                  </a:cubicBezTo>
                  <a:cubicBezTo>
                    <a:pt x="21" y="14"/>
                    <a:pt x="19" y="14"/>
                    <a:pt x="16" y="15"/>
                  </a:cubicBezTo>
                  <a:cubicBezTo>
                    <a:pt x="15" y="15"/>
                    <a:pt x="15" y="15"/>
                    <a:pt x="14" y="16"/>
                  </a:cubicBezTo>
                  <a:cubicBezTo>
                    <a:pt x="13" y="18"/>
                    <a:pt x="12" y="20"/>
                    <a:pt x="11" y="23"/>
                  </a:cubicBezTo>
                  <a:cubicBezTo>
                    <a:pt x="11" y="20"/>
                    <a:pt x="10" y="19"/>
                    <a:pt x="9" y="17"/>
                  </a:cubicBezTo>
                  <a:cubicBezTo>
                    <a:pt x="8" y="15"/>
                    <a:pt x="8" y="14"/>
                    <a:pt x="6" y="14"/>
                  </a:cubicBezTo>
                  <a:cubicBezTo>
                    <a:pt x="4" y="15"/>
                    <a:pt x="2" y="14"/>
                    <a:pt x="0" y="14"/>
                  </a:cubicBezTo>
                  <a:cubicBezTo>
                    <a:pt x="2" y="12"/>
                    <a:pt x="3" y="11"/>
                    <a:pt x="5" y="9"/>
                  </a:cubicBezTo>
                  <a:cubicBezTo>
                    <a:pt x="6" y="9"/>
                    <a:pt x="6" y="8"/>
                    <a:pt x="6" y="7"/>
                  </a:cubicBezTo>
                  <a:cubicBezTo>
                    <a:pt x="5" y="5"/>
                    <a:pt x="5" y="3"/>
                    <a:pt x="4" y="0"/>
                  </a:cubicBezTo>
                  <a:cubicBezTo>
                    <a:pt x="6" y="1"/>
                    <a:pt x="8" y="2"/>
                    <a:pt x="10" y="4"/>
                  </a:cubicBezTo>
                  <a:cubicBezTo>
                    <a:pt x="11" y="4"/>
                    <a:pt x="12" y="4"/>
                    <a:pt x="13" y="4"/>
                  </a:cubicBezTo>
                  <a:cubicBezTo>
                    <a:pt x="15" y="2"/>
                    <a:pt x="17" y="1"/>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8" name="Freeform 37">
              <a:extLst>
                <a:ext uri="{FF2B5EF4-FFF2-40B4-BE49-F238E27FC236}">
                  <a16:creationId xmlns:a16="http://schemas.microsoft.com/office/drawing/2014/main" id="{7EAF29FB-4C02-4979-9532-4F82C9ABA75B}"/>
                </a:ext>
              </a:extLst>
            </p:cNvPr>
            <p:cNvSpPr>
              <a:spLocks/>
            </p:cNvSpPr>
            <p:nvPr/>
          </p:nvSpPr>
          <p:spPr bwMode="auto">
            <a:xfrm>
              <a:off x="1494155" y="1285875"/>
              <a:ext cx="42862" cy="44450"/>
            </a:xfrm>
            <a:custGeom>
              <a:avLst/>
              <a:gdLst>
                <a:gd name="T0" fmla="*/ 0 w 23"/>
                <a:gd name="T1" fmla="*/ 14 h 23"/>
                <a:gd name="T2" fmla="*/ 5 w 23"/>
                <a:gd name="T3" fmla="*/ 9 h 23"/>
                <a:gd name="T4" fmla="*/ 6 w 23"/>
                <a:gd name="T5" fmla="*/ 7 h 23"/>
                <a:gd name="T6" fmla="*/ 4 w 23"/>
                <a:gd name="T7" fmla="*/ 0 h 23"/>
                <a:gd name="T8" fmla="*/ 10 w 23"/>
                <a:gd name="T9" fmla="*/ 4 h 23"/>
                <a:gd name="T10" fmla="*/ 13 w 23"/>
                <a:gd name="T11" fmla="*/ 4 h 23"/>
                <a:gd name="T12" fmla="*/ 19 w 23"/>
                <a:gd name="T13" fmla="*/ 0 h 23"/>
                <a:gd name="T14" fmla="*/ 17 w 23"/>
                <a:gd name="T15" fmla="*/ 7 h 23"/>
                <a:gd name="T16" fmla="*/ 18 w 23"/>
                <a:gd name="T17" fmla="*/ 9 h 23"/>
                <a:gd name="T18" fmla="*/ 23 w 23"/>
                <a:gd name="T19" fmla="*/ 14 h 23"/>
                <a:gd name="T20" fmla="*/ 17 w 23"/>
                <a:gd name="T21" fmla="*/ 15 h 23"/>
                <a:gd name="T22" fmla="*/ 14 w 23"/>
                <a:gd name="T23" fmla="*/ 16 h 23"/>
                <a:gd name="T24" fmla="*/ 12 w 23"/>
                <a:gd name="T25" fmla="*/ 23 h 23"/>
                <a:gd name="T26" fmla="*/ 9 w 23"/>
                <a:gd name="T27" fmla="*/ 17 h 23"/>
                <a:gd name="T28" fmla="*/ 6 w 23"/>
                <a:gd name="T29" fmla="*/ 14 h 23"/>
                <a:gd name="T30" fmla="*/ 0 w 23"/>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0" y="14"/>
                  </a:moveTo>
                  <a:cubicBezTo>
                    <a:pt x="2" y="12"/>
                    <a:pt x="3" y="11"/>
                    <a:pt x="5" y="9"/>
                  </a:cubicBezTo>
                  <a:cubicBezTo>
                    <a:pt x="6" y="9"/>
                    <a:pt x="6" y="8"/>
                    <a:pt x="6" y="7"/>
                  </a:cubicBezTo>
                  <a:cubicBezTo>
                    <a:pt x="5" y="5"/>
                    <a:pt x="5" y="3"/>
                    <a:pt x="4" y="0"/>
                  </a:cubicBezTo>
                  <a:cubicBezTo>
                    <a:pt x="7" y="1"/>
                    <a:pt x="8" y="2"/>
                    <a:pt x="10" y="4"/>
                  </a:cubicBezTo>
                  <a:cubicBezTo>
                    <a:pt x="11" y="4"/>
                    <a:pt x="12" y="4"/>
                    <a:pt x="13" y="4"/>
                  </a:cubicBezTo>
                  <a:cubicBezTo>
                    <a:pt x="15" y="2"/>
                    <a:pt x="17" y="1"/>
                    <a:pt x="19" y="0"/>
                  </a:cubicBezTo>
                  <a:cubicBezTo>
                    <a:pt x="18" y="3"/>
                    <a:pt x="18" y="5"/>
                    <a:pt x="17" y="7"/>
                  </a:cubicBezTo>
                  <a:cubicBezTo>
                    <a:pt x="17" y="8"/>
                    <a:pt x="18" y="9"/>
                    <a:pt x="18" y="9"/>
                  </a:cubicBezTo>
                  <a:cubicBezTo>
                    <a:pt x="20" y="11"/>
                    <a:pt x="21" y="12"/>
                    <a:pt x="23" y="14"/>
                  </a:cubicBezTo>
                  <a:cubicBezTo>
                    <a:pt x="21" y="14"/>
                    <a:pt x="19" y="14"/>
                    <a:pt x="17" y="15"/>
                  </a:cubicBezTo>
                  <a:cubicBezTo>
                    <a:pt x="15" y="15"/>
                    <a:pt x="15" y="15"/>
                    <a:pt x="14" y="16"/>
                  </a:cubicBezTo>
                  <a:cubicBezTo>
                    <a:pt x="14" y="18"/>
                    <a:pt x="13" y="20"/>
                    <a:pt x="12" y="23"/>
                  </a:cubicBezTo>
                  <a:cubicBezTo>
                    <a:pt x="11" y="20"/>
                    <a:pt x="10" y="19"/>
                    <a:pt x="9" y="17"/>
                  </a:cubicBezTo>
                  <a:cubicBezTo>
                    <a:pt x="9" y="15"/>
                    <a:pt x="8" y="14"/>
                    <a:pt x="6" y="14"/>
                  </a:cubicBezTo>
                  <a:cubicBezTo>
                    <a:pt x="4" y="15"/>
                    <a:pt x="2" y="14"/>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9" name="Freeform 38">
              <a:extLst>
                <a:ext uri="{FF2B5EF4-FFF2-40B4-BE49-F238E27FC236}">
                  <a16:creationId xmlns:a16="http://schemas.microsoft.com/office/drawing/2014/main" id="{1939A7ED-A012-4394-9598-6DA2F33C1FB0}"/>
                </a:ext>
              </a:extLst>
            </p:cNvPr>
            <p:cNvSpPr>
              <a:spLocks/>
            </p:cNvSpPr>
            <p:nvPr/>
          </p:nvSpPr>
          <p:spPr bwMode="auto">
            <a:xfrm>
              <a:off x="1433830" y="1285875"/>
              <a:ext cx="42862" cy="44450"/>
            </a:xfrm>
            <a:custGeom>
              <a:avLst/>
              <a:gdLst>
                <a:gd name="T0" fmla="*/ 11 w 23"/>
                <a:gd name="T1" fmla="*/ 23 h 23"/>
                <a:gd name="T2" fmla="*/ 9 w 23"/>
                <a:gd name="T3" fmla="*/ 17 h 23"/>
                <a:gd name="T4" fmla="*/ 6 w 23"/>
                <a:gd name="T5" fmla="*/ 14 h 23"/>
                <a:gd name="T6" fmla="*/ 0 w 23"/>
                <a:gd name="T7" fmla="*/ 14 h 23"/>
                <a:gd name="T8" fmla="*/ 4 w 23"/>
                <a:gd name="T9" fmla="*/ 10 h 23"/>
                <a:gd name="T10" fmla="*/ 5 w 23"/>
                <a:gd name="T11" fmla="*/ 6 h 23"/>
                <a:gd name="T12" fmla="*/ 4 w 23"/>
                <a:gd name="T13" fmla="*/ 0 h 23"/>
                <a:gd name="T14" fmla="*/ 10 w 23"/>
                <a:gd name="T15" fmla="*/ 4 h 23"/>
                <a:gd name="T16" fmla="*/ 13 w 23"/>
                <a:gd name="T17" fmla="*/ 4 h 23"/>
                <a:gd name="T18" fmla="*/ 19 w 23"/>
                <a:gd name="T19" fmla="*/ 0 h 23"/>
                <a:gd name="T20" fmla="*/ 17 w 23"/>
                <a:gd name="T21" fmla="*/ 7 h 23"/>
                <a:gd name="T22" fmla="*/ 18 w 23"/>
                <a:gd name="T23" fmla="*/ 9 h 23"/>
                <a:gd name="T24" fmla="*/ 23 w 23"/>
                <a:gd name="T25" fmla="*/ 14 h 23"/>
                <a:gd name="T26" fmla="*/ 17 w 23"/>
                <a:gd name="T27" fmla="*/ 14 h 23"/>
                <a:gd name="T28" fmla="*/ 14 w 23"/>
                <a:gd name="T29" fmla="*/ 17 h 23"/>
                <a:gd name="T30" fmla="*/ 11 w 23"/>
                <a:gd name="T3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1" y="23"/>
                  </a:moveTo>
                  <a:cubicBezTo>
                    <a:pt x="10" y="20"/>
                    <a:pt x="10" y="18"/>
                    <a:pt x="9" y="17"/>
                  </a:cubicBezTo>
                  <a:cubicBezTo>
                    <a:pt x="8" y="15"/>
                    <a:pt x="8" y="15"/>
                    <a:pt x="6" y="14"/>
                  </a:cubicBezTo>
                  <a:cubicBezTo>
                    <a:pt x="4" y="14"/>
                    <a:pt x="2" y="14"/>
                    <a:pt x="0" y="14"/>
                  </a:cubicBezTo>
                  <a:cubicBezTo>
                    <a:pt x="1" y="12"/>
                    <a:pt x="3" y="11"/>
                    <a:pt x="4" y="10"/>
                  </a:cubicBezTo>
                  <a:cubicBezTo>
                    <a:pt x="6" y="9"/>
                    <a:pt x="6" y="8"/>
                    <a:pt x="5" y="6"/>
                  </a:cubicBezTo>
                  <a:cubicBezTo>
                    <a:pt x="5" y="4"/>
                    <a:pt x="5" y="2"/>
                    <a:pt x="4" y="0"/>
                  </a:cubicBezTo>
                  <a:cubicBezTo>
                    <a:pt x="6" y="1"/>
                    <a:pt x="8" y="3"/>
                    <a:pt x="10" y="4"/>
                  </a:cubicBezTo>
                  <a:cubicBezTo>
                    <a:pt x="11" y="4"/>
                    <a:pt x="12" y="4"/>
                    <a:pt x="13" y="4"/>
                  </a:cubicBezTo>
                  <a:cubicBezTo>
                    <a:pt x="15" y="3"/>
                    <a:pt x="16" y="1"/>
                    <a:pt x="19" y="0"/>
                  </a:cubicBezTo>
                  <a:cubicBezTo>
                    <a:pt x="18" y="3"/>
                    <a:pt x="18" y="5"/>
                    <a:pt x="17" y="7"/>
                  </a:cubicBezTo>
                  <a:cubicBezTo>
                    <a:pt x="17" y="8"/>
                    <a:pt x="17" y="9"/>
                    <a:pt x="18" y="9"/>
                  </a:cubicBezTo>
                  <a:cubicBezTo>
                    <a:pt x="20" y="11"/>
                    <a:pt x="21" y="12"/>
                    <a:pt x="23" y="14"/>
                  </a:cubicBezTo>
                  <a:cubicBezTo>
                    <a:pt x="21" y="14"/>
                    <a:pt x="19" y="15"/>
                    <a:pt x="17" y="14"/>
                  </a:cubicBezTo>
                  <a:cubicBezTo>
                    <a:pt x="15" y="14"/>
                    <a:pt x="14" y="15"/>
                    <a:pt x="14" y="17"/>
                  </a:cubicBezTo>
                  <a:cubicBezTo>
                    <a:pt x="13" y="19"/>
                    <a:pt x="12" y="20"/>
                    <a:pt x="11"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0" name="Freeform 39">
              <a:extLst>
                <a:ext uri="{FF2B5EF4-FFF2-40B4-BE49-F238E27FC236}">
                  <a16:creationId xmlns:a16="http://schemas.microsoft.com/office/drawing/2014/main" id="{BAADFC76-F52D-494D-94A7-146F5C170E17}"/>
                </a:ext>
              </a:extLst>
            </p:cNvPr>
            <p:cNvSpPr>
              <a:spLocks/>
            </p:cNvSpPr>
            <p:nvPr/>
          </p:nvSpPr>
          <p:spPr bwMode="auto">
            <a:xfrm>
              <a:off x="1011555" y="1285875"/>
              <a:ext cx="44450" cy="44450"/>
            </a:xfrm>
            <a:custGeom>
              <a:avLst/>
              <a:gdLst>
                <a:gd name="T0" fmla="*/ 24 w 24"/>
                <a:gd name="T1" fmla="*/ 14 h 23"/>
                <a:gd name="T2" fmla="*/ 17 w 24"/>
                <a:gd name="T3" fmla="*/ 15 h 23"/>
                <a:gd name="T4" fmla="*/ 14 w 24"/>
                <a:gd name="T5" fmla="*/ 16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1 w 24"/>
                <a:gd name="T21" fmla="*/ 4 h 23"/>
                <a:gd name="T22" fmla="*/ 13 w 24"/>
                <a:gd name="T23" fmla="*/ 4 h 23"/>
                <a:gd name="T24" fmla="*/ 19 w 24"/>
                <a:gd name="T25" fmla="*/ 0 h 23"/>
                <a:gd name="T26" fmla="*/ 17 w 24"/>
                <a:gd name="T27" fmla="*/ 7 h 23"/>
                <a:gd name="T28" fmla="*/ 18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9"/>
                  </a:cubicBezTo>
                  <a:cubicBezTo>
                    <a:pt x="6" y="9"/>
                    <a:pt x="6" y="8"/>
                    <a:pt x="6" y="7"/>
                  </a:cubicBezTo>
                  <a:cubicBezTo>
                    <a:pt x="5" y="5"/>
                    <a:pt x="5" y="3"/>
                    <a:pt x="4" y="0"/>
                  </a:cubicBezTo>
                  <a:cubicBezTo>
                    <a:pt x="7" y="1"/>
                    <a:pt x="9" y="3"/>
                    <a:pt x="11" y="4"/>
                  </a:cubicBezTo>
                  <a:cubicBezTo>
                    <a:pt x="11" y="4"/>
                    <a:pt x="12" y="4"/>
                    <a:pt x="13" y="4"/>
                  </a:cubicBezTo>
                  <a:cubicBezTo>
                    <a:pt x="15" y="3"/>
                    <a:pt x="17" y="1"/>
                    <a:pt x="19" y="0"/>
                  </a:cubicBezTo>
                  <a:cubicBezTo>
                    <a:pt x="18" y="3"/>
                    <a:pt x="18" y="5"/>
                    <a:pt x="17" y="7"/>
                  </a:cubicBezTo>
                  <a:cubicBezTo>
                    <a:pt x="17" y="8"/>
                    <a:pt x="17" y="9"/>
                    <a:pt x="18" y="9"/>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1" name="Freeform 40">
              <a:extLst>
                <a:ext uri="{FF2B5EF4-FFF2-40B4-BE49-F238E27FC236}">
                  <a16:creationId xmlns:a16="http://schemas.microsoft.com/office/drawing/2014/main" id="{D4317031-F2A5-41F3-BCBE-135151C481C4}"/>
                </a:ext>
              </a:extLst>
            </p:cNvPr>
            <p:cNvSpPr>
              <a:spLocks/>
            </p:cNvSpPr>
            <p:nvPr/>
          </p:nvSpPr>
          <p:spPr bwMode="auto">
            <a:xfrm>
              <a:off x="1313180" y="1285875"/>
              <a:ext cx="44450" cy="44450"/>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5 w 24"/>
                <a:gd name="T19" fmla="*/ 0 h 23"/>
                <a:gd name="T20" fmla="*/ 11 w 24"/>
                <a:gd name="T21" fmla="*/ 4 h 23"/>
                <a:gd name="T22" fmla="*/ 13 w 24"/>
                <a:gd name="T23" fmla="*/ 4 h 23"/>
                <a:gd name="T24" fmla="*/ 19 w 24"/>
                <a:gd name="T25" fmla="*/ 0 h 23"/>
                <a:gd name="T26" fmla="*/ 18 w 24"/>
                <a:gd name="T27" fmla="*/ 7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ubicBezTo>
                    <a:pt x="7" y="1"/>
                    <a:pt x="9" y="2"/>
                    <a:pt x="11" y="4"/>
                  </a:cubicBezTo>
                  <a:cubicBezTo>
                    <a:pt x="12" y="4"/>
                    <a:pt x="12" y="4"/>
                    <a:pt x="13" y="4"/>
                  </a:cubicBezTo>
                  <a:cubicBezTo>
                    <a:pt x="15" y="2"/>
                    <a:pt x="17" y="1"/>
                    <a:pt x="19" y="0"/>
                  </a:cubicBezTo>
                  <a:cubicBezTo>
                    <a:pt x="19" y="3"/>
                    <a:pt x="18" y="5"/>
                    <a:pt x="18" y="7"/>
                  </a:cubicBezTo>
                  <a:cubicBezTo>
                    <a:pt x="17" y="8"/>
                    <a:pt x="18" y="9"/>
                    <a:pt x="19" y="10"/>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2" name="Freeform 41">
              <a:extLst>
                <a:ext uri="{FF2B5EF4-FFF2-40B4-BE49-F238E27FC236}">
                  <a16:creationId xmlns:a16="http://schemas.microsoft.com/office/drawing/2014/main" id="{0470CFEC-98BC-4BFF-A38D-651FA4B34D02}"/>
                </a:ext>
              </a:extLst>
            </p:cNvPr>
            <p:cNvSpPr>
              <a:spLocks/>
            </p:cNvSpPr>
            <p:nvPr/>
          </p:nvSpPr>
          <p:spPr bwMode="auto">
            <a:xfrm>
              <a:off x="1130618" y="1285875"/>
              <a:ext cx="44450" cy="44450"/>
            </a:xfrm>
            <a:custGeom>
              <a:avLst/>
              <a:gdLst>
                <a:gd name="T0" fmla="*/ 0 w 24"/>
                <a:gd name="T1" fmla="*/ 14 h 23"/>
                <a:gd name="T2" fmla="*/ 6 w 24"/>
                <a:gd name="T3" fmla="*/ 9 h 23"/>
                <a:gd name="T4" fmla="*/ 6 w 24"/>
                <a:gd name="T5" fmla="*/ 7 h 23"/>
                <a:gd name="T6" fmla="*/ 5 w 24"/>
                <a:gd name="T7" fmla="*/ 0 h 23"/>
                <a:gd name="T8" fmla="*/ 11 w 24"/>
                <a:gd name="T9" fmla="*/ 4 h 23"/>
                <a:gd name="T10" fmla="*/ 14 w 24"/>
                <a:gd name="T11" fmla="*/ 4 h 23"/>
                <a:gd name="T12" fmla="*/ 20 w 24"/>
                <a:gd name="T13" fmla="*/ 0 h 23"/>
                <a:gd name="T14" fmla="*/ 18 w 24"/>
                <a:gd name="T15" fmla="*/ 7 h 23"/>
                <a:gd name="T16" fmla="*/ 19 w 24"/>
                <a:gd name="T17" fmla="*/ 10 h 23"/>
                <a:gd name="T18" fmla="*/ 24 w 24"/>
                <a:gd name="T19" fmla="*/ 14 h 23"/>
                <a:gd name="T20" fmla="*/ 18 w 24"/>
                <a:gd name="T21" fmla="*/ 14 h 23"/>
                <a:gd name="T22" fmla="*/ 15 w 24"/>
                <a:gd name="T23" fmla="*/ 17 h 23"/>
                <a:gd name="T24" fmla="*/ 12 w 24"/>
                <a:gd name="T25" fmla="*/ 23 h 23"/>
                <a:gd name="T26" fmla="*/ 9 w 24"/>
                <a:gd name="T27" fmla="*/ 16 h 23"/>
                <a:gd name="T28" fmla="*/ 7 w 24"/>
                <a:gd name="T29" fmla="*/ 15 h 23"/>
                <a:gd name="T30" fmla="*/ 0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0" y="14"/>
                  </a:moveTo>
                  <a:cubicBezTo>
                    <a:pt x="2" y="12"/>
                    <a:pt x="4" y="11"/>
                    <a:pt x="6" y="9"/>
                  </a:cubicBezTo>
                  <a:cubicBezTo>
                    <a:pt x="6" y="9"/>
                    <a:pt x="7" y="8"/>
                    <a:pt x="6" y="7"/>
                  </a:cubicBezTo>
                  <a:cubicBezTo>
                    <a:pt x="6" y="5"/>
                    <a:pt x="5" y="3"/>
                    <a:pt x="5" y="0"/>
                  </a:cubicBezTo>
                  <a:cubicBezTo>
                    <a:pt x="7" y="1"/>
                    <a:pt x="9" y="2"/>
                    <a:pt x="11" y="4"/>
                  </a:cubicBezTo>
                  <a:cubicBezTo>
                    <a:pt x="12" y="4"/>
                    <a:pt x="13" y="4"/>
                    <a:pt x="14" y="4"/>
                  </a:cubicBezTo>
                  <a:cubicBezTo>
                    <a:pt x="15" y="2"/>
                    <a:pt x="17" y="1"/>
                    <a:pt x="20" y="0"/>
                  </a:cubicBezTo>
                  <a:cubicBezTo>
                    <a:pt x="19" y="2"/>
                    <a:pt x="19" y="5"/>
                    <a:pt x="18" y="7"/>
                  </a:cubicBezTo>
                  <a:cubicBezTo>
                    <a:pt x="18" y="8"/>
                    <a:pt x="18" y="9"/>
                    <a:pt x="19" y="10"/>
                  </a:cubicBezTo>
                  <a:cubicBezTo>
                    <a:pt x="21" y="11"/>
                    <a:pt x="22" y="12"/>
                    <a:pt x="24" y="14"/>
                  </a:cubicBezTo>
                  <a:cubicBezTo>
                    <a:pt x="22" y="14"/>
                    <a:pt x="20" y="14"/>
                    <a:pt x="18" y="14"/>
                  </a:cubicBezTo>
                  <a:cubicBezTo>
                    <a:pt x="16" y="14"/>
                    <a:pt x="15" y="15"/>
                    <a:pt x="15" y="17"/>
                  </a:cubicBezTo>
                  <a:cubicBezTo>
                    <a:pt x="14" y="18"/>
                    <a:pt x="13" y="20"/>
                    <a:pt x="12" y="23"/>
                  </a:cubicBezTo>
                  <a:cubicBezTo>
                    <a:pt x="11" y="20"/>
                    <a:pt x="10" y="18"/>
                    <a:pt x="9" y="16"/>
                  </a:cubicBezTo>
                  <a:cubicBezTo>
                    <a:pt x="9" y="15"/>
                    <a:pt x="8" y="15"/>
                    <a:pt x="7" y="15"/>
                  </a:cubicBezTo>
                  <a:cubicBezTo>
                    <a:pt x="5" y="14"/>
                    <a:pt x="3" y="14"/>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3" name="Freeform 42">
              <a:extLst>
                <a:ext uri="{FF2B5EF4-FFF2-40B4-BE49-F238E27FC236}">
                  <a16:creationId xmlns:a16="http://schemas.microsoft.com/office/drawing/2014/main" id="{E552562D-0186-4EA5-8B36-5E7A2292F893}"/>
                </a:ext>
              </a:extLst>
            </p:cNvPr>
            <p:cNvSpPr>
              <a:spLocks/>
            </p:cNvSpPr>
            <p:nvPr/>
          </p:nvSpPr>
          <p:spPr bwMode="auto">
            <a:xfrm>
              <a:off x="1070293" y="1285875"/>
              <a:ext cx="46037" cy="44450"/>
            </a:xfrm>
            <a:custGeom>
              <a:avLst/>
              <a:gdLst>
                <a:gd name="T0" fmla="*/ 24 w 24"/>
                <a:gd name="T1" fmla="*/ 14 h 23"/>
                <a:gd name="T2" fmla="*/ 17 w 24"/>
                <a:gd name="T3" fmla="*/ 15 h 23"/>
                <a:gd name="T4" fmla="*/ 15 w 24"/>
                <a:gd name="T5" fmla="*/ 16 h 23"/>
                <a:gd name="T6" fmla="*/ 12 w 24"/>
                <a:gd name="T7" fmla="*/ 23 h 23"/>
                <a:gd name="T8" fmla="*/ 9 w 24"/>
                <a:gd name="T9" fmla="*/ 16 h 23"/>
                <a:gd name="T10" fmla="*/ 7 w 24"/>
                <a:gd name="T11" fmla="*/ 15 h 23"/>
                <a:gd name="T12" fmla="*/ 0 w 24"/>
                <a:gd name="T13" fmla="*/ 14 h 23"/>
                <a:gd name="T14" fmla="*/ 5 w 24"/>
                <a:gd name="T15" fmla="*/ 10 h 23"/>
                <a:gd name="T16" fmla="*/ 6 w 24"/>
                <a:gd name="T17" fmla="*/ 6 h 23"/>
                <a:gd name="T18" fmla="*/ 5 w 24"/>
                <a:gd name="T19" fmla="*/ 0 h 23"/>
                <a:gd name="T20" fmla="*/ 10 w 24"/>
                <a:gd name="T21" fmla="*/ 3 h 23"/>
                <a:gd name="T22" fmla="*/ 14 w 24"/>
                <a:gd name="T23" fmla="*/ 3 h 23"/>
                <a:gd name="T24" fmla="*/ 19 w 24"/>
                <a:gd name="T25" fmla="*/ 0 h 23"/>
                <a:gd name="T26" fmla="*/ 18 w 24"/>
                <a:gd name="T27" fmla="*/ 7 h 23"/>
                <a:gd name="T28" fmla="*/ 19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5"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10"/>
                  </a:cubicBezTo>
                  <a:cubicBezTo>
                    <a:pt x="6" y="9"/>
                    <a:pt x="7" y="8"/>
                    <a:pt x="6" y="6"/>
                  </a:cubicBezTo>
                  <a:cubicBezTo>
                    <a:pt x="5" y="4"/>
                    <a:pt x="5" y="2"/>
                    <a:pt x="5" y="0"/>
                  </a:cubicBezTo>
                  <a:cubicBezTo>
                    <a:pt x="7" y="1"/>
                    <a:pt x="8" y="2"/>
                    <a:pt x="10" y="3"/>
                  </a:cubicBezTo>
                  <a:cubicBezTo>
                    <a:pt x="11" y="4"/>
                    <a:pt x="13" y="4"/>
                    <a:pt x="14" y="3"/>
                  </a:cubicBezTo>
                  <a:cubicBezTo>
                    <a:pt x="16" y="2"/>
                    <a:pt x="17" y="1"/>
                    <a:pt x="19" y="0"/>
                  </a:cubicBezTo>
                  <a:cubicBezTo>
                    <a:pt x="19" y="3"/>
                    <a:pt x="18" y="5"/>
                    <a:pt x="18" y="7"/>
                  </a:cubicBezTo>
                  <a:cubicBezTo>
                    <a:pt x="17" y="8"/>
                    <a:pt x="18" y="9"/>
                    <a:pt x="19" y="9"/>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4" name="Freeform 43">
              <a:extLst>
                <a:ext uri="{FF2B5EF4-FFF2-40B4-BE49-F238E27FC236}">
                  <a16:creationId xmlns:a16="http://schemas.microsoft.com/office/drawing/2014/main" id="{74241A9C-EEE0-451D-8FD2-B7A8A5C82E51}"/>
                </a:ext>
              </a:extLst>
            </p:cNvPr>
            <p:cNvSpPr>
              <a:spLocks/>
            </p:cNvSpPr>
            <p:nvPr/>
          </p:nvSpPr>
          <p:spPr bwMode="auto">
            <a:xfrm>
              <a:off x="889318" y="1285875"/>
              <a:ext cx="44450" cy="44450"/>
            </a:xfrm>
            <a:custGeom>
              <a:avLst/>
              <a:gdLst>
                <a:gd name="T0" fmla="*/ 5 w 24"/>
                <a:gd name="T1" fmla="*/ 0 h 23"/>
                <a:gd name="T2" fmla="*/ 10 w 24"/>
                <a:gd name="T3" fmla="*/ 4 h 23"/>
                <a:gd name="T4" fmla="*/ 13 w 24"/>
                <a:gd name="T5" fmla="*/ 4 h 23"/>
                <a:gd name="T6" fmla="*/ 19 w 24"/>
                <a:gd name="T7" fmla="*/ 0 h 23"/>
                <a:gd name="T8" fmla="*/ 18 w 24"/>
                <a:gd name="T9" fmla="*/ 7 h 23"/>
                <a:gd name="T10" fmla="*/ 19 w 24"/>
                <a:gd name="T11" fmla="*/ 10 h 23"/>
                <a:gd name="T12" fmla="*/ 24 w 24"/>
                <a:gd name="T13" fmla="*/ 14 h 23"/>
                <a:gd name="T14" fmla="*/ 17 w 24"/>
                <a:gd name="T15" fmla="*/ 15 h 23"/>
                <a:gd name="T16" fmla="*/ 14 w 24"/>
                <a:gd name="T17" fmla="*/ 16 h 23"/>
                <a:gd name="T18" fmla="*/ 12 w 24"/>
                <a:gd name="T19" fmla="*/ 23 h 23"/>
                <a:gd name="T20" fmla="*/ 9 w 24"/>
                <a:gd name="T21" fmla="*/ 16 h 23"/>
                <a:gd name="T22" fmla="*/ 7 w 24"/>
                <a:gd name="T23" fmla="*/ 15 h 23"/>
                <a:gd name="T24" fmla="*/ 0 w 24"/>
                <a:gd name="T25" fmla="*/ 14 h 23"/>
                <a:gd name="T26" fmla="*/ 5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2"/>
                    <a:pt x="10" y="4"/>
                  </a:cubicBezTo>
                  <a:cubicBezTo>
                    <a:pt x="11" y="4"/>
                    <a:pt x="12" y="4"/>
                    <a:pt x="13" y="4"/>
                  </a:cubicBezTo>
                  <a:cubicBezTo>
                    <a:pt x="15" y="2"/>
                    <a:pt x="17" y="1"/>
                    <a:pt x="19" y="0"/>
                  </a:cubicBezTo>
                  <a:cubicBezTo>
                    <a:pt x="19" y="2"/>
                    <a:pt x="18" y="5"/>
                    <a:pt x="18" y="7"/>
                  </a:cubicBezTo>
                  <a:cubicBezTo>
                    <a:pt x="17" y="8"/>
                    <a:pt x="18" y="9"/>
                    <a:pt x="19" y="10"/>
                  </a:cubicBezTo>
                  <a:cubicBezTo>
                    <a:pt x="20" y="11"/>
                    <a:pt x="22" y="12"/>
                    <a:pt x="24" y="14"/>
                  </a:cubicBez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146" name="组合 145">
            <a:extLst>
              <a:ext uri="{FF2B5EF4-FFF2-40B4-BE49-F238E27FC236}">
                <a16:creationId xmlns:a16="http://schemas.microsoft.com/office/drawing/2014/main" id="{FE420679-F0A2-4E04-821B-9993E19C6F4F}"/>
              </a:ext>
            </a:extLst>
          </p:cNvPr>
          <p:cNvGrpSpPr/>
          <p:nvPr/>
        </p:nvGrpSpPr>
        <p:grpSpPr>
          <a:xfrm>
            <a:off x="9792869" y="4053168"/>
            <a:ext cx="1631702" cy="1605952"/>
            <a:chOff x="660718" y="515938"/>
            <a:chExt cx="1106487" cy="1089025"/>
          </a:xfrm>
          <a:gradFill flip="none" rotWithShape="1">
            <a:gsLst>
              <a:gs pos="100000">
                <a:schemeClr val="accent2"/>
              </a:gs>
              <a:gs pos="71000">
                <a:schemeClr val="accent1"/>
              </a:gs>
            </a:gsLst>
            <a:lin ang="5400000" scaled="1"/>
            <a:tileRect/>
          </a:gradFill>
        </p:grpSpPr>
        <p:sp>
          <p:nvSpPr>
            <p:cNvPr id="147" name="Freeform 5">
              <a:extLst>
                <a:ext uri="{FF2B5EF4-FFF2-40B4-BE49-F238E27FC236}">
                  <a16:creationId xmlns:a16="http://schemas.microsoft.com/office/drawing/2014/main" id="{572F2ED0-8F87-4858-85FE-E6DE3865A187}"/>
                </a:ext>
              </a:extLst>
            </p:cNvPr>
            <p:cNvSpPr>
              <a:spLocks noEditPoints="1"/>
            </p:cNvSpPr>
            <p:nvPr/>
          </p:nvSpPr>
          <p:spPr bwMode="auto">
            <a:xfrm>
              <a:off x="660718" y="1135063"/>
              <a:ext cx="1106487" cy="469900"/>
            </a:xfrm>
            <a:custGeom>
              <a:avLst/>
              <a:gdLst>
                <a:gd name="T0" fmla="*/ 325 w 591"/>
                <a:gd name="T1" fmla="*/ 251 h 251"/>
                <a:gd name="T2" fmla="*/ 341 w 591"/>
                <a:gd name="T3" fmla="*/ 194 h 251"/>
                <a:gd name="T4" fmla="*/ 284 w 591"/>
                <a:gd name="T5" fmla="*/ 192 h 251"/>
                <a:gd name="T6" fmla="*/ 276 w 591"/>
                <a:gd name="T7" fmla="*/ 218 h 251"/>
                <a:gd name="T8" fmla="*/ 492 w 591"/>
                <a:gd name="T9" fmla="*/ 73 h 251"/>
                <a:gd name="T10" fmla="*/ 376 w 591"/>
                <a:gd name="T11" fmla="*/ 192 h 251"/>
                <a:gd name="T12" fmla="*/ 405 w 591"/>
                <a:gd name="T13" fmla="*/ 170 h 251"/>
                <a:gd name="T14" fmla="*/ 375 w 591"/>
                <a:gd name="T15" fmla="*/ 148 h 251"/>
                <a:gd name="T16" fmla="*/ 236 w 591"/>
                <a:gd name="T17" fmla="*/ 207 h 251"/>
                <a:gd name="T18" fmla="*/ 245 w 591"/>
                <a:gd name="T19" fmla="*/ 172 h 251"/>
                <a:gd name="T20" fmla="*/ 209 w 591"/>
                <a:gd name="T21" fmla="*/ 172 h 251"/>
                <a:gd name="T22" fmla="*/ 199 w 591"/>
                <a:gd name="T23" fmla="*/ 207 h 251"/>
                <a:gd name="T24" fmla="*/ 459 w 591"/>
                <a:gd name="T25" fmla="*/ 173 h 251"/>
                <a:gd name="T26" fmla="*/ 5 w 591"/>
                <a:gd name="T27" fmla="*/ 68 h 251"/>
                <a:gd name="T28" fmla="*/ 99 w 591"/>
                <a:gd name="T29" fmla="*/ 185 h 251"/>
                <a:gd name="T30" fmla="*/ 468 w 591"/>
                <a:gd name="T31" fmla="*/ 196 h 251"/>
                <a:gd name="T32" fmla="*/ 591 w 591"/>
                <a:gd name="T33" fmla="*/ 47 h 251"/>
                <a:gd name="T34" fmla="*/ 576 w 591"/>
                <a:gd name="T35" fmla="*/ 95 h 251"/>
                <a:gd name="T36" fmla="*/ 15 w 591"/>
                <a:gd name="T37" fmla="*/ 95 h 251"/>
                <a:gd name="T38" fmla="*/ 499 w 591"/>
                <a:gd name="T39" fmla="*/ 152 h 251"/>
                <a:gd name="T40" fmla="*/ 562 w 591"/>
                <a:gd name="T41" fmla="*/ 0 h 251"/>
                <a:gd name="T42" fmla="*/ 143 w 591"/>
                <a:gd name="T43" fmla="*/ 141 h 251"/>
                <a:gd name="T44" fmla="*/ 67 w 591"/>
                <a:gd name="T45" fmla="*/ 116 h 251"/>
                <a:gd name="T46" fmla="*/ 58 w 591"/>
                <a:gd name="T47" fmla="*/ 38 h 251"/>
                <a:gd name="T48" fmla="*/ 514 w 591"/>
                <a:gd name="T49" fmla="*/ 93 h 251"/>
                <a:gd name="T50" fmla="*/ 416 w 591"/>
                <a:gd name="T51" fmla="*/ 174 h 251"/>
                <a:gd name="T52" fmla="*/ 130 w 591"/>
                <a:gd name="T53" fmla="*/ 139 h 251"/>
                <a:gd name="T54" fmla="*/ 159 w 591"/>
                <a:gd name="T55" fmla="*/ 81 h 251"/>
                <a:gd name="T56" fmla="*/ 166 w 591"/>
                <a:gd name="T57" fmla="*/ 104 h 251"/>
                <a:gd name="T58" fmla="*/ 174 w 591"/>
                <a:gd name="T59" fmla="*/ 81 h 251"/>
                <a:gd name="T60" fmla="*/ 334 w 591"/>
                <a:gd name="T61" fmla="*/ 87 h 251"/>
                <a:gd name="T62" fmla="*/ 321 w 591"/>
                <a:gd name="T63" fmla="*/ 90 h 251"/>
                <a:gd name="T64" fmla="*/ 333 w 591"/>
                <a:gd name="T65" fmla="*/ 95 h 251"/>
                <a:gd name="T66" fmla="*/ 386 w 591"/>
                <a:gd name="T67" fmla="*/ 87 h 251"/>
                <a:gd name="T68" fmla="*/ 395 w 591"/>
                <a:gd name="T69" fmla="*/ 98 h 251"/>
                <a:gd name="T70" fmla="*/ 303 w 591"/>
                <a:gd name="T71" fmla="*/ 81 h 251"/>
                <a:gd name="T72" fmla="*/ 284 w 591"/>
                <a:gd name="T73" fmla="*/ 95 h 251"/>
                <a:gd name="T74" fmla="*/ 307 w 591"/>
                <a:gd name="T75" fmla="*/ 95 h 251"/>
                <a:gd name="T76" fmla="*/ 454 w 591"/>
                <a:gd name="T77" fmla="*/ 98 h 251"/>
                <a:gd name="T78" fmla="*/ 462 w 591"/>
                <a:gd name="T79" fmla="*/ 88 h 251"/>
                <a:gd name="T80" fmla="*/ 450 w 591"/>
                <a:gd name="T81" fmla="*/ 90 h 251"/>
                <a:gd name="T82" fmla="*/ 431 w 591"/>
                <a:gd name="T83" fmla="*/ 90 h 251"/>
                <a:gd name="T84" fmla="*/ 418 w 591"/>
                <a:gd name="T85" fmla="*/ 87 h 251"/>
                <a:gd name="T86" fmla="*/ 211 w 591"/>
                <a:gd name="T87" fmla="*/ 95 h 251"/>
                <a:gd name="T88" fmla="*/ 191 w 591"/>
                <a:gd name="T89" fmla="*/ 81 h 251"/>
                <a:gd name="T90" fmla="*/ 199 w 591"/>
                <a:gd name="T91" fmla="*/ 104 h 251"/>
                <a:gd name="T92" fmla="*/ 366 w 591"/>
                <a:gd name="T93" fmla="*/ 88 h 251"/>
                <a:gd name="T94" fmla="*/ 353 w 591"/>
                <a:gd name="T95" fmla="*/ 90 h 251"/>
                <a:gd name="T96" fmla="*/ 365 w 591"/>
                <a:gd name="T97" fmla="*/ 95 h 251"/>
                <a:gd name="T98" fmla="*/ 266 w 591"/>
                <a:gd name="T99" fmla="*/ 98 h 251"/>
                <a:gd name="T100" fmla="*/ 265 w 591"/>
                <a:gd name="T101" fmla="*/ 85 h 251"/>
                <a:gd name="T102" fmla="*/ 243 w 591"/>
                <a:gd name="T103" fmla="*/ 95 h 251"/>
                <a:gd name="T104" fmla="*/ 224 w 591"/>
                <a:gd name="T105" fmla="*/ 81 h 251"/>
                <a:gd name="T106" fmla="*/ 231 w 591"/>
                <a:gd name="T107" fmla="*/ 104 h 251"/>
                <a:gd name="T108" fmla="*/ 127 w 591"/>
                <a:gd name="T109" fmla="*/ 90 h 251"/>
                <a:gd name="T110" fmla="*/ 139 w 591"/>
                <a:gd name="T111" fmla="*/ 96 h 251"/>
                <a:gd name="T112" fmla="*/ 132 w 591"/>
                <a:gd name="T113" fmla="*/ 8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1" h="251">
                  <a:moveTo>
                    <a:pt x="265" y="251"/>
                  </a:moveTo>
                  <a:cubicBezTo>
                    <a:pt x="266" y="251"/>
                    <a:pt x="267" y="250"/>
                    <a:pt x="268" y="250"/>
                  </a:cubicBezTo>
                  <a:cubicBezTo>
                    <a:pt x="276" y="243"/>
                    <a:pt x="285" y="237"/>
                    <a:pt x="294" y="231"/>
                  </a:cubicBezTo>
                  <a:cubicBezTo>
                    <a:pt x="295" y="230"/>
                    <a:pt x="295" y="230"/>
                    <a:pt x="297" y="231"/>
                  </a:cubicBezTo>
                  <a:cubicBezTo>
                    <a:pt x="305" y="237"/>
                    <a:pt x="314" y="244"/>
                    <a:pt x="323" y="250"/>
                  </a:cubicBezTo>
                  <a:cubicBezTo>
                    <a:pt x="324" y="250"/>
                    <a:pt x="324" y="251"/>
                    <a:pt x="325" y="251"/>
                  </a:cubicBezTo>
                  <a:cubicBezTo>
                    <a:pt x="325" y="250"/>
                    <a:pt x="324" y="249"/>
                    <a:pt x="324" y="249"/>
                  </a:cubicBezTo>
                  <a:cubicBezTo>
                    <a:pt x="321" y="238"/>
                    <a:pt x="318" y="228"/>
                    <a:pt x="314" y="218"/>
                  </a:cubicBezTo>
                  <a:cubicBezTo>
                    <a:pt x="314" y="216"/>
                    <a:pt x="314" y="216"/>
                    <a:pt x="315" y="215"/>
                  </a:cubicBezTo>
                  <a:cubicBezTo>
                    <a:pt x="324" y="209"/>
                    <a:pt x="333" y="202"/>
                    <a:pt x="342" y="196"/>
                  </a:cubicBezTo>
                  <a:cubicBezTo>
                    <a:pt x="342" y="195"/>
                    <a:pt x="343" y="195"/>
                    <a:pt x="344" y="194"/>
                  </a:cubicBezTo>
                  <a:cubicBezTo>
                    <a:pt x="342" y="194"/>
                    <a:pt x="342" y="194"/>
                    <a:pt x="341" y="194"/>
                  </a:cubicBezTo>
                  <a:cubicBezTo>
                    <a:pt x="330" y="194"/>
                    <a:pt x="319" y="194"/>
                    <a:pt x="309" y="194"/>
                  </a:cubicBezTo>
                  <a:cubicBezTo>
                    <a:pt x="307" y="194"/>
                    <a:pt x="306" y="194"/>
                    <a:pt x="306" y="192"/>
                  </a:cubicBezTo>
                  <a:cubicBezTo>
                    <a:pt x="304" y="185"/>
                    <a:pt x="301" y="178"/>
                    <a:pt x="299" y="170"/>
                  </a:cubicBezTo>
                  <a:cubicBezTo>
                    <a:pt x="298" y="167"/>
                    <a:pt x="296" y="163"/>
                    <a:pt x="295" y="159"/>
                  </a:cubicBezTo>
                  <a:cubicBezTo>
                    <a:pt x="295" y="160"/>
                    <a:pt x="294" y="161"/>
                    <a:pt x="294" y="161"/>
                  </a:cubicBezTo>
                  <a:cubicBezTo>
                    <a:pt x="291" y="172"/>
                    <a:pt x="288" y="182"/>
                    <a:pt x="284" y="192"/>
                  </a:cubicBezTo>
                  <a:cubicBezTo>
                    <a:pt x="284" y="194"/>
                    <a:pt x="283" y="194"/>
                    <a:pt x="281" y="194"/>
                  </a:cubicBezTo>
                  <a:cubicBezTo>
                    <a:pt x="271" y="194"/>
                    <a:pt x="260" y="194"/>
                    <a:pt x="249" y="194"/>
                  </a:cubicBezTo>
                  <a:cubicBezTo>
                    <a:pt x="248" y="194"/>
                    <a:pt x="248" y="194"/>
                    <a:pt x="247" y="194"/>
                  </a:cubicBezTo>
                  <a:cubicBezTo>
                    <a:pt x="248" y="195"/>
                    <a:pt x="248" y="196"/>
                    <a:pt x="249" y="196"/>
                  </a:cubicBezTo>
                  <a:cubicBezTo>
                    <a:pt x="258" y="202"/>
                    <a:pt x="266" y="209"/>
                    <a:pt x="275" y="215"/>
                  </a:cubicBezTo>
                  <a:cubicBezTo>
                    <a:pt x="276" y="216"/>
                    <a:pt x="276" y="216"/>
                    <a:pt x="276" y="218"/>
                  </a:cubicBezTo>
                  <a:cubicBezTo>
                    <a:pt x="275" y="221"/>
                    <a:pt x="273" y="225"/>
                    <a:pt x="272" y="229"/>
                  </a:cubicBezTo>
                  <a:cubicBezTo>
                    <a:pt x="270" y="236"/>
                    <a:pt x="268" y="244"/>
                    <a:pt x="265" y="251"/>
                  </a:cubicBezTo>
                  <a:close/>
                  <a:moveTo>
                    <a:pt x="492" y="67"/>
                  </a:moveTo>
                  <a:cubicBezTo>
                    <a:pt x="361" y="67"/>
                    <a:pt x="230" y="67"/>
                    <a:pt x="98" y="67"/>
                  </a:cubicBezTo>
                  <a:cubicBezTo>
                    <a:pt x="98" y="69"/>
                    <a:pt x="98" y="71"/>
                    <a:pt x="98" y="73"/>
                  </a:cubicBezTo>
                  <a:cubicBezTo>
                    <a:pt x="230" y="73"/>
                    <a:pt x="361" y="73"/>
                    <a:pt x="492" y="73"/>
                  </a:cubicBezTo>
                  <a:cubicBezTo>
                    <a:pt x="492" y="71"/>
                    <a:pt x="492" y="69"/>
                    <a:pt x="492" y="67"/>
                  </a:cubicBezTo>
                  <a:close/>
                  <a:moveTo>
                    <a:pt x="346" y="170"/>
                  </a:moveTo>
                  <a:cubicBezTo>
                    <a:pt x="346" y="170"/>
                    <a:pt x="346" y="170"/>
                    <a:pt x="346" y="171"/>
                  </a:cubicBezTo>
                  <a:cubicBezTo>
                    <a:pt x="352" y="175"/>
                    <a:pt x="358" y="179"/>
                    <a:pt x="364" y="184"/>
                  </a:cubicBezTo>
                  <a:cubicBezTo>
                    <a:pt x="362" y="191"/>
                    <a:pt x="359" y="198"/>
                    <a:pt x="357" y="206"/>
                  </a:cubicBezTo>
                  <a:cubicBezTo>
                    <a:pt x="363" y="201"/>
                    <a:pt x="369" y="196"/>
                    <a:pt x="376" y="192"/>
                  </a:cubicBezTo>
                  <a:cubicBezTo>
                    <a:pt x="382" y="196"/>
                    <a:pt x="388" y="201"/>
                    <a:pt x="394" y="205"/>
                  </a:cubicBezTo>
                  <a:cubicBezTo>
                    <a:pt x="394" y="204"/>
                    <a:pt x="394" y="204"/>
                    <a:pt x="394" y="204"/>
                  </a:cubicBezTo>
                  <a:cubicBezTo>
                    <a:pt x="392" y="198"/>
                    <a:pt x="390" y="192"/>
                    <a:pt x="388" y="186"/>
                  </a:cubicBezTo>
                  <a:cubicBezTo>
                    <a:pt x="387" y="184"/>
                    <a:pt x="387" y="183"/>
                    <a:pt x="389" y="182"/>
                  </a:cubicBezTo>
                  <a:cubicBezTo>
                    <a:pt x="394" y="179"/>
                    <a:pt x="399" y="175"/>
                    <a:pt x="404" y="172"/>
                  </a:cubicBezTo>
                  <a:cubicBezTo>
                    <a:pt x="404" y="171"/>
                    <a:pt x="405" y="171"/>
                    <a:pt x="405" y="170"/>
                  </a:cubicBezTo>
                  <a:cubicBezTo>
                    <a:pt x="405" y="170"/>
                    <a:pt x="405" y="170"/>
                    <a:pt x="405" y="170"/>
                  </a:cubicBezTo>
                  <a:cubicBezTo>
                    <a:pt x="404" y="170"/>
                    <a:pt x="404" y="170"/>
                    <a:pt x="403" y="170"/>
                  </a:cubicBezTo>
                  <a:cubicBezTo>
                    <a:pt x="397" y="170"/>
                    <a:pt x="391" y="170"/>
                    <a:pt x="385" y="170"/>
                  </a:cubicBezTo>
                  <a:cubicBezTo>
                    <a:pt x="383" y="170"/>
                    <a:pt x="382" y="170"/>
                    <a:pt x="382" y="168"/>
                  </a:cubicBezTo>
                  <a:cubicBezTo>
                    <a:pt x="380" y="162"/>
                    <a:pt x="378" y="156"/>
                    <a:pt x="376" y="151"/>
                  </a:cubicBezTo>
                  <a:cubicBezTo>
                    <a:pt x="376" y="150"/>
                    <a:pt x="376" y="149"/>
                    <a:pt x="375" y="148"/>
                  </a:cubicBezTo>
                  <a:cubicBezTo>
                    <a:pt x="373" y="155"/>
                    <a:pt x="371" y="161"/>
                    <a:pt x="369" y="168"/>
                  </a:cubicBezTo>
                  <a:cubicBezTo>
                    <a:pt x="369" y="170"/>
                    <a:pt x="368" y="170"/>
                    <a:pt x="366" y="170"/>
                  </a:cubicBezTo>
                  <a:cubicBezTo>
                    <a:pt x="359" y="170"/>
                    <a:pt x="353" y="170"/>
                    <a:pt x="346" y="170"/>
                  </a:cubicBezTo>
                  <a:close/>
                  <a:moveTo>
                    <a:pt x="199" y="207"/>
                  </a:moveTo>
                  <a:cubicBezTo>
                    <a:pt x="206" y="202"/>
                    <a:pt x="212" y="198"/>
                    <a:pt x="218" y="194"/>
                  </a:cubicBezTo>
                  <a:cubicBezTo>
                    <a:pt x="224" y="198"/>
                    <a:pt x="230" y="202"/>
                    <a:pt x="236" y="207"/>
                  </a:cubicBezTo>
                  <a:cubicBezTo>
                    <a:pt x="236" y="206"/>
                    <a:pt x="236" y="205"/>
                    <a:pt x="235" y="205"/>
                  </a:cubicBezTo>
                  <a:cubicBezTo>
                    <a:pt x="234" y="199"/>
                    <a:pt x="232" y="193"/>
                    <a:pt x="230" y="187"/>
                  </a:cubicBezTo>
                  <a:cubicBezTo>
                    <a:pt x="229" y="186"/>
                    <a:pt x="229" y="185"/>
                    <a:pt x="230" y="184"/>
                  </a:cubicBezTo>
                  <a:cubicBezTo>
                    <a:pt x="236" y="181"/>
                    <a:pt x="241" y="177"/>
                    <a:pt x="246" y="173"/>
                  </a:cubicBezTo>
                  <a:cubicBezTo>
                    <a:pt x="246" y="173"/>
                    <a:pt x="247" y="173"/>
                    <a:pt x="247" y="172"/>
                  </a:cubicBezTo>
                  <a:cubicBezTo>
                    <a:pt x="246" y="172"/>
                    <a:pt x="246" y="172"/>
                    <a:pt x="245" y="172"/>
                  </a:cubicBezTo>
                  <a:cubicBezTo>
                    <a:pt x="239" y="172"/>
                    <a:pt x="233" y="172"/>
                    <a:pt x="227" y="172"/>
                  </a:cubicBezTo>
                  <a:cubicBezTo>
                    <a:pt x="225" y="172"/>
                    <a:pt x="225" y="171"/>
                    <a:pt x="224" y="170"/>
                  </a:cubicBezTo>
                  <a:cubicBezTo>
                    <a:pt x="222" y="164"/>
                    <a:pt x="220" y="158"/>
                    <a:pt x="218" y="152"/>
                  </a:cubicBezTo>
                  <a:cubicBezTo>
                    <a:pt x="218" y="152"/>
                    <a:pt x="218" y="151"/>
                    <a:pt x="218" y="150"/>
                  </a:cubicBezTo>
                  <a:cubicBezTo>
                    <a:pt x="215" y="157"/>
                    <a:pt x="213" y="163"/>
                    <a:pt x="211" y="170"/>
                  </a:cubicBezTo>
                  <a:cubicBezTo>
                    <a:pt x="211" y="171"/>
                    <a:pt x="210" y="172"/>
                    <a:pt x="209" y="172"/>
                  </a:cubicBezTo>
                  <a:cubicBezTo>
                    <a:pt x="202" y="172"/>
                    <a:pt x="196" y="172"/>
                    <a:pt x="190" y="172"/>
                  </a:cubicBezTo>
                  <a:cubicBezTo>
                    <a:pt x="190" y="172"/>
                    <a:pt x="189" y="172"/>
                    <a:pt x="188" y="172"/>
                  </a:cubicBezTo>
                  <a:cubicBezTo>
                    <a:pt x="194" y="176"/>
                    <a:pt x="199" y="180"/>
                    <a:pt x="205" y="184"/>
                  </a:cubicBezTo>
                  <a:cubicBezTo>
                    <a:pt x="206" y="185"/>
                    <a:pt x="206" y="186"/>
                    <a:pt x="206" y="187"/>
                  </a:cubicBezTo>
                  <a:cubicBezTo>
                    <a:pt x="205" y="187"/>
                    <a:pt x="205" y="188"/>
                    <a:pt x="205" y="188"/>
                  </a:cubicBezTo>
                  <a:cubicBezTo>
                    <a:pt x="203" y="194"/>
                    <a:pt x="201" y="201"/>
                    <a:pt x="199" y="207"/>
                  </a:cubicBezTo>
                  <a:close/>
                  <a:moveTo>
                    <a:pt x="459" y="173"/>
                  </a:moveTo>
                  <a:cubicBezTo>
                    <a:pt x="462" y="176"/>
                    <a:pt x="464" y="178"/>
                    <a:pt x="467" y="180"/>
                  </a:cubicBezTo>
                  <a:cubicBezTo>
                    <a:pt x="473" y="185"/>
                    <a:pt x="479" y="187"/>
                    <a:pt x="487" y="186"/>
                  </a:cubicBezTo>
                  <a:cubicBezTo>
                    <a:pt x="497" y="185"/>
                    <a:pt x="505" y="180"/>
                    <a:pt x="512" y="173"/>
                  </a:cubicBezTo>
                  <a:cubicBezTo>
                    <a:pt x="513" y="173"/>
                    <a:pt x="513" y="173"/>
                    <a:pt x="513" y="173"/>
                  </a:cubicBezTo>
                  <a:cubicBezTo>
                    <a:pt x="496" y="160"/>
                    <a:pt x="478" y="162"/>
                    <a:pt x="459" y="173"/>
                  </a:cubicBezTo>
                  <a:close/>
                  <a:moveTo>
                    <a:pt x="174" y="183"/>
                  </a:moveTo>
                  <a:cubicBezTo>
                    <a:pt x="157" y="175"/>
                    <a:pt x="129" y="183"/>
                    <a:pt x="122" y="197"/>
                  </a:cubicBezTo>
                  <a:cubicBezTo>
                    <a:pt x="131" y="201"/>
                    <a:pt x="140" y="204"/>
                    <a:pt x="150" y="203"/>
                  </a:cubicBezTo>
                  <a:cubicBezTo>
                    <a:pt x="162" y="201"/>
                    <a:pt x="169" y="194"/>
                    <a:pt x="174" y="183"/>
                  </a:cubicBezTo>
                  <a:close/>
                  <a:moveTo>
                    <a:pt x="0" y="47"/>
                  </a:moveTo>
                  <a:cubicBezTo>
                    <a:pt x="0" y="55"/>
                    <a:pt x="1" y="62"/>
                    <a:pt x="5" y="68"/>
                  </a:cubicBezTo>
                  <a:cubicBezTo>
                    <a:pt x="8" y="76"/>
                    <a:pt x="14" y="82"/>
                    <a:pt x="23" y="84"/>
                  </a:cubicBezTo>
                  <a:cubicBezTo>
                    <a:pt x="27" y="85"/>
                    <a:pt x="32" y="86"/>
                    <a:pt x="37" y="85"/>
                  </a:cubicBezTo>
                  <a:cubicBezTo>
                    <a:pt x="32" y="64"/>
                    <a:pt x="22" y="51"/>
                    <a:pt x="0" y="47"/>
                  </a:cubicBezTo>
                  <a:close/>
                  <a:moveTo>
                    <a:pt x="131" y="173"/>
                  </a:moveTo>
                  <a:cubicBezTo>
                    <a:pt x="114" y="161"/>
                    <a:pt x="91" y="161"/>
                    <a:pt x="78" y="173"/>
                  </a:cubicBezTo>
                  <a:cubicBezTo>
                    <a:pt x="84" y="179"/>
                    <a:pt x="91" y="183"/>
                    <a:pt x="99" y="185"/>
                  </a:cubicBezTo>
                  <a:cubicBezTo>
                    <a:pt x="105" y="187"/>
                    <a:pt x="111" y="187"/>
                    <a:pt x="116" y="184"/>
                  </a:cubicBezTo>
                  <a:cubicBezTo>
                    <a:pt x="122" y="182"/>
                    <a:pt x="127" y="178"/>
                    <a:pt x="131" y="173"/>
                  </a:cubicBezTo>
                  <a:close/>
                  <a:moveTo>
                    <a:pt x="417" y="183"/>
                  </a:moveTo>
                  <a:cubicBezTo>
                    <a:pt x="420" y="191"/>
                    <a:pt x="425" y="197"/>
                    <a:pt x="433" y="201"/>
                  </a:cubicBezTo>
                  <a:cubicBezTo>
                    <a:pt x="440" y="204"/>
                    <a:pt x="448" y="203"/>
                    <a:pt x="455" y="202"/>
                  </a:cubicBezTo>
                  <a:cubicBezTo>
                    <a:pt x="460" y="201"/>
                    <a:pt x="464" y="199"/>
                    <a:pt x="468" y="196"/>
                  </a:cubicBezTo>
                  <a:cubicBezTo>
                    <a:pt x="462" y="189"/>
                    <a:pt x="455" y="183"/>
                    <a:pt x="446" y="181"/>
                  </a:cubicBezTo>
                  <a:cubicBezTo>
                    <a:pt x="436" y="179"/>
                    <a:pt x="426" y="180"/>
                    <a:pt x="417" y="183"/>
                  </a:cubicBezTo>
                  <a:close/>
                  <a:moveTo>
                    <a:pt x="554" y="85"/>
                  </a:moveTo>
                  <a:cubicBezTo>
                    <a:pt x="566" y="86"/>
                    <a:pt x="576" y="83"/>
                    <a:pt x="583" y="73"/>
                  </a:cubicBezTo>
                  <a:cubicBezTo>
                    <a:pt x="587" y="68"/>
                    <a:pt x="590" y="61"/>
                    <a:pt x="590" y="54"/>
                  </a:cubicBezTo>
                  <a:cubicBezTo>
                    <a:pt x="591" y="52"/>
                    <a:pt x="591" y="50"/>
                    <a:pt x="591" y="47"/>
                  </a:cubicBezTo>
                  <a:cubicBezTo>
                    <a:pt x="569" y="51"/>
                    <a:pt x="559" y="64"/>
                    <a:pt x="554" y="85"/>
                  </a:cubicBezTo>
                  <a:close/>
                  <a:moveTo>
                    <a:pt x="576" y="95"/>
                  </a:moveTo>
                  <a:cubicBezTo>
                    <a:pt x="560" y="92"/>
                    <a:pt x="536" y="105"/>
                    <a:pt x="531" y="122"/>
                  </a:cubicBezTo>
                  <a:cubicBezTo>
                    <a:pt x="538" y="125"/>
                    <a:pt x="545" y="126"/>
                    <a:pt x="552" y="124"/>
                  </a:cubicBezTo>
                  <a:cubicBezTo>
                    <a:pt x="561" y="121"/>
                    <a:pt x="567" y="115"/>
                    <a:pt x="571" y="107"/>
                  </a:cubicBezTo>
                  <a:cubicBezTo>
                    <a:pt x="574" y="104"/>
                    <a:pt x="575" y="100"/>
                    <a:pt x="576" y="95"/>
                  </a:cubicBezTo>
                  <a:close/>
                  <a:moveTo>
                    <a:pt x="15" y="95"/>
                  </a:moveTo>
                  <a:cubicBezTo>
                    <a:pt x="15" y="96"/>
                    <a:pt x="15" y="96"/>
                    <a:pt x="15" y="96"/>
                  </a:cubicBezTo>
                  <a:cubicBezTo>
                    <a:pt x="17" y="104"/>
                    <a:pt x="20" y="110"/>
                    <a:pt x="25" y="116"/>
                  </a:cubicBezTo>
                  <a:cubicBezTo>
                    <a:pt x="32" y="123"/>
                    <a:pt x="40" y="126"/>
                    <a:pt x="50" y="125"/>
                  </a:cubicBezTo>
                  <a:cubicBezTo>
                    <a:pt x="54" y="125"/>
                    <a:pt x="57" y="123"/>
                    <a:pt x="60" y="123"/>
                  </a:cubicBezTo>
                  <a:cubicBezTo>
                    <a:pt x="49" y="102"/>
                    <a:pt x="36" y="94"/>
                    <a:pt x="15" y="95"/>
                  </a:cubicBezTo>
                  <a:close/>
                  <a:moveTo>
                    <a:pt x="92" y="152"/>
                  </a:moveTo>
                  <a:cubicBezTo>
                    <a:pt x="84" y="144"/>
                    <a:pt x="75" y="137"/>
                    <a:pt x="63" y="135"/>
                  </a:cubicBezTo>
                  <a:cubicBezTo>
                    <a:pt x="56" y="134"/>
                    <a:pt x="48" y="135"/>
                    <a:pt x="41" y="138"/>
                  </a:cubicBezTo>
                  <a:cubicBezTo>
                    <a:pt x="46" y="146"/>
                    <a:pt x="52" y="152"/>
                    <a:pt x="60" y="157"/>
                  </a:cubicBezTo>
                  <a:cubicBezTo>
                    <a:pt x="70" y="162"/>
                    <a:pt x="83" y="160"/>
                    <a:pt x="92" y="152"/>
                  </a:cubicBezTo>
                  <a:close/>
                  <a:moveTo>
                    <a:pt x="499" y="152"/>
                  </a:moveTo>
                  <a:cubicBezTo>
                    <a:pt x="508" y="160"/>
                    <a:pt x="520" y="162"/>
                    <a:pt x="530" y="157"/>
                  </a:cubicBezTo>
                  <a:cubicBezTo>
                    <a:pt x="537" y="154"/>
                    <a:pt x="542" y="149"/>
                    <a:pt x="546" y="144"/>
                  </a:cubicBezTo>
                  <a:cubicBezTo>
                    <a:pt x="547" y="142"/>
                    <a:pt x="549" y="140"/>
                    <a:pt x="550" y="138"/>
                  </a:cubicBezTo>
                  <a:cubicBezTo>
                    <a:pt x="535" y="130"/>
                    <a:pt x="510" y="137"/>
                    <a:pt x="499" y="152"/>
                  </a:cubicBezTo>
                  <a:close/>
                  <a:moveTo>
                    <a:pt x="560" y="50"/>
                  </a:moveTo>
                  <a:cubicBezTo>
                    <a:pt x="578" y="36"/>
                    <a:pt x="578" y="14"/>
                    <a:pt x="562" y="0"/>
                  </a:cubicBezTo>
                  <a:cubicBezTo>
                    <a:pt x="549" y="18"/>
                    <a:pt x="549" y="32"/>
                    <a:pt x="560" y="50"/>
                  </a:cubicBezTo>
                  <a:close/>
                  <a:moveTo>
                    <a:pt x="31" y="50"/>
                  </a:moveTo>
                  <a:cubicBezTo>
                    <a:pt x="42" y="35"/>
                    <a:pt x="41" y="13"/>
                    <a:pt x="29" y="0"/>
                  </a:cubicBezTo>
                  <a:cubicBezTo>
                    <a:pt x="13" y="14"/>
                    <a:pt x="13" y="36"/>
                    <a:pt x="31" y="50"/>
                  </a:cubicBezTo>
                  <a:close/>
                  <a:moveTo>
                    <a:pt x="175" y="174"/>
                  </a:moveTo>
                  <a:cubicBezTo>
                    <a:pt x="175" y="158"/>
                    <a:pt x="157" y="140"/>
                    <a:pt x="143" y="141"/>
                  </a:cubicBezTo>
                  <a:cubicBezTo>
                    <a:pt x="140" y="164"/>
                    <a:pt x="155" y="175"/>
                    <a:pt x="175" y="174"/>
                  </a:cubicBezTo>
                  <a:close/>
                  <a:moveTo>
                    <a:pt x="504" y="101"/>
                  </a:moveTo>
                  <a:cubicBezTo>
                    <a:pt x="496" y="107"/>
                    <a:pt x="490" y="114"/>
                    <a:pt x="490" y="124"/>
                  </a:cubicBezTo>
                  <a:cubicBezTo>
                    <a:pt x="489" y="131"/>
                    <a:pt x="491" y="138"/>
                    <a:pt x="493" y="145"/>
                  </a:cubicBezTo>
                  <a:cubicBezTo>
                    <a:pt x="511" y="136"/>
                    <a:pt x="518" y="119"/>
                    <a:pt x="504" y="101"/>
                  </a:cubicBezTo>
                  <a:close/>
                  <a:moveTo>
                    <a:pt x="67" y="116"/>
                  </a:moveTo>
                  <a:cubicBezTo>
                    <a:pt x="79" y="105"/>
                    <a:pt x="79" y="80"/>
                    <a:pt x="68" y="71"/>
                  </a:cubicBezTo>
                  <a:cubicBezTo>
                    <a:pt x="49" y="85"/>
                    <a:pt x="53" y="104"/>
                    <a:pt x="67" y="116"/>
                  </a:cubicBezTo>
                  <a:close/>
                  <a:moveTo>
                    <a:pt x="58" y="38"/>
                  </a:moveTo>
                  <a:cubicBezTo>
                    <a:pt x="50" y="41"/>
                    <a:pt x="43" y="46"/>
                    <a:pt x="40" y="56"/>
                  </a:cubicBezTo>
                  <a:cubicBezTo>
                    <a:pt x="37" y="65"/>
                    <a:pt x="41" y="73"/>
                    <a:pt x="46" y="81"/>
                  </a:cubicBezTo>
                  <a:cubicBezTo>
                    <a:pt x="62" y="67"/>
                    <a:pt x="65" y="53"/>
                    <a:pt x="58" y="38"/>
                  </a:cubicBezTo>
                  <a:close/>
                  <a:moveTo>
                    <a:pt x="98" y="145"/>
                  </a:moveTo>
                  <a:cubicBezTo>
                    <a:pt x="106" y="130"/>
                    <a:pt x="100" y="109"/>
                    <a:pt x="87" y="101"/>
                  </a:cubicBezTo>
                  <a:cubicBezTo>
                    <a:pt x="82" y="108"/>
                    <a:pt x="78" y="116"/>
                    <a:pt x="80" y="125"/>
                  </a:cubicBezTo>
                  <a:cubicBezTo>
                    <a:pt x="82" y="135"/>
                    <a:pt x="89" y="140"/>
                    <a:pt x="98" y="145"/>
                  </a:cubicBezTo>
                  <a:close/>
                  <a:moveTo>
                    <a:pt x="522" y="71"/>
                  </a:moveTo>
                  <a:cubicBezTo>
                    <a:pt x="517" y="78"/>
                    <a:pt x="514" y="85"/>
                    <a:pt x="514" y="93"/>
                  </a:cubicBezTo>
                  <a:cubicBezTo>
                    <a:pt x="515" y="102"/>
                    <a:pt x="518" y="109"/>
                    <a:pt x="523" y="116"/>
                  </a:cubicBezTo>
                  <a:cubicBezTo>
                    <a:pt x="539" y="103"/>
                    <a:pt x="541" y="84"/>
                    <a:pt x="522" y="71"/>
                  </a:cubicBezTo>
                  <a:close/>
                  <a:moveTo>
                    <a:pt x="456" y="164"/>
                  </a:moveTo>
                  <a:cubicBezTo>
                    <a:pt x="480" y="160"/>
                    <a:pt x="486" y="142"/>
                    <a:pt x="478" y="125"/>
                  </a:cubicBezTo>
                  <a:cubicBezTo>
                    <a:pt x="463" y="129"/>
                    <a:pt x="453" y="148"/>
                    <a:pt x="456" y="164"/>
                  </a:cubicBezTo>
                  <a:close/>
                  <a:moveTo>
                    <a:pt x="416" y="174"/>
                  </a:moveTo>
                  <a:cubicBezTo>
                    <a:pt x="426" y="174"/>
                    <a:pt x="435" y="173"/>
                    <a:pt x="442" y="165"/>
                  </a:cubicBezTo>
                  <a:cubicBezTo>
                    <a:pt x="448" y="158"/>
                    <a:pt x="448" y="150"/>
                    <a:pt x="448" y="141"/>
                  </a:cubicBezTo>
                  <a:cubicBezTo>
                    <a:pt x="430" y="143"/>
                    <a:pt x="420" y="153"/>
                    <a:pt x="416" y="174"/>
                  </a:cubicBezTo>
                  <a:close/>
                  <a:moveTo>
                    <a:pt x="113" y="124"/>
                  </a:moveTo>
                  <a:cubicBezTo>
                    <a:pt x="103" y="141"/>
                    <a:pt x="115" y="163"/>
                    <a:pt x="134" y="164"/>
                  </a:cubicBezTo>
                  <a:cubicBezTo>
                    <a:pt x="135" y="155"/>
                    <a:pt x="134" y="147"/>
                    <a:pt x="130" y="139"/>
                  </a:cubicBezTo>
                  <a:cubicBezTo>
                    <a:pt x="126" y="132"/>
                    <a:pt x="120" y="128"/>
                    <a:pt x="113" y="124"/>
                  </a:cubicBezTo>
                  <a:close/>
                  <a:moveTo>
                    <a:pt x="532" y="38"/>
                  </a:moveTo>
                  <a:cubicBezTo>
                    <a:pt x="529" y="43"/>
                    <a:pt x="528" y="54"/>
                    <a:pt x="530" y="60"/>
                  </a:cubicBezTo>
                  <a:cubicBezTo>
                    <a:pt x="533" y="69"/>
                    <a:pt x="538" y="75"/>
                    <a:pt x="545" y="81"/>
                  </a:cubicBezTo>
                  <a:cubicBezTo>
                    <a:pt x="558" y="66"/>
                    <a:pt x="551" y="42"/>
                    <a:pt x="532" y="38"/>
                  </a:cubicBezTo>
                  <a:close/>
                  <a:moveTo>
                    <a:pt x="159" y="81"/>
                  </a:moveTo>
                  <a:cubicBezTo>
                    <a:pt x="159" y="84"/>
                    <a:pt x="160" y="86"/>
                    <a:pt x="160" y="88"/>
                  </a:cubicBezTo>
                  <a:cubicBezTo>
                    <a:pt x="161" y="89"/>
                    <a:pt x="160" y="90"/>
                    <a:pt x="160" y="90"/>
                  </a:cubicBezTo>
                  <a:cubicBezTo>
                    <a:pt x="158" y="92"/>
                    <a:pt x="156" y="93"/>
                    <a:pt x="154" y="95"/>
                  </a:cubicBezTo>
                  <a:cubicBezTo>
                    <a:pt x="157" y="95"/>
                    <a:pt x="159" y="95"/>
                    <a:pt x="161" y="96"/>
                  </a:cubicBezTo>
                  <a:cubicBezTo>
                    <a:pt x="162" y="96"/>
                    <a:pt x="163" y="96"/>
                    <a:pt x="164" y="98"/>
                  </a:cubicBezTo>
                  <a:cubicBezTo>
                    <a:pt x="165" y="99"/>
                    <a:pt x="166" y="101"/>
                    <a:pt x="166" y="104"/>
                  </a:cubicBezTo>
                  <a:cubicBezTo>
                    <a:pt x="167" y="101"/>
                    <a:pt x="168" y="99"/>
                    <a:pt x="169" y="97"/>
                  </a:cubicBezTo>
                  <a:cubicBezTo>
                    <a:pt x="170" y="96"/>
                    <a:pt x="170" y="96"/>
                    <a:pt x="172" y="96"/>
                  </a:cubicBezTo>
                  <a:cubicBezTo>
                    <a:pt x="174" y="95"/>
                    <a:pt x="176" y="95"/>
                    <a:pt x="178" y="95"/>
                  </a:cubicBezTo>
                  <a:cubicBezTo>
                    <a:pt x="176" y="93"/>
                    <a:pt x="175" y="92"/>
                    <a:pt x="173" y="90"/>
                  </a:cubicBezTo>
                  <a:cubicBezTo>
                    <a:pt x="172" y="90"/>
                    <a:pt x="172" y="89"/>
                    <a:pt x="172" y="88"/>
                  </a:cubicBezTo>
                  <a:cubicBezTo>
                    <a:pt x="173" y="86"/>
                    <a:pt x="173" y="84"/>
                    <a:pt x="174" y="81"/>
                  </a:cubicBezTo>
                  <a:cubicBezTo>
                    <a:pt x="171" y="82"/>
                    <a:pt x="170" y="84"/>
                    <a:pt x="168" y="85"/>
                  </a:cubicBezTo>
                  <a:cubicBezTo>
                    <a:pt x="167" y="85"/>
                    <a:pt x="166" y="85"/>
                    <a:pt x="165" y="85"/>
                  </a:cubicBezTo>
                  <a:cubicBezTo>
                    <a:pt x="163" y="84"/>
                    <a:pt x="161" y="82"/>
                    <a:pt x="159" y="81"/>
                  </a:cubicBezTo>
                  <a:close/>
                  <a:moveTo>
                    <a:pt x="340" y="95"/>
                  </a:moveTo>
                  <a:cubicBezTo>
                    <a:pt x="338" y="93"/>
                    <a:pt x="336" y="92"/>
                    <a:pt x="335" y="91"/>
                  </a:cubicBezTo>
                  <a:cubicBezTo>
                    <a:pt x="333" y="90"/>
                    <a:pt x="333" y="89"/>
                    <a:pt x="334" y="87"/>
                  </a:cubicBezTo>
                  <a:cubicBezTo>
                    <a:pt x="334" y="85"/>
                    <a:pt x="334" y="83"/>
                    <a:pt x="335" y="81"/>
                  </a:cubicBezTo>
                  <a:cubicBezTo>
                    <a:pt x="333" y="82"/>
                    <a:pt x="331" y="83"/>
                    <a:pt x="329" y="85"/>
                  </a:cubicBezTo>
                  <a:cubicBezTo>
                    <a:pt x="328" y="85"/>
                    <a:pt x="327" y="85"/>
                    <a:pt x="326" y="85"/>
                  </a:cubicBezTo>
                  <a:cubicBezTo>
                    <a:pt x="325" y="83"/>
                    <a:pt x="323" y="82"/>
                    <a:pt x="320" y="81"/>
                  </a:cubicBezTo>
                  <a:cubicBezTo>
                    <a:pt x="321" y="84"/>
                    <a:pt x="321" y="86"/>
                    <a:pt x="322" y="88"/>
                  </a:cubicBezTo>
                  <a:cubicBezTo>
                    <a:pt x="322" y="89"/>
                    <a:pt x="322" y="90"/>
                    <a:pt x="321" y="90"/>
                  </a:cubicBezTo>
                  <a:cubicBezTo>
                    <a:pt x="319" y="92"/>
                    <a:pt x="318" y="93"/>
                    <a:pt x="316" y="95"/>
                  </a:cubicBezTo>
                  <a:cubicBezTo>
                    <a:pt x="318" y="95"/>
                    <a:pt x="320" y="95"/>
                    <a:pt x="323" y="96"/>
                  </a:cubicBezTo>
                  <a:cubicBezTo>
                    <a:pt x="324" y="96"/>
                    <a:pt x="325" y="96"/>
                    <a:pt x="325" y="97"/>
                  </a:cubicBezTo>
                  <a:cubicBezTo>
                    <a:pt x="326" y="99"/>
                    <a:pt x="327" y="101"/>
                    <a:pt x="328" y="104"/>
                  </a:cubicBezTo>
                  <a:cubicBezTo>
                    <a:pt x="329" y="101"/>
                    <a:pt x="330" y="100"/>
                    <a:pt x="330" y="98"/>
                  </a:cubicBezTo>
                  <a:cubicBezTo>
                    <a:pt x="331" y="96"/>
                    <a:pt x="332" y="95"/>
                    <a:pt x="333" y="95"/>
                  </a:cubicBezTo>
                  <a:cubicBezTo>
                    <a:pt x="335" y="96"/>
                    <a:pt x="337" y="95"/>
                    <a:pt x="340" y="95"/>
                  </a:cubicBezTo>
                  <a:close/>
                  <a:moveTo>
                    <a:pt x="399" y="81"/>
                  </a:moveTo>
                  <a:cubicBezTo>
                    <a:pt x="397" y="82"/>
                    <a:pt x="395" y="84"/>
                    <a:pt x="393" y="85"/>
                  </a:cubicBezTo>
                  <a:cubicBezTo>
                    <a:pt x="393" y="85"/>
                    <a:pt x="392" y="85"/>
                    <a:pt x="391" y="85"/>
                  </a:cubicBezTo>
                  <a:cubicBezTo>
                    <a:pt x="389" y="84"/>
                    <a:pt x="387" y="82"/>
                    <a:pt x="385" y="81"/>
                  </a:cubicBezTo>
                  <a:cubicBezTo>
                    <a:pt x="385" y="83"/>
                    <a:pt x="386" y="85"/>
                    <a:pt x="386" y="87"/>
                  </a:cubicBezTo>
                  <a:cubicBezTo>
                    <a:pt x="387" y="89"/>
                    <a:pt x="386" y="90"/>
                    <a:pt x="385" y="91"/>
                  </a:cubicBezTo>
                  <a:cubicBezTo>
                    <a:pt x="384" y="92"/>
                    <a:pt x="382" y="93"/>
                    <a:pt x="380" y="95"/>
                  </a:cubicBezTo>
                  <a:cubicBezTo>
                    <a:pt x="383" y="95"/>
                    <a:pt x="385" y="95"/>
                    <a:pt x="387" y="96"/>
                  </a:cubicBezTo>
                  <a:cubicBezTo>
                    <a:pt x="388" y="96"/>
                    <a:pt x="389" y="96"/>
                    <a:pt x="390" y="97"/>
                  </a:cubicBezTo>
                  <a:cubicBezTo>
                    <a:pt x="390" y="99"/>
                    <a:pt x="391" y="101"/>
                    <a:pt x="392" y="104"/>
                  </a:cubicBezTo>
                  <a:cubicBezTo>
                    <a:pt x="393" y="101"/>
                    <a:pt x="394" y="100"/>
                    <a:pt x="395" y="98"/>
                  </a:cubicBezTo>
                  <a:cubicBezTo>
                    <a:pt x="395" y="96"/>
                    <a:pt x="396" y="95"/>
                    <a:pt x="398" y="95"/>
                  </a:cubicBezTo>
                  <a:cubicBezTo>
                    <a:pt x="400" y="96"/>
                    <a:pt x="402" y="95"/>
                    <a:pt x="404" y="95"/>
                  </a:cubicBezTo>
                  <a:cubicBezTo>
                    <a:pt x="402" y="93"/>
                    <a:pt x="400" y="92"/>
                    <a:pt x="399" y="90"/>
                  </a:cubicBezTo>
                  <a:cubicBezTo>
                    <a:pt x="398" y="90"/>
                    <a:pt x="398" y="89"/>
                    <a:pt x="398" y="88"/>
                  </a:cubicBezTo>
                  <a:cubicBezTo>
                    <a:pt x="398" y="86"/>
                    <a:pt x="399" y="84"/>
                    <a:pt x="399" y="81"/>
                  </a:cubicBezTo>
                  <a:close/>
                  <a:moveTo>
                    <a:pt x="303" y="81"/>
                  </a:moveTo>
                  <a:cubicBezTo>
                    <a:pt x="301" y="82"/>
                    <a:pt x="299" y="83"/>
                    <a:pt x="297" y="85"/>
                  </a:cubicBezTo>
                  <a:cubicBezTo>
                    <a:pt x="296" y="85"/>
                    <a:pt x="295" y="85"/>
                    <a:pt x="294" y="85"/>
                  </a:cubicBezTo>
                  <a:cubicBezTo>
                    <a:pt x="292" y="83"/>
                    <a:pt x="290" y="82"/>
                    <a:pt x="288" y="81"/>
                  </a:cubicBezTo>
                  <a:cubicBezTo>
                    <a:pt x="289" y="84"/>
                    <a:pt x="289" y="86"/>
                    <a:pt x="290" y="88"/>
                  </a:cubicBezTo>
                  <a:cubicBezTo>
                    <a:pt x="290" y="89"/>
                    <a:pt x="290" y="90"/>
                    <a:pt x="289" y="90"/>
                  </a:cubicBezTo>
                  <a:cubicBezTo>
                    <a:pt x="287" y="92"/>
                    <a:pt x="286" y="93"/>
                    <a:pt x="284" y="95"/>
                  </a:cubicBezTo>
                  <a:cubicBezTo>
                    <a:pt x="286" y="95"/>
                    <a:pt x="288" y="96"/>
                    <a:pt x="290" y="95"/>
                  </a:cubicBezTo>
                  <a:cubicBezTo>
                    <a:pt x="292" y="95"/>
                    <a:pt x="292" y="96"/>
                    <a:pt x="293" y="98"/>
                  </a:cubicBezTo>
                  <a:cubicBezTo>
                    <a:pt x="294" y="100"/>
                    <a:pt x="295" y="101"/>
                    <a:pt x="295" y="104"/>
                  </a:cubicBezTo>
                  <a:cubicBezTo>
                    <a:pt x="296" y="101"/>
                    <a:pt x="297" y="99"/>
                    <a:pt x="298" y="97"/>
                  </a:cubicBezTo>
                  <a:cubicBezTo>
                    <a:pt x="299" y="96"/>
                    <a:pt x="299" y="96"/>
                    <a:pt x="300" y="96"/>
                  </a:cubicBezTo>
                  <a:cubicBezTo>
                    <a:pt x="303" y="95"/>
                    <a:pt x="305" y="95"/>
                    <a:pt x="307" y="95"/>
                  </a:cubicBezTo>
                  <a:cubicBezTo>
                    <a:pt x="305" y="93"/>
                    <a:pt x="304" y="92"/>
                    <a:pt x="302" y="90"/>
                  </a:cubicBezTo>
                  <a:cubicBezTo>
                    <a:pt x="301" y="90"/>
                    <a:pt x="301" y="89"/>
                    <a:pt x="301" y="88"/>
                  </a:cubicBezTo>
                  <a:cubicBezTo>
                    <a:pt x="302" y="86"/>
                    <a:pt x="302" y="84"/>
                    <a:pt x="303" y="81"/>
                  </a:cubicBezTo>
                  <a:close/>
                  <a:moveTo>
                    <a:pt x="445" y="95"/>
                  </a:moveTo>
                  <a:cubicBezTo>
                    <a:pt x="447" y="95"/>
                    <a:pt x="449" y="96"/>
                    <a:pt x="451" y="95"/>
                  </a:cubicBezTo>
                  <a:cubicBezTo>
                    <a:pt x="453" y="95"/>
                    <a:pt x="454" y="96"/>
                    <a:pt x="454" y="98"/>
                  </a:cubicBezTo>
                  <a:cubicBezTo>
                    <a:pt x="455" y="100"/>
                    <a:pt x="456" y="101"/>
                    <a:pt x="457" y="104"/>
                  </a:cubicBezTo>
                  <a:cubicBezTo>
                    <a:pt x="458" y="101"/>
                    <a:pt x="459" y="99"/>
                    <a:pt x="459" y="97"/>
                  </a:cubicBezTo>
                  <a:cubicBezTo>
                    <a:pt x="460" y="96"/>
                    <a:pt x="460" y="96"/>
                    <a:pt x="462" y="96"/>
                  </a:cubicBezTo>
                  <a:cubicBezTo>
                    <a:pt x="464" y="95"/>
                    <a:pt x="466" y="95"/>
                    <a:pt x="468" y="95"/>
                  </a:cubicBezTo>
                  <a:cubicBezTo>
                    <a:pt x="466" y="93"/>
                    <a:pt x="465" y="92"/>
                    <a:pt x="463" y="90"/>
                  </a:cubicBezTo>
                  <a:cubicBezTo>
                    <a:pt x="463" y="90"/>
                    <a:pt x="462" y="89"/>
                    <a:pt x="462" y="88"/>
                  </a:cubicBezTo>
                  <a:cubicBezTo>
                    <a:pt x="463" y="86"/>
                    <a:pt x="463" y="84"/>
                    <a:pt x="464" y="81"/>
                  </a:cubicBezTo>
                  <a:cubicBezTo>
                    <a:pt x="462" y="82"/>
                    <a:pt x="460" y="83"/>
                    <a:pt x="458" y="85"/>
                  </a:cubicBezTo>
                  <a:cubicBezTo>
                    <a:pt x="457" y="85"/>
                    <a:pt x="456" y="85"/>
                    <a:pt x="455" y="85"/>
                  </a:cubicBezTo>
                  <a:cubicBezTo>
                    <a:pt x="453" y="83"/>
                    <a:pt x="452" y="82"/>
                    <a:pt x="449" y="81"/>
                  </a:cubicBezTo>
                  <a:cubicBezTo>
                    <a:pt x="450" y="84"/>
                    <a:pt x="450" y="86"/>
                    <a:pt x="451" y="88"/>
                  </a:cubicBezTo>
                  <a:cubicBezTo>
                    <a:pt x="451" y="89"/>
                    <a:pt x="451" y="90"/>
                    <a:pt x="450" y="90"/>
                  </a:cubicBezTo>
                  <a:cubicBezTo>
                    <a:pt x="448" y="92"/>
                    <a:pt x="447" y="93"/>
                    <a:pt x="445" y="95"/>
                  </a:cubicBezTo>
                  <a:close/>
                  <a:moveTo>
                    <a:pt x="424" y="104"/>
                  </a:moveTo>
                  <a:cubicBezTo>
                    <a:pt x="425" y="101"/>
                    <a:pt x="426" y="100"/>
                    <a:pt x="427" y="98"/>
                  </a:cubicBezTo>
                  <a:cubicBezTo>
                    <a:pt x="427" y="96"/>
                    <a:pt x="428" y="95"/>
                    <a:pt x="430" y="95"/>
                  </a:cubicBezTo>
                  <a:cubicBezTo>
                    <a:pt x="432" y="96"/>
                    <a:pt x="434" y="95"/>
                    <a:pt x="436" y="95"/>
                  </a:cubicBezTo>
                  <a:cubicBezTo>
                    <a:pt x="434" y="93"/>
                    <a:pt x="433" y="92"/>
                    <a:pt x="431" y="90"/>
                  </a:cubicBezTo>
                  <a:cubicBezTo>
                    <a:pt x="430" y="90"/>
                    <a:pt x="430" y="89"/>
                    <a:pt x="430" y="88"/>
                  </a:cubicBezTo>
                  <a:cubicBezTo>
                    <a:pt x="431" y="86"/>
                    <a:pt x="431" y="84"/>
                    <a:pt x="432" y="81"/>
                  </a:cubicBezTo>
                  <a:cubicBezTo>
                    <a:pt x="429" y="82"/>
                    <a:pt x="428" y="84"/>
                    <a:pt x="426" y="85"/>
                  </a:cubicBezTo>
                  <a:cubicBezTo>
                    <a:pt x="425" y="85"/>
                    <a:pt x="424" y="85"/>
                    <a:pt x="423" y="85"/>
                  </a:cubicBezTo>
                  <a:cubicBezTo>
                    <a:pt x="421" y="84"/>
                    <a:pt x="419" y="82"/>
                    <a:pt x="417" y="81"/>
                  </a:cubicBezTo>
                  <a:cubicBezTo>
                    <a:pt x="418" y="83"/>
                    <a:pt x="418" y="85"/>
                    <a:pt x="418" y="87"/>
                  </a:cubicBezTo>
                  <a:cubicBezTo>
                    <a:pt x="419" y="89"/>
                    <a:pt x="419" y="90"/>
                    <a:pt x="417" y="91"/>
                  </a:cubicBezTo>
                  <a:cubicBezTo>
                    <a:pt x="416" y="92"/>
                    <a:pt x="414" y="93"/>
                    <a:pt x="413" y="95"/>
                  </a:cubicBezTo>
                  <a:cubicBezTo>
                    <a:pt x="415" y="95"/>
                    <a:pt x="417" y="95"/>
                    <a:pt x="419" y="95"/>
                  </a:cubicBezTo>
                  <a:cubicBezTo>
                    <a:pt x="421" y="96"/>
                    <a:pt x="421" y="96"/>
                    <a:pt x="422" y="98"/>
                  </a:cubicBezTo>
                  <a:cubicBezTo>
                    <a:pt x="423" y="99"/>
                    <a:pt x="423" y="101"/>
                    <a:pt x="424" y="104"/>
                  </a:cubicBezTo>
                  <a:close/>
                  <a:moveTo>
                    <a:pt x="211" y="95"/>
                  </a:moveTo>
                  <a:cubicBezTo>
                    <a:pt x="209" y="93"/>
                    <a:pt x="207" y="92"/>
                    <a:pt x="205" y="90"/>
                  </a:cubicBezTo>
                  <a:cubicBezTo>
                    <a:pt x="204" y="90"/>
                    <a:pt x="204" y="89"/>
                    <a:pt x="204" y="88"/>
                  </a:cubicBezTo>
                  <a:cubicBezTo>
                    <a:pt x="205" y="86"/>
                    <a:pt x="205" y="84"/>
                    <a:pt x="206" y="81"/>
                  </a:cubicBezTo>
                  <a:cubicBezTo>
                    <a:pt x="204" y="82"/>
                    <a:pt x="202" y="84"/>
                    <a:pt x="200" y="85"/>
                  </a:cubicBezTo>
                  <a:cubicBezTo>
                    <a:pt x="199" y="85"/>
                    <a:pt x="198" y="85"/>
                    <a:pt x="198" y="85"/>
                  </a:cubicBezTo>
                  <a:cubicBezTo>
                    <a:pt x="196" y="84"/>
                    <a:pt x="194" y="82"/>
                    <a:pt x="191" y="81"/>
                  </a:cubicBezTo>
                  <a:cubicBezTo>
                    <a:pt x="192" y="84"/>
                    <a:pt x="192" y="86"/>
                    <a:pt x="193" y="88"/>
                  </a:cubicBezTo>
                  <a:cubicBezTo>
                    <a:pt x="193" y="89"/>
                    <a:pt x="193" y="90"/>
                    <a:pt x="192" y="90"/>
                  </a:cubicBezTo>
                  <a:cubicBezTo>
                    <a:pt x="190" y="92"/>
                    <a:pt x="189" y="93"/>
                    <a:pt x="187" y="95"/>
                  </a:cubicBezTo>
                  <a:cubicBezTo>
                    <a:pt x="190" y="95"/>
                    <a:pt x="192" y="95"/>
                    <a:pt x="194" y="96"/>
                  </a:cubicBezTo>
                  <a:cubicBezTo>
                    <a:pt x="195" y="96"/>
                    <a:pt x="196" y="96"/>
                    <a:pt x="196" y="97"/>
                  </a:cubicBezTo>
                  <a:cubicBezTo>
                    <a:pt x="197" y="99"/>
                    <a:pt x="198" y="101"/>
                    <a:pt x="199" y="104"/>
                  </a:cubicBezTo>
                  <a:cubicBezTo>
                    <a:pt x="200" y="101"/>
                    <a:pt x="201" y="99"/>
                    <a:pt x="201" y="97"/>
                  </a:cubicBezTo>
                  <a:cubicBezTo>
                    <a:pt x="202" y="96"/>
                    <a:pt x="203" y="96"/>
                    <a:pt x="204" y="96"/>
                  </a:cubicBezTo>
                  <a:cubicBezTo>
                    <a:pt x="206" y="95"/>
                    <a:pt x="208" y="95"/>
                    <a:pt x="211" y="95"/>
                  </a:cubicBezTo>
                  <a:close/>
                  <a:moveTo>
                    <a:pt x="372" y="95"/>
                  </a:moveTo>
                  <a:cubicBezTo>
                    <a:pt x="370" y="93"/>
                    <a:pt x="368" y="92"/>
                    <a:pt x="367" y="91"/>
                  </a:cubicBezTo>
                  <a:cubicBezTo>
                    <a:pt x="366" y="90"/>
                    <a:pt x="365" y="89"/>
                    <a:pt x="366" y="88"/>
                  </a:cubicBezTo>
                  <a:cubicBezTo>
                    <a:pt x="366" y="86"/>
                    <a:pt x="367" y="84"/>
                    <a:pt x="367" y="81"/>
                  </a:cubicBezTo>
                  <a:cubicBezTo>
                    <a:pt x="365" y="82"/>
                    <a:pt x="363" y="83"/>
                    <a:pt x="361" y="85"/>
                  </a:cubicBezTo>
                  <a:cubicBezTo>
                    <a:pt x="360" y="85"/>
                    <a:pt x="360" y="85"/>
                    <a:pt x="359" y="85"/>
                  </a:cubicBezTo>
                  <a:cubicBezTo>
                    <a:pt x="357" y="83"/>
                    <a:pt x="355" y="82"/>
                    <a:pt x="353" y="81"/>
                  </a:cubicBezTo>
                  <a:cubicBezTo>
                    <a:pt x="353" y="84"/>
                    <a:pt x="354" y="86"/>
                    <a:pt x="354" y="88"/>
                  </a:cubicBezTo>
                  <a:cubicBezTo>
                    <a:pt x="354" y="89"/>
                    <a:pt x="354" y="90"/>
                    <a:pt x="353" y="90"/>
                  </a:cubicBezTo>
                  <a:cubicBezTo>
                    <a:pt x="352" y="92"/>
                    <a:pt x="350" y="93"/>
                    <a:pt x="348" y="95"/>
                  </a:cubicBezTo>
                  <a:cubicBezTo>
                    <a:pt x="351" y="95"/>
                    <a:pt x="353" y="95"/>
                    <a:pt x="355" y="96"/>
                  </a:cubicBezTo>
                  <a:cubicBezTo>
                    <a:pt x="356" y="96"/>
                    <a:pt x="357" y="96"/>
                    <a:pt x="357" y="97"/>
                  </a:cubicBezTo>
                  <a:cubicBezTo>
                    <a:pt x="358" y="99"/>
                    <a:pt x="359" y="101"/>
                    <a:pt x="360" y="104"/>
                  </a:cubicBezTo>
                  <a:cubicBezTo>
                    <a:pt x="361" y="101"/>
                    <a:pt x="362" y="100"/>
                    <a:pt x="362" y="98"/>
                  </a:cubicBezTo>
                  <a:cubicBezTo>
                    <a:pt x="363" y="96"/>
                    <a:pt x="364" y="95"/>
                    <a:pt x="365" y="95"/>
                  </a:cubicBezTo>
                  <a:cubicBezTo>
                    <a:pt x="367" y="96"/>
                    <a:pt x="369" y="95"/>
                    <a:pt x="372" y="95"/>
                  </a:cubicBezTo>
                  <a:close/>
                  <a:moveTo>
                    <a:pt x="251" y="95"/>
                  </a:moveTo>
                  <a:cubicBezTo>
                    <a:pt x="254" y="95"/>
                    <a:pt x="256" y="95"/>
                    <a:pt x="258" y="96"/>
                  </a:cubicBezTo>
                  <a:cubicBezTo>
                    <a:pt x="259" y="96"/>
                    <a:pt x="260" y="96"/>
                    <a:pt x="260" y="97"/>
                  </a:cubicBezTo>
                  <a:cubicBezTo>
                    <a:pt x="261" y="99"/>
                    <a:pt x="262" y="101"/>
                    <a:pt x="263" y="104"/>
                  </a:cubicBezTo>
                  <a:cubicBezTo>
                    <a:pt x="264" y="101"/>
                    <a:pt x="265" y="99"/>
                    <a:pt x="266" y="98"/>
                  </a:cubicBezTo>
                  <a:cubicBezTo>
                    <a:pt x="266" y="96"/>
                    <a:pt x="267" y="95"/>
                    <a:pt x="269" y="95"/>
                  </a:cubicBezTo>
                  <a:cubicBezTo>
                    <a:pt x="271" y="95"/>
                    <a:pt x="273" y="95"/>
                    <a:pt x="275" y="95"/>
                  </a:cubicBezTo>
                  <a:cubicBezTo>
                    <a:pt x="273" y="93"/>
                    <a:pt x="272" y="92"/>
                    <a:pt x="270" y="91"/>
                  </a:cubicBezTo>
                  <a:cubicBezTo>
                    <a:pt x="269" y="90"/>
                    <a:pt x="269" y="89"/>
                    <a:pt x="269" y="88"/>
                  </a:cubicBezTo>
                  <a:cubicBezTo>
                    <a:pt x="270" y="86"/>
                    <a:pt x="270" y="83"/>
                    <a:pt x="271" y="81"/>
                  </a:cubicBezTo>
                  <a:cubicBezTo>
                    <a:pt x="268" y="82"/>
                    <a:pt x="266" y="83"/>
                    <a:pt x="265" y="85"/>
                  </a:cubicBezTo>
                  <a:cubicBezTo>
                    <a:pt x="264" y="85"/>
                    <a:pt x="263" y="85"/>
                    <a:pt x="262" y="85"/>
                  </a:cubicBezTo>
                  <a:cubicBezTo>
                    <a:pt x="260" y="83"/>
                    <a:pt x="258" y="82"/>
                    <a:pt x="256" y="81"/>
                  </a:cubicBezTo>
                  <a:cubicBezTo>
                    <a:pt x="256" y="84"/>
                    <a:pt x="257" y="86"/>
                    <a:pt x="257" y="88"/>
                  </a:cubicBezTo>
                  <a:cubicBezTo>
                    <a:pt x="258" y="89"/>
                    <a:pt x="257" y="90"/>
                    <a:pt x="257" y="90"/>
                  </a:cubicBezTo>
                  <a:cubicBezTo>
                    <a:pt x="255" y="92"/>
                    <a:pt x="253" y="93"/>
                    <a:pt x="251" y="95"/>
                  </a:cubicBezTo>
                  <a:close/>
                  <a:moveTo>
                    <a:pt x="243" y="95"/>
                  </a:moveTo>
                  <a:cubicBezTo>
                    <a:pt x="241" y="93"/>
                    <a:pt x="239" y="92"/>
                    <a:pt x="238" y="90"/>
                  </a:cubicBezTo>
                  <a:cubicBezTo>
                    <a:pt x="237" y="90"/>
                    <a:pt x="236" y="89"/>
                    <a:pt x="237" y="88"/>
                  </a:cubicBezTo>
                  <a:cubicBezTo>
                    <a:pt x="237" y="86"/>
                    <a:pt x="238" y="84"/>
                    <a:pt x="238" y="81"/>
                  </a:cubicBezTo>
                  <a:cubicBezTo>
                    <a:pt x="236" y="82"/>
                    <a:pt x="235" y="83"/>
                    <a:pt x="233" y="84"/>
                  </a:cubicBezTo>
                  <a:cubicBezTo>
                    <a:pt x="232" y="85"/>
                    <a:pt x="230" y="85"/>
                    <a:pt x="229" y="84"/>
                  </a:cubicBezTo>
                  <a:cubicBezTo>
                    <a:pt x="227" y="83"/>
                    <a:pt x="226" y="82"/>
                    <a:pt x="224" y="81"/>
                  </a:cubicBezTo>
                  <a:cubicBezTo>
                    <a:pt x="224" y="83"/>
                    <a:pt x="224" y="85"/>
                    <a:pt x="225" y="87"/>
                  </a:cubicBezTo>
                  <a:cubicBezTo>
                    <a:pt x="226" y="89"/>
                    <a:pt x="225" y="90"/>
                    <a:pt x="224" y="91"/>
                  </a:cubicBezTo>
                  <a:cubicBezTo>
                    <a:pt x="222" y="92"/>
                    <a:pt x="221" y="93"/>
                    <a:pt x="219" y="95"/>
                  </a:cubicBezTo>
                  <a:cubicBezTo>
                    <a:pt x="222" y="95"/>
                    <a:pt x="224" y="95"/>
                    <a:pt x="226" y="96"/>
                  </a:cubicBezTo>
                  <a:cubicBezTo>
                    <a:pt x="227" y="96"/>
                    <a:pt x="228" y="96"/>
                    <a:pt x="228" y="97"/>
                  </a:cubicBezTo>
                  <a:cubicBezTo>
                    <a:pt x="229" y="99"/>
                    <a:pt x="230" y="101"/>
                    <a:pt x="231" y="104"/>
                  </a:cubicBezTo>
                  <a:cubicBezTo>
                    <a:pt x="232" y="101"/>
                    <a:pt x="233" y="99"/>
                    <a:pt x="234" y="97"/>
                  </a:cubicBezTo>
                  <a:cubicBezTo>
                    <a:pt x="234" y="96"/>
                    <a:pt x="235" y="96"/>
                    <a:pt x="236" y="96"/>
                  </a:cubicBezTo>
                  <a:cubicBezTo>
                    <a:pt x="238" y="95"/>
                    <a:pt x="240" y="95"/>
                    <a:pt x="243" y="95"/>
                  </a:cubicBezTo>
                  <a:close/>
                  <a:moveTo>
                    <a:pt x="127" y="81"/>
                  </a:moveTo>
                  <a:cubicBezTo>
                    <a:pt x="127" y="84"/>
                    <a:pt x="128" y="86"/>
                    <a:pt x="128" y="88"/>
                  </a:cubicBezTo>
                  <a:cubicBezTo>
                    <a:pt x="128" y="89"/>
                    <a:pt x="128" y="90"/>
                    <a:pt x="127" y="90"/>
                  </a:cubicBezTo>
                  <a:cubicBezTo>
                    <a:pt x="126" y="92"/>
                    <a:pt x="124" y="93"/>
                    <a:pt x="122" y="95"/>
                  </a:cubicBezTo>
                  <a:cubicBezTo>
                    <a:pt x="125" y="95"/>
                    <a:pt x="127" y="95"/>
                    <a:pt x="129" y="96"/>
                  </a:cubicBezTo>
                  <a:cubicBezTo>
                    <a:pt x="130" y="96"/>
                    <a:pt x="131" y="96"/>
                    <a:pt x="131" y="97"/>
                  </a:cubicBezTo>
                  <a:cubicBezTo>
                    <a:pt x="132" y="99"/>
                    <a:pt x="133" y="101"/>
                    <a:pt x="134" y="104"/>
                  </a:cubicBezTo>
                  <a:cubicBezTo>
                    <a:pt x="135" y="101"/>
                    <a:pt x="136" y="99"/>
                    <a:pt x="136" y="97"/>
                  </a:cubicBezTo>
                  <a:cubicBezTo>
                    <a:pt x="137" y="96"/>
                    <a:pt x="138" y="96"/>
                    <a:pt x="139" y="96"/>
                  </a:cubicBezTo>
                  <a:cubicBezTo>
                    <a:pt x="141" y="95"/>
                    <a:pt x="143" y="95"/>
                    <a:pt x="146" y="95"/>
                  </a:cubicBezTo>
                  <a:cubicBezTo>
                    <a:pt x="144" y="93"/>
                    <a:pt x="142" y="92"/>
                    <a:pt x="141" y="91"/>
                  </a:cubicBezTo>
                  <a:cubicBezTo>
                    <a:pt x="140" y="90"/>
                    <a:pt x="139" y="89"/>
                    <a:pt x="140" y="88"/>
                  </a:cubicBezTo>
                  <a:cubicBezTo>
                    <a:pt x="140" y="86"/>
                    <a:pt x="141" y="83"/>
                    <a:pt x="141" y="81"/>
                  </a:cubicBezTo>
                  <a:cubicBezTo>
                    <a:pt x="139" y="82"/>
                    <a:pt x="137" y="83"/>
                    <a:pt x="135" y="85"/>
                  </a:cubicBezTo>
                  <a:cubicBezTo>
                    <a:pt x="134" y="85"/>
                    <a:pt x="133" y="85"/>
                    <a:pt x="132" y="85"/>
                  </a:cubicBezTo>
                  <a:cubicBezTo>
                    <a:pt x="131" y="83"/>
                    <a:pt x="129" y="82"/>
                    <a:pt x="127"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8" name="Freeform 6">
              <a:extLst>
                <a:ext uri="{FF2B5EF4-FFF2-40B4-BE49-F238E27FC236}">
                  <a16:creationId xmlns:a16="http://schemas.microsoft.com/office/drawing/2014/main" id="{AAB52A81-533B-491A-B1E9-1A01FE815B2D}"/>
                </a:ext>
              </a:extLst>
            </p:cNvPr>
            <p:cNvSpPr>
              <a:spLocks/>
            </p:cNvSpPr>
            <p:nvPr/>
          </p:nvSpPr>
          <p:spPr bwMode="auto">
            <a:xfrm>
              <a:off x="732155" y="515938"/>
              <a:ext cx="958850" cy="511175"/>
            </a:xfrm>
            <a:custGeom>
              <a:avLst/>
              <a:gdLst>
                <a:gd name="T0" fmla="*/ 267 w 512"/>
                <a:gd name="T1" fmla="*/ 0 h 273"/>
                <a:gd name="T2" fmla="*/ 276 w 512"/>
                <a:gd name="T3" fmla="*/ 1 h 273"/>
                <a:gd name="T4" fmla="*/ 414 w 512"/>
                <a:gd name="T5" fmla="*/ 55 h 273"/>
                <a:gd name="T6" fmla="*/ 451 w 512"/>
                <a:gd name="T7" fmla="*/ 90 h 273"/>
                <a:gd name="T8" fmla="*/ 507 w 512"/>
                <a:gd name="T9" fmla="*/ 206 h 273"/>
                <a:gd name="T10" fmla="*/ 511 w 512"/>
                <a:gd name="T11" fmla="*/ 272 h 273"/>
                <a:gd name="T12" fmla="*/ 511 w 512"/>
                <a:gd name="T13" fmla="*/ 273 h 273"/>
                <a:gd name="T14" fmla="*/ 490 w 512"/>
                <a:gd name="T15" fmla="*/ 273 h 273"/>
                <a:gd name="T16" fmla="*/ 401 w 512"/>
                <a:gd name="T17" fmla="*/ 72 h 273"/>
                <a:gd name="T18" fmla="*/ 245 w 512"/>
                <a:gd name="T19" fmla="*/ 22 h 273"/>
                <a:gd name="T20" fmla="*/ 82 w 512"/>
                <a:gd name="T21" fmla="*/ 101 h 273"/>
                <a:gd name="T22" fmla="*/ 25 w 512"/>
                <a:gd name="T23" fmla="*/ 273 h 273"/>
                <a:gd name="T24" fmla="*/ 4 w 512"/>
                <a:gd name="T25" fmla="*/ 273 h 273"/>
                <a:gd name="T26" fmla="*/ 3 w 512"/>
                <a:gd name="T27" fmla="*/ 270 h 273"/>
                <a:gd name="T28" fmla="*/ 55 w 512"/>
                <a:gd name="T29" fmla="*/ 101 h 273"/>
                <a:gd name="T30" fmla="*/ 124 w 512"/>
                <a:gd name="T31" fmla="*/ 38 h 273"/>
                <a:gd name="T32" fmla="*/ 219 w 512"/>
                <a:gd name="T33" fmla="*/ 3 h 273"/>
                <a:gd name="T34" fmla="*/ 245 w 512"/>
                <a:gd name="T35" fmla="*/ 1 h 273"/>
                <a:gd name="T36" fmla="*/ 247 w 512"/>
                <a:gd name="T37" fmla="*/ 0 h 273"/>
                <a:gd name="T38" fmla="*/ 267 w 512"/>
                <a:gd name="T39"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2" h="273">
                  <a:moveTo>
                    <a:pt x="267" y="0"/>
                  </a:moveTo>
                  <a:cubicBezTo>
                    <a:pt x="270" y="1"/>
                    <a:pt x="273" y="1"/>
                    <a:pt x="276" y="1"/>
                  </a:cubicBezTo>
                  <a:cubicBezTo>
                    <a:pt x="328" y="5"/>
                    <a:pt x="374" y="23"/>
                    <a:pt x="414" y="55"/>
                  </a:cubicBezTo>
                  <a:cubicBezTo>
                    <a:pt x="428" y="65"/>
                    <a:pt x="440" y="77"/>
                    <a:pt x="451" y="90"/>
                  </a:cubicBezTo>
                  <a:cubicBezTo>
                    <a:pt x="480" y="123"/>
                    <a:pt x="498" y="162"/>
                    <a:pt x="507" y="206"/>
                  </a:cubicBezTo>
                  <a:cubicBezTo>
                    <a:pt x="511" y="228"/>
                    <a:pt x="512" y="250"/>
                    <a:pt x="511" y="272"/>
                  </a:cubicBezTo>
                  <a:cubicBezTo>
                    <a:pt x="511" y="272"/>
                    <a:pt x="511" y="272"/>
                    <a:pt x="511" y="273"/>
                  </a:cubicBezTo>
                  <a:cubicBezTo>
                    <a:pt x="504" y="273"/>
                    <a:pt x="497" y="273"/>
                    <a:pt x="490" y="273"/>
                  </a:cubicBezTo>
                  <a:cubicBezTo>
                    <a:pt x="494" y="191"/>
                    <a:pt x="465" y="123"/>
                    <a:pt x="401" y="72"/>
                  </a:cubicBezTo>
                  <a:cubicBezTo>
                    <a:pt x="356" y="35"/>
                    <a:pt x="303" y="19"/>
                    <a:pt x="245" y="22"/>
                  </a:cubicBezTo>
                  <a:cubicBezTo>
                    <a:pt x="180" y="25"/>
                    <a:pt x="125" y="52"/>
                    <a:pt x="82" y="101"/>
                  </a:cubicBezTo>
                  <a:cubicBezTo>
                    <a:pt x="39" y="150"/>
                    <a:pt x="21" y="208"/>
                    <a:pt x="25" y="273"/>
                  </a:cubicBezTo>
                  <a:cubicBezTo>
                    <a:pt x="18" y="273"/>
                    <a:pt x="11" y="273"/>
                    <a:pt x="4" y="273"/>
                  </a:cubicBezTo>
                  <a:cubicBezTo>
                    <a:pt x="4" y="272"/>
                    <a:pt x="3" y="271"/>
                    <a:pt x="3" y="270"/>
                  </a:cubicBezTo>
                  <a:cubicBezTo>
                    <a:pt x="0" y="208"/>
                    <a:pt x="17" y="151"/>
                    <a:pt x="55" y="101"/>
                  </a:cubicBezTo>
                  <a:cubicBezTo>
                    <a:pt x="74" y="75"/>
                    <a:pt x="97" y="54"/>
                    <a:pt x="124" y="38"/>
                  </a:cubicBezTo>
                  <a:cubicBezTo>
                    <a:pt x="153" y="20"/>
                    <a:pt x="185" y="8"/>
                    <a:pt x="219" y="3"/>
                  </a:cubicBezTo>
                  <a:cubicBezTo>
                    <a:pt x="228" y="2"/>
                    <a:pt x="236" y="2"/>
                    <a:pt x="245" y="1"/>
                  </a:cubicBezTo>
                  <a:cubicBezTo>
                    <a:pt x="245" y="1"/>
                    <a:pt x="246" y="0"/>
                    <a:pt x="247" y="0"/>
                  </a:cubicBezTo>
                  <a:cubicBezTo>
                    <a:pt x="254" y="0"/>
                    <a:pt x="261" y="0"/>
                    <a:pt x="26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9" name="Freeform 7">
              <a:extLst>
                <a:ext uri="{FF2B5EF4-FFF2-40B4-BE49-F238E27FC236}">
                  <a16:creationId xmlns:a16="http://schemas.microsoft.com/office/drawing/2014/main" id="{DA4457AF-77D9-40D1-9439-73BE9B6DE1A3}"/>
                </a:ext>
              </a:extLst>
            </p:cNvPr>
            <p:cNvSpPr>
              <a:spLocks/>
            </p:cNvSpPr>
            <p:nvPr/>
          </p:nvSpPr>
          <p:spPr bwMode="auto">
            <a:xfrm>
              <a:off x="1122680" y="1431925"/>
              <a:ext cx="182562" cy="173038"/>
            </a:xfrm>
            <a:custGeom>
              <a:avLst/>
              <a:gdLst>
                <a:gd name="T0" fmla="*/ 18 w 97"/>
                <a:gd name="T1" fmla="*/ 92 h 92"/>
                <a:gd name="T2" fmla="*/ 25 w 97"/>
                <a:gd name="T3" fmla="*/ 70 h 92"/>
                <a:gd name="T4" fmla="*/ 29 w 97"/>
                <a:gd name="T5" fmla="*/ 59 h 92"/>
                <a:gd name="T6" fmla="*/ 28 w 97"/>
                <a:gd name="T7" fmla="*/ 56 h 92"/>
                <a:gd name="T8" fmla="*/ 2 w 97"/>
                <a:gd name="T9" fmla="*/ 37 h 92"/>
                <a:gd name="T10" fmla="*/ 0 w 97"/>
                <a:gd name="T11" fmla="*/ 35 h 92"/>
                <a:gd name="T12" fmla="*/ 2 w 97"/>
                <a:gd name="T13" fmla="*/ 35 h 92"/>
                <a:gd name="T14" fmla="*/ 34 w 97"/>
                <a:gd name="T15" fmla="*/ 35 h 92"/>
                <a:gd name="T16" fmla="*/ 37 w 97"/>
                <a:gd name="T17" fmla="*/ 33 h 92"/>
                <a:gd name="T18" fmla="*/ 47 w 97"/>
                <a:gd name="T19" fmla="*/ 2 h 92"/>
                <a:gd name="T20" fmla="*/ 48 w 97"/>
                <a:gd name="T21" fmla="*/ 0 h 92"/>
                <a:gd name="T22" fmla="*/ 52 w 97"/>
                <a:gd name="T23" fmla="*/ 11 h 92"/>
                <a:gd name="T24" fmla="*/ 59 w 97"/>
                <a:gd name="T25" fmla="*/ 33 h 92"/>
                <a:gd name="T26" fmla="*/ 62 w 97"/>
                <a:gd name="T27" fmla="*/ 35 h 92"/>
                <a:gd name="T28" fmla="*/ 94 w 97"/>
                <a:gd name="T29" fmla="*/ 35 h 92"/>
                <a:gd name="T30" fmla="*/ 97 w 97"/>
                <a:gd name="T31" fmla="*/ 35 h 92"/>
                <a:gd name="T32" fmla="*/ 95 w 97"/>
                <a:gd name="T33" fmla="*/ 37 h 92"/>
                <a:gd name="T34" fmla="*/ 68 w 97"/>
                <a:gd name="T35" fmla="*/ 56 h 92"/>
                <a:gd name="T36" fmla="*/ 67 w 97"/>
                <a:gd name="T37" fmla="*/ 59 h 92"/>
                <a:gd name="T38" fmla="*/ 77 w 97"/>
                <a:gd name="T39" fmla="*/ 90 h 92"/>
                <a:gd name="T40" fmla="*/ 78 w 97"/>
                <a:gd name="T41" fmla="*/ 92 h 92"/>
                <a:gd name="T42" fmla="*/ 76 w 97"/>
                <a:gd name="T43" fmla="*/ 91 h 92"/>
                <a:gd name="T44" fmla="*/ 50 w 97"/>
                <a:gd name="T45" fmla="*/ 72 h 92"/>
                <a:gd name="T46" fmla="*/ 47 w 97"/>
                <a:gd name="T47" fmla="*/ 72 h 92"/>
                <a:gd name="T48" fmla="*/ 21 w 97"/>
                <a:gd name="T49" fmla="*/ 91 h 92"/>
                <a:gd name="T50" fmla="*/ 18 w 97"/>
                <a:gd name="T5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 h="92">
                  <a:moveTo>
                    <a:pt x="18" y="92"/>
                  </a:moveTo>
                  <a:cubicBezTo>
                    <a:pt x="21" y="85"/>
                    <a:pt x="23" y="77"/>
                    <a:pt x="25" y="70"/>
                  </a:cubicBezTo>
                  <a:cubicBezTo>
                    <a:pt x="26" y="66"/>
                    <a:pt x="28" y="62"/>
                    <a:pt x="29" y="59"/>
                  </a:cubicBezTo>
                  <a:cubicBezTo>
                    <a:pt x="29" y="57"/>
                    <a:pt x="29" y="57"/>
                    <a:pt x="28" y="56"/>
                  </a:cubicBezTo>
                  <a:cubicBezTo>
                    <a:pt x="19" y="50"/>
                    <a:pt x="11" y="43"/>
                    <a:pt x="2" y="37"/>
                  </a:cubicBezTo>
                  <a:cubicBezTo>
                    <a:pt x="1" y="37"/>
                    <a:pt x="1" y="36"/>
                    <a:pt x="0" y="35"/>
                  </a:cubicBezTo>
                  <a:cubicBezTo>
                    <a:pt x="1" y="35"/>
                    <a:pt x="1" y="35"/>
                    <a:pt x="2" y="35"/>
                  </a:cubicBezTo>
                  <a:cubicBezTo>
                    <a:pt x="13" y="35"/>
                    <a:pt x="24" y="35"/>
                    <a:pt x="34" y="35"/>
                  </a:cubicBezTo>
                  <a:cubicBezTo>
                    <a:pt x="36" y="35"/>
                    <a:pt x="37" y="35"/>
                    <a:pt x="37" y="33"/>
                  </a:cubicBezTo>
                  <a:cubicBezTo>
                    <a:pt x="41" y="23"/>
                    <a:pt x="44" y="13"/>
                    <a:pt x="47" y="2"/>
                  </a:cubicBezTo>
                  <a:cubicBezTo>
                    <a:pt x="47" y="2"/>
                    <a:pt x="48" y="1"/>
                    <a:pt x="48" y="0"/>
                  </a:cubicBezTo>
                  <a:cubicBezTo>
                    <a:pt x="49" y="4"/>
                    <a:pt x="51" y="8"/>
                    <a:pt x="52" y="11"/>
                  </a:cubicBezTo>
                  <a:cubicBezTo>
                    <a:pt x="54" y="19"/>
                    <a:pt x="57" y="26"/>
                    <a:pt x="59" y="33"/>
                  </a:cubicBezTo>
                  <a:cubicBezTo>
                    <a:pt x="59" y="35"/>
                    <a:pt x="60" y="35"/>
                    <a:pt x="62" y="35"/>
                  </a:cubicBezTo>
                  <a:cubicBezTo>
                    <a:pt x="72" y="35"/>
                    <a:pt x="83" y="35"/>
                    <a:pt x="94" y="35"/>
                  </a:cubicBezTo>
                  <a:cubicBezTo>
                    <a:pt x="95" y="35"/>
                    <a:pt x="95" y="35"/>
                    <a:pt x="97" y="35"/>
                  </a:cubicBezTo>
                  <a:cubicBezTo>
                    <a:pt x="96" y="36"/>
                    <a:pt x="95" y="36"/>
                    <a:pt x="95" y="37"/>
                  </a:cubicBezTo>
                  <a:cubicBezTo>
                    <a:pt x="86" y="43"/>
                    <a:pt x="77" y="50"/>
                    <a:pt x="68" y="56"/>
                  </a:cubicBezTo>
                  <a:cubicBezTo>
                    <a:pt x="67" y="57"/>
                    <a:pt x="67" y="57"/>
                    <a:pt x="67" y="59"/>
                  </a:cubicBezTo>
                  <a:cubicBezTo>
                    <a:pt x="71" y="69"/>
                    <a:pt x="74" y="79"/>
                    <a:pt x="77" y="90"/>
                  </a:cubicBezTo>
                  <a:cubicBezTo>
                    <a:pt x="77" y="90"/>
                    <a:pt x="78" y="91"/>
                    <a:pt x="78" y="92"/>
                  </a:cubicBezTo>
                  <a:cubicBezTo>
                    <a:pt x="77" y="92"/>
                    <a:pt x="77" y="91"/>
                    <a:pt x="76" y="91"/>
                  </a:cubicBezTo>
                  <a:cubicBezTo>
                    <a:pt x="67" y="85"/>
                    <a:pt x="58" y="78"/>
                    <a:pt x="50" y="72"/>
                  </a:cubicBezTo>
                  <a:cubicBezTo>
                    <a:pt x="48" y="71"/>
                    <a:pt x="48" y="71"/>
                    <a:pt x="47" y="72"/>
                  </a:cubicBezTo>
                  <a:cubicBezTo>
                    <a:pt x="38" y="78"/>
                    <a:pt x="29" y="84"/>
                    <a:pt x="21" y="91"/>
                  </a:cubicBezTo>
                  <a:cubicBezTo>
                    <a:pt x="20" y="91"/>
                    <a:pt x="19" y="92"/>
                    <a:pt x="18"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0" name="Freeform 8">
              <a:extLst>
                <a:ext uri="{FF2B5EF4-FFF2-40B4-BE49-F238E27FC236}">
                  <a16:creationId xmlns:a16="http://schemas.microsoft.com/office/drawing/2014/main" id="{61E8DF3A-F88C-40EA-ABEB-2A131CFA1380}"/>
                </a:ext>
              </a:extLst>
            </p:cNvPr>
            <p:cNvSpPr>
              <a:spLocks/>
            </p:cNvSpPr>
            <p:nvPr/>
          </p:nvSpPr>
          <p:spPr bwMode="auto">
            <a:xfrm>
              <a:off x="844868" y="1260475"/>
              <a:ext cx="736600" cy="11113"/>
            </a:xfrm>
            <a:custGeom>
              <a:avLst/>
              <a:gdLst>
                <a:gd name="T0" fmla="*/ 394 w 394"/>
                <a:gd name="T1" fmla="*/ 0 h 6"/>
                <a:gd name="T2" fmla="*/ 394 w 394"/>
                <a:gd name="T3" fmla="*/ 6 h 6"/>
                <a:gd name="T4" fmla="*/ 0 w 394"/>
                <a:gd name="T5" fmla="*/ 6 h 6"/>
                <a:gd name="T6" fmla="*/ 0 w 394"/>
                <a:gd name="T7" fmla="*/ 0 h 6"/>
                <a:gd name="T8" fmla="*/ 394 w 394"/>
                <a:gd name="T9" fmla="*/ 0 h 6"/>
              </a:gdLst>
              <a:ahLst/>
              <a:cxnLst>
                <a:cxn ang="0">
                  <a:pos x="T0" y="T1"/>
                </a:cxn>
                <a:cxn ang="0">
                  <a:pos x="T2" y="T3"/>
                </a:cxn>
                <a:cxn ang="0">
                  <a:pos x="T4" y="T5"/>
                </a:cxn>
                <a:cxn ang="0">
                  <a:pos x="T6" y="T7"/>
                </a:cxn>
                <a:cxn ang="0">
                  <a:pos x="T8" y="T9"/>
                </a:cxn>
              </a:cxnLst>
              <a:rect l="0" t="0" r="r" b="b"/>
              <a:pathLst>
                <a:path w="394" h="6">
                  <a:moveTo>
                    <a:pt x="394" y="0"/>
                  </a:moveTo>
                  <a:cubicBezTo>
                    <a:pt x="394" y="2"/>
                    <a:pt x="394" y="4"/>
                    <a:pt x="394" y="6"/>
                  </a:cubicBezTo>
                  <a:cubicBezTo>
                    <a:pt x="263" y="6"/>
                    <a:pt x="132" y="6"/>
                    <a:pt x="0" y="6"/>
                  </a:cubicBezTo>
                  <a:cubicBezTo>
                    <a:pt x="0" y="4"/>
                    <a:pt x="0" y="2"/>
                    <a:pt x="0" y="0"/>
                  </a:cubicBezTo>
                  <a:cubicBezTo>
                    <a:pt x="132" y="0"/>
                    <a:pt x="263" y="0"/>
                    <a:pt x="3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1" name="Freeform 9">
              <a:extLst>
                <a:ext uri="{FF2B5EF4-FFF2-40B4-BE49-F238E27FC236}">
                  <a16:creationId xmlns:a16="http://schemas.microsoft.com/office/drawing/2014/main" id="{E9BD42FC-5371-40C3-A338-96283537E275}"/>
                </a:ext>
              </a:extLst>
            </p:cNvPr>
            <p:cNvSpPr>
              <a:spLocks/>
            </p:cNvSpPr>
            <p:nvPr/>
          </p:nvSpPr>
          <p:spPr bwMode="auto">
            <a:xfrm>
              <a:off x="1308418" y="1411288"/>
              <a:ext cx="111125" cy="109538"/>
            </a:xfrm>
            <a:custGeom>
              <a:avLst/>
              <a:gdLst>
                <a:gd name="T0" fmla="*/ 0 w 59"/>
                <a:gd name="T1" fmla="*/ 22 h 58"/>
                <a:gd name="T2" fmla="*/ 20 w 59"/>
                <a:gd name="T3" fmla="*/ 22 h 58"/>
                <a:gd name="T4" fmla="*/ 23 w 59"/>
                <a:gd name="T5" fmla="*/ 20 h 58"/>
                <a:gd name="T6" fmla="*/ 29 w 59"/>
                <a:gd name="T7" fmla="*/ 0 h 58"/>
                <a:gd name="T8" fmla="*/ 30 w 59"/>
                <a:gd name="T9" fmla="*/ 3 h 58"/>
                <a:gd name="T10" fmla="*/ 36 w 59"/>
                <a:gd name="T11" fmla="*/ 20 h 58"/>
                <a:gd name="T12" fmla="*/ 39 w 59"/>
                <a:gd name="T13" fmla="*/ 22 h 58"/>
                <a:gd name="T14" fmla="*/ 57 w 59"/>
                <a:gd name="T15" fmla="*/ 22 h 58"/>
                <a:gd name="T16" fmla="*/ 59 w 59"/>
                <a:gd name="T17" fmla="*/ 22 h 58"/>
                <a:gd name="T18" fmla="*/ 59 w 59"/>
                <a:gd name="T19" fmla="*/ 22 h 58"/>
                <a:gd name="T20" fmla="*/ 58 w 59"/>
                <a:gd name="T21" fmla="*/ 24 h 58"/>
                <a:gd name="T22" fmla="*/ 43 w 59"/>
                <a:gd name="T23" fmla="*/ 34 h 58"/>
                <a:gd name="T24" fmla="*/ 42 w 59"/>
                <a:gd name="T25" fmla="*/ 38 h 58"/>
                <a:gd name="T26" fmla="*/ 48 w 59"/>
                <a:gd name="T27" fmla="*/ 56 h 58"/>
                <a:gd name="T28" fmla="*/ 48 w 59"/>
                <a:gd name="T29" fmla="*/ 57 h 58"/>
                <a:gd name="T30" fmla="*/ 30 w 59"/>
                <a:gd name="T31" fmla="*/ 44 h 58"/>
                <a:gd name="T32" fmla="*/ 11 w 59"/>
                <a:gd name="T33" fmla="*/ 58 h 58"/>
                <a:gd name="T34" fmla="*/ 18 w 59"/>
                <a:gd name="T35" fmla="*/ 36 h 58"/>
                <a:gd name="T36" fmla="*/ 0 w 59"/>
                <a:gd name="T37" fmla="*/ 23 h 58"/>
                <a:gd name="T38" fmla="*/ 0 w 59"/>
                <a:gd name="T39" fmla="*/ 2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58">
                  <a:moveTo>
                    <a:pt x="0" y="22"/>
                  </a:moveTo>
                  <a:cubicBezTo>
                    <a:pt x="7" y="22"/>
                    <a:pt x="13" y="22"/>
                    <a:pt x="20" y="22"/>
                  </a:cubicBezTo>
                  <a:cubicBezTo>
                    <a:pt x="22" y="22"/>
                    <a:pt x="23" y="22"/>
                    <a:pt x="23" y="20"/>
                  </a:cubicBezTo>
                  <a:cubicBezTo>
                    <a:pt x="25" y="13"/>
                    <a:pt x="27" y="7"/>
                    <a:pt x="29" y="0"/>
                  </a:cubicBezTo>
                  <a:cubicBezTo>
                    <a:pt x="30" y="1"/>
                    <a:pt x="30" y="2"/>
                    <a:pt x="30" y="3"/>
                  </a:cubicBezTo>
                  <a:cubicBezTo>
                    <a:pt x="32" y="8"/>
                    <a:pt x="34" y="14"/>
                    <a:pt x="36" y="20"/>
                  </a:cubicBezTo>
                  <a:cubicBezTo>
                    <a:pt x="36" y="22"/>
                    <a:pt x="37" y="22"/>
                    <a:pt x="39" y="22"/>
                  </a:cubicBezTo>
                  <a:cubicBezTo>
                    <a:pt x="45" y="22"/>
                    <a:pt x="51" y="22"/>
                    <a:pt x="57" y="22"/>
                  </a:cubicBezTo>
                  <a:cubicBezTo>
                    <a:pt x="58" y="22"/>
                    <a:pt x="58" y="22"/>
                    <a:pt x="59" y="22"/>
                  </a:cubicBezTo>
                  <a:cubicBezTo>
                    <a:pt x="59" y="22"/>
                    <a:pt x="59" y="22"/>
                    <a:pt x="59" y="22"/>
                  </a:cubicBezTo>
                  <a:cubicBezTo>
                    <a:pt x="59" y="23"/>
                    <a:pt x="58" y="23"/>
                    <a:pt x="58" y="24"/>
                  </a:cubicBezTo>
                  <a:cubicBezTo>
                    <a:pt x="53" y="27"/>
                    <a:pt x="48" y="31"/>
                    <a:pt x="43" y="34"/>
                  </a:cubicBezTo>
                  <a:cubicBezTo>
                    <a:pt x="41" y="35"/>
                    <a:pt x="41" y="36"/>
                    <a:pt x="42" y="38"/>
                  </a:cubicBezTo>
                  <a:cubicBezTo>
                    <a:pt x="44" y="44"/>
                    <a:pt x="46" y="50"/>
                    <a:pt x="48" y="56"/>
                  </a:cubicBezTo>
                  <a:cubicBezTo>
                    <a:pt x="48" y="56"/>
                    <a:pt x="48" y="56"/>
                    <a:pt x="48" y="57"/>
                  </a:cubicBezTo>
                  <a:cubicBezTo>
                    <a:pt x="42" y="53"/>
                    <a:pt x="36" y="48"/>
                    <a:pt x="30" y="44"/>
                  </a:cubicBezTo>
                  <a:cubicBezTo>
                    <a:pt x="23" y="48"/>
                    <a:pt x="17" y="53"/>
                    <a:pt x="11" y="58"/>
                  </a:cubicBezTo>
                  <a:cubicBezTo>
                    <a:pt x="13" y="50"/>
                    <a:pt x="16" y="43"/>
                    <a:pt x="18" y="36"/>
                  </a:cubicBezTo>
                  <a:cubicBezTo>
                    <a:pt x="12" y="31"/>
                    <a:pt x="6" y="27"/>
                    <a:pt x="0" y="23"/>
                  </a:cubicBezTo>
                  <a:cubicBezTo>
                    <a:pt x="0" y="22"/>
                    <a:pt x="0" y="22"/>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2" name="Freeform 10">
              <a:extLst>
                <a:ext uri="{FF2B5EF4-FFF2-40B4-BE49-F238E27FC236}">
                  <a16:creationId xmlns:a16="http://schemas.microsoft.com/office/drawing/2014/main" id="{5FA1BA36-AE69-4E4A-B177-41D10DE74912}"/>
                </a:ext>
              </a:extLst>
            </p:cNvPr>
            <p:cNvSpPr>
              <a:spLocks/>
            </p:cNvSpPr>
            <p:nvPr/>
          </p:nvSpPr>
          <p:spPr bwMode="auto">
            <a:xfrm>
              <a:off x="1013143" y="1416050"/>
              <a:ext cx="109537" cy="106363"/>
            </a:xfrm>
            <a:custGeom>
              <a:avLst/>
              <a:gdLst>
                <a:gd name="T0" fmla="*/ 11 w 59"/>
                <a:gd name="T1" fmla="*/ 57 h 57"/>
                <a:gd name="T2" fmla="*/ 17 w 59"/>
                <a:gd name="T3" fmla="*/ 38 h 57"/>
                <a:gd name="T4" fmla="*/ 18 w 59"/>
                <a:gd name="T5" fmla="*/ 37 h 57"/>
                <a:gd name="T6" fmla="*/ 17 w 59"/>
                <a:gd name="T7" fmla="*/ 34 h 57"/>
                <a:gd name="T8" fmla="*/ 0 w 59"/>
                <a:gd name="T9" fmla="*/ 22 h 57"/>
                <a:gd name="T10" fmla="*/ 2 w 59"/>
                <a:gd name="T11" fmla="*/ 22 h 57"/>
                <a:gd name="T12" fmla="*/ 21 w 59"/>
                <a:gd name="T13" fmla="*/ 22 h 57"/>
                <a:gd name="T14" fmla="*/ 23 w 59"/>
                <a:gd name="T15" fmla="*/ 20 h 57"/>
                <a:gd name="T16" fmla="*/ 30 w 59"/>
                <a:gd name="T17" fmla="*/ 0 h 57"/>
                <a:gd name="T18" fmla="*/ 30 w 59"/>
                <a:gd name="T19" fmla="*/ 2 h 57"/>
                <a:gd name="T20" fmla="*/ 36 w 59"/>
                <a:gd name="T21" fmla="*/ 20 h 57"/>
                <a:gd name="T22" fmla="*/ 39 w 59"/>
                <a:gd name="T23" fmla="*/ 22 h 57"/>
                <a:gd name="T24" fmla="*/ 57 w 59"/>
                <a:gd name="T25" fmla="*/ 22 h 57"/>
                <a:gd name="T26" fmla="*/ 59 w 59"/>
                <a:gd name="T27" fmla="*/ 22 h 57"/>
                <a:gd name="T28" fmla="*/ 58 w 59"/>
                <a:gd name="T29" fmla="*/ 23 h 57"/>
                <a:gd name="T30" fmla="*/ 42 w 59"/>
                <a:gd name="T31" fmla="*/ 34 h 57"/>
                <a:gd name="T32" fmla="*/ 42 w 59"/>
                <a:gd name="T33" fmla="*/ 37 h 57"/>
                <a:gd name="T34" fmla="*/ 47 w 59"/>
                <a:gd name="T35" fmla="*/ 55 h 57"/>
                <a:gd name="T36" fmla="*/ 48 w 59"/>
                <a:gd name="T37" fmla="*/ 57 h 57"/>
                <a:gd name="T38" fmla="*/ 30 w 59"/>
                <a:gd name="T39" fmla="*/ 44 h 57"/>
                <a:gd name="T40" fmla="*/ 11 w 59"/>
                <a:gd name="T4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57">
                  <a:moveTo>
                    <a:pt x="11" y="57"/>
                  </a:moveTo>
                  <a:cubicBezTo>
                    <a:pt x="13" y="51"/>
                    <a:pt x="15" y="44"/>
                    <a:pt x="17" y="38"/>
                  </a:cubicBezTo>
                  <a:cubicBezTo>
                    <a:pt x="17" y="38"/>
                    <a:pt x="17" y="37"/>
                    <a:pt x="18" y="37"/>
                  </a:cubicBezTo>
                  <a:cubicBezTo>
                    <a:pt x="18" y="36"/>
                    <a:pt x="18" y="35"/>
                    <a:pt x="17" y="34"/>
                  </a:cubicBezTo>
                  <a:cubicBezTo>
                    <a:pt x="11" y="30"/>
                    <a:pt x="6" y="26"/>
                    <a:pt x="0" y="22"/>
                  </a:cubicBezTo>
                  <a:cubicBezTo>
                    <a:pt x="1" y="22"/>
                    <a:pt x="2" y="22"/>
                    <a:pt x="2" y="22"/>
                  </a:cubicBezTo>
                  <a:cubicBezTo>
                    <a:pt x="8" y="22"/>
                    <a:pt x="14" y="22"/>
                    <a:pt x="21" y="22"/>
                  </a:cubicBezTo>
                  <a:cubicBezTo>
                    <a:pt x="22" y="22"/>
                    <a:pt x="23" y="21"/>
                    <a:pt x="23" y="20"/>
                  </a:cubicBezTo>
                  <a:cubicBezTo>
                    <a:pt x="25" y="13"/>
                    <a:pt x="27" y="7"/>
                    <a:pt x="30" y="0"/>
                  </a:cubicBezTo>
                  <a:cubicBezTo>
                    <a:pt x="30" y="1"/>
                    <a:pt x="30" y="2"/>
                    <a:pt x="30" y="2"/>
                  </a:cubicBezTo>
                  <a:cubicBezTo>
                    <a:pt x="32" y="8"/>
                    <a:pt x="34" y="14"/>
                    <a:pt x="36" y="20"/>
                  </a:cubicBezTo>
                  <a:cubicBezTo>
                    <a:pt x="37" y="21"/>
                    <a:pt x="37" y="22"/>
                    <a:pt x="39" y="22"/>
                  </a:cubicBezTo>
                  <a:cubicBezTo>
                    <a:pt x="45" y="22"/>
                    <a:pt x="51" y="22"/>
                    <a:pt x="57" y="22"/>
                  </a:cubicBezTo>
                  <a:cubicBezTo>
                    <a:pt x="58" y="22"/>
                    <a:pt x="58" y="22"/>
                    <a:pt x="59" y="22"/>
                  </a:cubicBezTo>
                  <a:cubicBezTo>
                    <a:pt x="59" y="23"/>
                    <a:pt x="58" y="23"/>
                    <a:pt x="58" y="23"/>
                  </a:cubicBezTo>
                  <a:cubicBezTo>
                    <a:pt x="53" y="27"/>
                    <a:pt x="48" y="31"/>
                    <a:pt x="42" y="34"/>
                  </a:cubicBezTo>
                  <a:cubicBezTo>
                    <a:pt x="41" y="35"/>
                    <a:pt x="41" y="36"/>
                    <a:pt x="42" y="37"/>
                  </a:cubicBezTo>
                  <a:cubicBezTo>
                    <a:pt x="44" y="43"/>
                    <a:pt x="46" y="49"/>
                    <a:pt x="47" y="55"/>
                  </a:cubicBezTo>
                  <a:cubicBezTo>
                    <a:pt x="48" y="55"/>
                    <a:pt x="48" y="56"/>
                    <a:pt x="48" y="57"/>
                  </a:cubicBezTo>
                  <a:cubicBezTo>
                    <a:pt x="42" y="52"/>
                    <a:pt x="36" y="48"/>
                    <a:pt x="30" y="44"/>
                  </a:cubicBezTo>
                  <a:cubicBezTo>
                    <a:pt x="24" y="48"/>
                    <a:pt x="18" y="52"/>
                    <a:pt x="1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3" name="Freeform 11">
              <a:extLst>
                <a:ext uri="{FF2B5EF4-FFF2-40B4-BE49-F238E27FC236}">
                  <a16:creationId xmlns:a16="http://schemas.microsoft.com/office/drawing/2014/main" id="{A80D8F16-BAF6-4B32-983D-0AB29D23E6AF}"/>
                </a:ext>
              </a:extLst>
            </p:cNvPr>
            <p:cNvSpPr>
              <a:spLocks/>
            </p:cNvSpPr>
            <p:nvPr/>
          </p:nvSpPr>
          <p:spPr bwMode="auto">
            <a:xfrm>
              <a:off x="1519555" y="1435100"/>
              <a:ext cx="101600" cy="49213"/>
            </a:xfrm>
            <a:custGeom>
              <a:avLst/>
              <a:gdLst>
                <a:gd name="T0" fmla="*/ 0 w 54"/>
                <a:gd name="T1" fmla="*/ 13 h 27"/>
                <a:gd name="T2" fmla="*/ 54 w 54"/>
                <a:gd name="T3" fmla="*/ 13 h 27"/>
                <a:gd name="T4" fmla="*/ 53 w 54"/>
                <a:gd name="T5" fmla="*/ 13 h 27"/>
                <a:gd name="T6" fmla="*/ 28 w 54"/>
                <a:gd name="T7" fmla="*/ 26 h 27"/>
                <a:gd name="T8" fmla="*/ 8 w 54"/>
                <a:gd name="T9" fmla="*/ 20 h 27"/>
                <a:gd name="T10" fmla="*/ 0 w 54"/>
                <a:gd name="T11" fmla="*/ 13 h 27"/>
              </a:gdLst>
              <a:ahLst/>
              <a:cxnLst>
                <a:cxn ang="0">
                  <a:pos x="T0" y="T1"/>
                </a:cxn>
                <a:cxn ang="0">
                  <a:pos x="T2" y="T3"/>
                </a:cxn>
                <a:cxn ang="0">
                  <a:pos x="T4" y="T5"/>
                </a:cxn>
                <a:cxn ang="0">
                  <a:pos x="T6" y="T7"/>
                </a:cxn>
                <a:cxn ang="0">
                  <a:pos x="T8" y="T9"/>
                </a:cxn>
                <a:cxn ang="0">
                  <a:pos x="T10" y="T11"/>
                </a:cxn>
              </a:cxnLst>
              <a:rect l="0" t="0" r="r" b="b"/>
              <a:pathLst>
                <a:path w="54" h="27">
                  <a:moveTo>
                    <a:pt x="0" y="13"/>
                  </a:moveTo>
                  <a:cubicBezTo>
                    <a:pt x="19" y="2"/>
                    <a:pt x="37" y="0"/>
                    <a:pt x="54" y="13"/>
                  </a:cubicBezTo>
                  <a:cubicBezTo>
                    <a:pt x="54" y="13"/>
                    <a:pt x="54" y="13"/>
                    <a:pt x="53" y="13"/>
                  </a:cubicBezTo>
                  <a:cubicBezTo>
                    <a:pt x="46" y="20"/>
                    <a:pt x="38" y="25"/>
                    <a:pt x="28" y="26"/>
                  </a:cubicBezTo>
                  <a:cubicBezTo>
                    <a:pt x="20" y="27"/>
                    <a:pt x="14" y="25"/>
                    <a:pt x="8" y="20"/>
                  </a:cubicBezTo>
                  <a:cubicBezTo>
                    <a:pt x="5" y="18"/>
                    <a:pt x="3" y="16"/>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4" name="Freeform 12">
              <a:extLst>
                <a:ext uri="{FF2B5EF4-FFF2-40B4-BE49-F238E27FC236}">
                  <a16:creationId xmlns:a16="http://schemas.microsoft.com/office/drawing/2014/main" id="{D24CFE3D-D258-47E7-A00E-6D8298A3EEE4}"/>
                </a:ext>
              </a:extLst>
            </p:cNvPr>
            <p:cNvSpPr>
              <a:spLocks/>
            </p:cNvSpPr>
            <p:nvPr/>
          </p:nvSpPr>
          <p:spPr bwMode="auto">
            <a:xfrm>
              <a:off x="889318" y="1462088"/>
              <a:ext cx="96837" cy="53975"/>
            </a:xfrm>
            <a:custGeom>
              <a:avLst/>
              <a:gdLst>
                <a:gd name="T0" fmla="*/ 52 w 52"/>
                <a:gd name="T1" fmla="*/ 8 h 29"/>
                <a:gd name="T2" fmla="*/ 28 w 52"/>
                <a:gd name="T3" fmla="*/ 28 h 29"/>
                <a:gd name="T4" fmla="*/ 0 w 52"/>
                <a:gd name="T5" fmla="*/ 22 h 29"/>
                <a:gd name="T6" fmla="*/ 52 w 52"/>
                <a:gd name="T7" fmla="*/ 8 h 29"/>
              </a:gdLst>
              <a:ahLst/>
              <a:cxnLst>
                <a:cxn ang="0">
                  <a:pos x="T0" y="T1"/>
                </a:cxn>
                <a:cxn ang="0">
                  <a:pos x="T2" y="T3"/>
                </a:cxn>
                <a:cxn ang="0">
                  <a:pos x="T4" y="T5"/>
                </a:cxn>
                <a:cxn ang="0">
                  <a:pos x="T6" y="T7"/>
                </a:cxn>
              </a:cxnLst>
              <a:rect l="0" t="0" r="r" b="b"/>
              <a:pathLst>
                <a:path w="52" h="29">
                  <a:moveTo>
                    <a:pt x="52" y="8"/>
                  </a:moveTo>
                  <a:cubicBezTo>
                    <a:pt x="47" y="19"/>
                    <a:pt x="40" y="26"/>
                    <a:pt x="28" y="28"/>
                  </a:cubicBezTo>
                  <a:cubicBezTo>
                    <a:pt x="18" y="29"/>
                    <a:pt x="9" y="26"/>
                    <a:pt x="0" y="22"/>
                  </a:cubicBezTo>
                  <a:cubicBezTo>
                    <a:pt x="7" y="8"/>
                    <a:pt x="35" y="0"/>
                    <a:pt x="5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5" name="Freeform 13">
              <a:extLst>
                <a:ext uri="{FF2B5EF4-FFF2-40B4-BE49-F238E27FC236}">
                  <a16:creationId xmlns:a16="http://schemas.microsoft.com/office/drawing/2014/main" id="{9E18941B-C13F-4A6C-B5D1-AB1D1E68D190}"/>
                </a:ext>
              </a:extLst>
            </p:cNvPr>
            <p:cNvSpPr>
              <a:spLocks/>
            </p:cNvSpPr>
            <p:nvPr/>
          </p:nvSpPr>
          <p:spPr bwMode="auto">
            <a:xfrm>
              <a:off x="660718" y="1222375"/>
              <a:ext cx="69850" cy="73025"/>
            </a:xfrm>
            <a:custGeom>
              <a:avLst/>
              <a:gdLst>
                <a:gd name="T0" fmla="*/ 0 w 37"/>
                <a:gd name="T1" fmla="*/ 0 h 39"/>
                <a:gd name="T2" fmla="*/ 37 w 37"/>
                <a:gd name="T3" fmla="*/ 38 h 39"/>
                <a:gd name="T4" fmla="*/ 23 w 37"/>
                <a:gd name="T5" fmla="*/ 37 h 39"/>
                <a:gd name="T6" fmla="*/ 5 w 37"/>
                <a:gd name="T7" fmla="*/ 21 h 39"/>
                <a:gd name="T8" fmla="*/ 0 w 37"/>
                <a:gd name="T9" fmla="*/ 0 h 39"/>
              </a:gdLst>
              <a:ahLst/>
              <a:cxnLst>
                <a:cxn ang="0">
                  <a:pos x="T0" y="T1"/>
                </a:cxn>
                <a:cxn ang="0">
                  <a:pos x="T2" y="T3"/>
                </a:cxn>
                <a:cxn ang="0">
                  <a:pos x="T4" y="T5"/>
                </a:cxn>
                <a:cxn ang="0">
                  <a:pos x="T6" y="T7"/>
                </a:cxn>
                <a:cxn ang="0">
                  <a:pos x="T8" y="T9"/>
                </a:cxn>
              </a:cxnLst>
              <a:rect l="0" t="0" r="r" b="b"/>
              <a:pathLst>
                <a:path w="37" h="39">
                  <a:moveTo>
                    <a:pt x="0" y="0"/>
                  </a:moveTo>
                  <a:cubicBezTo>
                    <a:pt x="22" y="4"/>
                    <a:pt x="32" y="17"/>
                    <a:pt x="37" y="38"/>
                  </a:cubicBezTo>
                  <a:cubicBezTo>
                    <a:pt x="32" y="39"/>
                    <a:pt x="27" y="38"/>
                    <a:pt x="23" y="37"/>
                  </a:cubicBezTo>
                  <a:cubicBezTo>
                    <a:pt x="14" y="35"/>
                    <a:pt x="8" y="29"/>
                    <a:pt x="5" y="21"/>
                  </a:cubicBezTo>
                  <a:cubicBezTo>
                    <a:pt x="1" y="15"/>
                    <a:pt x="0" y="8"/>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6" name="Freeform 14">
              <a:extLst>
                <a:ext uri="{FF2B5EF4-FFF2-40B4-BE49-F238E27FC236}">
                  <a16:creationId xmlns:a16="http://schemas.microsoft.com/office/drawing/2014/main" id="{000CA10B-D603-4107-A663-70B90C31F72F}"/>
                </a:ext>
              </a:extLst>
            </p:cNvPr>
            <p:cNvSpPr>
              <a:spLocks/>
            </p:cNvSpPr>
            <p:nvPr/>
          </p:nvSpPr>
          <p:spPr bwMode="auto">
            <a:xfrm>
              <a:off x="806768" y="1436688"/>
              <a:ext cx="100012" cy="47625"/>
            </a:xfrm>
            <a:custGeom>
              <a:avLst/>
              <a:gdLst>
                <a:gd name="T0" fmla="*/ 53 w 53"/>
                <a:gd name="T1" fmla="*/ 12 h 26"/>
                <a:gd name="T2" fmla="*/ 38 w 53"/>
                <a:gd name="T3" fmla="*/ 23 h 26"/>
                <a:gd name="T4" fmla="*/ 21 w 53"/>
                <a:gd name="T5" fmla="*/ 24 h 26"/>
                <a:gd name="T6" fmla="*/ 0 w 53"/>
                <a:gd name="T7" fmla="*/ 12 h 26"/>
                <a:gd name="T8" fmla="*/ 53 w 53"/>
                <a:gd name="T9" fmla="*/ 12 h 26"/>
              </a:gdLst>
              <a:ahLst/>
              <a:cxnLst>
                <a:cxn ang="0">
                  <a:pos x="T0" y="T1"/>
                </a:cxn>
                <a:cxn ang="0">
                  <a:pos x="T2" y="T3"/>
                </a:cxn>
                <a:cxn ang="0">
                  <a:pos x="T4" y="T5"/>
                </a:cxn>
                <a:cxn ang="0">
                  <a:pos x="T6" y="T7"/>
                </a:cxn>
                <a:cxn ang="0">
                  <a:pos x="T8" y="T9"/>
                </a:cxn>
              </a:cxnLst>
              <a:rect l="0" t="0" r="r" b="b"/>
              <a:pathLst>
                <a:path w="53" h="26">
                  <a:moveTo>
                    <a:pt x="53" y="12"/>
                  </a:moveTo>
                  <a:cubicBezTo>
                    <a:pt x="49" y="17"/>
                    <a:pt x="44" y="21"/>
                    <a:pt x="38" y="23"/>
                  </a:cubicBezTo>
                  <a:cubicBezTo>
                    <a:pt x="33" y="26"/>
                    <a:pt x="27" y="26"/>
                    <a:pt x="21" y="24"/>
                  </a:cubicBezTo>
                  <a:cubicBezTo>
                    <a:pt x="13" y="22"/>
                    <a:pt x="6" y="18"/>
                    <a:pt x="0" y="12"/>
                  </a:cubicBezTo>
                  <a:cubicBezTo>
                    <a:pt x="13" y="0"/>
                    <a:pt x="36" y="0"/>
                    <a:pt x="5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7" name="Freeform 15">
              <a:extLst>
                <a:ext uri="{FF2B5EF4-FFF2-40B4-BE49-F238E27FC236}">
                  <a16:creationId xmlns:a16="http://schemas.microsoft.com/office/drawing/2014/main" id="{A3274AA4-F728-46EE-8172-9017856C2003}"/>
                </a:ext>
              </a:extLst>
            </p:cNvPr>
            <p:cNvSpPr>
              <a:spLocks/>
            </p:cNvSpPr>
            <p:nvPr/>
          </p:nvSpPr>
          <p:spPr bwMode="auto">
            <a:xfrm>
              <a:off x="1441768" y="1470025"/>
              <a:ext cx="95250" cy="46038"/>
            </a:xfrm>
            <a:custGeom>
              <a:avLst/>
              <a:gdLst>
                <a:gd name="T0" fmla="*/ 0 w 51"/>
                <a:gd name="T1" fmla="*/ 4 h 25"/>
                <a:gd name="T2" fmla="*/ 29 w 51"/>
                <a:gd name="T3" fmla="*/ 2 h 25"/>
                <a:gd name="T4" fmla="*/ 51 w 51"/>
                <a:gd name="T5" fmla="*/ 17 h 25"/>
                <a:gd name="T6" fmla="*/ 38 w 51"/>
                <a:gd name="T7" fmla="*/ 23 h 25"/>
                <a:gd name="T8" fmla="*/ 16 w 51"/>
                <a:gd name="T9" fmla="*/ 22 h 25"/>
                <a:gd name="T10" fmla="*/ 0 w 51"/>
                <a:gd name="T11" fmla="*/ 4 h 25"/>
              </a:gdLst>
              <a:ahLst/>
              <a:cxnLst>
                <a:cxn ang="0">
                  <a:pos x="T0" y="T1"/>
                </a:cxn>
                <a:cxn ang="0">
                  <a:pos x="T2" y="T3"/>
                </a:cxn>
                <a:cxn ang="0">
                  <a:pos x="T4" y="T5"/>
                </a:cxn>
                <a:cxn ang="0">
                  <a:pos x="T6" y="T7"/>
                </a:cxn>
                <a:cxn ang="0">
                  <a:pos x="T8" y="T9"/>
                </a:cxn>
                <a:cxn ang="0">
                  <a:pos x="T10" y="T11"/>
                </a:cxn>
              </a:cxnLst>
              <a:rect l="0" t="0" r="r" b="b"/>
              <a:pathLst>
                <a:path w="51" h="25">
                  <a:moveTo>
                    <a:pt x="0" y="4"/>
                  </a:moveTo>
                  <a:cubicBezTo>
                    <a:pt x="9" y="1"/>
                    <a:pt x="19" y="0"/>
                    <a:pt x="29" y="2"/>
                  </a:cubicBezTo>
                  <a:cubicBezTo>
                    <a:pt x="38" y="4"/>
                    <a:pt x="45" y="10"/>
                    <a:pt x="51" y="17"/>
                  </a:cubicBezTo>
                  <a:cubicBezTo>
                    <a:pt x="47" y="20"/>
                    <a:pt x="43" y="22"/>
                    <a:pt x="38" y="23"/>
                  </a:cubicBezTo>
                  <a:cubicBezTo>
                    <a:pt x="31" y="24"/>
                    <a:pt x="23" y="25"/>
                    <a:pt x="16" y="22"/>
                  </a:cubicBezTo>
                  <a:cubicBezTo>
                    <a:pt x="8" y="18"/>
                    <a:pt x="3" y="1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8" name="Freeform 16">
              <a:extLst>
                <a:ext uri="{FF2B5EF4-FFF2-40B4-BE49-F238E27FC236}">
                  <a16:creationId xmlns:a16="http://schemas.microsoft.com/office/drawing/2014/main" id="{CA52DA0B-343B-4A1A-904A-2EACD718F7D8}"/>
                </a:ext>
              </a:extLst>
            </p:cNvPr>
            <p:cNvSpPr>
              <a:spLocks/>
            </p:cNvSpPr>
            <p:nvPr/>
          </p:nvSpPr>
          <p:spPr bwMode="auto">
            <a:xfrm>
              <a:off x="1698943" y="1222375"/>
              <a:ext cx="68262" cy="73025"/>
            </a:xfrm>
            <a:custGeom>
              <a:avLst/>
              <a:gdLst>
                <a:gd name="T0" fmla="*/ 0 w 37"/>
                <a:gd name="T1" fmla="*/ 38 h 39"/>
                <a:gd name="T2" fmla="*/ 37 w 37"/>
                <a:gd name="T3" fmla="*/ 0 h 39"/>
                <a:gd name="T4" fmla="*/ 36 w 37"/>
                <a:gd name="T5" fmla="*/ 7 h 39"/>
                <a:gd name="T6" fmla="*/ 29 w 37"/>
                <a:gd name="T7" fmla="*/ 26 h 39"/>
                <a:gd name="T8" fmla="*/ 0 w 37"/>
                <a:gd name="T9" fmla="*/ 38 h 39"/>
              </a:gdLst>
              <a:ahLst/>
              <a:cxnLst>
                <a:cxn ang="0">
                  <a:pos x="T0" y="T1"/>
                </a:cxn>
                <a:cxn ang="0">
                  <a:pos x="T2" y="T3"/>
                </a:cxn>
                <a:cxn ang="0">
                  <a:pos x="T4" y="T5"/>
                </a:cxn>
                <a:cxn ang="0">
                  <a:pos x="T6" y="T7"/>
                </a:cxn>
                <a:cxn ang="0">
                  <a:pos x="T8" y="T9"/>
                </a:cxn>
              </a:cxnLst>
              <a:rect l="0" t="0" r="r" b="b"/>
              <a:pathLst>
                <a:path w="37" h="39">
                  <a:moveTo>
                    <a:pt x="0" y="38"/>
                  </a:moveTo>
                  <a:cubicBezTo>
                    <a:pt x="5" y="17"/>
                    <a:pt x="15" y="4"/>
                    <a:pt x="37" y="0"/>
                  </a:cubicBezTo>
                  <a:cubicBezTo>
                    <a:pt x="37" y="3"/>
                    <a:pt x="37" y="5"/>
                    <a:pt x="36" y="7"/>
                  </a:cubicBezTo>
                  <a:cubicBezTo>
                    <a:pt x="36" y="14"/>
                    <a:pt x="33" y="21"/>
                    <a:pt x="29" y="26"/>
                  </a:cubicBezTo>
                  <a:cubicBezTo>
                    <a:pt x="22" y="36"/>
                    <a:pt x="12" y="39"/>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9" name="Freeform 17">
              <a:extLst>
                <a:ext uri="{FF2B5EF4-FFF2-40B4-BE49-F238E27FC236}">
                  <a16:creationId xmlns:a16="http://schemas.microsoft.com/office/drawing/2014/main" id="{19F3E40B-5579-47D7-BBC4-DF374577D9DD}"/>
                </a:ext>
              </a:extLst>
            </p:cNvPr>
            <p:cNvSpPr>
              <a:spLocks/>
            </p:cNvSpPr>
            <p:nvPr/>
          </p:nvSpPr>
          <p:spPr bwMode="auto">
            <a:xfrm>
              <a:off x="1654493" y="1306513"/>
              <a:ext cx="84137" cy="63500"/>
            </a:xfrm>
            <a:custGeom>
              <a:avLst/>
              <a:gdLst>
                <a:gd name="T0" fmla="*/ 45 w 45"/>
                <a:gd name="T1" fmla="*/ 3 h 34"/>
                <a:gd name="T2" fmla="*/ 40 w 45"/>
                <a:gd name="T3" fmla="*/ 15 h 34"/>
                <a:gd name="T4" fmla="*/ 21 w 45"/>
                <a:gd name="T5" fmla="*/ 32 h 34"/>
                <a:gd name="T6" fmla="*/ 0 w 45"/>
                <a:gd name="T7" fmla="*/ 30 h 34"/>
                <a:gd name="T8" fmla="*/ 45 w 45"/>
                <a:gd name="T9" fmla="*/ 3 h 34"/>
              </a:gdLst>
              <a:ahLst/>
              <a:cxnLst>
                <a:cxn ang="0">
                  <a:pos x="T0" y="T1"/>
                </a:cxn>
                <a:cxn ang="0">
                  <a:pos x="T2" y="T3"/>
                </a:cxn>
                <a:cxn ang="0">
                  <a:pos x="T4" y="T5"/>
                </a:cxn>
                <a:cxn ang="0">
                  <a:pos x="T6" y="T7"/>
                </a:cxn>
                <a:cxn ang="0">
                  <a:pos x="T8" y="T9"/>
                </a:cxn>
              </a:cxnLst>
              <a:rect l="0" t="0" r="r" b="b"/>
              <a:pathLst>
                <a:path w="45" h="34">
                  <a:moveTo>
                    <a:pt x="45" y="3"/>
                  </a:moveTo>
                  <a:cubicBezTo>
                    <a:pt x="44" y="8"/>
                    <a:pt x="43" y="12"/>
                    <a:pt x="40" y="15"/>
                  </a:cubicBezTo>
                  <a:cubicBezTo>
                    <a:pt x="36" y="23"/>
                    <a:pt x="30" y="29"/>
                    <a:pt x="21" y="32"/>
                  </a:cubicBezTo>
                  <a:cubicBezTo>
                    <a:pt x="14" y="34"/>
                    <a:pt x="7" y="33"/>
                    <a:pt x="0" y="30"/>
                  </a:cubicBezTo>
                  <a:cubicBezTo>
                    <a:pt x="5" y="13"/>
                    <a:pt x="29" y="0"/>
                    <a:pt x="4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0" name="Freeform 18">
              <a:extLst>
                <a:ext uri="{FF2B5EF4-FFF2-40B4-BE49-F238E27FC236}">
                  <a16:creationId xmlns:a16="http://schemas.microsoft.com/office/drawing/2014/main" id="{7B642A4E-6C3B-411C-95C9-2808B02EFE9D}"/>
                </a:ext>
              </a:extLst>
            </p:cNvPr>
            <p:cNvSpPr>
              <a:spLocks/>
            </p:cNvSpPr>
            <p:nvPr/>
          </p:nvSpPr>
          <p:spPr bwMode="auto">
            <a:xfrm>
              <a:off x="689293" y="1311275"/>
              <a:ext cx="84137" cy="58738"/>
            </a:xfrm>
            <a:custGeom>
              <a:avLst/>
              <a:gdLst>
                <a:gd name="T0" fmla="*/ 0 w 45"/>
                <a:gd name="T1" fmla="*/ 1 h 32"/>
                <a:gd name="T2" fmla="*/ 45 w 45"/>
                <a:gd name="T3" fmla="*/ 29 h 32"/>
                <a:gd name="T4" fmla="*/ 35 w 45"/>
                <a:gd name="T5" fmla="*/ 31 h 32"/>
                <a:gd name="T6" fmla="*/ 10 w 45"/>
                <a:gd name="T7" fmla="*/ 22 h 32"/>
                <a:gd name="T8" fmla="*/ 0 w 45"/>
                <a:gd name="T9" fmla="*/ 2 h 32"/>
                <a:gd name="T10" fmla="*/ 0 w 45"/>
                <a:gd name="T11" fmla="*/ 1 h 32"/>
              </a:gdLst>
              <a:ahLst/>
              <a:cxnLst>
                <a:cxn ang="0">
                  <a:pos x="T0" y="T1"/>
                </a:cxn>
                <a:cxn ang="0">
                  <a:pos x="T2" y="T3"/>
                </a:cxn>
                <a:cxn ang="0">
                  <a:pos x="T4" y="T5"/>
                </a:cxn>
                <a:cxn ang="0">
                  <a:pos x="T6" y="T7"/>
                </a:cxn>
                <a:cxn ang="0">
                  <a:pos x="T8" y="T9"/>
                </a:cxn>
                <a:cxn ang="0">
                  <a:pos x="T10" y="T11"/>
                </a:cxn>
              </a:cxnLst>
              <a:rect l="0" t="0" r="r" b="b"/>
              <a:pathLst>
                <a:path w="45" h="32">
                  <a:moveTo>
                    <a:pt x="0" y="1"/>
                  </a:moveTo>
                  <a:cubicBezTo>
                    <a:pt x="21" y="0"/>
                    <a:pt x="34" y="8"/>
                    <a:pt x="45" y="29"/>
                  </a:cubicBezTo>
                  <a:cubicBezTo>
                    <a:pt x="42" y="29"/>
                    <a:pt x="39" y="31"/>
                    <a:pt x="35" y="31"/>
                  </a:cubicBezTo>
                  <a:cubicBezTo>
                    <a:pt x="25" y="32"/>
                    <a:pt x="17" y="29"/>
                    <a:pt x="10" y="22"/>
                  </a:cubicBezTo>
                  <a:cubicBezTo>
                    <a:pt x="5" y="16"/>
                    <a:pt x="2" y="10"/>
                    <a:pt x="0" y="2"/>
                  </a:cubicBezTo>
                  <a:cubicBezTo>
                    <a:pt x="0" y="2"/>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1" name="Freeform 19">
              <a:extLst>
                <a:ext uri="{FF2B5EF4-FFF2-40B4-BE49-F238E27FC236}">
                  <a16:creationId xmlns:a16="http://schemas.microsoft.com/office/drawing/2014/main" id="{7EFF15DC-A16E-42C6-A1FE-A1EEC4D67576}"/>
                </a:ext>
              </a:extLst>
            </p:cNvPr>
            <p:cNvSpPr>
              <a:spLocks/>
            </p:cNvSpPr>
            <p:nvPr/>
          </p:nvSpPr>
          <p:spPr bwMode="auto">
            <a:xfrm>
              <a:off x="736918" y="1385888"/>
              <a:ext cx="96837" cy="52388"/>
            </a:xfrm>
            <a:custGeom>
              <a:avLst/>
              <a:gdLst>
                <a:gd name="T0" fmla="*/ 51 w 51"/>
                <a:gd name="T1" fmla="*/ 18 h 28"/>
                <a:gd name="T2" fmla="*/ 19 w 51"/>
                <a:gd name="T3" fmla="*/ 23 h 28"/>
                <a:gd name="T4" fmla="*/ 0 w 51"/>
                <a:gd name="T5" fmla="*/ 4 h 28"/>
                <a:gd name="T6" fmla="*/ 22 w 51"/>
                <a:gd name="T7" fmla="*/ 1 h 28"/>
                <a:gd name="T8" fmla="*/ 51 w 51"/>
                <a:gd name="T9" fmla="*/ 18 h 28"/>
              </a:gdLst>
              <a:ahLst/>
              <a:cxnLst>
                <a:cxn ang="0">
                  <a:pos x="T0" y="T1"/>
                </a:cxn>
                <a:cxn ang="0">
                  <a:pos x="T2" y="T3"/>
                </a:cxn>
                <a:cxn ang="0">
                  <a:pos x="T4" y="T5"/>
                </a:cxn>
                <a:cxn ang="0">
                  <a:pos x="T6" y="T7"/>
                </a:cxn>
                <a:cxn ang="0">
                  <a:pos x="T8" y="T9"/>
                </a:cxn>
              </a:cxnLst>
              <a:rect l="0" t="0" r="r" b="b"/>
              <a:pathLst>
                <a:path w="51" h="28">
                  <a:moveTo>
                    <a:pt x="51" y="18"/>
                  </a:moveTo>
                  <a:cubicBezTo>
                    <a:pt x="42" y="26"/>
                    <a:pt x="29" y="28"/>
                    <a:pt x="19" y="23"/>
                  </a:cubicBezTo>
                  <a:cubicBezTo>
                    <a:pt x="11" y="18"/>
                    <a:pt x="5" y="12"/>
                    <a:pt x="0" y="4"/>
                  </a:cubicBezTo>
                  <a:cubicBezTo>
                    <a:pt x="7" y="1"/>
                    <a:pt x="15" y="0"/>
                    <a:pt x="22" y="1"/>
                  </a:cubicBezTo>
                  <a:cubicBezTo>
                    <a:pt x="34" y="3"/>
                    <a:pt x="43" y="10"/>
                    <a:pt x="5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2" name="Freeform 20">
              <a:extLst>
                <a:ext uri="{FF2B5EF4-FFF2-40B4-BE49-F238E27FC236}">
                  <a16:creationId xmlns:a16="http://schemas.microsoft.com/office/drawing/2014/main" id="{BB12E830-A36A-40DE-800B-3613B0B4FD90}"/>
                </a:ext>
              </a:extLst>
            </p:cNvPr>
            <p:cNvSpPr>
              <a:spLocks/>
            </p:cNvSpPr>
            <p:nvPr/>
          </p:nvSpPr>
          <p:spPr bwMode="auto">
            <a:xfrm>
              <a:off x="1595755" y="1377950"/>
              <a:ext cx="95250" cy="60325"/>
            </a:xfrm>
            <a:custGeom>
              <a:avLst/>
              <a:gdLst>
                <a:gd name="T0" fmla="*/ 0 w 51"/>
                <a:gd name="T1" fmla="*/ 22 h 32"/>
                <a:gd name="T2" fmla="*/ 51 w 51"/>
                <a:gd name="T3" fmla="*/ 8 h 32"/>
                <a:gd name="T4" fmla="*/ 47 w 51"/>
                <a:gd name="T5" fmla="*/ 14 h 32"/>
                <a:gd name="T6" fmla="*/ 31 w 51"/>
                <a:gd name="T7" fmla="*/ 27 h 32"/>
                <a:gd name="T8" fmla="*/ 0 w 51"/>
                <a:gd name="T9" fmla="*/ 22 h 32"/>
              </a:gdLst>
              <a:ahLst/>
              <a:cxnLst>
                <a:cxn ang="0">
                  <a:pos x="T0" y="T1"/>
                </a:cxn>
                <a:cxn ang="0">
                  <a:pos x="T2" y="T3"/>
                </a:cxn>
                <a:cxn ang="0">
                  <a:pos x="T4" y="T5"/>
                </a:cxn>
                <a:cxn ang="0">
                  <a:pos x="T6" y="T7"/>
                </a:cxn>
                <a:cxn ang="0">
                  <a:pos x="T8" y="T9"/>
                </a:cxn>
              </a:cxnLst>
              <a:rect l="0" t="0" r="r" b="b"/>
              <a:pathLst>
                <a:path w="51" h="32">
                  <a:moveTo>
                    <a:pt x="0" y="22"/>
                  </a:moveTo>
                  <a:cubicBezTo>
                    <a:pt x="11" y="7"/>
                    <a:pt x="36" y="0"/>
                    <a:pt x="51" y="8"/>
                  </a:cubicBezTo>
                  <a:cubicBezTo>
                    <a:pt x="50" y="10"/>
                    <a:pt x="48" y="12"/>
                    <a:pt x="47" y="14"/>
                  </a:cubicBezTo>
                  <a:cubicBezTo>
                    <a:pt x="43" y="19"/>
                    <a:pt x="38" y="24"/>
                    <a:pt x="31" y="27"/>
                  </a:cubicBezTo>
                  <a:cubicBezTo>
                    <a:pt x="21" y="32"/>
                    <a:pt x="9" y="30"/>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3" name="Freeform 21">
              <a:extLst>
                <a:ext uri="{FF2B5EF4-FFF2-40B4-BE49-F238E27FC236}">
                  <a16:creationId xmlns:a16="http://schemas.microsoft.com/office/drawing/2014/main" id="{CB632B54-55F1-42F7-BA6C-393A2F399AB0}"/>
                </a:ext>
              </a:extLst>
            </p:cNvPr>
            <p:cNvSpPr>
              <a:spLocks/>
            </p:cNvSpPr>
            <p:nvPr/>
          </p:nvSpPr>
          <p:spPr bwMode="auto">
            <a:xfrm>
              <a:off x="1689418" y="1135063"/>
              <a:ext cx="53975" cy="93663"/>
            </a:xfrm>
            <a:custGeom>
              <a:avLst/>
              <a:gdLst>
                <a:gd name="T0" fmla="*/ 11 w 29"/>
                <a:gd name="T1" fmla="*/ 50 h 50"/>
                <a:gd name="T2" fmla="*/ 13 w 29"/>
                <a:gd name="T3" fmla="*/ 0 h 50"/>
                <a:gd name="T4" fmla="*/ 11 w 29"/>
                <a:gd name="T5" fmla="*/ 50 h 50"/>
              </a:gdLst>
              <a:ahLst/>
              <a:cxnLst>
                <a:cxn ang="0">
                  <a:pos x="T0" y="T1"/>
                </a:cxn>
                <a:cxn ang="0">
                  <a:pos x="T2" y="T3"/>
                </a:cxn>
                <a:cxn ang="0">
                  <a:pos x="T4" y="T5"/>
                </a:cxn>
              </a:cxnLst>
              <a:rect l="0" t="0" r="r" b="b"/>
              <a:pathLst>
                <a:path w="29" h="50">
                  <a:moveTo>
                    <a:pt x="11" y="50"/>
                  </a:moveTo>
                  <a:cubicBezTo>
                    <a:pt x="0" y="32"/>
                    <a:pt x="0" y="18"/>
                    <a:pt x="13" y="0"/>
                  </a:cubicBezTo>
                  <a:cubicBezTo>
                    <a:pt x="29" y="14"/>
                    <a:pt x="29" y="36"/>
                    <a:pt x="1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4" name="Freeform 22">
              <a:extLst>
                <a:ext uri="{FF2B5EF4-FFF2-40B4-BE49-F238E27FC236}">
                  <a16:creationId xmlns:a16="http://schemas.microsoft.com/office/drawing/2014/main" id="{2C6B12CA-2443-4975-8C80-4379F60EB543}"/>
                </a:ext>
              </a:extLst>
            </p:cNvPr>
            <p:cNvSpPr>
              <a:spLocks/>
            </p:cNvSpPr>
            <p:nvPr/>
          </p:nvSpPr>
          <p:spPr bwMode="auto">
            <a:xfrm>
              <a:off x="684530" y="1135063"/>
              <a:ext cx="55562" cy="93663"/>
            </a:xfrm>
            <a:custGeom>
              <a:avLst/>
              <a:gdLst>
                <a:gd name="T0" fmla="*/ 18 w 29"/>
                <a:gd name="T1" fmla="*/ 50 h 50"/>
                <a:gd name="T2" fmla="*/ 16 w 29"/>
                <a:gd name="T3" fmla="*/ 0 h 50"/>
                <a:gd name="T4" fmla="*/ 18 w 29"/>
                <a:gd name="T5" fmla="*/ 50 h 50"/>
              </a:gdLst>
              <a:ahLst/>
              <a:cxnLst>
                <a:cxn ang="0">
                  <a:pos x="T0" y="T1"/>
                </a:cxn>
                <a:cxn ang="0">
                  <a:pos x="T2" y="T3"/>
                </a:cxn>
                <a:cxn ang="0">
                  <a:pos x="T4" y="T5"/>
                </a:cxn>
              </a:cxnLst>
              <a:rect l="0" t="0" r="r" b="b"/>
              <a:pathLst>
                <a:path w="29" h="50">
                  <a:moveTo>
                    <a:pt x="18" y="50"/>
                  </a:moveTo>
                  <a:cubicBezTo>
                    <a:pt x="0" y="36"/>
                    <a:pt x="0" y="14"/>
                    <a:pt x="16" y="0"/>
                  </a:cubicBezTo>
                  <a:cubicBezTo>
                    <a:pt x="28" y="13"/>
                    <a:pt x="29" y="35"/>
                    <a:pt x="18"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5" name="Freeform 23">
              <a:extLst>
                <a:ext uri="{FF2B5EF4-FFF2-40B4-BE49-F238E27FC236}">
                  <a16:creationId xmlns:a16="http://schemas.microsoft.com/office/drawing/2014/main" id="{C0262E7E-DA33-4AC8-AF5E-F77C899DEF28}"/>
                </a:ext>
              </a:extLst>
            </p:cNvPr>
            <p:cNvSpPr>
              <a:spLocks/>
            </p:cNvSpPr>
            <p:nvPr/>
          </p:nvSpPr>
          <p:spPr bwMode="auto">
            <a:xfrm>
              <a:off x="922655" y="1397000"/>
              <a:ext cx="66675" cy="65088"/>
            </a:xfrm>
            <a:custGeom>
              <a:avLst/>
              <a:gdLst>
                <a:gd name="T0" fmla="*/ 35 w 35"/>
                <a:gd name="T1" fmla="*/ 34 h 35"/>
                <a:gd name="T2" fmla="*/ 3 w 35"/>
                <a:gd name="T3" fmla="*/ 1 h 35"/>
                <a:gd name="T4" fmla="*/ 35 w 35"/>
                <a:gd name="T5" fmla="*/ 34 h 35"/>
              </a:gdLst>
              <a:ahLst/>
              <a:cxnLst>
                <a:cxn ang="0">
                  <a:pos x="T0" y="T1"/>
                </a:cxn>
                <a:cxn ang="0">
                  <a:pos x="T2" y="T3"/>
                </a:cxn>
                <a:cxn ang="0">
                  <a:pos x="T4" y="T5"/>
                </a:cxn>
              </a:cxnLst>
              <a:rect l="0" t="0" r="r" b="b"/>
              <a:pathLst>
                <a:path w="35" h="35">
                  <a:moveTo>
                    <a:pt x="35" y="34"/>
                  </a:moveTo>
                  <a:cubicBezTo>
                    <a:pt x="15" y="35"/>
                    <a:pt x="0" y="24"/>
                    <a:pt x="3" y="1"/>
                  </a:cubicBezTo>
                  <a:cubicBezTo>
                    <a:pt x="17" y="0"/>
                    <a:pt x="35" y="18"/>
                    <a:pt x="3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6" name="Freeform 24">
              <a:extLst>
                <a:ext uri="{FF2B5EF4-FFF2-40B4-BE49-F238E27FC236}">
                  <a16:creationId xmlns:a16="http://schemas.microsoft.com/office/drawing/2014/main" id="{AA65AD1D-5ACA-4061-BF2F-D2D8D3FB5A8A}"/>
                </a:ext>
              </a:extLst>
            </p:cNvPr>
            <p:cNvSpPr>
              <a:spLocks/>
            </p:cNvSpPr>
            <p:nvPr/>
          </p:nvSpPr>
          <p:spPr bwMode="auto">
            <a:xfrm>
              <a:off x="1576705" y="1323975"/>
              <a:ext cx="53975" cy="82550"/>
            </a:xfrm>
            <a:custGeom>
              <a:avLst/>
              <a:gdLst>
                <a:gd name="T0" fmla="*/ 15 w 29"/>
                <a:gd name="T1" fmla="*/ 0 h 44"/>
                <a:gd name="T2" fmla="*/ 4 w 29"/>
                <a:gd name="T3" fmla="*/ 44 h 44"/>
                <a:gd name="T4" fmla="*/ 1 w 29"/>
                <a:gd name="T5" fmla="*/ 23 h 44"/>
                <a:gd name="T6" fmla="*/ 15 w 29"/>
                <a:gd name="T7" fmla="*/ 0 h 44"/>
              </a:gdLst>
              <a:ahLst/>
              <a:cxnLst>
                <a:cxn ang="0">
                  <a:pos x="T0" y="T1"/>
                </a:cxn>
                <a:cxn ang="0">
                  <a:pos x="T2" y="T3"/>
                </a:cxn>
                <a:cxn ang="0">
                  <a:pos x="T4" y="T5"/>
                </a:cxn>
                <a:cxn ang="0">
                  <a:pos x="T6" y="T7"/>
                </a:cxn>
              </a:cxnLst>
              <a:rect l="0" t="0" r="r" b="b"/>
              <a:pathLst>
                <a:path w="29" h="44">
                  <a:moveTo>
                    <a:pt x="15" y="0"/>
                  </a:moveTo>
                  <a:cubicBezTo>
                    <a:pt x="29" y="18"/>
                    <a:pt x="22" y="35"/>
                    <a:pt x="4" y="44"/>
                  </a:cubicBezTo>
                  <a:cubicBezTo>
                    <a:pt x="2" y="37"/>
                    <a:pt x="0" y="30"/>
                    <a:pt x="1" y="23"/>
                  </a:cubicBezTo>
                  <a:cubicBezTo>
                    <a:pt x="1" y="13"/>
                    <a:pt x="7" y="6"/>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7" name="Freeform 25">
              <a:extLst>
                <a:ext uri="{FF2B5EF4-FFF2-40B4-BE49-F238E27FC236}">
                  <a16:creationId xmlns:a16="http://schemas.microsoft.com/office/drawing/2014/main" id="{7BAF4DC5-17F4-4194-959B-B08D59F2D6E3}"/>
                </a:ext>
              </a:extLst>
            </p:cNvPr>
            <p:cNvSpPr>
              <a:spLocks/>
            </p:cNvSpPr>
            <p:nvPr/>
          </p:nvSpPr>
          <p:spPr bwMode="auto">
            <a:xfrm>
              <a:off x="752793" y="1268413"/>
              <a:ext cx="55562" cy="84138"/>
            </a:xfrm>
            <a:custGeom>
              <a:avLst/>
              <a:gdLst>
                <a:gd name="T0" fmla="*/ 18 w 30"/>
                <a:gd name="T1" fmla="*/ 45 h 45"/>
                <a:gd name="T2" fmla="*/ 19 w 30"/>
                <a:gd name="T3" fmla="*/ 0 h 45"/>
                <a:gd name="T4" fmla="*/ 18 w 30"/>
                <a:gd name="T5" fmla="*/ 45 h 45"/>
              </a:gdLst>
              <a:ahLst/>
              <a:cxnLst>
                <a:cxn ang="0">
                  <a:pos x="T0" y="T1"/>
                </a:cxn>
                <a:cxn ang="0">
                  <a:pos x="T2" y="T3"/>
                </a:cxn>
                <a:cxn ang="0">
                  <a:pos x="T4" y="T5"/>
                </a:cxn>
              </a:cxnLst>
              <a:rect l="0" t="0" r="r" b="b"/>
              <a:pathLst>
                <a:path w="30" h="45">
                  <a:moveTo>
                    <a:pt x="18" y="45"/>
                  </a:moveTo>
                  <a:cubicBezTo>
                    <a:pt x="4" y="33"/>
                    <a:pt x="0" y="14"/>
                    <a:pt x="19" y="0"/>
                  </a:cubicBezTo>
                  <a:cubicBezTo>
                    <a:pt x="30" y="9"/>
                    <a:pt x="30" y="34"/>
                    <a:pt x="1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8" name="Freeform 26">
              <a:extLst>
                <a:ext uri="{FF2B5EF4-FFF2-40B4-BE49-F238E27FC236}">
                  <a16:creationId xmlns:a16="http://schemas.microsoft.com/office/drawing/2014/main" id="{6B3FFB2F-5907-45B4-A5B9-28AC7D7956D6}"/>
                </a:ext>
              </a:extLst>
            </p:cNvPr>
            <p:cNvSpPr>
              <a:spLocks/>
            </p:cNvSpPr>
            <p:nvPr/>
          </p:nvSpPr>
          <p:spPr bwMode="auto">
            <a:xfrm>
              <a:off x="730568" y="1206500"/>
              <a:ext cx="52387" cy="79375"/>
            </a:xfrm>
            <a:custGeom>
              <a:avLst/>
              <a:gdLst>
                <a:gd name="T0" fmla="*/ 21 w 28"/>
                <a:gd name="T1" fmla="*/ 0 h 43"/>
                <a:gd name="T2" fmla="*/ 9 w 28"/>
                <a:gd name="T3" fmla="*/ 43 h 43"/>
                <a:gd name="T4" fmla="*/ 3 w 28"/>
                <a:gd name="T5" fmla="*/ 18 h 43"/>
                <a:gd name="T6" fmla="*/ 21 w 28"/>
                <a:gd name="T7" fmla="*/ 0 h 43"/>
              </a:gdLst>
              <a:ahLst/>
              <a:cxnLst>
                <a:cxn ang="0">
                  <a:pos x="T0" y="T1"/>
                </a:cxn>
                <a:cxn ang="0">
                  <a:pos x="T2" y="T3"/>
                </a:cxn>
                <a:cxn ang="0">
                  <a:pos x="T4" y="T5"/>
                </a:cxn>
                <a:cxn ang="0">
                  <a:pos x="T6" y="T7"/>
                </a:cxn>
              </a:cxnLst>
              <a:rect l="0" t="0" r="r" b="b"/>
              <a:pathLst>
                <a:path w="28" h="43">
                  <a:moveTo>
                    <a:pt x="21" y="0"/>
                  </a:moveTo>
                  <a:cubicBezTo>
                    <a:pt x="28" y="15"/>
                    <a:pt x="25" y="29"/>
                    <a:pt x="9" y="43"/>
                  </a:cubicBezTo>
                  <a:cubicBezTo>
                    <a:pt x="4" y="35"/>
                    <a:pt x="0" y="27"/>
                    <a:pt x="3" y="18"/>
                  </a:cubicBezTo>
                  <a:cubicBezTo>
                    <a:pt x="6" y="8"/>
                    <a:pt x="13" y="3"/>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9" name="Freeform 27">
              <a:extLst>
                <a:ext uri="{FF2B5EF4-FFF2-40B4-BE49-F238E27FC236}">
                  <a16:creationId xmlns:a16="http://schemas.microsoft.com/office/drawing/2014/main" id="{FCEAC354-82A1-4195-9B06-A83743A4A8F7}"/>
                </a:ext>
              </a:extLst>
            </p:cNvPr>
            <p:cNvSpPr>
              <a:spLocks/>
            </p:cNvSpPr>
            <p:nvPr/>
          </p:nvSpPr>
          <p:spPr bwMode="auto">
            <a:xfrm>
              <a:off x="806768" y="1323975"/>
              <a:ext cx="52387" cy="82550"/>
            </a:xfrm>
            <a:custGeom>
              <a:avLst/>
              <a:gdLst>
                <a:gd name="T0" fmla="*/ 20 w 28"/>
                <a:gd name="T1" fmla="*/ 44 h 44"/>
                <a:gd name="T2" fmla="*/ 2 w 28"/>
                <a:gd name="T3" fmla="*/ 24 h 44"/>
                <a:gd name="T4" fmla="*/ 9 w 28"/>
                <a:gd name="T5" fmla="*/ 0 h 44"/>
                <a:gd name="T6" fmla="*/ 20 w 28"/>
                <a:gd name="T7" fmla="*/ 44 h 44"/>
              </a:gdLst>
              <a:ahLst/>
              <a:cxnLst>
                <a:cxn ang="0">
                  <a:pos x="T0" y="T1"/>
                </a:cxn>
                <a:cxn ang="0">
                  <a:pos x="T2" y="T3"/>
                </a:cxn>
                <a:cxn ang="0">
                  <a:pos x="T4" y="T5"/>
                </a:cxn>
                <a:cxn ang="0">
                  <a:pos x="T6" y="T7"/>
                </a:cxn>
              </a:cxnLst>
              <a:rect l="0" t="0" r="r" b="b"/>
              <a:pathLst>
                <a:path w="28" h="44">
                  <a:moveTo>
                    <a:pt x="20" y="44"/>
                  </a:moveTo>
                  <a:cubicBezTo>
                    <a:pt x="11" y="39"/>
                    <a:pt x="4" y="34"/>
                    <a:pt x="2" y="24"/>
                  </a:cubicBezTo>
                  <a:cubicBezTo>
                    <a:pt x="0" y="15"/>
                    <a:pt x="4" y="7"/>
                    <a:pt x="9" y="0"/>
                  </a:cubicBezTo>
                  <a:cubicBezTo>
                    <a:pt x="22" y="8"/>
                    <a:pt x="28" y="29"/>
                    <a:pt x="2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0" name="Freeform 28">
              <a:extLst>
                <a:ext uri="{FF2B5EF4-FFF2-40B4-BE49-F238E27FC236}">
                  <a16:creationId xmlns:a16="http://schemas.microsoft.com/office/drawing/2014/main" id="{1A534EA5-2850-4E73-A18A-19A96594D866}"/>
                </a:ext>
              </a:extLst>
            </p:cNvPr>
            <p:cNvSpPr>
              <a:spLocks/>
            </p:cNvSpPr>
            <p:nvPr/>
          </p:nvSpPr>
          <p:spPr bwMode="auto">
            <a:xfrm>
              <a:off x="1622743" y="1268413"/>
              <a:ext cx="50800" cy="84138"/>
            </a:xfrm>
            <a:custGeom>
              <a:avLst/>
              <a:gdLst>
                <a:gd name="T0" fmla="*/ 8 w 27"/>
                <a:gd name="T1" fmla="*/ 0 h 45"/>
                <a:gd name="T2" fmla="*/ 9 w 27"/>
                <a:gd name="T3" fmla="*/ 45 h 45"/>
                <a:gd name="T4" fmla="*/ 0 w 27"/>
                <a:gd name="T5" fmla="*/ 22 h 45"/>
                <a:gd name="T6" fmla="*/ 8 w 27"/>
                <a:gd name="T7" fmla="*/ 0 h 45"/>
              </a:gdLst>
              <a:ahLst/>
              <a:cxnLst>
                <a:cxn ang="0">
                  <a:pos x="T0" y="T1"/>
                </a:cxn>
                <a:cxn ang="0">
                  <a:pos x="T2" y="T3"/>
                </a:cxn>
                <a:cxn ang="0">
                  <a:pos x="T4" y="T5"/>
                </a:cxn>
                <a:cxn ang="0">
                  <a:pos x="T6" y="T7"/>
                </a:cxn>
              </a:cxnLst>
              <a:rect l="0" t="0" r="r" b="b"/>
              <a:pathLst>
                <a:path w="27" h="45">
                  <a:moveTo>
                    <a:pt x="8" y="0"/>
                  </a:moveTo>
                  <a:cubicBezTo>
                    <a:pt x="27" y="13"/>
                    <a:pt x="25" y="32"/>
                    <a:pt x="9" y="45"/>
                  </a:cubicBezTo>
                  <a:cubicBezTo>
                    <a:pt x="4" y="38"/>
                    <a:pt x="1" y="31"/>
                    <a:pt x="0" y="22"/>
                  </a:cubicBezTo>
                  <a:cubicBezTo>
                    <a:pt x="0" y="14"/>
                    <a:pt x="3" y="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1" name="Freeform 29">
              <a:extLst>
                <a:ext uri="{FF2B5EF4-FFF2-40B4-BE49-F238E27FC236}">
                  <a16:creationId xmlns:a16="http://schemas.microsoft.com/office/drawing/2014/main" id="{47D6A44D-99A6-403D-A4E1-B84F735CBDBD}"/>
                </a:ext>
              </a:extLst>
            </p:cNvPr>
            <p:cNvSpPr>
              <a:spLocks/>
            </p:cNvSpPr>
            <p:nvPr/>
          </p:nvSpPr>
          <p:spPr bwMode="auto">
            <a:xfrm>
              <a:off x="1508443" y="1368425"/>
              <a:ext cx="61912" cy="73025"/>
            </a:xfrm>
            <a:custGeom>
              <a:avLst/>
              <a:gdLst>
                <a:gd name="T0" fmla="*/ 3 w 33"/>
                <a:gd name="T1" fmla="*/ 39 h 39"/>
                <a:gd name="T2" fmla="*/ 25 w 33"/>
                <a:gd name="T3" fmla="*/ 0 h 39"/>
                <a:gd name="T4" fmla="*/ 3 w 33"/>
                <a:gd name="T5" fmla="*/ 39 h 39"/>
              </a:gdLst>
              <a:ahLst/>
              <a:cxnLst>
                <a:cxn ang="0">
                  <a:pos x="T0" y="T1"/>
                </a:cxn>
                <a:cxn ang="0">
                  <a:pos x="T2" y="T3"/>
                </a:cxn>
                <a:cxn ang="0">
                  <a:pos x="T4" y="T5"/>
                </a:cxn>
              </a:cxnLst>
              <a:rect l="0" t="0" r="r" b="b"/>
              <a:pathLst>
                <a:path w="33" h="39">
                  <a:moveTo>
                    <a:pt x="3" y="39"/>
                  </a:moveTo>
                  <a:cubicBezTo>
                    <a:pt x="0" y="23"/>
                    <a:pt x="10" y="4"/>
                    <a:pt x="25" y="0"/>
                  </a:cubicBezTo>
                  <a:cubicBezTo>
                    <a:pt x="33" y="17"/>
                    <a:pt x="27" y="35"/>
                    <a:pt x="3"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2" name="Freeform 30">
              <a:extLst>
                <a:ext uri="{FF2B5EF4-FFF2-40B4-BE49-F238E27FC236}">
                  <a16:creationId xmlns:a16="http://schemas.microsoft.com/office/drawing/2014/main" id="{F0811474-D5EE-4BAB-AFED-70BEB82FECC2}"/>
                </a:ext>
              </a:extLst>
            </p:cNvPr>
            <p:cNvSpPr>
              <a:spLocks/>
            </p:cNvSpPr>
            <p:nvPr/>
          </p:nvSpPr>
          <p:spPr bwMode="auto">
            <a:xfrm>
              <a:off x="1440180" y="1398588"/>
              <a:ext cx="58737" cy="61913"/>
            </a:xfrm>
            <a:custGeom>
              <a:avLst/>
              <a:gdLst>
                <a:gd name="T0" fmla="*/ 0 w 32"/>
                <a:gd name="T1" fmla="*/ 33 h 33"/>
                <a:gd name="T2" fmla="*/ 32 w 32"/>
                <a:gd name="T3" fmla="*/ 0 h 33"/>
                <a:gd name="T4" fmla="*/ 26 w 32"/>
                <a:gd name="T5" fmla="*/ 24 h 33"/>
                <a:gd name="T6" fmla="*/ 0 w 32"/>
                <a:gd name="T7" fmla="*/ 33 h 33"/>
              </a:gdLst>
              <a:ahLst/>
              <a:cxnLst>
                <a:cxn ang="0">
                  <a:pos x="T0" y="T1"/>
                </a:cxn>
                <a:cxn ang="0">
                  <a:pos x="T2" y="T3"/>
                </a:cxn>
                <a:cxn ang="0">
                  <a:pos x="T4" y="T5"/>
                </a:cxn>
                <a:cxn ang="0">
                  <a:pos x="T6" y="T7"/>
                </a:cxn>
              </a:cxnLst>
              <a:rect l="0" t="0" r="r" b="b"/>
              <a:pathLst>
                <a:path w="32" h="33">
                  <a:moveTo>
                    <a:pt x="0" y="33"/>
                  </a:moveTo>
                  <a:cubicBezTo>
                    <a:pt x="4" y="12"/>
                    <a:pt x="14" y="2"/>
                    <a:pt x="32" y="0"/>
                  </a:cubicBezTo>
                  <a:cubicBezTo>
                    <a:pt x="32" y="9"/>
                    <a:pt x="32" y="17"/>
                    <a:pt x="26" y="24"/>
                  </a:cubicBezTo>
                  <a:cubicBezTo>
                    <a:pt x="19" y="32"/>
                    <a:pt x="10" y="33"/>
                    <a:pt x="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3" name="Freeform 31">
              <a:extLst>
                <a:ext uri="{FF2B5EF4-FFF2-40B4-BE49-F238E27FC236}">
                  <a16:creationId xmlns:a16="http://schemas.microsoft.com/office/drawing/2014/main" id="{0A470B56-40E4-4AE3-9FC0-9186465B5E95}"/>
                </a:ext>
              </a:extLst>
            </p:cNvPr>
            <p:cNvSpPr>
              <a:spLocks/>
            </p:cNvSpPr>
            <p:nvPr/>
          </p:nvSpPr>
          <p:spPr bwMode="auto">
            <a:xfrm>
              <a:off x="854393" y="1366838"/>
              <a:ext cx="58737" cy="74613"/>
            </a:xfrm>
            <a:custGeom>
              <a:avLst/>
              <a:gdLst>
                <a:gd name="T0" fmla="*/ 10 w 32"/>
                <a:gd name="T1" fmla="*/ 0 h 40"/>
                <a:gd name="T2" fmla="*/ 27 w 32"/>
                <a:gd name="T3" fmla="*/ 15 h 40"/>
                <a:gd name="T4" fmla="*/ 31 w 32"/>
                <a:gd name="T5" fmla="*/ 40 h 40"/>
                <a:gd name="T6" fmla="*/ 10 w 32"/>
                <a:gd name="T7" fmla="*/ 0 h 40"/>
              </a:gdLst>
              <a:ahLst/>
              <a:cxnLst>
                <a:cxn ang="0">
                  <a:pos x="T0" y="T1"/>
                </a:cxn>
                <a:cxn ang="0">
                  <a:pos x="T2" y="T3"/>
                </a:cxn>
                <a:cxn ang="0">
                  <a:pos x="T4" y="T5"/>
                </a:cxn>
                <a:cxn ang="0">
                  <a:pos x="T6" y="T7"/>
                </a:cxn>
              </a:cxnLst>
              <a:rect l="0" t="0" r="r" b="b"/>
              <a:pathLst>
                <a:path w="32" h="40">
                  <a:moveTo>
                    <a:pt x="10" y="0"/>
                  </a:moveTo>
                  <a:cubicBezTo>
                    <a:pt x="17" y="4"/>
                    <a:pt x="23" y="8"/>
                    <a:pt x="27" y="15"/>
                  </a:cubicBezTo>
                  <a:cubicBezTo>
                    <a:pt x="31" y="23"/>
                    <a:pt x="32" y="31"/>
                    <a:pt x="31" y="40"/>
                  </a:cubicBezTo>
                  <a:cubicBezTo>
                    <a:pt x="12" y="39"/>
                    <a:pt x="0" y="17"/>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4" name="Freeform 32">
              <a:extLst>
                <a:ext uri="{FF2B5EF4-FFF2-40B4-BE49-F238E27FC236}">
                  <a16:creationId xmlns:a16="http://schemas.microsoft.com/office/drawing/2014/main" id="{FF7A2A9E-7BF7-4168-9A2F-933AB082C07E}"/>
                </a:ext>
              </a:extLst>
            </p:cNvPr>
            <p:cNvSpPr>
              <a:spLocks/>
            </p:cNvSpPr>
            <p:nvPr/>
          </p:nvSpPr>
          <p:spPr bwMode="auto">
            <a:xfrm>
              <a:off x="1649730" y="1206500"/>
              <a:ext cx="55562" cy="79375"/>
            </a:xfrm>
            <a:custGeom>
              <a:avLst/>
              <a:gdLst>
                <a:gd name="T0" fmla="*/ 4 w 30"/>
                <a:gd name="T1" fmla="*/ 0 h 43"/>
                <a:gd name="T2" fmla="*/ 17 w 30"/>
                <a:gd name="T3" fmla="*/ 43 h 43"/>
                <a:gd name="T4" fmla="*/ 2 w 30"/>
                <a:gd name="T5" fmla="*/ 22 h 43"/>
                <a:gd name="T6" fmla="*/ 4 w 30"/>
                <a:gd name="T7" fmla="*/ 0 h 43"/>
              </a:gdLst>
              <a:ahLst/>
              <a:cxnLst>
                <a:cxn ang="0">
                  <a:pos x="T0" y="T1"/>
                </a:cxn>
                <a:cxn ang="0">
                  <a:pos x="T2" y="T3"/>
                </a:cxn>
                <a:cxn ang="0">
                  <a:pos x="T4" y="T5"/>
                </a:cxn>
                <a:cxn ang="0">
                  <a:pos x="T6" y="T7"/>
                </a:cxn>
              </a:cxnLst>
              <a:rect l="0" t="0" r="r" b="b"/>
              <a:pathLst>
                <a:path w="30" h="43">
                  <a:moveTo>
                    <a:pt x="4" y="0"/>
                  </a:moveTo>
                  <a:cubicBezTo>
                    <a:pt x="23" y="4"/>
                    <a:pt x="30" y="28"/>
                    <a:pt x="17" y="43"/>
                  </a:cubicBezTo>
                  <a:cubicBezTo>
                    <a:pt x="10" y="37"/>
                    <a:pt x="5" y="31"/>
                    <a:pt x="2" y="22"/>
                  </a:cubicBezTo>
                  <a:cubicBezTo>
                    <a:pt x="0" y="16"/>
                    <a:pt x="1" y="5"/>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5" name="Freeform 33">
              <a:extLst>
                <a:ext uri="{FF2B5EF4-FFF2-40B4-BE49-F238E27FC236}">
                  <a16:creationId xmlns:a16="http://schemas.microsoft.com/office/drawing/2014/main" id="{8541FE06-553F-4B19-A764-96088C7FD9B9}"/>
                </a:ext>
              </a:extLst>
            </p:cNvPr>
            <p:cNvSpPr>
              <a:spLocks/>
            </p:cNvSpPr>
            <p:nvPr/>
          </p:nvSpPr>
          <p:spPr bwMode="auto">
            <a:xfrm>
              <a:off x="949643" y="1285875"/>
              <a:ext cx="44450" cy="44450"/>
            </a:xfrm>
            <a:custGeom>
              <a:avLst/>
              <a:gdLst>
                <a:gd name="T0" fmla="*/ 5 w 24"/>
                <a:gd name="T1" fmla="*/ 0 h 23"/>
                <a:gd name="T2" fmla="*/ 11 w 24"/>
                <a:gd name="T3" fmla="*/ 4 h 23"/>
                <a:gd name="T4" fmla="*/ 14 w 24"/>
                <a:gd name="T5" fmla="*/ 4 h 23"/>
                <a:gd name="T6" fmla="*/ 20 w 24"/>
                <a:gd name="T7" fmla="*/ 0 h 23"/>
                <a:gd name="T8" fmla="*/ 18 w 24"/>
                <a:gd name="T9" fmla="*/ 7 h 23"/>
                <a:gd name="T10" fmla="*/ 19 w 24"/>
                <a:gd name="T11" fmla="*/ 9 h 23"/>
                <a:gd name="T12" fmla="*/ 24 w 24"/>
                <a:gd name="T13" fmla="*/ 14 h 23"/>
                <a:gd name="T14" fmla="*/ 18 w 24"/>
                <a:gd name="T15" fmla="*/ 15 h 23"/>
                <a:gd name="T16" fmla="*/ 15 w 24"/>
                <a:gd name="T17" fmla="*/ 16 h 23"/>
                <a:gd name="T18" fmla="*/ 12 w 24"/>
                <a:gd name="T19" fmla="*/ 23 h 23"/>
                <a:gd name="T20" fmla="*/ 10 w 24"/>
                <a:gd name="T21" fmla="*/ 17 h 23"/>
                <a:gd name="T22" fmla="*/ 7 w 24"/>
                <a:gd name="T23" fmla="*/ 15 h 23"/>
                <a:gd name="T24" fmla="*/ 0 w 24"/>
                <a:gd name="T25" fmla="*/ 14 h 23"/>
                <a:gd name="T26" fmla="*/ 6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3"/>
                    <a:pt x="11" y="4"/>
                  </a:cubicBezTo>
                  <a:cubicBezTo>
                    <a:pt x="12" y="4"/>
                    <a:pt x="13" y="4"/>
                    <a:pt x="14" y="4"/>
                  </a:cubicBezTo>
                  <a:cubicBezTo>
                    <a:pt x="16" y="3"/>
                    <a:pt x="17" y="1"/>
                    <a:pt x="20" y="0"/>
                  </a:cubicBezTo>
                  <a:cubicBezTo>
                    <a:pt x="19" y="3"/>
                    <a:pt x="19" y="5"/>
                    <a:pt x="18" y="7"/>
                  </a:cubicBezTo>
                  <a:cubicBezTo>
                    <a:pt x="18" y="8"/>
                    <a:pt x="18" y="9"/>
                    <a:pt x="19" y="9"/>
                  </a:cubicBezTo>
                  <a:cubicBezTo>
                    <a:pt x="21" y="11"/>
                    <a:pt x="22" y="12"/>
                    <a:pt x="24" y="14"/>
                  </a:cubicBezTo>
                  <a:cubicBezTo>
                    <a:pt x="22" y="14"/>
                    <a:pt x="20" y="14"/>
                    <a:pt x="18" y="15"/>
                  </a:cubicBezTo>
                  <a:cubicBezTo>
                    <a:pt x="16" y="15"/>
                    <a:pt x="16" y="15"/>
                    <a:pt x="15" y="16"/>
                  </a:cubicBezTo>
                  <a:cubicBezTo>
                    <a:pt x="14" y="18"/>
                    <a:pt x="13" y="20"/>
                    <a:pt x="12" y="23"/>
                  </a:cubicBezTo>
                  <a:cubicBezTo>
                    <a:pt x="12" y="20"/>
                    <a:pt x="11" y="18"/>
                    <a:pt x="10" y="17"/>
                  </a:cubicBezTo>
                  <a:cubicBezTo>
                    <a:pt x="9" y="15"/>
                    <a:pt x="8" y="15"/>
                    <a:pt x="7" y="15"/>
                  </a:cubicBezTo>
                  <a:cubicBezTo>
                    <a:pt x="5" y="14"/>
                    <a:pt x="3" y="14"/>
                    <a:pt x="0" y="14"/>
                  </a:cubicBezTo>
                  <a:cubicBezTo>
                    <a:pt x="2" y="12"/>
                    <a:pt x="4" y="11"/>
                    <a:pt x="6" y="9"/>
                  </a:cubicBezTo>
                  <a:cubicBezTo>
                    <a:pt x="6" y="9"/>
                    <a:pt x="7" y="8"/>
                    <a:pt x="6" y="7"/>
                  </a:cubicBezTo>
                  <a:cubicBezTo>
                    <a:pt x="6" y="5"/>
                    <a:pt x="5" y="3"/>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6" name="Freeform 34">
              <a:extLst>
                <a:ext uri="{FF2B5EF4-FFF2-40B4-BE49-F238E27FC236}">
                  <a16:creationId xmlns:a16="http://schemas.microsoft.com/office/drawing/2014/main" id="{81B1A62A-677A-4B40-B95E-2382B09D3A0E}"/>
                </a:ext>
              </a:extLst>
            </p:cNvPr>
            <p:cNvSpPr>
              <a:spLocks/>
            </p:cNvSpPr>
            <p:nvPr/>
          </p:nvSpPr>
          <p:spPr bwMode="auto">
            <a:xfrm>
              <a:off x="1252855" y="1285875"/>
              <a:ext cx="44450" cy="44450"/>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0 w 24"/>
                <a:gd name="T21" fmla="*/ 4 h 23"/>
                <a:gd name="T22" fmla="*/ 13 w 24"/>
                <a:gd name="T23" fmla="*/ 4 h 23"/>
                <a:gd name="T24" fmla="*/ 19 w 24"/>
                <a:gd name="T25" fmla="*/ 0 h 23"/>
                <a:gd name="T26" fmla="*/ 18 w 24"/>
                <a:gd name="T27" fmla="*/ 6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4" y="14"/>
                    <a:pt x="2" y="14"/>
                    <a:pt x="0" y="14"/>
                  </a:cubicBezTo>
                  <a:cubicBezTo>
                    <a:pt x="2" y="12"/>
                    <a:pt x="3" y="11"/>
                    <a:pt x="5" y="9"/>
                  </a:cubicBezTo>
                  <a:cubicBezTo>
                    <a:pt x="6" y="9"/>
                    <a:pt x="6" y="8"/>
                    <a:pt x="6" y="7"/>
                  </a:cubicBezTo>
                  <a:cubicBezTo>
                    <a:pt x="5" y="5"/>
                    <a:pt x="5" y="3"/>
                    <a:pt x="4" y="0"/>
                  </a:cubicBezTo>
                  <a:cubicBezTo>
                    <a:pt x="7" y="1"/>
                    <a:pt x="9" y="2"/>
                    <a:pt x="10" y="4"/>
                  </a:cubicBezTo>
                  <a:cubicBezTo>
                    <a:pt x="11" y="4"/>
                    <a:pt x="12" y="4"/>
                    <a:pt x="13" y="4"/>
                  </a:cubicBezTo>
                  <a:cubicBezTo>
                    <a:pt x="15" y="2"/>
                    <a:pt x="17" y="1"/>
                    <a:pt x="19" y="0"/>
                  </a:cubicBezTo>
                  <a:cubicBezTo>
                    <a:pt x="18" y="2"/>
                    <a:pt x="18" y="4"/>
                    <a:pt x="18" y="6"/>
                  </a:cubicBezTo>
                  <a:cubicBezTo>
                    <a:pt x="17" y="8"/>
                    <a:pt x="17" y="9"/>
                    <a:pt x="19" y="10"/>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7" name="Freeform 35">
              <a:extLst>
                <a:ext uri="{FF2B5EF4-FFF2-40B4-BE49-F238E27FC236}">
                  <a16:creationId xmlns:a16="http://schemas.microsoft.com/office/drawing/2014/main" id="{2B557C72-1527-4406-B0FD-DE853A79C170}"/>
                </a:ext>
              </a:extLst>
            </p:cNvPr>
            <p:cNvSpPr>
              <a:spLocks/>
            </p:cNvSpPr>
            <p:nvPr/>
          </p:nvSpPr>
          <p:spPr bwMode="auto">
            <a:xfrm>
              <a:off x="1371918" y="1285875"/>
              <a:ext cx="46037" cy="44450"/>
            </a:xfrm>
            <a:custGeom>
              <a:avLst/>
              <a:gdLst>
                <a:gd name="T0" fmla="*/ 19 w 24"/>
                <a:gd name="T1" fmla="*/ 0 h 23"/>
                <a:gd name="T2" fmla="*/ 18 w 24"/>
                <a:gd name="T3" fmla="*/ 7 h 23"/>
                <a:gd name="T4" fmla="*/ 19 w 24"/>
                <a:gd name="T5" fmla="*/ 9 h 23"/>
                <a:gd name="T6" fmla="*/ 24 w 24"/>
                <a:gd name="T7" fmla="*/ 14 h 23"/>
                <a:gd name="T8" fmla="*/ 18 w 24"/>
                <a:gd name="T9" fmla="*/ 14 h 23"/>
                <a:gd name="T10" fmla="*/ 15 w 24"/>
                <a:gd name="T11" fmla="*/ 17 h 23"/>
                <a:gd name="T12" fmla="*/ 12 w 24"/>
                <a:gd name="T13" fmla="*/ 23 h 23"/>
                <a:gd name="T14" fmla="*/ 10 w 24"/>
                <a:gd name="T15" fmla="*/ 16 h 23"/>
                <a:gd name="T16" fmla="*/ 7 w 24"/>
                <a:gd name="T17" fmla="*/ 15 h 23"/>
                <a:gd name="T18" fmla="*/ 0 w 24"/>
                <a:gd name="T19" fmla="*/ 14 h 23"/>
                <a:gd name="T20" fmla="*/ 5 w 24"/>
                <a:gd name="T21" fmla="*/ 10 h 23"/>
                <a:gd name="T22" fmla="*/ 6 w 24"/>
                <a:gd name="T23" fmla="*/ 6 h 23"/>
                <a:gd name="T24" fmla="*/ 5 w 24"/>
                <a:gd name="T25" fmla="*/ 0 h 23"/>
                <a:gd name="T26" fmla="*/ 11 w 24"/>
                <a:gd name="T27" fmla="*/ 4 h 23"/>
                <a:gd name="T28" fmla="*/ 13 w 24"/>
                <a:gd name="T29" fmla="*/ 4 h 23"/>
                <a:gd name="T30" fmla="*/ 19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19" y="0"/>
                  </a:moveTo>
                  <a:cubicBezTo>
                    <a:pt x="19" y="3"/>
                    <a:pt x="18" y="5"/>
                    <a:pt x="18" y="7"/>
                  </a:cubicBezTo>
                  <a:cubicBezTo>
                    <a:pt x="18" y="8"/>
                    <a:pt x="18" y="9"/>
                    <a:pt x="19" y="9"/>
                  </a:cubicBezTo>
                  <a:cubicBezTo>
                    <a:pt x="20" y="11"/>
                    <a:pt x="22" y="12"/>
                    <a:pt x="24" y="14"/>
                  </a:cubicBezTo>
                  <a:cubicBezTo>
                    <a:pt x="22" y="14"/>
                    <a:pt x="20" y="15"/>
                    <a:pt x="18" y="14"/>
                  </a:cubicBezTo>
                  <a:cubicBezTo>
                    <a:pt x="16" y="14"/>
                    <a:pt x="15" y="15"/>
                    <a:pt x="15" y="17"/>
                  </a:cubicBezTo>
                  <a:cubicBezTo>
                    <a:pt x="14" y="19"/>
                    <a:pt x="13" y="20"/>
                    <a:pt x="12" y="23"/>
                  </a:cubicBezTo>
                  <a:cubicBezTo>
                    <a:pt x="11" y="20"/>
                    <a:pt x="10" y="18"/>
                    <a:pt x="10" y="16"/>
                  </a:cubicBezTo>
                  <a:cubicBezTo>
                    <a:pt x="9" y="15"/>
                    <a:pt x="8" y="15"/>
                    <a:pt x="7" y="15"/>
                  </a:cubicBezTo>
                  <a:cubicBezTo>
                    <a:pt x="5" y="14"/>
                    <a:pt x="3" y="14"/>
                    <a:pt x="0" y="14"/>
                  </a:cubicBezTo>
                  <a:cubicBezTo>
                    <a:pt x="2" y="12"/>
                    <a:pt x="4" y="11"/>
                    <a:pt x="5" y="10"/>
                  </a:cubicBezTo>
                  <a:cubicBezTo>
                    <a:pt x="6" y="9"/>
                    <a:pt x="7" y="8"/>
                    <a:pt x="6" y="6"/>
                  </a:cubicBezTo>
                  <a:cubicBezTo>
                    <a:pt x="6" y="4"/>
                    <a:pt x="5" y="2"/>
                    <a:pt x="5" y="0"/>
                  </a:cubicBezTo>
                  <a:cubicBezTo>
                    <a:pt x="7" y="1"/>
                    <a:pt x="9" y="3"/>
                    <a:pt x="11" y="4"/>
                  </a:cubicBezTo>
                  <a:cubicBezTo>
                    <a:pt x="12" y="4"/>
                    <a:pt x="13" y="4"/>
                    <a:pt x="13" y="4"/>
                  </a:cubicBezTo>
                  <a:cubicBezTo>
                    <a:pt x="15" y="3"/>
                    <a:pt x="17" y="1"/>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8" name="Freeform 36">
              <a:extLst>
                <a:ext uri="{FF2B5EF4-FFF2-40B4-BE49-F238E27FC236}">
                  <a16:creationId xmlns:a16="http://schemas.microsoft.com/office/drawing/2014/main" id="{D9C18A83-2502-43F1-A82F-50A7546DE086}"/>
                </a:ext>
              </a:extLst>
            </p:cNvPr>
            <p:cNvSpPr>
              <a:spLocks/>
            </p:cNvSpPr>
            <p:nvPr/>
          </p:nvSpPr>
          <p:spPr bwMode="auto">
            <a:xfrm>
              <a:off x="1192530" y="1285875"/>
              <a:ext cx="42862" cy="44450"/>
            </a:xfrm>
            <a:custGeom>
              <a:avLst/>
              <a:gdLst>
                <a:gd name="T0" fmla="*/ 19 w 23"/>
                <a:gd name="T1" fmla="*/ 0 h 23"/>
                <a:gd name="T2" fmla="*/ 17 w 23"/>
                <a:gd name="T3" fmla="*/ 7 h 23"/>
                <a:gd name="T4" fmla="*/ 18 w 23"/>
                <a:gd name="T5" fmla="*/ 9 h 23"/>
                <a:gd name="T6" fmla="*/ 23 w 23"/>
                <a:gd name="T7" fmla="*/ 14 h 23"/>
                <a:gd name="T8" fmla="*/ 16 w 23"/>
                <a:gd name="T9" fmla="*/ 15 h 23"/>
                <a:gd name="T10" fmla="*/ 14 w 23"/>
                <a:gd name="T11" fmla="*/ 16 h 23"/>
                <a:gd name="T12" fmla="*/ 11 w 23"/>
                <a:gd name="T13" fmla="*/ 23 h 23"/>
                <a:gd name="T14" fmla="*/ 9 w 23"/>
                <a:gd name="T15" fmla="*/ 17 h 23"/>
                <a:gd name="T16" fmla="*/ 6 w 23"/>
                <a:gd name="T17" fmla="*/ 14 h 23"/>
                <a:gd name="T18" fmla="*/ 0 w 23"/>
                <a:gd name="T19" fmla="*/ 14 h 23"/>
                <a:gd name="T20" fmla="*/ 5 w 23"/>
                <a:gd name="T21" fmla="*/ 9 h 23"/>
                <a:gd name="T22" fmla="*/ 6 w 23"/>
                <a:gd name="T23" fmla="*/ 7 h 23"/>
                <a:gd name="T24" fmla="*/ 4 w 23"/>
                <a:gd name="T25" fmla="*/ 0 h 23"/>
                <a:gd name="T26" fmla="*/ 10 w 23"/>
                <a:gd name="T27" fmla="*/ 4 h 23"/>
                <a:gd name="T28" fmla="*/ 13 w 23"/>
                <a:gd name="T29" fmla="*/ 4 h 23"/>
                <a:gd name="T30" fmla="*/ 19 w 23"/>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9" y="0"/>
                  </a:moveTo>
                  <a:cubicBezTo>
                    <a:pt x="18" y="3"/>
                    <a:pt x="18" y="5"/>
                    <a:pt x="17" y="7"/>
                  </a:cubicBezTo>
                  <a:cubicBezTo>
                    <a:pt x="17" y="8"/>
                    <a:pt x="17" y="9"/>
                    <a:pt x="18" y="9"/>
                  </a:cubicBezTo>
                  <a:cubicBezTo>
                    <a:pt x="20" y="11"/>
                    <a:pt x="21" y="12"/>
                    <a:pt x="23" y="14"/>
                  </a:cubicBezTo>
                  <a:cubicBezTo>
                    <a:pt x="21" y="14"/>
                    <a:pt x="19" y="14"/>
                    <a:pt x="16" y="15"/>
                  </a:cubicBezTo>
                  <a:cubicBezTo>
                    <a:pt x="15" y="15"/>
                    <a:pt x="15" y="15"/>
                    <a:pt x="14" y="16"/>
                  </a:cubicBezTo>
                  <a:cubicBezTo>
                    <a:pt x="13" y="18"/>
                    <a:pt x="12" y="20"/>
                    <a:pt x="11" y="23"/>
                  </a:cubicBezTo>
                  <a:cubicBezTo>
                    <a:pt x="11" y="20"/>
                    <a:pt x="10" y="19"/>
                    <a:pt x="9" y="17"/>
                  </a:cubicBezTo>
                  <a:cubicBezTo>
                    <a:pt x="8" y="15"/>
                    <a:pt x="8" y="14"/>
                    <a:pt x="6" y="14"/>
                  </a:cubicBezTo>
                  <a:cubicBezTo>
                    <a:pt x="4" y="15"/>
                    <a:pt x="2" y="14"/>
                    <a:pt x="0" y="14"/>
                  </a:cubicBezTo>
                  <a:cubicBezTo>
                    <a:pt x="2" y="12"/>
                    <a:pt x="3" y="11"/>
                    <a:pt x="5" y="9"/>
                  </a:cubicBezTo>
                  <a:cubicBezTo>
                    <a:pt x="6" y="9"/>
                    <a:pt x="6" y="8"/>
                    <a:pt x="6" y="7"/>
                  </a:cubicBezTo>
                  <a:cubicBezTo>
                    <a:pt x="5" y="5"/>
                    <a:pt x="5" y="3"/>
                    <a:pt x="4" y="0"/>
                  </a:cubicBezTo>
                  <a:cubicBezTo>
                    <a:pt x="6" y="1"/>
                    <a:pt x="8" y="2"/>
                    <a:pt x="10" y="4"/>
                  </a:cubicBezTo>
                  <a:cubicBezTo>
                    <a:pt x="11" y="4"/>
                    <a:pt x="12" y="4"/>
                    <a:pt x="13" y="4"/>
                  </a:cubicBezTo>
                  <a:cubicBezTo>
                    <a:pt x="15" y="2"/>
                    <a:pt x="17" y="1"/>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9" name="Freeform 37">
              <a:extLst>
                <a:ext uri="{FF2B5EF4-FFF2-40B4-BE49-F238E27FC236}">
                  <a16:creationId xmlns:a16="http://schemas.microsoft.com/office/drawing/2014/main" id="{6BF92F28-1C99-4E23-8A57-352B97496425}"/>
                </a:ext>
              </a:extLst>
            </p:cNvPr>
            <p:cNvSpPr>
              <a:spLocks/>
            </p:cNvSpPr>
            <p:nvPr/>
          </p:nvSpPr>
          <p:spPr bwMode="auto">
            <a:xfrm>
              <a:off x="1494155" y="1285875"/>
              <a:ext cx="42862" cy="44450"/>
            </a:xfrm>
            <a:custGeom>
              <a:avLst/>
              <a:gdLst>
                <a:gd name="T0" fmla="*/ 0 w 23"/>
                <a:gd name="T1" fmla="*/ 14 h 23"/>
                <a:gd name="T2" fmla="*/ 5 w 23"/>
                <a:gd name="T3" fmla="*/ 9 h 23"/>
                <a:gd name="T4" fmla="*/ 6 w 23"/>
                <a:gd name="T5" fmla="*/ 7 h 23"/>
                <a:gd name="T6" fmla="*/ 4 w 23"/>
                <a:gd name="T7" fmla="*/ 0 h 23"/>
                <a:gd name="T8" fmla="*/ 10 w 23"/>
                <a:gd name="T9" fmla="*/ 4 h 23"/>
                <a:gd name="T10" fmla="*/ 13 w 23"/>
                <a:gd name="T11" fmla="*/ 4 h 23"/>
                <a:gd name="T12" fmla="*/ 19 w 23"/>
                <a:gd name="T13" fmla="*/ 0 h 23"/>
                <a:gd name="T14" fmla="*/ 17 w 23"/>
                <a:gd name="T15" fmla="*/ 7 h 23"/>
                <a:gd name="T16" fmla="*/ 18 w 23"/>
                <a:gd name="T17" fmla="*/ 9 h 23"/>
                <a:gd name="T18" fmla="*/ 23 w 23"/>
                <a:gd name="T19" fmla="*/ 14 h 23"/>
                <a:gd name="T20" fmla="*/ 17 w 23"/>
                <a:gd name="T21" fmla="*/ 15 h 23"/>
                <a:gd name="T22" fmla="*/ 14 w 23"/>
                <a:gd name="T23" fmla="*/ 16 h 23"/>
                <a:gd name="T24" fmla="*/ 12 w 23"/>
                <a:gd name="T25" fmla="*/ 23 h 23"/>
                <a:gd name="T26" fmla="*/ 9 w 23"/>
                <a:gd name="T27" fmla="*/ 17 h 23"/>
                <a:gd name="T28" fmla="*/ 6 w 23"/>
                <a:gd name="T29" fmla="*/ 14 h 23"/>
                <a:gd name="T30" fmla="*/ 0 w 23"/>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0" y="14"/>
                  </a:moveTo>
                  <a:cubicBezTo>
                    <a:pt x="2" y="12"/>
                    <a:pt x="3" y="11"/>
                    <a:pt x="5" y="9"/>
                  </a:cubicBezTo>
                  <a:cubicBezTo>
                    <a:pt x="6" y="9"/>
                    <a:pt x="6" y="8"/>
                    <a:pt x="6" y="7"/>
                  </a:cubicBezTo>
                  <a:cubicBezTo>
                    <a:pt x="5" y="5"/>
                    <a:pt x="5" y="3"/>
                    <a:pt x="4" y="0"/>
                  </a:cubicBezTo>
                  <a:cubicBezTo>
                    <a:pt x="7" y="1"/>
                    <a:pt x="8" y="2"/>
                    <a:pt x="10" y="4"/>
                  </a:cubicBezTo>
                  <a:cubicBezTo>
                    <a:pt x="11" y="4"/>
                    <a:pt x="12" y="4"/>
                    <a:pt x="13" y="4"/>
                  </a:cubicBezTo>
                  <a:cubicBezTo>
                    <a:pt x="15" y="2"/>
                    <a:pt x="17" y="1"/>
                    <a:pt x="19" y="0"/>
                  </a:cubicBezTo>
                  <a:cubicBezTo>
                    <a:pt x="18" y="3"/>
                    <a:pt x="18" y="5"/>
                    <a:pt x="17" y="7"/>
                  </a:cubicBezTo>
                  <a:cubicBezTo>
                    <a:pt x="17" y="8"/>
                    <a:pt x="18" y="9"/>
                    <a:pt x="18" y="9"/>
                  </a:cubicBezTo>
                  <a:cubicBezTo>
                    <a:pt x="20" y="11"/>
                    <a:pt x="21" y="12"/>
                    <a:pt x="23" y="14"/>
                  </a:cubicBezTo>
                  <a:cubicBezTo>
                    <a:pt x="21" y="14"/>
                    <a:pt x="19" y="14"/>
                    <a:pt x="17" y="15"/>
                  </a:cubicBezTo>
                  <a:cubicBezTo>
                    <a:pt x="15" y="15"/>
                    <a:pt x="15" y="15"/>
                    <a:pt x="14" y="16"/>
                  </a:cubicBezTo>
                  <a:cubicBezTo>
                    <a:pt x="14" y="18"/>
                    <a:pt x="13" y="20"/>
                    <a:pt x="12" y="23"/>
                  </a:cubicBezTo>
                  <a:cubicBezTo>
                    <a:pt x="11" y="20"/>
                    <a:pt x="10" y="19"/>
                    <a:pt x="9" y="17"/>
                  </a:cubicBezTo>
                  <a:cubicBezTo>
                    <a:pt x="9" y="15"/>
                    <a:pt x="8" y="14"/>
                    <a:pt x="6" y="14"/>
                  </a:cubicBezTo>
                  <a:cubicBezTo>
                    <a:pt x="4" y="15"/>
                    <a:pt x="2" y="14"/>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0" name="Freeform 38">
              <a:extLst>
                <a:ext uri="{FF2B5EF4-FFF2-40B4-BE49-F238E27FC236}">
                  <a16:creationId xmlns:a16="http://schemas.microsoft.com/office/drawing/2014/main" id="{D8FA4EDD-078A-4E49-BD44-B395228F0BAD}"/>
                </a:ext>
              </a:extLst>
            </p:cNvPr>
            <p:cNvSpPr>
              <a:spLocks/>
            </p:cNvSpPr>
            <p:nvPr/>
          </p:nvSpPr>
          <p:spPr bwMode="auto">
            <a:xfrm>
              <a:off x="1433830" y="1285875"/>
              <a:ext cx="42862" cy="44450"/>
            </a:xfrm>
            <a:custGeom>
              <a:avLst/>
              <a:gdLst>
                <a:gd name="T0" fmla="*/ 11 w 23"/>
                <a:gd name="T1" fmla="*/ 23 h 23"/>
                <a:gd name="T2" fmla="*/ 9 w 23"/>
                <a:gd name="T3" fmla="*/ 17 h 23"/>
                <a:gd name="T4" fmla="*/ 6 w 23"/>
                <a:gd name="T5" fmla="*/ 14 h 23"/>
                <a:gd name="T6" fmla="*/ 0 w 23"/>
                <a:gd name="T7" fmla="*/ 14 h 23"/>
                <a:gd name="T8" fmla="*/ 4 w 23"/>
                <a:gd name="T9" fmla="*/ 10 h 23"/>
                <a:gd name="T10" fmla="*/ 5 w 23"/>
                <a:gd name="T11" fmla="*/ 6 h 23"/>
                <a:gd name="T12" fmla="*/ 4 w 23"/>
                <a:gd name="T13" fmla="*/ 0 h 23"/>
                <a:gd name="T14" fmla="*/ 10 w 23"/>
                <a:gd name="T15" fmla="*/ 4 h 23"/>
                <a:gd name="T16" fmla="*/ 13 w 23"/>
                <a:gd name="T17" fmla="*/ 4 h 23"/>
                <a:gd name="T18" fmla="*/ 19 w 23"/>
                <a:gd name="T19" fmla="*/ 0 h 23"/>
                <a:gd name="T20" fmla="*/ 17 w 23"/>
                <a:gd name="T21" fmla="*/ 7 h 23"/>
                <a:gd name="T22" fmla="*/ 18 w 23"/>
                <a:gd name="T23" fmla="*/ 9 h 23"/>
                <a:gd name="T24" fmla="*/ 23 w 23"/>
                <a:gd name="T25" fmla="*/ 14 h 23"/>
                <a:gd name="T26" fmla="*/ 17 w 23"/>
                <a:gd name="T27" fmla="*/ 14 h 23"/>
                <a:gd name="T28" fmla="*/ 14 w 23"/>
                <a:gd name="T29" fmla="*/ 17 h 23"/>
                <a:gd name="T30" fmla="*/ 11 w 23"/>
                <a:gd name="T3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1" y="23"/>
                  </a:moveTo>
                  <a:cubicBezTo>
                    <a:pt x="10" y="20"/>
                    <a:pt x="10" y="18"/>
                    <a:pt x="9" y="17"/>
                  </a:cubicBezTo>
                  <a:cubicBezTo>
                    <a:pt x="8" y="15"/>
                    <a:pt x="8" y="15"/>
                    <a:pt x="6" y="14"/>
                  </a:cubicBezTo>
                  <a:cubicBezTo>
                    <a:pt x="4" y="14"/>
                    <a:pt x="2" y="14"/>
                    <a:pt x="0" y="14"/>
                  </a:cubicBezTo>
                  <a:cubicBezTo>
                    <a:pt x="1" y="12"/>
                    <a:pt x="3" y="11"/>
                    <a:pt x="4" y="10"/>
                  </a:cubicBezTo>
                  <a:cubicBezTo>
                    <a:pt x="6" y="9"/>
                    <a:pt x="6" y="8"/>
                    <a:pt x="5" y="6"/>
                  </a:cubicBezTo>
                  <a:cubicBezTo>
                    <a:pt x="5" y="4"/>
                    <a:pt x="5" y="2"/>
                    <a:pt x="4" y="0"/>
                  </a:cubicBezTo>
                  <a:cubicBezTo>
                    <a:pt x="6" y="1"/>
                    <a:pt x="8" y="3"/>
                    <a:pt x="10" y="4"/>
                  </a:cubicBezTo>
                  <a:cubicBezTo>
                    <a:pt x="11" y="4"/>
                    <a:pt x="12" y="4"/>
                    <a:pt x="13" y="4"/>
                  </a:cubicBezTo>
                  <a:cubicBezTo>
                    <a:pt x="15" y="3"/>
                    <a:pt x="16" y="1"/>
                    <a:pt x="19" y="0"/>
                  </a:cubicBezTo>
                  <a:cubicBezTo>
                    <a:pt x="18" y="3"/>
                    <a:pt x="18" y="5"/>
                    <a:pt x="17" y="7"/>
                  </a:cubicBezTo>
                  <a:cubicBezTo>
                    <a:pt x="17" y="8"/>
                    <a:pt x="17" y="9"/>
                    <a:pt x="18" y="9"/>
                  </a:cubicBezTo>
                  <a:cubicBezTo>
                    <a:pt x="20" y="11"/>
                    <a:pt x="21" y="12"/>
                    <a:pt x="23" y="14"/>
                  </a:cubicBezTo>
                  <a:cubicBezTo>
                    <a:pt x="21" y="14"/>
                    <a:pt x="19" y="15"/>
                    <a:pt x="17" y="14"/>
                  </a:cubicBezTo>
                  <a:cubicBezTo>
                    <a:pt x="15" y="14"/>
                    <a:pt x="14" y="15"/>
                    <a:pt x="14" y="17"/>
                  </a:cubicBezTo>
                  <a:cubicBezTo>
                    <a:pt x="13" y="19"/>
                    <a:pt x="12" y="20"/>
                    <a:pt x="11"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1" name="Freeform 39">
              <a:extLst>
                <a:ext uri="{FF2B5EF4-FFF2-40B4-BE49-F238E27FC236}">
                  <a16:creationId xmlns:a16="http://schemas.microsoft.com/office/drawing/2014/main" id="{C9C5E464-4C10-4C3E-8AC0-0733692A7814}"/>
                </a:ext>
              </a:extLst>
            </p:cNvPr>
            <p:cNvSpPr>
              <a:spLocks/>
            </p:cNvSpPr>
            <p:nvPr/>
          </p:nvSpPr>
          <p:spPr bwMode="auto">
            <a:xfrm>
              <a:off x="1011555" y="1285875"/>
              <a:ext cx="44450" cy="44450"/>
            </a:xfrm>
            <a:custGeom>
              <a:avLst/>
              <a:gdLst>
                <a:gd name="T0" fmla="*/ 24 w 24"/>
                <a:gd name="T1" fmla="*/ 14 h 23"/>
                <a:gd name="T2" fmla="*/ 17 w 24"/>
                <a:gd name="T3" fmla="*/ 15 h 23"/>
                <a:gd name="T4" fmla="*/ 14 w 24"/>
                <a:gd name="T5" fmla="*/ 16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1 w 24"/>
                <a:gd name="T21" fmla="*/ 4 h 23"/>
                <a:gd name="T22" fmla="*/ 13 w 24"/>
                <a:gd name="T23" fmla="*/ 4 h 23"/>
                <a:gd name="T24" fmla="*/ 19 w 24"/>
                <a:gd name="T25" fmla="*/ 0 h 23"/>
                <a:gd name="T26" fmla="*/ 17 w 24"/>
                <a:gd name="T27" fmla="*/ 7 h 23"/>
                <a:gd name="T28" fmla="*/ 18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9"/>
                  </a:cubicBezTo>
                  <a:cubicBezTo>
                    <a:pt x="6" y="9"/>
                    <a:pt x="6" y="8"/>
                    <a:pt x="6" y="7"/>
                  </a:cubicBezTo>
                  <a:cubicBezTo>
                    <a:pt x="5" y="5"/>
                    <a:pt x="5" y="3"/>
                    <a:pt x="4" y="0"/>
                  </a:cubicBezTo>
                  <a:cubicBezTo>
                    <a:pt x="7" y="1"/>
                    <a:pt x="9" y="3"/>
                    <a:pt x="11" y="4"/>
                  </a:cubicBezTo>
                  <a:cubicBezTo>
                    <a:pt x="11" y="4"/>
                    <a:pt x="12" y="4"/>
                    <a:pt x="13" y="4"/>
                  </a:cubicBezTo>
                  <a:cubicBezTo>
                    <a:pt x="15" y="3"/>
                    <a:pt x="17" y="1"/>
                    <a:pt x="19" y="0"/>
                  </a:cubicBezTo>
                  <a:cubicBezTo>
                    <a:pt x="18" y="3"/>
                    <a:pt x="18" y="5"/>
                    <a:pt x="17" y="7"/>
                  </a:cubicBezTo>
                  <a:cubicBezTo>
                    <a:pt x="17" y="8"/>
                    <a:pt x="17" y="9"/>
                    <a:pt x="18" y="9"/>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2" name="Freeform 40">
              <a:extLst>
                <a:ext uri="{FF2B5EF4-FFF2-40B4-BE49-F238E27FC236}">
                  <a16:creationId xmlns:a16="http://schemas.microsoft.com/office/drawing/2014/main" id="{BFBBDD89-C2F9-485E-9AF2-5126A2E9A1B3}"/>
                </a:ext>
              </a:extLst>
            </p:cNvPr>
            <p:cNvSpPr>
              <a:spLocks/>
            </p:cNvSpPr>
            <p:nvPr/>
          </p:nvSpPr>
          <p:spPr bwMode="auto">
            <a:xfrm>
              <a:off x="1313180" y="1285875"/>
              <a:ext cx="44450" cy="44450"/>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5 w 24"/>
                <a:gd name="T19" fmla="*/ 0 h 23"/>
                <a:gd name="T20" fmla="*/ 11 w 24"/>
                <a:gd name="T21" fmla="*/ 4 h 23"/>
                <a:gd name="T22" fmla="*/ 13 w 24"/>
                <a:gd name="T23" fmla="*/ 4 h 23"/>
                <a:gd name="T24" fmla="*/ 19 w 24"/>
                <a:gd name="T25" fmla="*/ 0 h 23"/>
                <a:gd name="T26" fmla="*/ 18 w 24"/>
                <a:gd name="T27" fmla="*/ 7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ubicBezTo>
                    <a:pt x="7" y="1"/>
                    <a:pt x="9" y="2"/>
                    <a:pt x="11" y="4"/>
                  </a:cubicBezTo>
                  <a:cubicBezTo>
                    <a:pt x="12" y="4"/>
                    <a:pt x="12" y="4"/>
                    <a:pt x="13" y="4"/>
                  </a:cubicBezTo>
                  <a:cubicBezTo>
                    <a:pt x="15" y="2"/>
                    <a:pt x="17" y="1"/>
                    <a:pt x="19" y="0"/>
                  </a:cubicBezTo>
                  <a:cubicBezTo>
                    <a:pt x="19" y="3"/>
                    <a:pt x="18" y="5"/>
                    <a:pt x="18" y="7"/>
                  </a:cubicBezTo>
                  <a:cubicBezTo>
                    <a:pt x="17" y="8"/>
                    <a:pt x="18" y="9"/>
                    <a:pt x="19" y="10"/>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3" name="Freeform 41">
              <a:extLst>
                <a:ext uri="{FF2B5EF4-FFF2-40B4-BE49-F238E27FC236}">
                  <a16:creationId xmlns:a16="http://schemas.microsoft.com/office/drawing/2014/main" id="{758A9D98-6A45-4D81-BD63-1C900226208E}"/>
                </a:ext>
              </a:extLst>
            </p:cNvPr>
            <p:cNvSpPr>
              <a:spLocks/>
            </p:cNvSpPr>
            <p:nvPr/>
          </p:nvSpPr>
          <p:spPr bwMode="auto">
            <a:xfrm>
              <a:off x="1130618" y="1285875"/>
              <a:ext cx="44450" cy="44450"/>
            </a:xfrm>
            <a:custGeom>
              <a:avLst/>
              <a:gdLst>
                <a:gd name="T0" fmla="*/ 0 w 24"/>
                <a:gd name="T1" fmla="*/ 14 h 23"/>
                <a:gd name="T2" fmla="*/ 6 w 24"/>
                <a:gd name="T3" fmla="*/ 9 h 23"/>
                <a:gd name="T4" fmla="*/ 6 w 24"/>
                <a:gd name="T5" fmla="*/ 7 h 23"/>
                <a:gd name="T6" fmla="*/ 5 w 24"/>
                <a:gd name="T7" fmla="*/ 0 h 23"/>
                <a:gd name="T8" fmla="*/ 11 w 24"/>
                <a:gd name="T9" fmla="*/ 4 h 23"/>
                <a:gd name="T10" fmla="*/ 14 w 24"/>
                <a:gd name="T11" fmla="*/ 4 h 23"/>
                <a:gd name="T12" fmla="*/ 20 w 24"/>
                <a:gd name="T13" fmla="*/ 0 h 23"/>
                <a:gd name="T14" fmla="*/ 18 w 24"/>
                <a:gd name="T15" fmla="*/ 7 h 23"/>
                <a:gd name="T16" fmla="*/ 19 w 24"/>
                <a:gd name="T17" fmla="*/ 10 h 23"/>
                <a:gd name="T18" fmla="*/ 24 w 24"/>
                <a:gd name="T19" fmla="*/ 14 h 23"/>
                <a:gd name="T20" fmla="*/ 18 w 24"/>
                <a:gd name="T21" fmla="*/ 14 h 23"/>
                <a:gd name="T22" fmla="*/ 15 w 24"/>
                <a:gd name="T23" fmla="*/ 17 h 23"/>
                <a:gd name="T24" fmla="*/ 12 w 24"/>
                <a:gd name="T25" fmla="*/ 23 h 23"/>
                <a:gd name="T26" fmla="*/ 9 w 24"/>
                <a:gd name="T27" fmla="*/ 16 h 23"/>
                <a:gd name="T28" fmla="*/ 7 w 24"/>
                <a:gd name="T29" fmla="*/ 15 h 23"/>
                <a:gd name="T30" fmla="*/ 0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0" y="14"/>
                  </a:moveTo>
                  <a:cubicBezTo>
                    <a:pt x="2" y="12"/>
                    <a:pt x="4" y="11"/>
                    <a:pt x="6" y="9"/>
                  </a:cubicBezTo>
                  <a:cubicBezTo>
                    <a:pt x="6" y="9"/>
                    <a:pt x="7" y="8"/>
                    <a:pt x="6" y="7"/>
                  </a:cubicBezTo>
                  <a:cubicBezTo>
                    <a:pt x="6" y="5"/>
                    <a:pt x="5" y="3"/>
                    <a:pt x="5" y="0"/>
                  </a:cubicBezTo>
                  <a:cubicBezTo>
                    <a:pt x="7" y="1"/>
                    <a:pt x="9" y="2"/>
                    <a:pt x="11" y="4"/>
                  </a:cubicBezTo>
                  <a:cubicBezTo>
                    <a:pt x="12" y="4"/>
                    <a:pt x="13" y="4"/>
                    <a:pt x="14" y="4"/>
                  </a:cubicBezTo>
                  <a:cubicBezTo>
                    <a:pt x="15" y="2"/>
                    <a:pt x="17" y="1"/>
                    <a:pt x="20" y="0"/>
                  </a:cubicBezTo>
                  <a:cubicBezTo>
                    <a:pt x="19" y="2"/>
                    <a:pt x="19" y="5"/>
                    <a:pt x="18" y="7"/>
                  </a:cubicBezTo>
                  <a:cubicBezTo>
                    <a:pt x="18" y="8"/>
                    <a:pt x="18" y="9"/>
                    <a:pt x="19" y="10"/>
                  </a:cubicBezTo>
                  <a:cubicBezTo>
                    <a:pt x="21" y="11"/>
                    <a:pt x="22" y="12"/>
                    <a:pt x="24" y="14"/>
                  </a:cubicBezTo>
                  <a:cubicBezTo>
                    <a:pt x="22" y="14"/>
                    <a:pt x="20" y="14"/>
                    <a:pt x="18" y="14"/>
                  </a:cubicBezTo>
                  <a:cubicBezTo>
                    <a:pt x="16" y="14"/>
                    <a:pt x="15" y="15"/>
                    <a:pt x="15" y="17"/>
                  </a:cubicBezTo>
                  <a:cubicBezTo>
                    <a:pt x="14" y="18"/>
                    <a:pt x="13" y="20"/>
                    <a:pt x="12" y="23"/>
                  </a:cubicBezTo>
                  <a:cubicBezTo>
                    <a:pt x="11" y="20"/>
                    <a:pt x="10" y="18"/>
                    <a:pt x="9" y="16"/>
                  </a:cubicBezTo>
                  <a:cubicBezTo>
                    <a:pt x="9" y="15"/>
                    <a:pt x="8" y="15"/>
                    <a:pt x="7" y="15"/>
                  </a:cubicBezTo>
                  <a:cubicBezTo>
                    <a:pt x="5" y="14"/>
                    <a:pt x="3" y="14"/>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4" name="Freeform 42">
              <a:extLst>
                <a:ext uri="{FF2B5EF4-FFF2-40B4-BE49-F238E27FC236}">
                  <a16:creationId xmlns:a16="http://schemas.microsoft.com/office/drawing/2014/main" id="{705A1B34-44BF-44F0-B5AA-B5A6CBF4AD8E}"/>
                </a:ext>
              </a:extLst>
            </p:cNvPr>
            <p:cNvSpPr>
              <a:spLocks/>
            </p:cNvSpPr>
            <p:nvPr/>
          </p:nvSpPr>
          <p:spPr bwMode="auto">
            <a:xfrm>
              <a:off x="1070293" y="1285875"/>
              <a:ext cx="46037" cy="44450"/>
            </a:xfrm>
            <a:custGeom>
              <a:avLst/>
              <a:gdLst>
                <a:gd name="T0" fmla="*/ 24 w 24"/>
                <a:gd name="T1" fmla="*/ 14 h 23"/>
                <a:gd name="T2" fmla="*/ 17 w 24"/>
                <a:gd name="T3" fmla="*/ 15 h 23"/>
                <a:gd name="T4" fmla="*/ 15 w 24"/>
                <a:gd name="T5" fmla="*/ 16 h 23"/>
                <a:gd name="T6" fmla="*/ 12 w 24"/>
                <a:gd name="T7" fmla="*/ 23 h 23"/>
                <a:gd name="T8" fmla="*/ 9 w 24"/>
                <a:gd name="T9" fmla="*/ 16 h 23"/>
                <a:gd name="T10" fmla="*/ 7 w 24"/>
                <a:gd name="T11" fmla="*/ 15 h 23"/>
                <a:gd name="T12" fmla="*/ 0 w 24"/>
                <a:gd name="T13" fmla="*/ 14 h 23"/>
                <a:gd name="T14" fmla="*/ 5 w 24"/>
                <a:gd name="T15" fmla="*/ 10 h 23"/>
                <a:gd name="T16" fmla="*/ 6 w 24"/>
                <a:gd name="T17" fmla="*/ 6 h 23"/>
                <a:gd name="T18" fmla="*/ 5 w 24"/>
                <a:gd name="T19" fmla="*/ 0 h 23"/>
                <a:gd name="T20" fmla="*/ 10 w 24"/>
                <a:gd name="T21" fmla="*/ 3 h 23"/>
                <a:gd name="T22" fmla="*/ 14 w 24"/>
                <a:gd name="T23" fmla="*/ 3 h 23"/>
                <a:gd name="T24" fmla="*/ 19 w 24"/>
                <a:gd name="T25" fmla="*/ 0 h 23"/>
                <a:gd name="T26" fmla="*/ 18 w 24"/>
                <a:gd name="T27" fmla="*/ 7 h 23"/>
                <a:gd name="T28" fmla="*/ 19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5"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10"/>
                  </a:cubicBezTo>
                  <a:cubicBezTo>
                    <a:pt x="6" y="9"/>
                    <a:pt x="7" y="8"/>
                    <a:pt x="6" y="6"/>
                  </a:cubicBezTo>
                  <a:cubicBezTo>
                    <a:pt x="5" y="4"/>
                    <a:pt x="5" y="2"/>
                    <a:pt x="5" y="0"/>
                  </a:cubicBezTo>
                  <a:cubicBezTo>
                    <a:pt x="7" y="1"/>
                    <a:pt x="8" y="2"/>
                    <a:pt x="10" y="3"/>
                  </a:cubicBezTo>
                  <a:cubicBezTo>
                    <a:pt x="11" y="4"/>
                    <a:pt x="13" y="4"/>
                    <a:pt x="14" y="3"/>
                  </a:cubicBezTo>
                  <a:cubicBezTo>
                    <a:pt x="16" y="2"/>
                    <a:pt x="17" y="1"/>
                    <a:pt x="19" y="0"/>
                  </a:cubicBezTo>
                  <a:cubicBezTo>
                    <a:pt x="19" y="3"/>
                    <a:pt x="18" y="5"/>
                    <a:pt x="18" y="7"/>
                  </a:cubicBezTo>
                  <a:cubicBezTo>
                    <a:pt x="17" y="8"/>
                    <a:pt x="18" y="9"/>
                    <a:pt x="19" y="9"/>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5" name="Freeform 43">
              <a:extLst>
                <a:ext uri="{FF2B5EF4-FFF2-40B4-BE49-F238E27FC236}">
                  <a16:creationId xmlns:a16="http://schemas.microsoft.com/office/drawing/2014/main" id="{BBBDBC11-75D4-437B-AC2A-F7B7E4FC050C}"/>
                </a:ext>
              </a:extLst>
            </p:cNvPr>
            <p:cNvSpPr>
              <a:spLocks/>
            </p:cNvSpPr>
            <p:nvPr/>
          </p:nvSpPr>
          <p:spPr bwMode="auto">
            <a:xfrm>
              <a:off x="889318" y="1285875"/>
              <a:ext cx="44450" cy="44450"/>
            </a:xfrm>
            <a:custGeom>
              <a:avLst/>
              <a:gdLst>
                <a:gd name="T0" fmla="*/ 5 w 24"/>
                <a:gd name="T1" fmla="*/ 0 h 23"/>
                <a:gd name="T2" fmla="*/ 10 w 24"/>
                <a:gd name="T3" fmla="*/ 4 h 23"/>
                <a:gd name="T4" fmla="*/ 13 w 24"/>
                <a:gd name="T5" fmla="*/ 4 h 23"/>
                <a:gd name="T6" fmla="*/ 19 w 24"/>
                <a:gd name="T7" fmla="*/ 0 h 23"/>
                <a:gd name="T8" fmla="*/ 18 w 24"/>
                <a:gd name="T9" fmla="*/ 7 h 23"/>
                <a:gd name="T10" fmla="*/ 19 w 24"/>
                <a:gd name="T11" fmla="*/ 10 h 23"/>
                <a:gd name="T12" fmla="*/ 24 w 24"/>
                <a:gd name="T13" fmla="*/ 14 h 23"/>
                <a:gd name="T14" fmla="*/ 17 w 24"/>
                <a:gd name="T15" fmla="*/ 15 h 23"/>
                <a:gd name="T16" fmla="*/ 14 w 24"/>
                <a:gd name="T17" fmla="*/ 16 h 23"/>
                <a:gd name="T18" fmla="*/ 12 w 24"/>
                <a:gd name="T19" fmla="*/ 23 h 23"/>
                <a:gd name="T20" fmla="*/ 9 w 24"/>
                <a:gd name="T21" fmla="*/ 16 h 23"/>
                <a:gd name="T22" fmla="*/ 7 w 24"/>
                <a:gd name="T23" fmla="*/ 15 h 23"/>
                <a:gd name="T24" fmla="*/ 0 w 24"/>
                <a:gd name="T25" fmla="*/ 14 h 23"/>
                <a:gd name="T26" fmla="*/ 5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2"/>
                    <a:pt x="10" y="4"/>
                  </a:cubicBezTo>
                  <a:cubicBezTo>
                    <a:pt x="11" y="4"/>
                    <a:pt x="12" y="4"/>
                    <a:pt x="13" y="4"/>
                  </a:cubicBezTo>
                  <a:cubicBezTo>
                    <a:pt x="15" y="2"/>
                    <a:pt x="17" y="1"/>
                    <a:pt x="19" y="0"/>
                  </a:cubicBezTo>
                  <a:cubicBezTo>
                    <a:pt x="19" y="2"/>
                    <a:pt x="18" y="5"/>
                    <a:pt x="18" y="7"/>
                  </a:cubicBezTo>
                  <a:cubicBezTo>
                    <a:pt x="17" y="8"/>
                    <a:pt x="18" y="9"/>
                    <a:pt x="19" y="10"/>
                  </a:cubicBezTo>
                  <a:cubicBezTo>
                    <a:pt x="20" y="11"/>
                    <a:pt x="22" y="12"/>
                    <a:pt x="24" y="14"/>
                  </a:cubicBez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187" name="组合 186">
            <a:extLst>
              <a:ext uri="{FF2B5EF4-FFF2-40B4-BE49-F238E27FC236}">
                <a16:creationId xmlns:a16="http://schemas.microsoft.com/office/drawing/2014/main" id="{BDE20F80-E1B4-424A-91F2-ABCA4DB43F74}"/>
              </a:ext>
            </a:extLst>
          </p:cNvPr>
          <p:cNvGrpSpPr/>
          <p:nvPr/>
        </p:nvGrpSpPr>
        <p:grpSpPr>
          <a:xfrm>
            <a:off x="7548908" y="4053168"/>
            <a:ext cx="1631702" cy="1605952"/>
            <a:chOff x="660718" y="515938"/>
            <a:chExt cx="1106487" cy="1089025"/>
          </a:xfrm>
          <a:gradFill flip="none" rotWithShape="1">
            <a:gsLst>
              <a:gs pos="100000">
                <a:schemeClr val="accent2"/>
              </a:gs>
              <a:gs pos="71000">
                <a:schemeClr val="accent1"/>
              </a:gs>
            </a:gsLst>
            <a:lin ang="5400000" scaled="1"/>
            <a:tileRect/>
          </a:gradFill>
        </p:grpSpPr>
        <p:sp>
          <p:nvSpPr>
            <p:cNvPr id="188" name="Freeform 5">
              <a:extLst>
                <a:ext uri="{FF2B5EF4-FFF2-40B4-BE49-F238E27FC236}">
                  <a16:creationId xmlns:a16="http://schemas.microsoft.com/office/drawing/2014/main" id="{AE9AF7A4-DAAA-47BE-9D72-F6982C891117}"/>
                </a:ext>
              </a:extLst>
            </p:cNvPr>
            <p:cNvSpPr>
              <a:spLocks noEditPoints="1"/>
            </p:cNvSpPr>
            <p:nvPr/>
          </p:nvSpPr>
          <p:spPr bwMode="auto">
            <a:xfrm>
              <a:off x="660718" y="1135063"/>
              <a:ext cx="1106487" cy="469900"/>
            </a:xfrm>
            <a:custGeom>
              <a:avLst/>
              <a:gdLst>
                <a:gd name="T0" fmla="*/ 325 w 591"/>
                <a:gd name="T1" fmla="*/ 251 h 251"/>
                <a:gd name="T2" fmla="*/ 341 w 591"/>
                <a:gd name="T3" fmla="*/ 194 h 251"/>
                <a:gd name="T4" fmla="*/ 284 w 591"/>
                <a:gd name="T5" fmla="*/ 192 h 251"/>
                <a:gd name="T6" fmla="*/ 276 w 591"/>
                <a:gd name="T7" fmla="*/ 218 h 251"/>
                <a:gd name="T8" fmla="*/ 492 w 591"/>
                <a:gd name="T9" fmla="*/ 73 h 251"/>
                <a:gd name="T10" fmla="*/ 376 w 591"/>
                <a:gd name="T11" fmla="*/ 192 h 251"/>
                <a:gd name="T12" fmla="*/ 405 w 591"/>
                <a:gd name="T13" fmla="*/ 170 h 251"/>
                <a:gd name="T14" fmla="*/ 375 w 591"/>
                <a:gd name="T15" fmla="*/ 148 h 251"/>
                <a:gd name="T16" fmla="*/ 236 w 591"/>
                <a:gd name="T17" fmla="*/ 207 h 251"/>
                <a:gd name="T18" fmla="*/ 245 w 591"/>
                <a:gd name="T19" fmla="*/ 172 h 251"/>
                <a:gd name="T20" fmla="*/ 209 w 591"/>
                <a:gd name="T21" fmla="*/ 172 h 251"/>
                <a:gd name="T22" fmla="*/ 199 w 591"/>
                <a:gd name="T23" fmla="*/ 207 h 251"/>
                <a:gd name="T24" fmla="*/ 459 w 591"/>
                <a:gd name="T25" fmla="*/ 173 h 251"/>
                <a:gd name="T26" fmla="*/ 5 w 591"/>
                <a:gd name="T27" fmla="*/ 68 h 251"/>
                <a:gd name="T28" fmla="*/ 99 w 591"/>
                <a:gd name="T29" fmla="*/ 185 h 251"/>
                <a:gd name="T30" fmla="*/ 468 w 591"/>
                <a:gd name="T31" fmla="*/ 196 h 251"/>
                <a:gd name="T32" fmla="*/ 591 w 591"/>
                <a:gd name="T33" fmla="*/ 47 h 251"/>
                <a:gd name="T34" fmla="*/ 576 w 591"/>
                <a:gd name="T35" fmla="*/ 95 h 251"/>
                <a:gd name="T36" fmla="*/ 15 w 591"/>
                <a:gd name="T37" fmla="*/ 95 h 251"/>
                <a:gd name="T38" fmla="*/ 499 w 591"/>
                <a:gd name="T39" fmla="*/ 152 h 251"/>
                <a:gd name="T40" fmla="*/ 562 w 591"/>
                <a:gd name="T41" fmla="*/ 0 h 251"/>
                <a:gd name="T42" fmla="*/ 143 w 591"/>
                <a:gd name="T43" fmla="*/ 141 h 251"/>
                <a:gd name="T44" fmla="*/ 67 w 591"/>
                <a:gd name="T45" fmla="*/ 116 h 251"/>
                <a:gd name="T46" fmla="*/ 58 w 591"/>
                <a:gd name="T47" fmla="*/ 38 h 251"/>
                <a:gd name="T48" fmla="*/ 514 w 591"/>
                <a:gd name="T49" fmla="*/ 93 h 251"/>
                <a:gd name="T50" fmla="*/ 416 w 591"/>
                <a:gd name="T51" fmla="*/ 174 h 251"/>
                <a:gd name="T52" fmla="*/ 130 w 591"/>
                <a:gd name="T53" fmla="*/ 139 h 251"/>
                <a:gd name="T54" fmla="*/ 159 w 591"/>
                <a:gd name="T55" fmla="*/ 81 h 251"/>
                <a:gd name="T56" fmla="*/ 166 w 591"/>
                <a:gd name="T57" fmla="*/ 104 h 251"/>
                <a:gd name="T58" fmla="*/ 174 w 591"/>
                <a:gd name="T59" fmla="*/ 81 h 251"/>
                <a:gd name="T60" fmla="*/ 334 w 591"/>
                <a:gd name="T61" fmla="*/ 87 h 251"/>
                <a:gd name="T62" fmla="*/ 321 w 591"/>
                <a:gd name="T63" fmla="*/ 90 h 251"/>
                <a:gd name="T64" fmla="*/ 333 w 591"/>
                <a:gd name="T65" fmla="*/ 95 h 251"/>
                <a:gd name="T66" fmla="*/ 386 w 591"/>
                <a:gd name="T67" fmla="*/ 87 h 251"/>
                <a:gd name="T68" fmla="*/ 395 w 591"/>
                <a:gd name="T69" fmla="*/ 98 h 251"/>
                <a:gd name="T70" fmla="*/ 303 w 591"/>
                <a:gd name="T71" fmla="*/ 81 h 251"/>
                <a:gd name="T72" fmla="*/ 284 w 591"/>
                <a:gd name="T73" fmla="*/ 95 h 251"/>
                <a:gd name="T74" fmla="*/ 307 w 591"/>
                <a:gd name="T75" fmla="*/ 95 h 251"/>
                <a:gd name="T76" fmla="*/ 454 w 591"/>
                <a:gd name="T77" fmla="*/ 98 h 251"/>
                <a:gd name="T78" fmla="*/ 462 w 591"/>
                <a:gd name="T79" fmla="*/ 88 h 251"/>
                <a:gd name="T80" fmla="*/ 450 w 591"/>
                <a:gd name="T81" fmla="*/ 90 h 251"/>
                <a:gd name="T82" fmla="*/ 431 w 591"/>
                <a:gd name="T83" fmla="*/ 90 h 251"/>
                <a:gd name="T84" fmla="*/ 418 w 591"/>
                <a:gd name="T85" fmla="*/ 87 h 251"/>
                <a:gd name="T86" fmla="*/ 211 w 591"/>
                <a:gd name="T87" fmla="*/ 95 h 251"/>
                <a:gd name="T88" fmla="*/ 191 w 591"/>
                <a:gd name="T89" fmla="*/ 81 h 251"/>
                <a:gd name="T90" fmla="*/ 199 w 591"/>
                <a:gd name="T91" fmla="*/ 104 h 251"/>
                <a:gd name="T92" fmla="*/ 366 w 591"/>
                <a:gd name="T93" fmla="*/ 88 h 251"/>
                <a:gd name="T94" fmla="*/ 353 w 591"/>
                <a:gd name="T95" fmla="*/ 90 h 251"/>
                <a:gd name="T96" fmla="*/ 365 w 591"/>
                <a:gd name="T97" fmla="*/ 95 h 251"/>
                <a:gd name="T98" fmla="*/ 266 w 591"/>
                <a:gd name="T99" fmla="*/ 98 h 251"/>
                <a:gd name="T100" fmla="*/ 265 w 591"/>
                <a:gd name="T101" fmla="*/ 85 h 251"/>
                <a:gd name="T102" fmla="*/ 243 w 591"/>
                <a:gd name="T103" fmla="*/ 95 h 251"/>
                <a:gd name="T104" fmla="*/ 224 w 591"/>
                <a:gd name="T105" fmla="*/ 81 h 251"/>
                <a:gd name="T106" fmla="*/ 231 w 591"/>
                <a:gd name="T107" fmla="*/ 104 h 251"/>
                <a:gd name="T108" fmla="*/ 127 w 591"/>
                <a:gd name="T109" fmla="*/ 90 h 251"/>
                <a:gd name="T110" fmla="*/ 139 w 591"/>
                <a:gd name="T111" fmla="*/ 96 h 251"/>
                <a:gd name="T112" fmla="*/ 132 w 591"/>
                <a:gd name="T113" fmla="*/ 8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1" h="251">
                  <a:moveTo>
                    <a:pt x="265" y="251"/>
                  </a:moveTo>
                  <a:cubicBezTo>
                    <a:pt x="266" y="251"/>
                    <a:pt x="267" y="250"/>
                    <a:pt x="268" y="250"/>
                  </a:cubicBezTo>
                  <a:cubicBezTo>
                    <a:pt x="276" y="243"/>
                    <a:pt x="285" y="237"/>
                    <a:pt x="294" y="231"/>
                  </a:cubicBezTo>
                  <a:cubicBezTo>
                    <a:pt x="295" y="230"/>
                    <a:pt x="295" y="230"/>
                    <a:pt x="297" y="231"/>
                  </a:cubicBezTo>
                  <a:cubicBezTo>
                    <a:pt x="305" y="237"/>
                    <a:pt x="314" y="244"/>
                    <a:pt x="323" y="250"/>
                  </a:cubicBezTo>
                  <a:cubicBezTo>
                    <a:pt x="324" y="250"/>
                    <a:pt x="324" y="251"/>
                    <a:pt x="325" y="251"/>
                  </a:cubicBezTo>
                  <a:cubicBezTo>
                    <a:pt x="325" y="250"/>
                    <a:pt x="324" y="249"/>
                    <a:pt x="324" y="249"/>
                  </a:cubicBezTo>
                  <a:cubicBezTo>
                    <a:pt x="321" y="238"/>
                    <a:pt x="318" y="228"/>
                    <a:pt x="314" y="218"/>
                  </a:cubicBezTo>
                  <a:cubicBezTo>
                    <a:pt x="314" y="216"/>
                    <a:pt x="314" y="216"/>
                    <a:pt x="315" y="215"/>
                  </a:cubicBezTo>
                  <a:cubicBezTo>
                    <a:pt x="324" y="209"/>
                    <a:pt x="333" y="202"/>
                    <a:pt x="342" y="196"/>
                  </a:cubicBezTo>
                  <a:cubicBezTo>
                    <a:pt x="342" y="195"/>
                    <a:pt x="343" y="195"/>
                    <a:pt x="344" y="194"/>
                  </a:cubicBezTo>
                  <a:cubicBezTo>
                    <a:pt x="342" y="194"/>
                    <a:pt x="342" y="194"/>
                    <a:pt x="341" y="194"/>
                  </a:cubicBezTo>
                  <a:cubicBezTo>
                    <a:pt x="330" y="194"/>
                    <a:pt x="319" y="194"/>
                    <a:pt x="309" y="194"/>
                  </a:cubicBezTo>
                  <a:cubicBezTo>
                    <a:pt x="307" y="194"/>
                    <a:pt x="306" y="194"/>
                    <a:pt x="306" y="192"/>
                  </a:cubicBezTo>
                  <a:cubicBezTo>
                    <a:pt x="304" y="185"/>
                    <a:pt x="301" y="178"/>
                    <a:pt x="299" y="170"/>
                  </a:cubicBezTo>
                  <a:cubicBezTo>
                    <a:pt x="298" y="167"/>
                    <a:pt x="296" y="163"/>
                    <a:pt x="295" y="159"/>
                  </a:cubicBezTo>
                  <a:cubicBezTo>
                    <a:pt x="295" y="160"/>
                    <a:pt x="294" y="161"/>
                    <a:pt x="294" y="161"/>
                  </a:cubicBezTo>
                  <a:cubicBezTo>
                    <a:pt x="291" y="172"/>
                    <a:pt x="288" y="182"/>
                    <a:pt x="284" y="192"/>
                  </a:cubicBezTo>
                  <a:cubicBezTo>
                    <a:pt x="284" y="194"/>
                    <a:pt x="283" y="194"/>
                    <a:pt x="281" y="194"/>
                  </a:cubicBezTo>
                  <a:cubicBezTo>
                    <a:pt x="271" y="194"/>
                    <a:pt x="260" y="194"/>
                    <a:pt x="249" y="194"/>
                  </a:cubicBezTo>
                  <a:cubicBezTo>
                    <a:pt x="248" y="194"/>
                    <a:pt x="248" y="194"/>
                    <a:pt x="247" y="194"/>
                  </a:cubicBezTo>
                  <a:cubicBezTo>
                    <a:pt x="248" y="195"/>
                    <a:pt x="248" y="196"/>
                    <a:pt x="249" y="196"/>
                  </a:cubicBezTo>
                  <a:cubicBezTo>
                    <a:pt x="258" y="202"/>
                    <a:pt x="266" y="209"/>
                    <a:pt x="275" y="215"/>
                  </a:cubicBezTo>
                  <a:cubicBezTo>
                    <a:pt x="276" y="216"/>
                    <a:pt x="276" y="216"/>
                    <a:pt x="276" y="218"/>
                  </a:cubicBezTo>
                  <a:cubicBezTo>
                    <a:pt x="275" y="221"/>
                    <a:pt x="273" y="225"/>
                    <a:pt x="272" y="229"/>
                  </a:cubicBezTo>
                  <a:cubicBezTo>
                    <a:pt x="270" y="236"/>
                    <a:pt x="268" y="244"/>
                    <a:pt x="265" y="251"/>
                  </a:cubicBezTo>
                  <a:close/>
                  <a:moveTo>
                    <a:pt x="492" y="67"/>
                  </a:moveTo>
                  <a:cubicBezTo>
                    <a:pt x="361" y="67"/>
                    <a:pt x="230" y="67"/>
                    <a:pt x="98" y="67"/>
                  </a:cubicBezTo>
                  <a:cubicBezTo>
                    <a:pt x="98" y="69"/>
                    <a:pt x="98" y="71"/>
                    <a:pt x="98" y="73"/>
                  </a:cubicBezTo>
                  <a:cubicBezTo>
                    <a:pt x="230" y="73"/>
                    <a:pt x="361" y="73"/>
                    <a:pt x="492" y="73"/>
                  </a:cubicBezTo>
                  <a:cubicBezTo>
                    <a:pt x="492" y="71"/>
                    <a:pt x="492" y="69"/>
                    <a:pt x="492" y="67"/>
                  </a:cubicBezTo>
                  <a:close/>
                  <a:moveTo>
                    <a:pt x="346" y="170"/>
                  </a:moveTo>
                  <a:cubicBezTo>
                    <a:pt x="346" y="170"/>
                    <a:pt x="346" y="170"/>
                    <a:pt x="346" y="171"/>
                  </a:cubicBezTo>
                  <a:cubicBezTo>
                    <a:pt x="352" y="175"/>
                    <a:pt x="358" y="179"/>
                    <a:pt x="364" y="184"/>
                  </a:cubicBezTo>
                  <a:cubicBezTo>
                    <a:pt x="362" y="191"/>
                    <a:pt x="359" y="198"/>
                    <a:pt x="357" y="206"/>
                  </a:cubicBezTo>
                  <a:cubicBezTo>
                    <a:pt x="363" y="201"/>
                    <a:pt x="369" y="196"/>
                    <a:pt x="376" y="192"/>
                  </a:cubicBezTo>
                  <a:cubicBezTo>
                    <a:pt x="382" y="196"/>
                    <a:pt x="388" y="201"/>
                    <a:pt x="394" y="205"/>
                  </a:cubicBezTo>
                  <a:cubicBezTo>
                    <a:pt x="394" y="204"/>
                    <a:pt x="394" y="204"/>
                    <a:pt x="394" y="204"/>
                  </a:cubicBezTo>
                  <a:cubicBezTo>
                    <a:pt x="392" y="198"/>
                    <a:pt x="390" y="192"/>
                    <a:pt x="388" y="186"/>
                  </a:cubicBezTo>
                  <a:cubicBezTo>
                    <a:pt x="387" y="184"/>
                    <a:pt x="387" y="183"/>
                    <a:pt x="389" y="182"/>
                  </a:cubicBezTo>
                  <a:cubicBezTo>
                    <a:pt x="394" y="179"/>
                    <a:pt x="399" y="175"/>
                    <a:pt x="404" y="172"/>
                  </a:cubicBezTo>
                  <a:cubicBezTo>
                    <a:pt x="404" y="171"/>
                    <a:pt x="405" y="171"/>
                    <a:pt x="405" y="170"/>
                  </a:cubicBezTo>
                  <a:cubicBezTo>
                    <a:pt x="405" y="170"/>
                    <a:pt x="405" y="170"/>
                    <a:pt x="405" y="170"/>
                  </a:cubicBezTo>
                  <a:cubicBezTo>
                    <a:pt x="404" y="170"/>
                    <a:pt x="404" y="170"/>
                    <a:pt x="403" y="170"/>
                  </a:cubicBezTo>
                  <a:cubicBezTo>
                    <a:pt x="397" y="170"/>
                    <a:pt x="391" y="170"/>
                    <a:pt x="385" y="170"/>
                  </a:cubicBezTo>
                  <a:cubicBezTo>
                    <a:pt x="383" y="170"/>
                    <a:pt x="382" y="170"/>
                    <a:pt x="382" y="168"/>
                  </a:cubicBezTo>
                  <a:cubicBezTo>
                    <a:pt x="380" y="162"/>
                    <a:pt x="378" y="156"/>
                    <a:pt x="376" y="151"/>
                  </a:cubicBezTo>
                  <a:cubicBezTo>
                    <a:pt x="376" y="150"/>
                    <a:pt x="376" y="149"/>
                    <a:pt x="375" y="148"/>
                  </a:cubicBezTo>
                  <a:cubicBezTo>
                    <a:pt x="373" y="155"/>
                    <a:pt x="371" y="161"/>
                    <a:pt x="369" y="168"/>
                  </a:cubicBezTo>
                  <a:cubicBezTo>
                    <a:pt x="369" y="170"/>
                    <a:pt x="368" y="170"/>
                    <a:pt x="366" y="170"/>
                  </a:cubicBezTo>
                  <a:cubicBezTo>
                    <a:pt x="359" y="170"/>
                    <a:pt x="353" y="170"/>
                    <a:pt x="346" y="170"/>
                  </a:cubicBezTo>
                  <a:close/>
                  <a:moveTo>
                    <a:pt x="199" y="207"/>
                  </a:moveTo>
                  <a:cubicBezTo>
                    <a:pt x="206" y="202"/>
                    <a:pt x="212" y="198"/>
                    <a:pt x="218" y="194"/>
                  </a:cubicBezTo>
                  <a:cubicBezTo>
                    <a:pt x="224" y="198"/>
                    <a:pt x="230" y="202"/>
                    <a:pt x="236" y="207"/>
                  </a:cubicBezTo>
                  <a:cubicBezTo>
                    <a:pt x="236" y="206"/>
                    <a:pt x="236" y="205"/>
                    <a:pt x="235" y="205"/>
                  </a:cubicBezTo>
                  <a:cubicBezTo>
                    <a:pt x="234" y="199"/>
                    <a:pt x="232" y="193"/>
                    <a:pt x="230" y="187"/>
                  </a:cubicBezTo>
                  <a:cubicBezTo>
                    <a:pt x="229" y="186"/>
                    <a:pt x="229" y="185"/>
                    <a:pt x="230" y="184"/>
                  </a:cubicBezTo>
                  <a:cubicBezTo>
                    <a:pt x="236" y="181"/>
                    <a:pt x="241" y="177"/>
                    <a:pt x="246" y="173"/>
                  </a:cubicBezTo>
                  <a:cubicBezTo>
                    <a:pt x="246" y="173"/>
                    <a:pt x="247" y="173"/>
                    <a:pt x="247" y="172"/>
                  </a:cubicBezTo>
                  <a:cubicBezTo>
                    <a:pt x="246" y="172"/>
                    <a:pt x="246" y="172"/>
                    <a:pt x="245" y="172"/>
                  </a:cubicBezTo>
                  <a:cubicBezTo>
                    <a:pt x="239" y="172"/>
                    <a:pt x="233" y="172"/>
                    <a:pt x="227" y="172"/>
                  </a:cubicBezTo>
                  <a:cubicBezTo>
                    <a:pt x="225" y="172"/>
                    <a:pt x="225" y="171"/>
                    <a:pt x="224" y="170"/>
                  </a:cubicBezTo>
                  <a:cubicBezTo>
                    <a:pt x="222" y="164"/>
                    <a:pt x="220" y="158"/>
                    <a:pt x="218" y="152"/>
                  </a:cubicBezTo>
                  <a:cubicBezTo>
                    <a:pt x="218" y="152"/>
                    <a:pt x="218" y="151"/>
                    <a:pt x="218" y="150"/>
                  </a:cubicBezTo>
                  <a:cubicBezTo>
                    <a:pt x="215" y="157"/>
                    <a:pt x="213" y="163"/>
                    <a:pt x="211" y="170"/>
                  </a:cubicBezTo>
                  <a:cubicBezTo>
                    <a:pt x="211" y="171"/>
                    <a:pt x="210" y="172"/>
                    <a:pt x="209" y="172"/>
                  </a:cubicBezTo>
                  <a:cubicBezTo>
                    <a:pt x="202" y="172"/>
                    <a:pt x="196" y="172"/>
                    <a:pt x="190" y="172"/>
                  </a:cubicBezTo>
                  <a:cubicBezTo>
                    <a:pt x="190" y="172"/>
                    <a:pt x="189" y="172"/>
                    <a:pt x="188" y="172"/>
                  </a:cubicBezTo>
                  <a:cubicBezTo>
                    <a:pt x="194" y="176"/>
                    <a:pt x="199" y="180"/>
                    <a:pt x="205" y="184"/>
                  </a:cubicBezTo>
                  <a:cubicBezTo>
                    <a:pt x="206" y="185"/>
                    <a:pt x="206" y="186"/>
                    <a:pt x="206" y="187"/>
                  </a:cubicBezTo>
                  <a:cubicBezTo>
                    <a:pt x="205" y="187"/>
                    <a:pt x="205" y="188"/>
                    <a:pt x="205" y="188"/>
                  </a:cubicBezTo>
                  <a:cubicBezTo>
                    <a:pt x="203" y="194"/>
                    <a:pt x="201" y="201"/>
                    <a:pt x="199" y="207"/>
                  </a:cubicBezTo>
                  <a:close/>
                  <a:moveTo>
                    <a:pt x="459" y="173"/>
                  </a:moveTo>
                  <a:cubicBezTo>
                    <a:pt x="462" y="176"/>
                    <a:pt x="464" y="178"/>
                    <a:pt x="467" y="180"/>
                  </a:cubicBezTo>
                  <a:cubicBezTo>
                    <a:pt x="473" y="185"/>
                    <a:pt x="479" y="187"/>
                    <a:pt x="487" y="186"/>
                  </a:cubicBezTo>
                  <a:cubicBezTo>
                    <a:pt x="497" y="185"/>
                    <a:pt x="505" y="180"/>
                    <a:pt x="512" y="173"/>
                  </a:cubicBezTo>
                  <a:cubicBezTo>
                    <a:pt x="513" y="173"/>
                    <a:pt x="513" y="173"/>
                    <a:pt x="513" y="173"/>
                  </a:cubicBezTo>
                  <a:cubicBezTo>
                    <a:pt x="496" y="160"/>
                    <a:pt x="478" y="162"/>
                    <a:pt x="459" y="173"/>
                  </a:cubicBezTo>
                  <a:close/>
                  <a:moveTo>
                    <a:pt x="174" y="183"/>
                  </a:moveTo>
                  <a:cubicBezTo>
                    <a:pt x="157" y="175"/>
                    <a:pt x="129" y="183"/>
                    <a:pt x="122" y="197"/>
                  </a:cubicBezTo>
                  <a:cubicBezTo>
                    <a:pt x="131" y="201"/>
                    <a:pt x="140" y="204"/>
                    <a:pt x="150" y="203"/>
                  </a:cubicBezTo>
                  <a:cubicBezTo>
                    <a:pt x="162" y="201"/>
                    <a:pt x="169" y="194"/>
                    <a:pt x="174" y="183"/>
                  </a:cubicBezTo>
                  <a:close/>
                  <a:moveTo>
                    <a:pt x="0" y="47"/>
                  </a:moveTo>
                  <a:cubicBezTo>
                    <a:pt x="0" y="55"/>
                    <a:pt x="1" y="62"/>
                    <a:pt x="5" y="68"/>
                  </a:cubicBezTo>
                  <a:cubicBezTo>
                    <a:pt x="8" y="76"/>
                    <a:pt x="14" y="82"/>
                    <a:pt x="23" y="84"/>
                  </a:cubicBezTo>
                  <a:cubicBezTo>
                    <a:pt x="27" y="85"/>
                    <a:pt x="32" y="86"/>
                    <a:pt x="37" y="85"/>
                  </a:cubicBezTo>
                  <a:cubicBezTo>
                    <a:pt x="32" y="64"/>
                    <a:pt x="22" y="51"/>
                    <a:pt x="0" y="47"/>
                  </a:cubicBezTo>
                  <a:close/>
                  <a:moveTo>
                    <a:pt x="131" y="173"/>
                  </a:moveTo>
                  <a:cubicBezTo>
                    <a:pt x="114" y="161"/>
                    <a:pt x="91" y="161"/>
                    <a:pt x="78" y="173"/>
                  </a:cubicBezTo>
                  <a:cubicBezTo>
                    <a:pt x="84" y="179"/>
                    <a:pt x="91" y="183"/>
                    <a:pt x="99" y="185"/>
                  </a:cubicBezTo>
                  <a:cubicBezTo>
                    <a:pt x="105" y="187"/>
                    <a:pt x="111" y="187"/>
                    <a:pt x="116" y="184"/>
                  </a:cubicBezTo>
                  <a:cubicBezTo>
                    <a:pt x="122" y="182"/>
                    <a:pt x="127" y="178"/>
                    <a:pt x="131" y="173"/>
                  </a:cubicBezTo>
                  <a:close/>
                  <a:moveTo>
                    <a:pt x="417" y="183"/>
                  </a:moveTo>
                  <a:cubicBezTo>
                    <a:pt x="420" y="191"/>
                    <a:pt x="425" y="197"/>
                    <a:pt x="433" y="201"/>
                  </a:cubicBezTo>
                  <a:cubicBezTo>
                    <a:pt x="440" y="204"/>
                    <a:pt x="448" y="203"/>
                    <a:pt x="455" y="202"/>
                  </a:cubicBezTo>
                  <a:cubicBezTo>
                    <a:pt x="460" y="201"/>
                    <a:pt x="464" y="199"/>
                    <a:pt x="468" y="196"/>
                  </a:cubicBezTo>
                  <a:cubicBezTo>
                    <a:pt x="462" y="189"/>
                    <a:pt x="455" y="183"/>
                    <a:pt x="446" y="181"/>
                  </a:cubicBezTo>
                  <a:cubicBezTo>
                    <a:pt x="436" y="179"/>
                    <a:pt x="426" y="180"/>
                    <a:pt x="417" y="183"/>
                  </a:cubicBezTo>
                  <a:close/>
                  <a:moveTo>
                    <a:pt x="554" y="85"/>
                  </a:moveTo>
                  <a:cubicBezTo>
                    <a:pt x="566" y="86"/>
                    <a:pt x="576" y="83"/>
                    <a:pt x="583" y="73"/>
                  </a:cubicBezTo>
                  <a:cubicBezTo>
                    <a:pt x="587" y="68"/>
                    <a:pt x="590" y="61"/>
                    <a:pt x="590" y="54"/>
                  </a:cubicBezTo>
                  <a:cubicBezTo>
                    <a:pt x="591" y="52"/>
                    <a:pt x="591" y="50"/>
                    <a:pt x="591" y="47"/>
                  </a:cubicBezTo>
                  <a:cubicBezTo>
                    <a:pt x="569" y="51"/>
                    <a:pt x="559" y="64"/>
                    <a:pt x="554" y="85"/>
                  </a:cubicBezTo>
                  <a:close/>
                  <a:moveTo>
                    <a:pt x="576" y="95"/>
                  </a:moveTo>
                  <a:cubicBezTo>
                    <a:pt x="560" y="92"/>
                    <a:pt x="536" y="105"/>
                    <a:pt x="531" y="122"/>
                  </a:cubicBezTo>
                  <a:cubicBezTo>
                    <a:pt x="538" y="125"/>
                    <a:pt x="545" y="126"/>
                    <a:pt x="552" y="124"/>
                  </a:cubicBezTo>
                  <a:cubicBezTo>
                    <a:pt x="561" y="121"/>
                    <a:pt x="567" y="115"/>
                    <a:pt x="571" y="107"/>
                  </a:cubicBezTo>
                  <a:cubicBezTo>
                    <a:pt x="574" y="104"/>
                    <a:pt x="575" y="100"/>
                    <a:pt x="576" y="95"/>
                  </a:cubicBezTo>
                  <a:close/>
                  <a:moveTo>
                    <a:pt x="15" y="95"/>
                  </a:moveTo>
                  <a:cubicBezTo>
                    <a:pt x="15" y="96"/>
                    <a:pt x="15" y="96"/>
                    <a:pt x="15" y="96"/>
                  </a:cubicBezTo>
                  <a:cubicBezTo>
                    <a:pt x="17" y="104"/>
                    <a:pt x="20" y="110"/>
                    <a:pt x="25" y="116"/>
                  </a:cubicBezTo>
                  <a:cubicBezTo>
                    <a:pt x="32" y="123"/>
                    <a:pt x="40" y="126"/>
                    <a:pt x="50" y="125"/>
                  </a:cubicBezTo>
                  <a:cubicBezTo>
                    <a:pt x="54" y="125"/>
                    <a:pt x="57" y="123"/>
                    <a:pt x="60" y="123"/>
                  </a:cubicBezTo>
                  <a:cubicBezTo>
                    <a:pt x="49" y="102"/>
                    <a:pt x="36" y="94"/>
                    <a:pt x="15" y="95"/>
                  </a:cubicBezTo>
                  <a:close/>
                  <a:moveTo>
                    <a:pt x="92" y="152"/>
                  </a:moveTo>
                  <a:cubicBezTo>
                    <a:pt x="84" y="144"/>
                    <a:pt x="75" y="137"/>
                    <a:pt x="63" y="135"/>
                  </a:cubicBezTo>
                  <a:cubicBezTo>
                    <a:pt x="56" y="134"/>
                    <a:pt x="48" y="135"/>
                    <a:pt x="41" y="138"/>
                  </a:cubicBezTo>
                  <a:cubicBezTo>
                    <a:pt x="46" y="146"/>
                    <a:pt x="52" y="152"/>
                    <a:pt x="60" y="157"/>
                  </a:cubicBezTo>
                  <a:cubicBezTo>
                    <a:pt x="70" y="162"/>
                    <a:pt x="83" y="160"/>
                    <a:pt x="92" y="152"/>
                  </a:cubicBezTo>
                  <a:close/>
                  <a:moveTo>
                    <a:pt x="499" y="152"/>
                  </a:moveTo>
                  <a:cubicBezTo>
                    <a:pt x="508" y="160"/>
                    <a:pt x="520" y="162"/>
                    <a:pt x="530" y="157"/>
                  </a:cubicBezTo>
                  <a:cubicBezTo>
                    <a:pt x="537" y="154"/>
                    <a:pt x="542" y="149"/>
                    <a:pt x="546" y="144"/>
                  </a:cubicBezTo>
                  <a:cubicBezTo>
                    <a:pt x="547" y="142"/>
                    <a:pt x="549" y="140"/>
                    <a:pt x="550" y="138"/>
                  </a:cubicBezTo>
                  <a:cubicBezTo>
                    <a:pt x="535" y="130"/>
                    <a:pt x="510" y="137"/>
                    <a:pt x="499" y="152"/>
                  </a:cubicBezTo>
                  <a:close/>
                  <a:moveTo>
                    <a:pt x="560" y="50"/>
                  </a:moveTo>
                  <a:cubicBezTo>
                    <a:pt x="578" y="36"/>
                    <a:pt x="578" y="14"/>
                    <a:pt x="562" y="0"/>
                  </a:cubicBezTo>
                  <a:cubicBezTo>
                    <a:pt x="549" y="18"/>
                    <a:pt x="549" y="32"/>
                    <a:pt x="560" y="50"/>
                  </a:cubicBezTo>
                  <a:close/>
                  <a:moveTo>
                    <a:pt x="31" y="50"/>
                  </a:moveTo>
                  <a:cubicBezTo>
                    <a:pt x="42" y="35"/>
                    <a:pt x="41" y="13"/>
                    <a:pt x="29" y="0"/>
                  </a:cubicBezTo>
                  <a:cubicBezTo>
                    <a:pt x="13" y="14"/>
                    <a:pt x="13" y="36"/>
                    <a:pt x="31" y="50"/>
                  </a:cubicBezTo>
                  <a:close/>
                  <a:moveTo>
                    <a:pt x="175" y="174"/>
                  </a:moveTo>
                  <a:cubicBezTo>
                    <a:pt x="175" y="158"/>
                    <a:pt x="157" y="140"/>
                    <a:pt x="143" y="141"/>
                  </a:cubicBezTo>
                  <a:cubicBezTo>
                    <a:pt x="140" y="164"/>
                    <a:pt x="155" y="175"/>
                    <a:pt x="175" y="174"/>
                  </a:cubicBezTo>
                  <a:close/>
                  <a:moveTo>
                    <a:pt x="504" y="101"/>
                  </a:moveTo>
                  <a:cubicBezTo>
                    <a:pt x="496" y="107"/>
                    <a:pt x="490" y="114"/>
                    <a:pt x="490" y="124"/>
                  </a:cubicBezTo>
                  <a:cubicBezTo>
                    <a:pt x="489" y="131"/>
                    <a:pt x="491" y="138"/>
                    <a:pt x="493" y="145"/>
                  </a:cubicBezTo>
                  <a:cubicBezTo>
                    <a:pt x="511" y="136"/>
                    <a:pt x="518" y="119"/>
                    <a:pt x="504" y="101"/>
                  </a:cubicBezTo>
                  <a:close/>
                  <a:moveTo>
                    <a:pt x="67" y="116"/>
                  </a:moveTo>
                  <a:cubicBezTo>
                    <a:pt x="79" y="105"/>
                    <a:pt x="79" y="80"/>
                    <a:pt x="68" y="71"/>
                  </a:cubicBezTo>
                  <a:cubicBezTo>
                    <a:pt x="49" y="85"/>
                    <a:pt x="53" y="104"/>
                    <a:pt x="67" y="116"/>
                  </a:cubicBezTo>
                  <a:close/>
                  <a:moveTo>
                    <a:pt x="58" y="38"/>
                  </a:moveTo>
                  <a:cubicBezTo>
                    <a:pt x="50" y="41"/>
                    <a:pt x="43" y="46"/>
                    <a:pt x="40" y="56"/>
                  </a:cubicBezTo>
                  <a:cubicBezTo>
                    <a:pt x="37" y="65"/>
                    <a:pt x="41" y="73"/>
                    <a:pt x="46" y="81"/>
                  </a:cubicBezTo>
                  <a:cubicBezTo>
                    <a:pt x="62" y="67"/>
                    <a:pt x="65" y="53"/>
                    <a:pt x="58" y="38"/>
                  </a:cubicBezTo>
                  <a:close/>
                  <a:moveTo>
                    <a:pt x="98" y="145"/>
                  </a:moveTo>
                  <a:cubicBezTo>
                    <a:pt x="106" y="130"/>
                    <a:pt x="100" y="109"/>
                    <a:pt x="87" y="101"/>
                  </a:cubicBezTo>
                  <a:cubicBezTo>
                    <a:pt x="82" y="108"/>
                    <a:pt x="78" y="116"/>
                    <a:pt x="80" y="125"/>
                  </a:cubicBezTo>
                  <a:cubicBezTo>
                    <a:pt x="82" y="135"/>
                    <a:pt x="89" y="140"/>
                    <a:pt x="98" y="145"/>
                  </a:cubicBezTo>
                  <a:close/>
                  <a:moveTo>
                    <a:pt x="522" y="71"/>
                  </a:moveTo>
                  <a:cubicBezTo>
                    <a:pt x="517" y="78"/>
                    <a:pt x="514" y="85"/>
                    <a:pt x="514" y="93"/>
                  </a:cubicBezTo>
                  <a:cubicBezTo>
                    <a:pt x="515" y="102"/>
                    <a:pt x="518" y="109"/>
                    <a:pt x="523" y="116"/>
                  </a:cubicBezTo>
                  <a:cubicBezTo>
                    <a:pt x="539" y="103"/>
                    <a:pt x="541" y="84"/>
                    <a:pt x="522" y="71"/>
                  </a:cubicBezTo>
                  <a:close/>
                  <a:moveTo>
                    <a:pt x="456" y="164"/>
                  </a:moveTo>
                  <a:cubicBezTo>
                    <a:pt x="480" y="160"/>
                    <a:pt x="486" y="142"/>
                    <a:pt x="478" y="125"/>
                  </a:cubicBezTo>
                  <a:cubicBezTo>
                    <a:pt x="463" y="129"/>
                    <a:pt x="453" y="148"/>
                    <a:pt x="456" y="164"/>
                  </a:cubicBezTo>
                  <a:close/>
                  <a:moveTo>
                    <a:pt x="416" y="174"/>
                  </a:moveTo>
                  <a:cubicBezTo>
                    <a:pt x="426" y="174"/>
                    <a:pt x="435" y="173"/>
                    <a:pt x="442" y="165"/>
                  </a:cubicBezTo>
                  <a:cubicBezTo>
                    <a:pt x="448" y="158"/>
                    <a:pt x="448" y="150"/>
                    <a:pt x="448" y="141"/>
                  </a:cubicBezTo>
                  <a:cubicBezTo>
                    <a:pt x="430" y="143"/>
                    <a:pt x="420" y="153"/>
                    <a:pt x="416" y="174"/>
                  </a:cubicBezTo>
                  <a:close/>
                  <a:moveTo>
                    <a:pt x="113" y="124"/>
                  </a:moveTo>
                  <a:cubicBezTo>
                    <a:pt x="103" y="141"/>
                    <a:pt x="115" y="163"/>
                    <a:pt x="134" y="164"/>
                  </a:cubicBezTo>
                  <a:cubicBezTo>
                    <a:pt x="135" y="155"/>
                    <a:pt x="134" y="147"/>
                    <a:pt x="130" y="139"/>
                  </a:cubicBezTo>
                  <a:cubicBezTo>
                    <a:pt x="126" y="132"/>
                    <a:pt x="120" y="128"/>
                    <a:pt x="113" y="124"/>
                  </a:cubicBezTo>
                  <a:close/>
                  <a:moveTo>
                    <a:pt x="532" y="38"/>
                  </a:moveTo>
                  <a:cubicBezTo>
                    <a:pt x="529" y="43"/>
                    <a:pt x="528" y="54"/>
                    <a:pt x="530" y="60"/>
                  </a:cubicBezTo>
                  <a:cubicBezTo>
                    <a:pt x="533" y="69"/>
                    <a:pt x="538" y="75"/>
                    <a:pt x="545" y="81"/>
                  </a:cubicBezTo>
                  <a:cubicBezTo>
                    <a:pt x="558" y="66"/>
                    <a:pt x="551" y="42"/>
                    <a:pt x="532" y="38"/>
                  </a:cubicBezTo>
                  <a:close/>
                  <a:moveTo>
                    <a:pt x="159" y="81"/>
                  </a:moveTo>
                  <a:cubicBezTo>
                    <a:pt x="159" y="84"/>
                    <a:pt x="160" y="86"/>
                    <a:pt x="160" y="88"/>
                  </a:cubicBezTo>
                  <a:cubicBezTo>
                    <a:pt x="161" y="89"/>
                    <a:pt x="160" y="90"/>
                    <a:pt x="160" y="90"/>
                  </a:cubicBezTo>
                  <a:cubicBezTo>
                    <a:pt x="158" y="92"/>
                    <a:pt x="156" y="93"/>
                    <a:pt x="154" y="95"/>
                  </a:cubicBezTo>
                  <a:cubicBezTo>
                    <a:pt x="157" y="95"/>
                    <a:pt x="159" y="95"/>
                    <a:pt x="161" y="96"/>
                  </a:cubicBezTo>
                  <a:cubicBezTo>
                    <a:pt x="162" y="96"/>
                    <a:pt x="163" y="96"/>
                    <a:pt x="164" y="98"/>
                  </a:cubicBezTo>
                  <a:cubicBezTo>
                    <a:pt x="165" y="99"/>
                    <a:pt x="166" y="101"/>
                    <a:pt x="166" y="104"/>
                  </a:cubicBezTo>
                  <a:cubicBezTo>
                    <a:pt x="167" y="101"/>
                    <a:pt x="168" y="99"/>
                    <a:pt x="169" y="97"/>
                  </a:cubicBezTo>
                  <a:cubicBezTo>
                    <a:pt x="170" y="96"/>
                    <a:pt x="170" y="96"/>
                    <a:pt x="172" y="96"/>
                  </a:cubicBezTo>
                  <a:cubicBezTo>
                    <a:pt x="174" y="95"/>
                    <a:pt x="176" y="95"/>
                    <a:pt x="178" y="95"/>
                  </a:cubicBezTo>
                  <a:cubicBezTo>
                    <a:pt x="176" y="93"/>
                    <a:pt x="175" y="92"/>
                    <a:pt x="173" y="90"/>
                  </a:cubicBezTo>
                  <a:cubicBezTo>
                    <a:pt x="172" y="90"/>
                    <a:pt x="172" y="89"/>
                    <a:pt x="172" y="88"/>
                  </a:cubicBezTo>
                  <a:cubicBezTo>
                    <a:pt x="173" y="86"/>
                    <a:pt x="173" y="84"/>
                    <a:pt x="174" y="81"/>
                  </a:cubicBezTo>
                  <a:cubicBezTo>
                    <a:pt x="171" y="82"/>
                    <a:pt x="170" y="84"/>
                    <a:pt x="168" y="85"/>
                  </a:cubicBezTo>
                  <a:cubicBezTo>
                    <a:pt x="167" y="85"/>
                    <a:pt x="166" y="85"/>
                    <a:pt x="165" y="85"/>
                  </a:cubicBezTo>
                  <a:cubicBezTo>
                    <a:pt x="163" y="84"/>
                    <a:pt x="161" y="82"/>
                    <a:pt x="159" y="81"/>
                  </a:cubicBezTo>
                  <a:close/>
                  <a:moveTo>
                    <a:pt x="340" y="95"/>
                  </a:moveTo>
                  <a:cubicBezTo>
                    <a:pt x="338" y="93"/>
                    <a:pt x="336" y="92"/>
                    <a:pt x="335" y="91"/>
                  </a:cubicBezTo>
                  <a:cubicBezTo>
                    <a:pt x="333" y="90"/>
                    <a:pt x="333" y="89"/>
                    <a:pt x="334" y="87"/>
                  </a:cubicBezTo>
                  <a:cubicBezTo>
                    <a:pt x="334" y="85"/>
                    <a:pt x="334" y="83"/>
                    <a:pt x="335" y="81"/>
                  </a:cubicBezTo>
                  <a:cubicBezTo>
                    <a:pt x="333" y="82"/>
                    <a:pt x="331" y="83"/>
                    <a:pt x="329" y="85"/>
                  </a:cubicBezTo>
                  <a:cubicBezTo>
                    <a:pt x="328" y="85"/>
                    <a:pt x="327" y="85"/>
                    <a:pt x="326" y="85"/>
                  </a:cubicBezTo>
                  <a:cubicBezTo>
                    <a:pt x="325" y="83"/>
                    <a:pt x="323" y="82"/>
                    <a:pt x="320" y="81"/>
                  </a:cubicBezTo>
                  <a:cubicBezTo>
                    <a:pt x="321" y="84"/>
                    <a:pt x="321" y="86"/>
                    <a:pt x="322" y="88"/>
                  </a:cubicBezTo>
                  <a:cubicBezTo>
                    <a:pt x="322" y="89"/>
                    <a:pt x="322" y="90"/>
                    <a:pt x="321" y="90"/>
                  </a:cubicBezTo>
                  <a:cubicBezTo>
                    <a:pt x="319" y="92"/>
                    <a:pt x="318" y="93"/>
                    <a:pt x="316" y="95"/>
                  </a:cubicBezTo>
                  <a:cubicBezTo>
                    <a:pt x="318" y="95"/>
                    <a:pt x="320" y="95"/>
                    <a:pt x="323" y="96"/>
                  </a:cubicBezTo>
                  <a:cubicBezTo>
                    <a:pt x="324" y="96"/>
                    <a:pt x="325" y="96"/>
                    <a:pt x="325" y="97"/>
                  </a:cubicBezTo>
                  <a:cubicBezTo>
                    <a:pt x="326" y="99"/>
                    <a:pt x="327" y="101"/>
                    <a:pt x="328" y="104"/>
                  </a:cubicBezTo>
                  <a:cubicBezTo>
                    <a:pt x="329" y="101"/>
                    <a:pt x="330" y="100"/>
                    <a:pt x="330" y="98"/>
                  </a:cubicBezTo>
                  <a:cubicBezTo>
                    <a:pt x="331" y="96"/>
                    <a:pt x="332" y="95"/>
                    <a:pt x="333" y="95"/>
                  </a:cubicBezTo>
                  <a:cubicBezTo>
                    <a:pt x="335" y="96"/>
                    <a:pt x="337" y="95"/>
                    <a:pt x="340" y="95"/>
                  </a:cubicBezTo>
                  <a:close/>
                  <a:moveTo>
                    <a:pt x="399" y="81"/>
                  </a:moveTo>
                  <a:cubicBezTo>
                    <a:pt x="397" y="82"/>
                    <a:pt x="395" y="84"/>
                    <a:pt x="393" y="85"/>
                  </a:cubicBezTo>
                  <a:cubicBezTo>
                    <a:pt x="393" y="85"/>
                    <a:pt x="392" y="85"/>
                    <a:pt x="391" y="85"/>
                  </a:cubicBezTo>
                  <a:cubicBezTo>
                    <a:pt x="389" y="84"/>
                    <a:pt x="387" y="82"/>
                    <a:pt x="385" y="81"/>
                  </a:cubicBezTo>
                  <a:cubicBezTo>
                    <a:pt x="385" y="83"/>
                    <a:pt x="386" y="85"/>
                    <a:pt x="386" y="87"/>
                  </a:cubicBezTo>
                  <a:cubicBezTo>
                    <a:pt x="387" y="89"/>
                    <a:pt x="386" y="90"/>
                    <a:pt x="385" y="91"/>
                  </a:cubicBezTo>
                  <a:cubicBezTo>
                    <a:pt x="384" y="92"/>
                    <a:pt x="382" y="93"/>
                    <a:pt x="380" y="95"/>
                  </a:cubicBezTo>
                  <a:cubicBezTo>
                    <a:pt x="383" y="95"/>
                    <a:pt x="385" y="95"/>
                    <a:pt x="387" y="96"/>
                  </a:cubicBezTo>
                  <a:cubicBezTo>
                    <a:pt x="388" y="96"/>
                    <a:pt x="389" y="96"/>
                    <a:pt x="390" y="97"/>
                  </a:cubicBezTo>
                  <a:cubicBezTo>
                    <a:pt x="390" y="99"/>
                    <a:pt x="391" y="101"/>
                    <a:pt x="392" y="104"/>
                  </a:cubicBezTo>
                  <a:cubicBezTo>
                    <a:pt x="393" y="101"/>
                    <a:pt x="394" y="100"/>
                    <a:pt x="395" y="98"/>
                  </a:cubicBezTo>
                  <a:cubicBezTo>
                    <a:pt x="395" y="96"/>
                    <a:pt x="396" y="95"/>
                    <a:pt x="398" y="95"/>
                  </a:cubicBezTo>
                  <a:cubicBezTo>
                    <a:pt x="400" y="96"/>
                    <a:pt x="402" y="95"/>
                    <a:pt x="404" y="95"/>
                  </a:cubicBezTo>
                  <a:cubicBezTo>
                    <a:pt x="402" y="93"/>
                    <a:pt x="400" y="92"/>
                    <a:pt x="399" y="90"/>
                  </a:cubicBezTo>
                  <a:cubicBezTo>
                    <a:pt x="398" y="90"/>
                    <a:pt x="398" y="89"/>
                    <a:pt x="398" y="88"/>
                  </a:cubicBezTo>
                  <a:cubicBezTo>
                    <a:pt x="398" y="86"/>
                    <a:pt x="399" y="84"/>
                    <a:pt x="399" y="81"/>
                  </a:cubicBezTo>
                  <a:close/>
                  <a:moveTo>
                    <a:pt x="303" y="81"/>
                  </a:moveTo>
                  <a:cubicBezTo>
                    <a:pt x="301" y="82"/>
                    <a:pt x="299" y="83"/>
                    <a:pt x="297" y="85"/>
                  </a:cubicBezTo>
                  <a:cubicBezTo>
                    <a:pt x="296" y="85"/>
                    <a:pt x="295" y="85"/>
                    <a:pt x="294" y="85"/>
                  </a:cubicBezTo>
                  <a:cubicBezTo>
                    <a:pt x="292" y="83"/>
                    <a:pt x="290" y="82"/>
                    <a:pt x="288" y="81"/>
                  </a:cubicBezTo>
                  <a:cubicBezTo>
                    <a:pt x="289" y="84"/>
                    <a:pt x="289" y="86"/>
                    <a:pt x="290" y="88"/>
                  </a:cubicBezTo>
                  <a:cubicBezTo>
                    <a:pt x="290" y="89"/>
                    <a:pt x="290" y="90"/>
                    <a:pt x="289" y="90"/>
                  </a:cubicBezTo>
                  <a:cubicBezTo>
                    <a:pt x="287" y="92"/>
                    <a:pt x="286" y="93"/>
                    <a:pt x="284" y="95"/>
                  </a:cubicBezTo>
                  <a:cubicBezTo>
                    <a:pt x="286" y="95"/>
                    <a:pt x="288" y="96"/>
                    <a:pt x="290" y="95"/>
                  </a:cubicBezTo>
                  <a:cubicBezTo>
                    <a:pt x="292" y="95"/>
                    <a:pt x="292" y="96"/>
                    <a:pt x="293" y="98"/>
                  </a:cubicBezTo>
                  <a:cubicBezTo>
                    <a:pt x="294" y="100"/>
                    <a:pt x="295" y="101"/>
                    <a:pt x="295" y="104"/>
                  </a:cubicBezTo>
                  <a:cubicBezTo>
                    <a:pt x="296" y="101"/>
                    <a:pt x="297" y="99"/>
                    <a:pt x="298" y="97"/>
                  </a:cubicBezTo>
                  <a:cubicBezTo>
                    <a:pt x="299" y="96"/>
                    <a:pt x="299" y="96"/>
                    <a:pt x="300" y="96"/>
                  </a:cubicBezTo>
                  <a:cubicBezTo>
                    <a:pt x="303" y="95"/>
                    <a:pt x="305" y="95"/>
                    <a:pt x="307" y="95"/>
                  </a:cubicBezTo>
                  <a:cubicBezTo>
                    <a:pt x="305" y="93"/>
                    <a:pt x="304" y="92"/>
                    <a:pt x="302" y="90"/>
                  </a:cubicBezTo>
                  <a:cubicBezTo>
                    <a:pt x="301" y="90"/>
                    <a:pt x="301" y="89"/>
                    <a:pt x="301" y="88"/>
                  </a:cubicBezTo>
                  <a:cubicBezTo>
                    <a:pt x="302" y="86"/>
                    <a:pt x="302" y="84"/>
                    <a:pt x="303" y="81"/>
                  </a:cubicBezTo>
                  <a:close/>
                  <a:moveTo>
                    <a:pt x="445" y="95"/>
                  </a:moveTo>
                  <a:cubicBezTo>
                    <a:pt x="447" y="95"/>
                    <a:pt x="449" y="96"/>
                    <a:pt x="451" y="95"/>
                  </a:cubicBezTo>
                  <a:cubicBezTo>
                    <a:pt x="453" y="95"/>
                    <a:pt x="454" y="96"/>
                    <a:pt x="454" y="98"/>
                  </a:cubicBezTo>
                  <a:cubicBezTo>
                    <a:pt x="455" y="100"/>
                    <a:pt x="456" y="101"/>
                    <a:pt x="457" y="104"/>
                  </a:cubicBezTo>
                  <a:cubicBezTo>
                    <a:pt x="458" y="101"/>
                    <a:pt x="459" y="99"/>
                    <a:pt x="459" y="97"/>
                  </a:cubicBezTo>
                  <a:cubicBezTo>
                    <a:pt x="460" y="96"/>
                    <a:pt x="460" y="96"/>
                    <a:pt x="462" y="96"/>
                  </a:cubicBezTo>
                  <a:cubicBezTo>
                    <a:pt x="464" y="95"/>
                    <a:pt x="466" y="95"/>
                    <a:pt x="468" y="95"/>
                  </a:cubicBezTo>
                  <a:cubicBezTo>
                    <a:pt x="466" y="93"/>
                    <a:pt x="465" y="92"/>
                    <a:pt x="463" y="90"/>
                  </a:cubicBezTo>
                  <a:cubicBezTo>
                    <a:pt x="463" y="90"/>
                    <a:pt x="462" y="89"/>
                    <a:pt x="462" y="88"/>
                  </a:cubicBezTo>
                  <a:cubicBezTo>
                    <a:pt x="463" y="86"/>
                    <a:pt x="463" y="84"/>
                    <a:pt x="464" y="81"/>
                  </a:cubicBezTo>
                  <a:cubicBezTo>
                    <a:pt x="462" y="82"/>
                    <a:pt x="460" y="83"/>
                    <a:pt x="458" y="85"/>
                  </a:cubicBezTo>
                  <a:cubicBezTo>
                    <a:pt x="457" y="85"/>
                    <a:pt x="456" y="85"/>
                    <a:pt x="455" y="85"/>
                  </a:cubicBezTo>
                  <a:cubicBezTo>
                    <a:pt x="453" y="83"/>
                    <a:pt x="452" y="82"/>
                    <a:pt x="449" y="81"/>
                  </a:cubicBezTo>
                  <a:cubicBezTo>
                    <a:pt x="450" y="84"/>
                    <a:pt x="450" y="86"/>
                    <a:pt x="451" y="88"/>
                  </a:cubicBezTo>
                  <a:cubicBezTo>
                    <a:pt x="451" y="89"/>
                    <a:pt x="451" y="90"/>
                    <a:pt x="450" y="90"/>
                  </a:cubicBezTo>
                  <a:cubicBezTo>
                    <a:pt x="448" y="92"/>
                    <a:pt x="447" y="93"/>
                    <a:pt x="445" y="95"/>
                  </a:cubicBezTo>
                  <a:close/>
                  <a:moveTo>
                    <a:pt x="424" y="104"/>
                  </a:moveTo>
                  <a:cubicBezTo>
                    <a:pt x="425" y="101"/>
                    <a:pt x="426" y="100"/>
                    <a:pt x="427" y="98"/>
                  </a:cubicBezTo>
                  <a:cubicBezTo>
                    <a:pt x="427" y="96"/>
                    <a:pt x="428" y="95"/>
                    <a:pt x="430" y="95"/>
                  </a:cubicBezTo>
                  <a:cubicBezTo>
                    <a:pt x="432" y="96"/>
                    <a:pt x="434" y="95"/>
                    <a:pt x="436" y="95"/>
                  </a:cubicBezTo>
                  <a:cubicBezTo>
                    <a:pt x="434" y="93"/>
                    <a:pt x="433" y="92"/>
                    <a:pt x="431" y="90"/>
                  </a:cubicBezTo>
                  <a:cubicBezTo>
                    <a:pt x="430" y="90"/>
                    <a:pt x="430" y="89"/>
                    <a:pt x="430" y="88"/>
                  </a:cubicBezTo>
                  <a:cubicBezTo>
                    <a:pt x="431" y="86"/>
                    <a:pt x="431" y="84"/>
                    <a:pt x="432" y="81"/>
                  </a:cubicBezTo>
                  <a:cubicBezTo>
                    <a:pt x="429" y="82"/>
                    <a:pt x="428" y="84"/>
                    <a:pt x="426" y="85"/>
                  </a:cubicBezTo>
                  <a:cubicBezTo>
                    <a:pt x="425" y="85"/>
                    <a:pt x="424" y="85"/>
                    <a:pt x="423" y="85"/>
                  </a:cubicBezTo>
                  <a:cubicBezTo>
                    <a:pt x="421" y="84"/>
                    <a:pt x="419" y="82"/>
                    <a:pt x="417" y="81"/>
                  </a:cubicBezTo>
                  <a:cubicBezTo>
                    <a:pt x="418" y="83"/>
                    <a:pt x="418" y="85"/>
                    <a:pt x="418" y="87"/>
                  </a:cubicBezTo>
                  <a:cubicBezTo>
                    <a:pt x="419" y="89"/>
                    <a:pt x="419" y="90"/>
                    <a:pt x="417" y="91"/>
                  </a:cubicBezTo>
                  <a:cubicBezTo>
                    <a:pt x="416" y="92"/>
                    <a:pt x="414" y="93"/>
                    <a:pt x="413" y="95"/>
                  </a:cubicBezTo>
                  <a:cubicBezTo>
                    <a:pt x="415" y="95"/>
                    <a:pt x="417" y="95"/>
                    <a:pt x="419" y="95"/>
                  </a:cubicBezTo>
                  <a:cubicBezTo>
                    <a:pt x="421" y="96"/>
                    <a:pt x="421" y="96"/>
                    <a:pt x="422" y="98"/>
                  </a:cubicBezTo>
                  <a:cubicBezTo>
                    <a:pt x="423" y="99"/>
                    <a:pt x="423" y="101"/>
                    <a:pt x="424" y="104"/>
                  </a:cubicBezTo>
                  <a:close/>
                  <a:moveTo>
                    <a:pt x="211" y="95"/>
                  </a:moveTo>
                  <a:cubicBezTo>
                    <a:pt x="209" y="93"/>
                    <a:pt x="207" y="92"/>
                    <a:pt x="205" y="90"/>
                  </a:cubicBezTo>
                  <a:cubicBezTo>
                    <a:pt x="204" y="90"/>
                    <a:pt x="204" y="89"/>
                    <a:pt x="204" y="88"/>
                  </a:cubicBezTo>
                  <a:cubicBezTo>
                    <a:pt x="205" y="86"/>
                    <a:pt x="205" y="84"/>
                    <a:pt x="206" y="81"/>
                  </a:cubicBezTo>
                  <a:cubicBezTo>
                    <a:pt x="204" y="82"/>
                    <a:pt x="202" y="84"/>
                    <a:pt x="200" y="85"/>
                  </a:cubicBezTo>
                  <a:cubicBezTo>
                    <a:pt x="199" y="85"/>
                    <a:pt x="198" y="85"/>
                    <a:pt x="198" y="85"/>
                  </a:cubicBezTo>
                  <a:cubicBezTo>
                    <a:pt x="196" y="84"/>
                    <a:pt x="194" y="82"/>
                    <a:pt x="191" y="81"/>
                  </a:cubicBezTo>
                  <a:cubicBezTo>
                    <a:pt x="192" y="84"/>
                    <a:pt x="192" y="86"/>
                    <a:pt x="193" y="88"/>
                  </a:cubicBezTo>
                  <a:cubicBezTo>
                    <a:pt x="193" y="89"/>
                    <a:pt x="193" y="90"/>
                    <a:pt x="192" y="90"/>
                  </a:cubicBezTo>
                  <a:cubicBezTo>
                    <a:pt x="190" y="92"/>
                    <a:pt x="189" y="93"/>
                    <a:pt x="187" y="95"/>
                  </a:cubicBezTo>
                  <a:cubicBezTo>
                    <a:pt x="190" y="95"/>
                    <a:pt x="192" y="95"/>
                    <a:pt x="194" y="96"/>
                  </a:cubicBezTo>
                  <a:cubicBezTo>
                    <a:pt x="195" y="96"/>
                    <a:pt x="196" y="96"/>
                    <a:pt x="196" y="97"/>
                  </a:cubicBezTo>
                  <a:cubicBezTo>
                    <a:pt x="197" y="99"/>
                    <a:pt x="198" y="101"/>
                    <a:pt x="199" y="104"/>
                  </a:cubicBezTo>
                  <a:cubicBezTo>
                    <a:pt x="200" y="101"/>
                    <a:pt x="201" y="99"/>
                    <a:pt x="201" y="97"/>
                  </a:cubicBezTo>
                  <a:cubicBezTo>
                    <a:pt x="202" y="96"/>
                    <a:pt x="203" y="96"/>
                    <a:pt x="204" y="96"/>
                  </a:cubicBezTo>
                  <a:cubicBezTo>
                    <a:pt x="206" y="95"/>
                    <a:pt x="208" y="95"/>
                    <a:pt x="211" y="95"/>
                  </a:cubicBezTo>
                  <a:close/>
                  <a:moveTo>
                    <a:pt x="372" y="95"/>
                  </a:moveTo>
                  <a:cubicBezTo>
                    <a:pt x="370" y="93"/>
                    <a:pt x="368" y="92"/>
                    <a:pt x="367" y="91"/>
                  </a:cubicBezTo>
                  <a:cubicBezTo>
                    <a:pt x="366" y="90"/>
                    <a:pt x="365" y="89"/>
                    <a:pt x="366" y="88"/>
                  </a:cubicBezTo>
                  <a:cubicBezTo>
                    <a:pt x="366" y="86"/>
                    <a:pt x="367" y="84"/>
                    <a:pt x="367" y="81"/>
                  </a:cubicBezTo>
                  <a:cubicBezTo>
                    <a:pt x="365" y="82"/>
                    <a:pt x="363" y="83"/>
                    <a:pt x="361" y="85"/>
                  </a:cubicBezTo>
                  <a:cubicBezTo>
                    <a:pt x="360" y="85"/>
                    <a:pt x="360" y="85"/>
                    <a:pt x="359" y="85"/>
                  </a:cubicBezTo>
                  <a:cubicBezTo>
                    <a:pt x="357" y="83"/>
                    <a:pt x="355" y="82"/>
                    <a:pt x="353" y="81"/>
                  </a:cubicBezTo>
                  <a:cubicBezTo>
                    <a:pt x="353" y="84"/>
                    <a:pt x="354" y="86"/>
                    <a:pt x="354" y="88"/>
                  </a:cubicBezTo>
                  <a:cubicBezTo>
                    <a:pt x="354" y="89"/>
                    <a:pt x="354" y="90"/>
                    <a:pt x="353" y="90"/>
                  </a:cubicBezTo>
                  <a:cubicBezTo>
                    <a:pt x="352" y="92"/>
                    <a:pt x="350" y="93"/>
                    <a:pt x="348" y="95"/>
                  </a:cubicBezTo>
                  <a:cubicBezTo>
                    <a:pt x="351" y="95"/>
                    <a:pt x="353" y="95"/>
                    <a:pt x="355" y="96"/>
                  </a:cubicBezTo>
                  <a:cubicBezTo>
                    <a:pt x="356" y="96"/>
                    <a:pt x="357" y="96"/>
                    <a:pt x="357" y="97"/>
                  </a:cubicBezTo>
                  <a:cubicBezTo>
                    <a:pt x="358" y="99"/>
                    <a:pt x="359" y="101"/>
                    <a:pt x="360" y="104"/>
                  </a:cubicBezTo>
                  <a:cubicBezTo>
                    <a:pt x="361" y="101"/>
                    <a:pt x="362" y="100"/>
                    <a:pt x="362" y="98"/>
                  </a:cubicBezTo>
                  <a:cubicBezTo>
                    <a:pt x="363" y="96"/>
                    <a:pt x="364" y="95"/>
                    <a:pt x="365" y="95"/>
                  </a:cubicBezTo>
                  <a:cubicBezTo>
                    <a:pt x="367" y="96"/>
                    <a:pt x="369" y="95"/>
                    <a:pt x="372" y="95"/>
                  </a:cubicBezTo>
                  <a:close/>
                  <a:moveTo>
                    <a:pt x="251" y="95"/>
                  </a:moveTo>
                  <a:cubicBezTo>
                    <a:pt x="254" y="95"/>
                    <a:pt x="256" y="95"/>
                    <a:pt x="258" y="96"/>
                  </a:cubicBezTo>
                  <a:cubicBezTo>
                    <a:pt x="259" y="96"/>
                    <a:pt x="260" y="96"/>
                    <a:pt x="260" y="97"/>
                  </a:cubicBezTo>
                  <a:cubicBezTo>
                    <a:pt x="261" y="99"/>
                    <a:pt x="262" y="101"/>
                    <a:pt x="263" y="104"/>
                  </a:cubicBezTo>
                  <a:cubicBezTo>
                    <a:pt x="264" y="101"/>
                    <a:pt x="265" y="99"/>
                    <a:pt x="266" y="98"/>
                  </a:cubicBezTo>
                  <a:cubicBezTo>
                    <a:pt x="266" y="96"/>
                    <a:pt x="267" y="95"/>
                    <a:pt x="269" y="95"/>
                  </a:cubicBezTo>
                  <a:cubicBezTo>
                    <a:pt x="271" y="95"/>
                    <a:pt x="273" y="95"/>
                    <a:pt x="275" y="95"/>
                  </a:cubicBezTo>
                  <a:cubicBezTo>
                    <a:pt x="273" y="93"/>
                    <a:pt x="272" y="92"/>
                    <a:pt x="270" y="91"/>
                  </a:cubicBezTo>
                  <a:cubicBezTo>
                    <a:pt x="269" y="90"/>
                    <a:pt x="269" y="89"/>
                    <a:pt x="269" y="88"/>
                  </a:cubicBezTo>
                  <a:cubicBezTo>
                    <a:pt x="270" y="86"/>
                    <a:pt x="270" y="83"/>
                    <a:pt x="271" y="81"/>
                  </a:cubicBezTo>
                  <a:cubicBezTo>
                    <a:pt x="268" y="82"/>
                    <a:pt x="266" y="83"/>
                    <a:pt x="265" y="85"/>
                  </a:cubicBezTo>
                  <a:cubicBezTo>
                    <a:pt x="264" y="85"/>
                    <a:pt x="263" y="85"/>
                    <a:pt x="262" y="85"/>
                  </a:cubicBezTo>
                  <a:cubicBezTo>
                    <a:pt x="260" y="83"/>
                    <a:pt x="258" y="82"/>
                    <a:pt x="256" y="81"/>
                  </a:cubicBezTo>
                  <a:cubicBezTo>
                    <a:pt x="256" y="84"/>
                    <a:pt x="257" y="86"/>
                    <a:pt x="257" y="88"/>
                  </a:cubicBezTo>
                  <a:cubicBezTo>
                    <a:pt x="258" y="89"/>
                    <a:pt x="257" y="90"/>
                    <a:pt x="257" y="90"/>
                  </a:cubicBezTo>
                  <a:cubicBezTo>
                    <a:pt x="255" y="92"/>
                    <a:pt x="253" y="93"/>
                    <a:pt x="251" y="95"/>
                  </a:cubicBezTo>
                  <a:close/>
                  <a:moveTo>
                    <a:pt x="243" y="95"/>
                  </a:moveTo>
                  <a:cubicBezTo>
                    <a:pt x="241" y="93"/>
                    <a:pt x="239" y="92"/>
                    <a:pt x="238" y="90"/>
                  </a:cubicBezTo>
                  <a:cubicBezTo>
                    <a:pt x="237" y="90"/>
                    <a:pt x="236" y="89"/>
                    <a:pt x="237" y="88"/>
                  </a:cubicBezTo>
                  <a:cubicBezTo>
                    <a:pt x="237" y="86"/>
                    <a:pt x="238" y="84"/>
                    <a:pt x="238" y="81"/>
                  </a:cubicBezTo>
                  <a:cubicBezTo>
                    <a:pt x="236" y="82"/>
                    <a:pt x="235" y="83"/>
                    <a:pt x="233" y="84"/>
                  </a:cubicBezTo>
                  <a:cubicBezTo>
                    <a:pt x="232" y="85"/>
                    <a:pt x="230" y="85"/>
                    <a:pt x="229" y="84"/>
                  </a:cubicBezTo>
                  <a:cubicBezTo>
                    <a:pt x="227" y="83"/>
                    <a:pt x="226" y="82"/>
                    <a:pt x="224" y="81"/>
                  </a:cubicBezTo>
                  <a:cubicBezTo>
                    <a:pt x="224" y="83"/>
                    <a:pt x="224" y="85"/>
                    <a:pt x="225" y="87"/>
                  </a:cubicBezTo>
                  <a:cubicBezTo>
                    <a:pt x="226" y="89"/>
                    <a:pt x="225" y="90"/>
                    <a:pt x="224" y="91"/>
                  </a:cubicBezTo>
                  <a:cubicBezTo>
                    <a:pt x="222" y="92"/>
                    <a:pt x="221" y="93"/>
                    <a:pt x="219" y="95"/>
                  </a:cubicBezTo>
                  <a:cubicBezTo>
                    <a:pt x="222" y="95"/>
                    <a:pt x="224" y="95"/>
                    <a:pt x="226" y="96"/>
                  </a:cubicBezTo>
                  <a:cubicBezTo>
                    <a:pt x="227" y="96"/>
                    <a:pt x="228" y="96"/>
                    <a:pt x="228" y="97"/>
                  </a:cubicBezTo>
                  <a:cubicBezTo>
                    <a:pt x="229" y="99"/>
                    <a:pt x="230" y="101"/>
                    <a:pt x="231" y="104"/>
                  </a:cubicBezTo>
                  <a:cubicBezTo>
                    <a:pt x="232" y="101"/>
                    <a:pt x="233" y="99"/>
                    <a:pt x="234" y="97"/>
                  </a:cubicBezTo>
                  <a:cubicBezTo>
                    <a:pt x="234" y="96"/>
                    <a:pt x="235" y="96"/>
                    <a:pt x="236" y="96"/>
                  </a:cubicBezTo>
                  <a:cubicBezTo>
                    <a:pt x="238" y="95"/>
                    <a:pt x="240" y="95"/>
                    <a:pt x="243" y="95"/>
                  </a:cubicBezTo>
                  <a:close/>
                  <a:moveTo>
                    <a:pt x="127" y="81"/>
                  </a:moveTo>
                  <a:cubicBezTo>
                    <a:pt x="127" y="84"/>
                    <a:pt x="128" y="86"/>
                    <a:pt x="128" y="88"/>
                  </a:cubicBezTo>
                  <a:cubicBezTo>
                    <a:pt x="128" y="89"/>
                    <a:pt x="128" y="90"/>
                    <a:pt x="127" y="90"/>
                  </a:cubicBezTo>
                  <a:cubicBezTo>
                    <a:pt x="126" y="92"/>
                    <a:pt x="124" y="93"/>
                    <a:pt x="122" y="95"/>
                  </a:cubicBezTo>
                  <a:cubicBezTo>
                    <a:pt x="125" y="95"/>
                    <a:pt x="127" y="95"/>
                    <a:pt x="129" y="96"/>
                  </a:cubicBezTo>
                  <a:cubicBezTo>
                    <a:pt x="130" y="96"/>
                    <a:pt x="131" y="96"/>
                    <a:pt x="131" y="97"/>
                  </a:cubicBezTo>
                  <a:cubicBezTo>
                    <a:pt x="132" y="99"/>
                    <a:pt x="133" y="101"/>
                    <a:pt x="134" y="104"/>
                  </a:cubicBezTo>
                  <a:cubicBezTo>
                    <a:pt x="135" y="101"/>
                    <a:pt x="136" y="99"/>
                    <a:pt x="136" y="97"/>
                  </a:cubicBezTo>
                  <a:cubicBezTo>
                    <a:pt x="137" y="96"/>
                    <a:pt x="138" y="96"/>
                    <a:pt x="139" y="96"/>
                  </a:cubicBezTo>
                  <a:cubicBezTo>
                    <a:pt x="141" y="95"/>
                    <a:pt x="143" y="95"/>
                    <a:pt x="146" y="95"/>
                  </a:cubicBezTo>
                  <a:cubicBezTo>
                    <a:pt x="144" y="93"/>
                    <a:pt x="142" y="92"/>
                    <a:pt x="141" y="91"/>
                  </a:cubicBezTo>
                  <a:cubicBezTo>
                    <a:pt x="140" y="90"/>
                    <a:pt x="139" y="89"/>
                    <a:pt x="140" y="88"/>
                  </a:cubicBezTo>
                  <a:cubicBezTo>
                    <a:pt x="140" y="86"/>
                    <a:pt x="141" y="83"/>
                    <a:pt x="141" y="81"/>
                  </a:cubicBezTo>
                  <a:cubicBezTo>
                    <a:pt x="139" y="82"/>
                    <a:pt x="137" y="83"/>
                    <a:pt x="135" y="85"/>
                  </a:cubicBezTo>
                  <a:cubicBezTo>
                    <a:pt x="134" y="85"/>
                    <a:pt x="133" y="85"/>
                    <a:pt x="132" y="85"/>
                  </a:cubicBezTo>
                  <a:cubicBezTo>
                    <a:pt x="131" y="83"/>
                    <a:pt x="129" y="82"/>
                    <a:pt x="127"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9" name="Freeform 6">
              <a:extLst>
                <a:ext uri="{FF2B5EF4-FFF2-40B4-BE49-F238E27FC236}">
                  <a16:creationId xmlns:a16="http://schemas.microsoft.com/office/drawing/2014/main" id="{8240E09A-4753-4C53-B9EF-C47C0CD0336B}"/>
                </a:ext>
              </a:extLst>
            </p:cNvPr>
            <p:cNvSpPr>
              <a:spLocks/>
            </p:cNvSpPr>
            <p:nvPr/>
          </p:nvSpPr>
          <p:spPr bwMode="auto">
            <a:xfrm>
              <a:off x="732155" y="515938"/>
              <a:ext cx="958850" cy="511175"/>
            </a:xfrm>
            <a:custGeom>
              <a:avLst/>
              <a:gdLst>
                <a:gd name="T0" fmla="*/ 267 w 512"/>
                <a:gd name="T1" fmla="*/ 0 h 273"/>
                <a:gd name="T2" fmla="*/ 276 w 512"/>
                <a:gd name="T3" fmla="*/ 1 h 273"/>
                <a:gd name="T4" fmla="*/ 414 w 512"/>
                <a:gd name="T5" fmla="*/ 55 h 273"/>
                <a:gd name="T6" fmla="*/ 451 w 512"/>
                <a:gd name="T7" fmla="*/ 90 h 273"/>
                <a:gd name="T8" fmla="*/ 507 w 512"/>
                <a:gd name="T9" fmla="*/ 206 h 273"/>
                <a:gd name="T10" fmla="*/ 511 w 512"/>
                <a:gd name="T11" fmla="*/ 272 h 273"/>
                <a:gd name="T12" fmla="*/ 511 w 512"/>
                <a:gd name="T13" fmla="*/ 273 h 273"/>
                <a:gd name="T14" fmla="*/ 490 w 512"/>
                <a:gd name="T15" fmla="*/ 273 h 273"/>
                <a:gd name="T16" fmla="*/ 401 w 512"/>
                <a:gd name="T17" fmla="*/ 72 h 273"/>
                <a:gd name="T18" fmla="*/ 245 w 512"/>
                <a:gd name="T19" fmla="*/ 22 h 273"/>
                <a:gd name="T20" fmla="*/ 82 w 512"/>
                <a:gd name="T21" fmla="*/ 101 h 273"/>
                <a:gd name="T22" fmla="*/ 25 w 512"/>
                <a:gd name="T23" fmla="*/ 273 h 273"/>
                <a:gd name="T24" fmla="*/ 4 w 512"/>
                <a:gd name="T25" fmla="*/ 273 h 273"/>
                <a:gd name="T26" fmla="*/ 3 w 512"/>
                <a:gd name="T27" fmla="*/ 270 h 273"/>
                <a:gd name="T28" fmla="*/ 55 w 512"/>
                <a:gd name="T29" fmla="*/ 101 h 273"/>
                <a:gd name="T30" fmla="*/ 124 w 512"/>
                <a:gd name="T31" fmla="*/ 38 h 273"/>
                <a:gd name="T32" fmla="*/ 219 w 512"/>
                <a:gd name="T33" fmla="*/ 3 h 273"/>
                <a:gd name="T34" fmla="*/ 245 w 512"/>
                <a:gd name="T35" fmla="*/ 1 h 273"/>
                <a:gd name="T36" fmla="*/ 247 w 512"/>
                <a:gd name="T37" fmla="*/ 0 h 273"/>
                <a:gd name="T38" fmla="*/ 267 w 512"/>
                <a:gd name="T39"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2" h="273">
                  <a:moveTo>
                    <a:pt x="267" y="0"/>
                  </a:moveTo>
                  <a:cubicBezTo>
                    <a:pt x="270" y="1"/>
                    <a:pt x="273" y="1"/>
                    <a:pt x="276" y="1"/>
                  </a:cubicBezTo>
                  <a:cubicBezTo>
                    <a:pt x="328" y="5"/>
                    <a:pt x="374" y="23"/>
                    <a:pt x="414" y="55"/>
                  </a:cubicBezTo>
                  <a:cubicBezTo>
                    <a:pt x="428" y="65"/>
                    <a:pt x="440" y="77"/>
                    <a:pt x="451" y="90"/>
                  </a:cubicBezTo>
                  <a:cubicBezTo>
                    <a:pt x="480" y="123"/>
                    <a:pt x="498" y="162"/>
                    <a:pt x="507" y="206"/>
                  </a:cubicBezTo>
                  <a:cubicBezTo>
                    <a:pt x="511" y="228"/>
                    <a:pt x="512" y="250"/>
                    <a:pt x="511" y="272"/>
                  </a:cubicBezTo>
                  <a:cubicBezTo>
                    <a:pt x="511" y="272"/>
                    <a:pt x="511" y="272"/>
                    <a:pt x="511" y="273"/>
                  </a:cubicBezTo>
                  <a:cubicBezTo>
                    <a:pt x="504" y="273"/>
                    <a:pt x="497" y="273"/>
                    <a:pt x="490" y="273"/>
                  </a:cubicBezTo>
                  <a:cubicBezTo>
                    <a:pt x="494" y="191"/>
                    <a:pt x="465" y="123"/>
                    <a:pt x="401" y="72"/>
                  </a:cubicBezTo>
                  <a:cubicBezTo>
                    <a:pt x="356" y="35"/>
                    <a:pt x="303" y="19"/>
                    <a:pt x="245" y="22"/>
                  </a:cubicBezTo>
                  <a:cubicBezTo>
                    <a:pt x="180" y="25"/>
                    <a:pt x="125" y="52"/>
                    <a:pt x="82" y="101"/>
                  </a:cubicBezTo>
                  <a:cubicBezTo>
                    <a:pt x="39" y="150"/>
                    <a:pt x="21" y="208"/>
                    <a:pt x="25" y="273"/>
                  </a:cubicBezTo>
                  <a:cubicBezTo>
                    <a:pt x="18" y="273"/>
                    <a:pt x="11" y="273"/>
                    <a:pt x="4" y="273"/>
                  </a:cubicBezTo>
                  <a:cubicBezTo>
                    <a:pt x="4" y="272"/>
                    <a:pt x="3" y="271"/>
                    <a:pt x="3" y="270"/>
                  </a:cubicBezTo>
                  <a:cubicBezTo>
                    <a:pt x="0" y="208"/>
                    <a:pt x="17" y="151"/>
                    <a:pt x="55" y="101"/>
                  </a:cubicBezTo>
                  <a:cubicBezTo>
                    <a:pt x="74" y="75"/>
                    <a:pt x="97" y="54"/>
                    <a:pt x="124" y="38"/>
                  </a:cubicBezTo>
                  <a:cubicBezTo>
                    <a:pt x="153" y="20"/>
                    <a:pt x="185" y="8"/>
                    <a:pt x="219" y="3"/>
                  </a:cubicBezTo>
                  <a:cubicBezTo>
                    <a:pt x="228" y="2"/>
                    <a:pt x="236" y="2"/>
                    <a:pt x="245" y="1"/>
                  </a:cubicBezTo>
                  <a:cubicBezTo>
                    <a:pt x="245" y="1"/>
                    <a:pt x="246" y="0"/>
                    <a:pt x="247" y="0"/>
                  </a:cubicBezTo>
                  <a:cubicBezTo>
                    <a:pt x="254" y="0"/>
                    <a:pt x="261" y="0"/>
                    <a:pt x="26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0" name="Freeform 7">
              <a:extLst>
                <a:ext uri="{FF2B5EF4-FFF2-40B4-BE49-F238E27FC236}">
                  <a16:creationId xmlns:a16="http://schemas.microsoft.com/office/drawing/2014/main" id="{40F5CB82-92A9-4883-9C0B-125820A03F70}"/>
                </a:ext>
              </a:extLst>
            </p:cNvPr>
            <p:cNvSpPr>
              <a:spLocks/>
            </p:cNvSpPr>
            <p:nvPr/>
          </p:nvSpPr>
          <p:spPr bwMode="auto">
            <a:xfrm>
              <a:off x="1122680" y="1431925"/>
              <a:ext cx="182562" cy="173038"/>
            </a:xfrm>
            <a:custGeom>
              <a:avLst/>
              <a:gdLst>
                <a:gd name="T0" fmla="*/ 18 w 97"/>
                <a:gd name="T1" fmla="*/ 92 h 92"/>
                <a:gd name="T2" fmla="*/ 25 w 97"/>
                <a:gd name="T3" fmla="*/ 70 h 92"/>
                <a:gd name="T4" fmla="*/ 29 w 97"/>
                <a:gd name="T5" fmla="*/ 59 h 92"/>
                <a:gd name="T6" fmla="*/ 28 w 97"/>
                <a:gd name="T7" fmla="*/ 56 h 92"/>
                <a:gd name="T8" fmla="*/ 2 w 97"/>
                <a:gd name="T9" fmla="*/ 37 h 92"/>
                <a:gd name="T10" fmla="*/ 0 w 97"/>
                <a:gd name="T11" fmla="*/ 35 h 92"/>
                <a:gd name="T12" fmla="*/ 2 w 97"/>
                <a:gd name="T13" fmla="*/ 35 h 92"/>
                <a:gd name="T14" fmla="*/ 34 w 97"/>
                <a:gd name="T15" fmla="*/ 35 h 92"/>
                <a:gd name="T16" fmla="*/ 37 w 97"/>
                <a:gd name="T17" fmla="*/ 33 h 92"/>
                <a:gd name="T18" fmla="*/ 47 w 97"/>
                <a:gd name="T19" fmla="*/ 2 h 92"/>
                <a:gd name="T20" fmla="*/ 48 w 97"/>
                <a:gd name="T21" fmla="*/ 0 h 92"/>
                <a:gd name="T22" fmla="*/ 52 w 97"/>
                <a:gd name="T23" fmla="*/ 11 h 92"/>
                <a:gd name="T24" fmla="*/ 59 w 97"/>
                <a:gd name="T25" fmla="*/ 33 h 92"/>
                <a:gd name="T26" fmla="*/ 62 w 97"/>
                <a:gd name="T27" fmla="*/ 35 h 92"/>
                <a:gd name="T28" fmla="*/ 94 w 97"/>
                <a:gd name="T29" fmla="*/ 35 h 92"/>
                <a:gd name="T30" fmla="*/ 97 w 97"/>
                <a:gd name="T31" fmla="*/ 35 h 92"/>
                <a:gd name="T32" fmla="*/ 95 w 97"/>
                <a:gd name="T33" fmla="*/ 37 h 92"/>
                <a:gd name="T34" fmla="*/ 68 w 97"/>
                <a:gd name="T35" fmla="*/ 56 h 92"/>
                <a:gd name="T36" fmla="*/ 67 w 97"/>
                <a:gd name="T37" fmla="*/ 59 h 92"/>
                <a:gd name="T38" fmla="*/ 77 w 97"/>
                <a:gd name="T39" fmla="*/ 90 h 92"/>
                <a:gd name="T40" fmla="*/ 78 w 97"/>
                <a:gd name="T41" fmla="*/ 92 h 92"/>
                <a:gd name="T42" fmla="*/ 76 w 97"/>
                <a:gd name="T43" fmla="*/ 91 h 92"/>
                <a:gd name="T44" fmla="*/ 50 w 97"/>
                <a:gd name="T45" fmla="*/ 72 h 92"/>
                <a:gd name="T46" fmla="*/ 47 w 97"/>
                <a:gd name="T47" fmla="*/ 72 h 92"/>
                <a:gd name="T48" fmla="*/ 21 w 97"/>
                <a:gd name="T49" fmla="*/ 91 h 92"/>
                <a:gd name="T50" fmla="*/ 18 w 97"/>
                <a:gd name="T5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 h="92">
                  <a:moveTo>
                    <a:pt x="18" y="92"/>
                  </a:moveTo>
                  <a:cubicBezTo>
                    <a:pt x="21" y="85"/>
                    <a:pt x="23" y="77"/>
                    <a:pt x="25" y="70"/>
                  </a:cubicBezTo>
                  <a:cubicBezTo>
                    <a:pt x="26" y="66"/>
                    <a:pt x="28" y="62"/>
                    <a:pt x="29" y="59"/>
                  </a:cubicBezTo>
                  <a:cubicBezTo>
                    <a:pt x="29" y="57"/>
                    <a:pt x="29" y="57"/>
                    <a:pt x="28" y="56"/>
                  </a:cubicBezTo>
                  <a:cubicBezTo>
                    <a:pt x="19" y="50"/>
                    <a:pt x="11" y="43"/>
                    <a:pt x="2" y="37"/>
                  </a:cubicBezTo>
                  <a:cubicBezTo>
                    <a:pt x="1" y="37"/>
                    <a:pt x="1" y="36"/>
                    <a:pt x="0" y="35"/>
                  </a:cubicBezTo>
                  <a:cubicBezTo>
                    <a:pt x="1" y="35"/>
                    <a:pt x="1" y="35"/>
                    <a:pt x="2" y="35"/>
                  </a:cubicBezTo>
                  <a:cubicBezTo>
                    <a:pt x="13" y="35"/>
                    <a:pt x="24" y="35"/>
                    <a:pt x="34" y="35"/>
                  </a:cubicBezTo>
                  <a:cubicBezTo>
                    <a:pt x="36" y="35"/>
                    <a:pt x="37" y="35"/>
                    <a:pt x="37" y="33"/>
                  </a:cubicBezTo>
                  <a:cubicBezTo>
                    <a:pt x="41" y="23"/>
                    <a:pt x="44" y="13"/>
                    <a:pt x="47" y="2"/>
                  </a:cubicBezTo>
                  <a:cubicBezTo>
                    <a:pt x="47" y="2"/>
                    <a:pt x="48" y="1"/>
                    <a:pt x="48" y="0"/>
                  </a:cubicBezTo>
                  <a:cubicBezTo>
                    <a:pt x="49" y="4"/>
                    <a:pt x="51" y="8"/>
                    <a:pt x="52" y="11"/>
                  </a:cubicBezTo>
                  <a:cubicBezTo>
                    <a:pt x="54" y="19"/>
                    <a:pt x="57" y="26"/>
                    <a:pt x="59" y="33"/>
                  </a:cubicBezTo>
                  <a:cubicBezTo>
                    <a:pt x="59" y="35"/>
                    <a:pt x="60" y="35"/>
                    <a:pt x="62" y="35"/>
                  </a:cubicBezTo>
                  <a:cubicBezTo>
                    <a:pt x="72" y="35"/>
                    <a:pt x="83" y="35"/>
                    <a:pt x="94" y="35"/>
                  </a:cubicBezTo>
                  <a:cubicBezTo>
                    <a:pt x="95" y="35"/>
                    <a:pt x="95" y="35"/>
                    <a:pt x="97" y="35"/>
                  </a:cubicBezTo>
                  <a:cubicBezTo>
                    <a:pt x="96" y="36"/>
                    <a:pt x="95" y="36"/>
                    <a:pt x="95" y="37"/>
                  </a:cubicBezTo>
                  <a:cubicBezTo>
                    <a:pt x="86" y="43"/>
                    <a:pt x="77" y="50"/>
                    <a:pt x="68" y="56"/>
                  </a:cubicBezTo>
                  <a:cubicBezTo>
                    <a:pt x="67" y="57"/>
                    <a:pt x="67" y="57"/>
                    <a:pt x="67" y="59"/>
                  </a:cubicBezTo>
                  <a:cubicBezTo>
                    <a:pt x="71" y="69"/>
                    <a:pt x="74" y="79"/>
                    <a:pt x="77" y="90"/>
                  </a:cubicBezTo>
                  <a:cubicBezTo>
                    <a:pt x="77" y="90"/>
                    <a:pt x="78" y="91"/>
                    <a:pt x="78" y="92"/>
                  </a:cubicBezTo>
                  <a:cubicBezTo>
                    <a:pt x="77" y="92"/>
                    <a:pt x="77" y="91"/>
                    <a:pt x="76" y="91"/>
                  </a:cubicBezTo>
                  <a:cubicBezTo>
                    <a:pt x="67" y="85"/>
                    <a:pt x="58" y="78"/>
                    <a:pt x="50" y="72"/>
                  </a:cubicBezTo>
                  <a:cubicBezTo>
                    <a:pt x="48" y="71"/>
                    <a:pt x="48" y="71"/>
                    <a:pt x="47" y="72"/>
                  </a:cubicBezTo>
                  <a:cubicBezTo>
                    <a:pt x="38" y="78"/>
                    <a:pt x="29" y="84"/>
                    <a:pt x="21" y="91"/>
                  </a:cubicBezTo>
                  <a:cubicBezTo>
                    <a:pt x="20" y="91"/>
                    <a:pt x="19" y="92"/>
                    <a:pt x="18"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1" name="Freeform 8">
              <a:extLst>
                <a:ext uri="{FF2B5EF4-FFF2-40B4-BE49-F238E27FC236}">
                  <a16:creationId xmlns:a16="http://schemas.microsoft.com/office/drawing/2014/main" id="{859E8248-6D26-43E3-82CB-DF4CFDA33569}"/>
                </a:ext>
              </a:extLst>
            </p:cNvPr>
            <p:cNvSpPr>
              <a:spLocks/>
            </p:cNvSpPr>
            <p:nvPr/>
          </p:nvSpPr>
          <p:spPr bwMode="auto">
            <a:xfrm>
              <a:off x="844868" y="1260475"/>
              <a:ext cx="736600" cy="11113"/>
            </a:xfrm>
            <a:custGeom>
              <a:avLst/>
              <a:gdLst>
                <a:gd name="T0" fmla="*/ 394 w 394"/>
                <a:gd name="T1" fmla="*/ 0 h 6"/>
                <a:gd name="T2" fmla="*/ 394 w 394"/>
                <a:gd name="T3" fmla="*/ 6 h 6"/>
                <a:gd name="T4" fmla="*/ 0 w 394"/>
                <a:gd name="T5" fmla="*/ 6 h 6"/>
                <a:gd name="T6" fmla="*/ 0 w 394"/>
                <a:gd name="T7" fmla="*/ 0 h 6"/>
                <a:gd name="T8" fmla="*/ 394 w 394"/>
                <a:gd name="T9" fmla="*/ 0 h 6"/>
              </a:gdLst>
              <a:ahLst/>
              <a:cxnLst>
                <a:cxn ang="0">
                  <a:pos x="T0" y="T1"/>
                </a:cxn>
                <a:cxn ang="0">
                  <a:pos x="T2" y="T3"/>
                </a:cxn>
                <a:cxn ang="0">
                  <a:pos x="T4" y="T5"/>
                </a:cxn>
                <a:cxn ang="0">
                  <a:pos x="T6" y="T7"/>
                </a:cxn>
                <a:cxn ang="0">
                  <a:pos x="T8" y="T9"/>
                </a:cxn>
              </a:cxnLst>
              <a:rect l="0" t="0" r="r" b="b"/>
              <a:pathLst>
                <a:path w="394" h="6">
                  <a:moveTo>
                    <a:pt x="394" y="0"/>
                  </a:moveTo>
                  <a:cubicBezTo>
                    <a:pt x="394" y="2"/>
                    <a:pt x="394" y="4"/>
                    <a:pt x="394" y="6"/>
                  </a:cubicBezTo>
                  <a:cubicBezTo>
                    <a:pt x="263" y="6"/>
                    <a:pt x="132" y="6"/>
                    <a:pt x="0" y="6"/>
                  </a:cubicBezTo>
                  <a:cubicBezTo>
                    <a:pt x="0" y="4"/>
                    <a:pt x="0" y="2"/>
                    <a:pt x="0" y="0"/>
                  </a:cubicBezTo>
                  <a:cubicBezTo>
                    <a:pt x="132" y="0"/>
                    <a:pt x="263" y="0"/>
                    <a:pt x="3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2" name="Freeform 9">
              <a:extLst>
                <a:ext uri="{FF2B5EF4-FFF2-40B4-BE49-F238E27FC236}">
                  <a16:creationId xmlns:a16="http://schemas.microsoft.com/office/drawing/2014/main" id="{27BDA7A2-3117-4BF5-B1E9-C0A3462E6834}"/>
                </a:ext>
              </a:extLst>
            </p:cNvPr>
            <p:cNvSpPr>
              <a:spLocks/>
            </p:cNvSpPr>
            <p:nvPr/>
          </p:nvSpPr>
          <p:spPr bwMode="auto">
            <a:xfrm>
              <a:off x="1308418" y="1411288"/>
              <a:ext cx="111125" cy="109538"/>
            </a:xfrm>
            <a:custGeom>
              <a:avLst/>
              <a:gdLst>
                <a:gd name="T0" fmla="*/ 0 w 59"/>
                <a:gd name="T1" fmla="*/ 22 h 58"/>
                <a:gd name="T2" fmla="*/ 20 w 59"/>
                <a:gd name="T3" fmla="*/ 22 h 58"/>
                <a:gd name="T4" fmla="*/ 23 w 59"/>
                <a:gd name="T5" fmla="*/ 20 h 58"/>
                <a:gd name="T6" fmla="*/ 29 w 59"/>
                <a:gd name="T7" fmla="*/ 0 h 58"/>
                <a:gd name="T8" fmla="*/ 30 w 59"/>
                <a:gd name="T9" fmla="*/ 3 h 58"/>
                <a:gd name="T10" fmla="*/ 36 w 59"/>
                <a:gd name="T11" fmla="*/ 20 h 58"/>
                <a:gd name="T12" fmla="*/ 39 w 59"/>
                <a:gd name="T13" fmla="*/ 22 h 58"/>
                <a:gd name="T14" fmla="*/ 57 w 59"/>
                <a:gd name="T15" fmla="*/ 22 h 58"/>
                <a:gd name="T16" fmla="*/ 59 w 59"/>
                <a:gd name="T17" fmla="*/ 22 h 58"/>
                <a:gd name="T18" fmla="*/ 59 w 59"/>
                <a:gd name="T19" fmla="*/ 22 h 58"/>
                <a:gd name="T20" fmla="*/ 58 w 59"/>
                <a:gd name="T21" fmla="*/ 24 h 58"/>
                <a:gd name="T22" fmla="*/ 43 w 59"/>
                <a:gd name="T23" fmla="*/ 34 h 58"/>
                <a:gd name="T24" fmla="*/ 42 w 59"/>
                <a:gd name="T25" fmla="*/ 38 h 58"/>
                <a:gd name="T26" fmla="*/ 48 w 59"/>
                <a:gd name="T27" fmla="*/ 56 h 58"/>
                <a:gd name="T28" fmla="*/ 48 w 59"/>
                <a:gd name="T29" fmla="*/ 57 h 58"/>
                <a:gd name="T30" fmla="*/ 30 w 59"/>
                <a:gd name="T31" fmla="*/ 44 h 58"/>
                <a:gd name="T32" fmla="*/ 11 w 59"/>
                <a:gd name="T33" fmla="*/ 58 h 58"/>
                <a:gd name="T34" fmla="*/ 18 w 59"/>
                <a:gd name="T35" fmla="*/ 36 h 58"/>
                <a:gd name="T36" fmla="*/ 0 w 59"/>
                <a:gd name="T37" fmla="*/ 23 h 58"/>
                <a:gd name="T38" fmla="*/ 0 w 59"/>
                <a:gd name="T39" fmla="*/ 2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58">
                  <a:moveTo>
                    <a:pt x="0" y="22"/>
                  </a:moveTo>
                  <a:cubicBezTo>
                    <a:pt x="7" y="22"/>
                    <a:pt x="13" y="22"/>
                    <a:pt x="20" y="22"/>
                  </a:cubicBezTo>
                  <a:cubicBezTo>
                    <a:pt x="22" y="22"/>
                    <a:pt x="23" y="22"/>
                    <a:pt x="23" y="20"/>
                  </a:cubicBezTo>
                  <a:cubicBezTo>
                    <a:pt x="25" y="13"/>
                    <a:pt x="27" y="7"/>
                    <a:pt x="29" y="0"/>
                  </a:cubicBezTo>
                  <a:cubicBezTo>
                    <a:pt x="30" y="1"/>
                    <a:pt x="30" y="2"/>
                    <a:pt x="30" y="3"/>
                  </a:cubicBezTo>
                  <a:cubicBezTo>
                    <a:pt x="32" y="8"/>
                    <a:pt x="34" y="14"/>
                    <a:pt x="36" y="20"/>
                  </a:cubicBezTo>
                  <a:cubicBezTo>
                    <a:pt x="36" y="22"/>
                    <a:pt x="37" y="22"/>
                    <a:pt x="39" y="22"/>
                  </a:cubicBezTo>
                  <a:cubicBezTo>
                    <a:pt x="45" y="22"/>
                    <a:pt x="51" y="22"/>
                    <a:pt x="57" y="22"/>
                  </a:cubicBezTo>
                  <a:cubicBezTo>
                    <a:pt x="58" y="22"/>
                    <a:pt x="58" y="22"/>
                    <a:pt x="59" y="22"/>
                  </a:cubicBezTo>
                  <a:cubicBezTo>
                    <a:pt x="59" y="22"/>
                    <a:pt x="59" y="22"/>
                    <a:pt x="59" y="22"/>
                  </a:cubicBezTo>
                  <a:cubicBezTo>
                    <a:pt x="59" y="23"/>
                    <a:pt x="58" y="23"/>
                    <a:pt x="58" y="24"/>
                  </a:cubicBezTo>
                  <a:cubicBezTo>
                    <a:pt x="53" y="27"/>
                    <a:pt x="48" y="31"/>
                    <a:pt x="43" y="34"/>
                  </a:cubicBezTo>
                  <a:cubicBezTo>
                    <a:pt x="41" y="35"/>
                    <a:pt x="41" y="36"/>
                    <a:pt x="42" y="38"/>
                  </a:cubicBezTo>
                  <a:cubicBezTo>
                    <a:pt x="44" y="44"/>
                    <a:pt x="46" y="50"/>
                    <a:pt x="48" y="56"/>
                  </a:cubicBezTo>
                  <a:cubicBezTo>
                    <a:pt x="48" y="56"/>
                    <a:pt x="48" y="56"/>
                    <a:pt x="48" y="57"/>
                  </a:cubicBezTo>
                  <a:cubicBezTo>
                    <a:pt x="42" y="53"/>
                    <a:pt x="36" y="48"/>
                    <a:pt x="30" y="44"/>
                  </a:cubicBezTo>
                  <a:cubicBezTo>
                    <a:pt x="23" y="48"/>
                    <a:pt x="17" y="53"/>
                    <a:pt x="11" y="58"/>
                  </a:cubicBezTo>
                  <a:cubicBezTo>
                    <a:pt x="13" y="50"/>
                    <a:pt x="16" y="43"/>
                    <a:pt x="18" y="36"/>
                  </a:cubicBezTo>
                  <a:cubicBezTo>
                    <a:pt x="12" y="31"/>
                    <a:pt x="6" y="27"/>
                    <a:pt x="0" y="23"/>
                  </a:cubicBezTo>
                  <a:cubicBezTo>
                    <a:pt x="0" y="22"/>
                    <a:pt x="0" y="22"/>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3" name="Freeform 10">
              <a:extLst>
                <a:ext uri="{FF2B5EF4-FFF2-40B4-BE49-F238E27FC236}">
                  <a16:creationId xmlns:a16="http://schemas.microsoft.com/office/drawing/2014/main" id="{405BA659-FAFC-452C-A81D-A75777979EF2}"/>
                </a:ext>
              </a:extLst>
            </p:cNvPr>
            <p:cNvSpPr>
              <a:spLocks/>
            </p:cNvSpPr>
            <p:nvPr/>
          </p:nvSpPr>
          <p:spPr bwMode="auto">
            <a:xfrm>
              <a:off x="1013143" y="1416050"/>
              <a:ext cx="109537" cy="106363"/>
            </a:xfrm>
            <a:custGeom>
              <a:avLst/>
              <a:gdLst>
                <a:gd name="T0" fmla="*/ 11 w 59"/>
                <a:gd name="T1" fmla="*/ 57 h 57"/>
                <a:gd name="T2" fmla="*/ 17 w 59"/>
                <a:gd name="T3" fmla="*/ 38 h 57"/>
                <a:gd name="T4" fmla="*/ 18 w 59"/>
                <a:gd name="T5" fmla="*/ 37 h 57"/>
                <a:gd name="T6" fmla="*/ 17 w 59"/>
                <a:gd name="T7" fmla="*/ 34 h 57"/>
                <a:gd name="T8" fmla="*/ 0 w 59"/>
                <a:gd name="T9" fmla="*/ 22 h 57"/>
                <a:gd name="T10" fmla="*/ 2 w 59"/>
                <a:gd name="T11" fmla="*/ 22 h 57"/>
                <a:gd name="T12" fmla="*/ 21 w 59"/>
                <a:gd name="T13" fmla="*/ 22 h 57"/>
                <a:gd name="T14" fmla="*/ 23 w 59"/>
                <a:gd name="T15" fmla="*/ 20 h 57"/>
                <a:gd name="T16" fmla="*/ 30 w 59"/>
                <a:gd name="T17" fmla="*/ 0 h 57"/>
                <a:gd name="T18" fmla="*/ 30 w 59"/>
                <a:gd name="T19" fmla="*/ 2 h 57"/>
                <a:gd name="T20" fmla="*/ 36 w 59"/>
                <a:gd name="T21" fmla="*/ 20 h 57"/>
                <a:gd name="T22" fmla="*/ 39 w 59"/>
                <a:gd name="T23" fmla="*/ 22 h 57"/>
                <a:gd name="T24" fmla="*/ 57 w 59"/>
                <a:gd name="T25" fmla="*/ 22 h 57"/>
                <a:gd name="T26" fmla="*/ 59 w 59"/>
                <a:gd name="T27" fmla="*/ 22 h 57"/>
                <a:gd name="T28" fmla="*/ 58 w 59"/>
                <a:gd name="T29" fmla="*/ 23 h 57"/>
                <a:gd name="T30" fmla="*/ 42 w 59"/>
                <a:gd name="T31" fmla="*/ 34 h 57"/>
                <a:gd name="T32" fmla="*/ 42 w 59"/>
                <a:gd name="T33" fmla="*/ 37 h 57"/>
                <a:gd name="T34" fmla="*/ 47 w 59"/>
                <a:gd name="T35" fmla="*/ 55 h 57"/>
                <a:gd name="T36" fmla="*/ 48 w 59"/>
                <a:gd name="T37" fmla="*/ 57 h 57"/>
                <a:gd name="T38" fmla="*/ 30 w 59"/>
                <a:gd name="T39" fmla="*/ 44 h 57"/>
                <a:gd name="T40" fmla="*/ 11 w 59"/>
                <a:gd name="T4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57">
                  <a:moveTo>
                    <a:pt x="11" y="57"/>
                  </a:moveTo>
                  <a:cubicBezTo>
                    <a:pt x="13" y="51"/>
                    <a:pt x="15" y="44"/>
                    <a:pt x="17" y="38"/>
                  </a:cubicBezTo>
                  <a:cubicBezTo>
                    <a:pt x="17" y="38"/>
                    <a:pt x="17" y="37"/>
                    <a:pt x="18" y="37"/>
                  </a:cubicBezTo>
                  <a:cubicBezTo>
                    <a:pt x="18" y="36"/>
                    <a:pt x="18" y="35"/>
                    <a:pt x="17" y="34"/>
                  </a:cubicBezTo>
                  <a:cubicBezTo>
                    <a:pt x="11" y="30"/>
                    <a:pt x="6" y="26"/>
                    <a:pt x="0" y="22"/>
                  </a:cubicBezTo>
                  <a:cubicBezTo>
                    <a:pt x="1" y="22"/>
                    <a:pt x="2" y="22"/>
                    <a:pt x="2" y="22"/>
                  </a:cubicBezTo>
                  <a:cubicBezTo>
                    <a:pt x="8" y="22"/>
                    <a:pt x="14" y="22"/>
                    <a:pt x="21" y="22"/>
                  </a:cubicBezTo>
                  <a:cubicBezTo>
                    <a:pt x="22" y="22"/>
                    <a:pt x="23" y="21"/>
                    <a:pt x="23" y="20"/>
                  </a:cubicBezTo>
                  <a:cubicBezTo>
                    <a:pt x="25" y="13"/>
                    <a:pt x="27" y="7"/>
                    <a:pt x="30" y="0"/>
                  </a:cubicBezTo>
                  <a:cubicBezTo>
                    <a:pt x="30" y="1"/>
                    <a:pt x="30" y="2"/>
                    <a:pt x="30" y="2"/>
                  </a:cubicBezTo>
                  <a:cubicBezTo>
                    <a:pt x="32" y="8"/>
                    <a:pt x="34" y="14"/>
                    <a:pt x="36" y="20"/>
                  </a:cubicBezTo>
                  <a:cubicBezTo>
                    <a:pt x="37" y="21"/>
                    <a:pt x="37" y="22"/>
                    <a:pt x="39" y="22"/>
                  </a:cubicBezTo>
                  <a:cubicBezTo>
                    <a:pt x="45" y="22"/>
                    <a:pt x="51" y="22"/>
                    <a:pt x="57" y="22"/>
                  </a:cubicBezTo>
                  <a:cubicBezTo>
                    <a:pt x="58" y="22"/>
                    <a:pt x="58" y="22"/>
                    <a:pt x="59" y="22"/>
                  </a:cubicBezTo>
                  <a:cubicBezTo>
                    <a:pt x="59" y="23"/>
                    <a:pt x="58" y="23"/>
                    <a:pt x="58" y="23"/>
                  </a:cubicBezTo>
                  <a:cubicBezTo>
                    <a:pt x="53" y="27"/>
                    <a:pt x="48" y="31"/>
                    <a:pt x="42" y="34"/>
                  </a:cubicBezTo>
                  <a:cubicBezTo>
                    <a:pt x="41" y="35"/>
                    <a:pt x="41" y="36"/>
                    <a:pt x="42" y="37"/>
                  </a:cubicBezTo>
                  <a:cubicBezTo>
                    <a:pt x="44" y="43"/>
                    <a:pt x="46" y="49"/>
                    <a:pt x="47" y="55"/>
                  </a:cubicBezTo>
                  <a:cubicBezTo>
                    <a:pt x="48" y="55"/>
                    <a:pt x="48" y="56"/>
                    <a:pt x="48" y="57"/>
                  </a:cubicBezTo>
                  <a:cubicBezTo>
                    <a:pt x="42" y="52"/>
                    <a:pt x="36" y="48"/>
                    <a:pt x="30" y="44"/>
                  </a:cubicBezTo>
                  <a:cubicBezTo>
                    <a:pt x="24" y="48"/>
                    <a:pt x="18" y="52"/>
                    <a:pt x="1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4" name="Freeform 11">
              <a:extLst>
                <a:ext uri="{FF2B5EF4-FFF2-40B4-BE49-F238E27FC236}">
                  <a16:creationId xmlns:a16="http://schemas.microsoft.com/office/drawing/2014/main" id="{0D6FAD35-F514-4743-9E94-B902C0FD6ACE}"/>
                </a:ext>
              </a:extLst>
            </p:cNvPr>
            <p:cNvSpPr>
              <a:spLocks/>
            </p:cNvSpPr>
            <p:nvPr/>
          </p:nvSpPr>
          <p:spPr bwMode="auto">
            <a:xfrm>
              <a:off x="1519555" y="1435100"/>
              <a:ext cx="101600" cy="49213"/>
            </a:xfrm>
            <a:custGeom>
              <a:avLst/>
              <a:gdLst>
                <a:gd name="T0" fmla="*/ 0 w 54"/>
                <a:gd name="T1" fmla="*/ 13 h 27"/>
                <a:gd name="T2" fmla="*/ 54 w 54"/>
                <a:gd name="T3" fmla="*/ 13 h 27"/>
                <a:gd name="T4" fmla="*/ 53 w 54"/>
                <a:gd name="T5" fmla="*/ 13 h 27"/>
                <a:gd name="T6" fmla="*/ 28 w 54"/>
                <a:gd name="T7" fmla="*/ 26 h 27"/>
                <a:gd name="T8" fmla="*/ 8 w 54"/>
                <a:gd name="T9" fmla="*/ 20 h 27"/>
                <a:gd name="T10" fmla="*/ 0 w 54"/>
                <a:gd name="T11" fmla="*/ 13 h 27"/>
              </a:gdLst>
              <a:ahLst/>
              <a:cxnLst>
                <a:cxn ang="0">
                  <a:pos x="T0" y="T1"/>
                </a:cxn>
                <a:cxn ang="0">
                  <a:pos x="T2" y="T3"/>
                </a:cxn>
                <a:cxn ang="0">
                  <a:pos x="T4" y="T5"/>
                </a:cxn>
                <a:cxn ang="0">
                  <a:pos x="T6" y="T7"/>
                </a:cxn>
                <a:cxn ang="0">
                  <a:pos x="T8" y="T9"/>
                </a:cxn>
                <a:cxn ang="0">
                  <a:pos x="T10" y="T11"/>
                </a:cxn>
              </a:cxnLst>
              <a:rect l="0" t="0" r="r" b="b"/>
              <a:pathLst>
                <a:path w="54" h="27">
                  <a:moveTo>
                    <a:pt x="0" y="13"/>
                  </a:moveTo>
                  <a:cubicBezTo>
                    <a:pt x="19" y="2"/>
                    <a:pt x="37" y="0"/>
                    <a:pt x="54" y="13"/>
                  </a:cubicBezTo>
                  <a:cubicBezTo>
                    <a:pt x="54" y="13"/>
                    <a:pt x="54" y="13"/>
                    <a:pt x="53" y="13"/>
                  </a:cubicBezTo>
                  <a:cubicBezTo>
                    <a:pt x="46" y="20"/>
                    <a:pt x="38" y="25"/>
                    <a:pt x="28" y="26"/>
                  </a:cubicBezTo>
                  <a:cubicBezTo>
                    <a:pt x="20" y="27"/>
                    <a:pt x="14" y="25"/>
                    <a:pt x="8" y="20"/>
                  </a:cubicBezTo>
                  <a:cubicBezTo>
                    <a:pt x="5" y="18"/>
                    <a:pt x="3" y="16"/>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5" name="Freeform 12">
              <a:extLst>
                <a:ext uri="{FF2B5EF4-FFF2-40B4-BE49-F238E27FC236}">
                  <a16:creationId xmlns:a16="http://schemas.microsoft.com/office/drawing/2014/main" id="{BEFF1914-3AC3-432A-8E1F-915FF117B91D}"/>
                </a:ext>
              </a:extLst>
            </p:cNvPr>
            <p:cNvSpPr>
              <a:spLocks/>
            </p:cNvSpPr>
            <p:nvPr/>
          </p:nvSpPr>
          <p:spPr bwMode="auto">
            <a:xfrm>
              <a:off x="889318" y="1462088"/>
              <a:ext cx="96837" cy="53975"/>
            </a:xfrm>
            <a:custGeom>
              <a:avLst/>
              <a:gdLst>
                <a:gd name="T0" fmla="*/ 52 w 52"/>
                <a:gd name="T1" fmla="*/ 8 h 29"/>
                <a:gd name="T2" fmla="*/ 28 w 52"/>
                <a:gd name="T3" fmla="*/ 28 h 29"/>
                <a:gd name="T4" fmla="*/ 0 w 52"/>
                <a:gd name="T5" fmla="*/ 22 h 29"/>
                <a:gd name="T6" fmla="*/ 52 w 52"/>
                <a:gd name="T7" fmla="*/ 8 h 29"/>
              </a:gdLst>
              <a:ahLst/>
              <a:cxnLst>
                <a:cxn ang="0">
                  <a:pos x="T0" y="T1"/>
                </a:cxn>
                <a:cxn ang="0">
                  <a:pos x="T2" y="T3"/>
                </a:cxn>
                <a:cxn ang="0">
                  <a:pos x="T4" y="T5"/>
                </a:cxn>
                <a:cxn ang="0">
                  <a:pos x="T6" y="T7"/>
                </a:cxn>
              </a:cxnLst>
              <a:rect l="0" t="0" r="r" b="b"/>
              <a:pathLst>
                <a:path w="52" h="29">
                  <a:moveTo>
                    <a:pt x="52" y="8"/>
                  </a:moveTo>
                  <a:cubicBezTo>
                    <a:pt x="47" y="19"/>
                    <a:pt x="40" y="26"/>
                    <a:pt x="28" y="28"/>
                  </a:cubicBezTo>
                  <a:cubicBezTo>
                    <a:pt x="18" y="29"/>
                    <a:pt x="9" y="26"/>
                    <a:pt x="0" y="22"/>
                  </a:cubicBezTo>
                  <a:cubicBezTo>
                    <a:pt x="7" y="8"/>
                    <a:pt x="35" y="0"/>
                    <a:pt x="5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6" name="Freeform 13">
              <a:extLst>
                <a:ext uri="{FF2B5EF4-FFF2-40B4-BE49-F238E27FC236}">
                  <a16:creationId xmlns:a16="http://schemas.microsoft.com/office/drawing/2014/main" id="{DE66E066-414F-419B-90F3-7C41867B2745}"/>
                </a:ext>
              </a:extLst>
            </p:cNvPr>
            <p:cNvSpPr>
              <a:spLocks/>
            </p:cNvSpPr>
            <p:nvPr/>
          </p:nvSpPr>
          <p:spPr bwMode="auto">
            <a:xfrm>
              <a:off x="660718" y="1222375"/>
              <a:ext cx="69850" cy="73025"/>
            </a:xfrm>
            <a:custGeom>
              <a:avLst/>
              <a:gdLst>
                <a:gd name="T0" fmla="*/ 0 w 37"/>
                <a:gd name="T1" fmla="*/ 0 h 39"/>
                <a:gd name="T2" fmla="*/ 37 w 37"/>
                <a:gd name="T3" fmla="*/ 38 h 39"/>
                <a:gd name="T4" fmla="*/ 23 w 37"/>
                <a:gd name="T5" fmla="*/ 37 h 39"/>
                <a:gd name="T6" fmla="*/ 5 w 37"/>
                <a:gd name="T7" fmla="*/ 21 h 39"/>
                <a:gd name="T8" fmla="*/ 0 w 37"/>
                <a:gd name="T9" fmla="*/ 0 h 39"/>
              </a:gdLst>
              <a:ahLst/>
              <a:cxnLst>
                <a:cxn ang="0">
                  <a:pos x="T0" y="T1"/>
                </a:cxn>
                <a:cxn ang="0">
                  <a:pos x="T2" y="T3"/>
                </a:cxn>
                <a:cxn ang="0">
                  <a:pos x="T4" y="T5"/>
                </a:cxn>
                <a:cxn ang="0">
                  <a:pos x="T6" y="T7"/>
                </a:cxn>
                <a:cxn ang="0">
                  <a:pos x="T8" y="T9"/>
                </a:cxn>
              </a:cxnLst>
              <a:rect l="0" t="0" r="r" b="b"/>
              <a:pathLst>
                <a:path w="37" h="39">
                  <a:moveTo>
                    <a:pt x="0" y="0"/>
                  </a:moveTo>
                  <a:cubicBezTo>
                    <a:pt x="22" y="4"/>
                    <a:pt x="32" y="17"/>
                    <a:pt x="37" y="38"/>
                  </a:cubicBezTo>
                  <a:cubicBezTo>
                    <a:pt x="32" y="39"/>
                    <a:pt x="27" y="38"/>
                    <a:pt x="23" y="37"/>
                  </a:cubicBezTo>
                  <a:cubicBezTo>
                    <a:pt x="14" y="35"/>
                    <a:pt x="8" y="29"/>
                    <a:pt x="5" y="21"/>
                  </a:cubicBezTo>
                  <a:cubicBezTo>
                    <a:pt x="1" y="15"/>
                    <a:pt x="0" y="8"/>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7" name="Freeform 14">
              <a:extLst>
                <a:ext uri="{FF2B5EF4-FFF2-40B4-BE49-F238E27FC236}">
                  <a16:creationId xmlns:a16="http://schemas.microsoft.com/office/drawing/2014/main" id="{35954237-AA37-4E24-8F83-6CC10B73E054}"/>
                </a:ext>
              </a:extLst>
            </p:cNvPr>
            <p:cNvSpPr>
              <a:spLocks/>
            </p:cNvSpPr>
            <p:nvPr/>
          </p:nvSpPr>
          <p:spPr bwMode="auto">
            <a:xfrm>
              <a:off x="806768" y="1436688"/>
              <a:ext cx="100012" cy="47625"/>
            </a:xfrm>
            <a:custGeom>
              <a:avLst/>
              <a:gdLst>
                <a:gd name="T0" fmla="*/ 53 w 53"/>
                <a:gd name="T1" fmla="*/ 12 h 26"/>
                <a:gd name="T2" fmla="*/ 38 w 53"/>
                <a:gd name="T3" fmla="*/ 23 h 26"/>
                <a:gd name="T4" fmla="*/ 21 w 53"/>
                <a:gd name="T5" fmla="*/ 24 h 26"/>
                <a:gd name="T6" fmla="*/ 0 w 53"/>
                <a:gd name="T7" fmla="*/ 12 h 26"/>
                <a:gd name="T8" fmla="*/ 53 w 53"/>
                <a:gd name="T9" fmla="*/ 12 h 26"/>
              </a:gdLst>
              <a:ahLst/>
              <a:cxnLst>
                <a:cxn ang="0">
                  <a:pos x="T0" y="T1"/>
                </a:cxn>
                <a:cxn ang="0">
                  <a:pos x="T2" y="T3"/>
                </a:cxn>
                <a:cxn ang="0">
                  <a:pos x="T4" y="T5"/>
                </a:cxn>
                <a:cxn ang="0">
                  <a:pos x="T6" y="T7"/>
                </a:cxn>
                <a:cxn ang="0">
                  <a:pos x="T8" y="T9"/>
                </a:cxn>
              </a:cxnLst>
              <a:rect l="0" t="0" r="r" b="b"/>
              <a:pathLst>
                <a:path w="53" h="26">
                  <a:moveTo>
                    <a:pt x="53" y="12"/>
                  </a:moveTo>
                  <a:cubicBezTo>
                    <a:pt x="49" y="17"/>
                    <a:pt x="44" y="21"/>
                    <a:pt x="38" y="23"/>
                  </a:cubicBezTo>
                  <a:cubicBezTo>
                    <a:pt x="33" y="26"/>
                    <a:pt x="27" y="26"/>
                    <a:pt x="21" y="24"/>
                  </a:cubicBezTo>
                  <a:cubicBezTo>
                    <a:pt x="13" y="22"/>
                    <a:pt x="6" y="18"/>
                    <a:pt x="0" y="12"/>
                  </a:cubicBezTo>
                  <a:cubicBezTo>
                    <a:pt x="13" y="0"/>
                    <a:pt x="36" y="0"/>
                    <a:pt x="5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8" name="Freeform 15">
              <a:extLst>
                <a:ext uri="{FF2B5EF4-FFF2-40B4-BE49-F238E27FC236}">
                  <a16:creationId xmlns:a16="http://schemas.microsoft.com/office/drawing/2014/main" id="{57AE48E9-4E25-44DE-959F-EDF9F7AC2A99}"/>
                </a:ext>
              </a:extLst>
            </p:cNvPr>
            <p:cNvSpPr>
              <a:spLocks/>
            </p:cNvSpPr>
            <p:nvPr/>
          </p:nvSpPr>
          <p:spPr bwMode="auto">
            <a:xfrm>
              <a:off x="1441768" y="1470025"/>
              <a:ext cx="95250" cy="46038"/>
            </a:xfrm>
            <a:custGeom>
              <a:avLst/>
              <a:gdLst>
                <a:gd name="T0" fmla="*/ 0 w 51"/>
                <a:gd name="T1" fmla="*/ 4 h 25"/>
                <a:gd name="T2" fmla="*/ 29 w 51"/>
                <a:gd name="T3" fmla="*/ 2 h 25"/>
                <a:gd name="T4" fmla="*/ 51 w 51"/>
                <a:gd name="T5" fmla="*/ 17 h 25"/>
                <a:gd name="T6" fmla="*/ 38 w 51"/>
                <a:gd name="T7" fmla="*/ 23 h 25"/>
                <a:gd name="T8" fmla="*/ 16 w 51"/>
                <a:gd name="T9" fmla="*/ 22 h 25"/>
                <a:gd name="T10" fmla="*/ 0 w 51"/>
                <a:gd name="T11" fmla="*/ 4 h 25"/>
              </a:gdLst>
              <a:ahLst/>
              <a:cxnLst>
                <a:cxn ang="0">
                  <a:pos x="T0" y="T1"/>
                </a:cxn>
                <a:cxn ang="0">
                  <a:pos x="T2" y="T3"/>
                </a:cxn>
                <a:cxn ang="0">
                  <a:pos x="T4" y="T5"/>
                </a:cxn>
                <a:cxn ang="0">
                  <a:pos x="T6" y="T7"/>
                </a:cxn>
                <a:cxn ang="0">
                  <a:pos x="T8" y="T9"/>
                </a:cxn>
                <a:cxn ang="0">
                  <a:pos x="T10" y="T11"/>
                </a:cxn>
              </a:cxnLst>
              <a:rect l="0" t="0" r="r" b="b"/>
              <a:pathLst>
                <a:path w="51" h="25">
                  <a:moveTo>
                    <a:pt x="0" y="4"/>
                  </a:moveTo>
                  <a:cubicBezTo>
                    <a:pt x="9" y="1"/>
                    <a:pt x="19" y="0"/>
                    <a:pt x="29" y="2"/>
                  </a:cubicBezTo>
                  <a:cubicBezTo>
                    <a:pt x="38" y="4"/>
                    <a:pt x="45" y="10"/>
                    <a:pt x="51" y="17"/>
                  </a:cubicBezTo>
                  <a:cubicBezTo>
                    <a:pt x="47" y="20"/>
                    <a:pt x="43" y="22"/>
                    <a:pt x="38" y="23"/>
                  </a:cubicBezTo>
                  <a:cubicBezTo>
                    <a:pt x="31" y="24"/>
                    <a:pt x="23" y="25"/>
                    <a:pt x="16" y="22"/>
                  </a:cubicBezTo>
                  <a:cubicBezTo>
                    <a:pt x="8" y="18"/>
                    <a:pt x="3" y="1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9" name="Freeform 16">
              <a:extLst>
                <a:ext uri="{FF2B5EF4-FFF2-40B4-BE49-F238E27FC236}">
                  <a16:creationId xmlns:a16="http://schemas.microsoft.com/office/drawing/2014/main" id="{4E8D2D3F-B56B-4ED8-A9E0-69341BF25760}"/>
                </a:ext>
              </a:extLst>
            </p:cNvPr>
            <p:cNvSpPr>
              <a:spLocks/>
            </p:cNvSpPr>
            <p:nvPr/>
          </p:nvSpPr>
          <p:spPr bwMode="auto">
            <a:xfrm>
              <a:off x="1698943" y="1222375"/>
              <a:ext cx="68262" cy="73025"/>
            </a:xfrm>
            <a:custGeom>
              <a:avLst/>
              <a:gdLst>
                <a:gd name="T0" fmla="*/ 0 w 37"/>
                <a:gd name="T1" fmla="*/ 38 h 39"/>
                <a:gd name="T2" fmla="*/ 37 w 37"/>
                <a:gd name="T3" fmla="*/ 0 h 39"/>
                <a:gd name="T4" fmla="*/ 36 w 37"/>
                <a:gd name="T5" fmla="*/ 7 h 39"/>
                <a:gd name="T6" fmla="*/ 29 w 37"/>
                <a:gd name="T7" fmla="*/ 26 h 39"/>
                <a:gd name="T8" fmla="*/ 0 w 37"/>
                <a:gd name="T9" fmla="*/ 38 h 39"/>
              </a:gdLst>
              <a:ahLst/>
              <a:cxnLst>
                <a:cxn ang="0">
                  <a:pos x="T0" y="T1"/>
                </a:cxn>
                <a:cxn ang="0">
                  <a:pos x="T2" y="T3"/>
                </a:cxn>
                <a:cxn ang="0">
                  <a:pos x="T4" y="T5"/>
                </a:cxn>
                <a:cxn ang="0">
                  <a:pos x="T6" y="T7"/>
                </a:cxn>
                <a:cxn ang="0">
                  <a:pos x="T8" y="T9"/>
                </a:cxn>
              </a:cxnLst>
              <a:rect l="0" t="0" r="r" b="b"/>
              <a:pathLst>
                <a:path w="37" h="39">
                  <a:moveTo>
                    <a:pt x="0" y="38"/>
                  </a:moveTo>
                  <a:cubicBezTo>
                    <a:pt x="5" y="17"/>
                    <a:pt x="15" y="4"/>
                    <a:pt x="37" y="0"/>
                  </a:cubicBezTo>
                  <a:cubicBezTo>
                    <a:pt x="37" y="3"/>
                    <a:pt x="37" y="5"/>
                    <a:pt x="36" y="7"/>
                  </a:cubicBezTo>
                  <a:cubicBezTo>
                    <a:pt x="36" y="14"/>
                    <a:pt x="33" y="21"/>
                    <a:pt x="29" y="26"/>
                  </a:cubicBezTo>
                  <a:cubicBezTo>
                    <a:pt x="22" y="36"/>
                    <a:pt x="12" y="39"/>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0" name="Freeform 17">
              <a:extLst>
                <a:ext uri="{FF2B5EF4-FFF2-40B4-BE49-F238E27FC236}">
                  <a16:creationId xmlns:a16="http://schemas.microsoft.com/office/drawing/2014/main" id="{BCE65FE9-A2C6-4EA4-8A56-3C5900BDF98D}"/>
                </a:ext>
              </a:extLst>
            </p:cNvPr>
            <p:cNvSpPr>
              <a:spLocks/>
            </p:cNvSpPr>
            <p:nvPr/>
          </p:nvSpPr>
          <p:spPr bwMode="auto">
            <a:xfrm>
              <a:off x="1654493" y="1306513"/>
              <a:ext cx="84137" cy="63500"/>
            </a:xfrm>
            <a:custGeom>
              <a:avLst/>
              <a:gdLst>
                <a:gd name="T0" fmla="*/ 45 w 45"/>
                <a:gd name="T1" fmla="*/ 3 h 34"/>
                <a:gd name="T2" fmla="*/ 40 w 45"/>
                <a:gd name="T3" fmla="*/ 15 h 34"/>
                <a:gd name="T4" fmla="*/ 21 w 45"/>
                <a:gd name="T5" fmla="*/ 32 h 34"/>
                <a:gd name="T6" fmla="*/ 0 w 45"/>
                <a:gd name="T7" fmla="*/ 30 h 34"/>
                <a:gd name="T8" fmla="*/ 45 w 45"/>
                <a:gd name="T9" fmla="*/ 3 h 34"/>
              </a:gdLst>
              <a:ahLst/>
              <a:cxnLst>
                <a:cxn ang="0">
                  <a:pos x="T0" y="T1"/>
                </a:cxn>
                <a:cxn ang="0">
                  <a:pos x="T2" y="T3"/>
                </a:cxn>
                <a:cxn ang="0">
                  <a:pos x="T4" y="T5"/>
                </a:cxn>
                <a:cxn ang="0">
                  <a:pos x="T6" y="T7"/>
                </a:cxn>
                <a:cxn ang="0">
                  <a:pos x="T8" y="T9"/>
                </a:cxn>
              </a:cxnLst>
              <a:rect l="0" t="0" r="r" b="b"/>
              <a:pathLst>
                <a:path w="45" h="34">
                  <a:moveTo>
                    <a:pt x="45" y="3"/>
                  </a:moveTo>
                  <a:cubicBezTo>
                    <a:pt x="44" y="8"/>
                    <a:pt x="43" y="12"/>
                    <a:pt x="40" y="15"/>
                  </a:cubicBezTo>
                  <a:cubicBezTo>
                    <a:pt x="36" y="23"/>
                    <a:pt x="30" y="29"/>
                    <a:pt x="21" y="32"/>
                  </a:cubicBezTo>
                  <a:cubicBezTo>
                    <a:pt x="14" y="34"/>
                    <a:pt x="7" y="33"/>
                    <a:pt x="0" y="30"/>
                  </a:cubicBezTo>
                  <a:cubicBezTo>
                    <a:pt x="5" y="13"/>
                    <a:pt x="29" y="0"/>
                    <a:pt x="4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1" name="Freeform 18">
              <a:extLst>
                <a:ext uri="{FF2B5EF4-FFF2-40B4-BE49-F238E27FC236}">
                  <a16:creationId xmlns:a16="http://schemas.microsoft.com/office/drawing/2014/main" id="{DB6CE072-A2E5-42D8-A443-58B5842D3353}"/>
                </a:ext>
              </a:extLst>
            </p:cNvPr>
            <p:cNvSpPr>
              <a:spLocks/>
            </p:cNvSpPr>
            <p:nvPr/>
          </p:nvSpPr>
          <p:spPr bwMode="auto">
            <a:xfrm>
              <a:off x="689293" y="1311275"/>
              <a:ext cx="84137" cy="58738"/>
            </a:xfrm>
            <a:custGeom>
              <a:avLst/>
              <a:gdLst>
                <a:gd name="T0" fmla="*/ 0 w 45"/>
                <a:gd name="T1" fmla="*/ 1 h 32"/>
                <a:gd name="T2" fmla="*/ 45 w 45"/>
                <a:gd name="T3" fmla="*/ 29 h 32"/>
                <a:gd name="T4" fmla="*/ 35 w 45"/>
                <a:gd name="T5" fmla="*/ 31 h 32"/>
                <a:gd name="T6" fmla="*/ 10 w 45"/>
                <a:gd name="T7" fmla="*/ 22 h 32"/>
                <a:gd name="T8" fmla="*/ 0 w 45"/>
                <a:gd name="T9" fmla="*/ 2 h 32"/>
                <a:gd name="T10" fmla="*/ 0 w 45"/>
                <a:gd name="T11" fmla="*/ 1 h 32"/>
              </a:gdLst>
              <a:ahLst/>
              <a:cxnLst>
                <a:cxn ang="0">
                  <a:pos x="T0" y="T1"/>
                </a:cxn>
                <a:cxn ang="0">
                  <a:pos x="T2" y="T3"/>
                </a:cxn>
                <a:cxn ang="0">
                  <a:pos x="T4" y="T5"/>
                </a:cxn>
                <a:cxn ang="0">
                  <a:pos x="T6" y="T7"/>
                </a:cxn>
                <a:cxn ang="0">
                  <a:pos x="T8" y="T9"/>
                </a:cxn>
                <a:cxn ang="0">
                  <a:pos x="T10" y="T11"/>
                </a:cxn>
              </a:cxnLst>
              <a:rect l="0" t="0" r="r" b="b"/>
              <a:pathLst>
                <a:path w="45" h="32">
                  <a:moveTo>
                    <a:pt x="0" y="1"/>
                  </a:moveTo>
                  <a:cubicBezTo>
                    <a:pt x="21" y="0"/>
                    <a:pt x="34" y="8"/>
                    <a:pt x="45" y="29"/>
                  </a:cubicBezTo>
                  <a:cubicBezTo>
                    <a:pt x="42" y="29"/>
                    <a:pt x="39" y="31"/>
                    <a:pt x="35" y="31"/>
                  </a:cubicBezTo>
                  <a:cubicBezTo>
                    <a:pt x="25" y="32"/>
                    <a:pt x="17" y="29"/>
                    <a:pt x="10" y="22"/>
                  </a:cubicBezTo>
                  <a:cubicBezTo>
                    <a:pt x="5" y="16"/>
                    <a:pt x="2" y="10"/>
                    <a:pt x="0" y="2"/>
                  </a:cubicBezTo>
                  <a:cubicBezTo>
                    <a:pt x="0" y="2"/>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2" name="Freeform 19">
              <a:extLst>
                <a:ext uri="{FF2B5EF4-FFF2-40B4-BE49-F238E27FC236}">
                  <a16:creationId xmlns:a16="http://schemas.microsoft.com/office/drawing/2014/main" id="{C018D196-EF4E-4020-9964-530EED8E2248}"/>
                </a:ext>
              </a:extLst>
            </p:cNvPr>
            <p:cNvSpPr>
              <a:spLocks/>
            </p:cNvSpPr>
            <p:nvPr/>
          </p:nvSpPr>
          <p:spPr bwMode="auto">
            <a:xfrm>
              <a:off x="736918" y="1385888"/>
              <a:ext cx="96837" cy="52388"/>
            </a:xfrm>
            <a:custGeom>
              <a:avLst/>
              <a:gdLst>
                <a:gd name="T0" fmla="*/ 51 w 51"/>
                <a:gd name="T1" fmla="*/ 18 h 28"/>
                <a:gd name="T2" fmla="*/ 19 w 51"/>
                <a:gd name="T3" fmla="*/ 23 h 28"/>
                <a:gd name="T4" fmla="*/ 0 w 51"/>
                <a:gd name="T5" fmla="*/ 4 h 28"/>
                <a:gd name="T6" fmla="*/ 22 w 51"/>
                <a:gd name="T7" fmla="*/ 1 h 28"/>
                <a:gd name="T8" fmla="*/ 51 w 51"/>
                <a:gd name="T9" fmla="*/ 18 h 28"/>
              </a:gdLst>
              <a:ahLst/>
              <a:cxnLst>
                <a:cxn ang="0">
                  <a:pos x="T0" y="T1"/>
                </a:cxn>
                <a:cxn ang="0">
                  <a:pos x="T2" y="T3"/>
                </a:cxn>
                <a:cxn ang="0">
                  <a:pos x="T4" y="T5"/>
                </a:cxn>
                <a:cxn ang="0">
                  <a:pos x="T6" y="T7"/>
                </a:cxn>
                <a:cxn ang="0">
                  <a:pos x="T8" y="T9"/>
                </a:cxn>
              </a:cxnLst>
              <a:rect l="0" t="0" r="r" b="b"/>
              <a:pathLst>
                <a:path w="51" h="28">
                  <a:moveTo>
                    <a:pt x="51" y="18"/>
                  </a:moveTo>
                  <a:cubicBezTo>
                    <a:pt x="42" y="26"/>
                    <a:pt x="29" y="28"/>
                    <a:pt x="19" y="23"/>
                  </a:cubicBezTo>
                  <a:cubicBezTo>
                    <a:pt x="11" y="18"/>
                    <a:pt x="5" y="12"/>
                    <a:pt x="0" y="4"/>
                  </a:cubicBezTo>
                  <a:cubicBezTo>
                    <a:pt x="7" y="1"/>
                    <a:pt x="15" y="0"/>
                    <a:pt x="22" y="1"/>
                  </a:cubicBezTo>
                  <a:cubicBezTo>
                    <a:pt x="34" y="3"/>
                    <a:pt x="43" y="10"/>
                    <a:pt x="5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3" name="Freeform 20">
              <a:extLst>
                <a:ext uri="{FF2B5EF4-FFF2-40B4-BE49-F238E27FC236}">
                  <a16:creationId xmlns:a16="http://schemas.microsoft.com/office/drawing/2014/main" id="{07406127-85DF-4D1D-A6FF-2105C9911B97}"/>
                </a:ext>
              </a:extLst>
            </p:cNvPr>
            <p:cNvSpPr>
              <a:spLocks/>
            </p:cNvSpPr>
            <p:nvPr/>
          </p:nvSpPr>
          <p:spPr bwMode="auto">
            <a:xfrm>
              <a:off x="1595755" y="1377950"/>
              <a:ext cx="95250" cy="60325"/>
            </a:xfrm>
            <a:custGeom>
              <a:avLst/>
              <a:gdLst>
                <a:gd name="T0" fmla="*/ 0 w 51"/>
                <a:gd name="T1" fmla="*/ 22 h 32"/>
                <a:gd name="T2" fmla="*/ 51 w 51"/>
                <a:gd name="T3" fmla="*/ 8 h 32"/>
                <a:gd name="T4" fmla="*/ 47 w 51"/>
                <a:gd name="T5" fmla="*/ 14 h 32"/>
                <a:gd name="T6" fmla="*/ 31 w 51"/>
                <a:gd name="T7" fmla="*/ 27 h 32"/>
                <a:gd name="T8" fmla="*/ 0 w 51"/>
                <a:gd name="T9" fmla="*/ 22 h 32"/>
              </a:gdLst>
              <a:ahLst/>
              <a:cxnLst>
                <a:cxn ang="0">
                  <a:pos x="T0" y="T1"/>
                </a:cxn>
                <a:cxn ang="0">
                  <a:pos x="T2" y="T3"/>
                </a:cxn>
                <a:cxn ang="0">
                  <a:pos x="T4" y="T5"/>
                </a:cxn>
                <a:cxn ang="0">
                  <a:pos x="T6" y="T7"/>
                </a:cxn>
                <a:cxn ang="0">
                  <a:pos x="T8" y="T9"/>
                </a:cxn>
              </a:cxnLst>
              <a:rect l="0" t="0" r="r" b="b"/>
              <a:pathLst>
                <a:path w="51" h="32">
                  <a:moveTo>
                    <a:pt x="0" y="22"/>
                  </a:moveTo>
                  <a:cubicBezTo>
                    <a:pt x="11" y="7"/>
                    <a:pt x="36" y="0"/>
                    <a:pt x="51" y="8"/>
                  </a:cubicBezTo>
                  <a:cubicBezTo>
                    <a:pt x="50" y="10"/>
                    <a:pt x="48" y="12"/>
                    <a:pt x="47" y="14"/>
                  </a:cubicBezTo>
                  <a:cubicBezTo>
                    <a:pt x="43" y="19"/>
                    <a:pt x="38" y="24"/>
                    <a:pt x="31" y="27"/>
                  </a:cubicBezTo>
                  <a:cubicBezTo>
                    <a:pt x="21" y="32"/>
                    <a:pt x="9" y="30"/>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4" name="Freeform 21">
              <a:extLst>
                <a:ext uri="{FF2B5EF4-FFF2-40B4-BE49-F238E27FC236}">
                  <a16:creationId xmlns:a16="http://schemas.microsoft.com/office/drawing/2014/main" id="{47D844A1-8687-4C4E-9884-0F9662B1A145}"/>
                </a:ext>
              </a:extLst>
            </p:cNvPr>
            <p:cNvSpPr>
              <a:spLocks/>
            </p:cNvSpPr>
            <p:nvPr/>
          </p:nvSpPr>
          <p:spPr bwMode="auto">
            <a:xfrm>
              <a:off x="1689418" y="1135063"/>
              <a:ext cx="53975" cy="93663"/>
            </a:xfrm>
            <a:custGeom>
              <a:avLst/>
              <a:gdLst>
                <a:gd name="T0" fmla="*/ 11 w 29"/>
                <a:gd name="T1" fmla="*/ 50 h 50"/>
                <a:gd name="T2" fmla="*/ 13 w 29"/>
                <a:gd name="T3" fmla="*/ 0 h 50"/>
                <a:gd name="T4" fmla="*/ 11 w 29"/>
                <a:gd name="T5" fmla="*/ 50 h 50"/>
              </a:gdLst>
              <a:ahLst/>
              <a:cxnLst>
                <a:cxn ang="0">
                  <a:pos x="T0" y="T1"/>
                </a:cxn>
                <a:cxn ang="0">
                  <a:pos x="T2" y="T3"/>
                </a:cxn>
                <a:cxn ang="0">
                  <a:pos x="T4" y="T5"/>
                </a:cxn>
              </a:cxnLst>
              <a:rect l="0" t="0" r="r" b="b"/>
              <a:pathLst>
                <a:path w="29" h="50">
                  <a:moveTo>
                    <a:pt x="11" y="50"/>
                  </a:moveTo>
                  <a:cubicBezTo>
                    <a:pt x="0" y="32"/>
                    <a:pt x="0" y="18"/>
                    <a:pt x="13" y="0"/>
                  </a:cubicBezTo>
                  <a:cubicBezTo>
                    <a:pt x="29" y="14"/>
                    <a:pt x="29" y="36"/>
                    <a:pt x="1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5" name="Freeform 22">
              <a:extLst>
                <a:ext uri="{FF2B5EF4-FFF2-40B4-BE49-F238E27FC236}">
                  <a16:creationId xmlns:a16="http://schemas.microsoft.com/office/drawing/2014/main" id="{8C9B685A-A486-40AB-8595-3BC402E38706}"/>
                </a:ext>
              </a:extLst>
            </p:cNvPr>
            <p:cNvSpPr>
              <a:spLocks/>
            </p:cNvSpPr>
            <p:nvPr/>
          </p:nvSpPr>
          <p:spPr bwMode="auto">
            <a:xfrm>
              <a:off x="684530" y="1135063"/>
              <a:ext cx="55562" cy="93663"/>
            </a:xfrm>
            <a:custGeom>
              <a:avLst/>
              <a:gdLst>
                <a:gd name="T0" fmla="*/ 18 w 29"/>
                <a:gd name="T1" fmla="*/ 50 h 50"/>
                <a:gd name="T2" fmla="*/ 16 w 29"/>
                <a:gd name="T3" fmla="*/ 0 h 50"/>
                <a:gd name="T4" fmla="*/ 18 w 29"/>
                <a:gd name="T5" fmla="*/ 50 h 50"/>
              </a:gdLst>
              <a:ahLst/>
              <a:cxnLst>
                <a:cxn ang="0">
                  <a:pos x="T0" y="T1"/>
                </a:cxn>
                <a:cxn ang="0">
                  <a:pos x="T2" y="T3"/>
                </a:cxn>
                <a:cxn ang="0">
                  <a:pos x="T4" y="T5"/>
                </a:cxn>
              </a:cxnLst>
              <a:rect l="0" t="0" r="r" b="b"/>
              <a:pathLst>
                <a:path w="29" h="50">
                  <a:moveTo>
                    <a:pt x="18" y="50"/>
                  </a:moveTo>
                  <a:cubicBezTo>
                    <a:pt x="0" y="36"/>
                    <a:pt x="0" y="14"/>
                    <a:pt x="16" y="0"/>
                  </a:cubicBezTo>
                  <a:cubicBezTo>
                    <a:pt x="28" y="13"/>
                    <a:pt x="29" y="35"/>
                    <a:pt x="18"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6" name="Freeform 23">
              <a:extLst>
                <a:ext uri="{FF2B5EF4-FFF2-40B4-BE49-F238E27FC236}">
                  <a16:creationId xmlns:a16="http://schemas.microsoft.com/office/drawing/2014/main" id="{05F73559-C059-4805-BB28-4BDC5DD648B1}"/>
                </a:ext>
              </a:extLst>
            </p:cNvPr>
            <p:cNvSpPr>
              <a:spLocks/>
            </p:cNvSpPr>
            <p:nvPr/>
          </p:nvSpPr>
          <p:spPr bwMode="auto">
            <a:xfrm>
              <a:off x="922655" y="1397000"/>
              <a:ext cx="66675" cy="65088"/>
            </a:xfrm>
            <a:custGeom>
              <a:avLst/>
              <a:gdLst>
                <a:gd name="T0" fmla="*/ 35 w 35"/>
                <a:gd name="T1" fmla="*/ 34 h 35"/>
                <a:gd name="T2" fmla="*/ 3 w 35"/>
                <a:gd name="T3" fmla="*/ 1 h 35"/>
                <a:gd name="T4" fmla="*/ 35 w 35"/>
                <a:gd name="T5" fmla="*/ 34 h 35"/>
              </a:gdLst>
              <a:ahLst/>
              <a:cxnLst>
                <a:cxn ang="0">
                  <a:pos x="T0" y="T1"/>
                </a:cxn>
                <a:cxn ang="0">
                  <a:pos x="T2" y="T3"/>
                </a:cxn>
                <a:cxn ang="0">
                  <a:pos x="T4" y="T5"/>
                </a:cxn>
              </a:cxnLst>
              <a:rect l="0" t="0" r="r" b="b"/>
              <a:pathLst>
                <a:path w="35" h="35">
                  <a:moveTo>
                    <a:pt x="35" y="34"/>
                  </a:moveTo>
                  <a:cubicBezTo>
                    <a:pt x="15" y="35"/>
                    <a:pt x="0" y="24"/>
                    <a:pt x="3" y="1"/>
                  </a:cubicBezTo>
                  <a:cubicBezTo>
                    <a:pt x="17" y="0"/>
                    <a:pt x="35" y="18"/>
                    <a:pt x="3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7" name="Freeform 24">
              <a:extLst>
                <a:ext uri="{FF2B5EF4-FFF2-40B4-BE49-F238E27FC236}">
                  <a16:creationId xmlns:a16="http://schemas.microsoft.com/office/drawing/2014/main" id="{4C20DE36-F731-41D8-9E62-BF33FA414400}"/>
                </a:ext>
              </a:extLst>
            </p:cNvPr>
            <p:cNvSpPr>
              <a:spLocks/>
            </p:cNvSpPr>
            <p:nvPr/>
          </p:nvSpPr>
          <p:spPr bwMode="auto">
            <a:xfrm>
              <a:off x="1576705" y="1323975"/>
              <a:ext cx="53975" cy="82550"/>
            </a:xfrm>
            <a:custGeom>
              <a:avLst/>
              <a:gdLst>
                <a:gd name="T0" fmla="*/ 15 w 29"/>
                <a:gd name="T1" fmla="*/ 0 h 44"/>
                <a:gd name="T2" fmla="*/ 4 w 29"/>
                <a:gd name="T3" fmla="*/ 44 h 44"/>
                <a:gd name="T4" fmla="*/ 1 w 29"/>
                <a:gd name="T5" fmla="*/ 23 h 44"/>
                <a:gd name="T6" fmla="*/ 15 w 29"/>
                <a:gd name="T7" fmla="*/ 0 h 44"/>
              </a:gdLst>
              <a:ahLst/>
              <a:cxnLst>
                <a:cxn ang="0">
                  <a:pos x="T0" y="T1"/>
                </a:cxn>
                <a:cxn ang="0">
                  <a:pos x="T2" y="T3"/>
                </a:cxn>
                <a:cxn ang="0">
                  <a:pos x="T4" y="T5"/>
                </a:cxn>
                <a:cxn ang="0">
                  <a:pos x="T6" y="T7"/>
                </a:cxn>
              </a:cxnLst>
              <a:rect l="0" t="0" r="r" b="b"/>
              <a:pathLst>
                <a:path w="29" h="44">
                  <a:moveTo>
                    <a:pt x="15" y="0"/>
                  </a:moveTo>
                  <a:cubicBezTo>
                    <a:pt x="29" y="18"/>
                    <a:pt x="22" y="35"/>
                    <a:pt x="4" y="44"/>
                  </a:cubicBezTo>
                  <a:cubicBezTo>
                    <a:pt x="2" y="37"/>
                    <a:pt x="0" y="30"/>
                    <a:pt x="1" y="23"/>
                  </a:cubicBezTo>
                  <a:cubicBezTo>
                    <a:pt x="1" y="13"/>
                    <a:pt x="7" y="6"/>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8" name="Freeform 25">
              <a:extLst>
                <a:ext uri="{FF2B5EF4-FFF2-40B4-BE49-F238E27FC236}">
                  <a16:creationId xmlns:a16="http://schemas.microsoft.com/office/drawing/2014/main" id="{0E7AFF60-39CA-4846-B20A-102584AFF3BE}"/>
                </a:ext>
              </a:extLst>
            </p:cNvPr>
            <p:cNvSpPr>
              <a:spLocks/>
            </p:cNvSpPr>
            <p:nvPr/>
          </p:nvSpPr>
          <p:spPr bwMode="auto">
            <a:xfrm>
              <a:off x="752793" y="1268413"/>
              <a:ext cx="55562" cy="84138"/>
            </a:xfrm>
            <a:custGeom>
              <a:avLst/>
              <a:gdLst>
                <a:gd name="T0" fmla="*/ 18 w 30"/>
                <a:gd name="T1" fmla="*/ 45 h 45"/>
                <a:gd name="T2" fmla="*/ 19 w 30"/>
                <a:gd name="T3" fmla="*/ 0 h 45"/>
                <a:gd name="T4" fmla="*/ 18 w 30"/>
                <a:gd name="T5" fmla="*/ 45 h 45"/>
              </a:gdLst>
              <a:ahLst/>
              <a:cxnLst>
                <a:cxn ang="0">
                  <a:pos x="T0" y="T1"/>
                </a:cxn>
                <a:cxn ang="0">
                  <a:pos x="T2" y="T3"/>
                </a:cxn>
                <a:cxn ang="0">
                  <a:pos x="T4" y="T5"/>
                </a:cxn>
              </a:cxnLst>
              <a:rect l="0" t="0" r="r" b="b"/>
              <a:pathLst>
                <a:path w="30" h="45">
                  <a:moveTo>
                    <a:pt x="18" y="45"/>
                  </a:moveTo>
                  <a:cubicBezTo>
                    <a:pt x="4" y="33"/>
                    <a:pt x="0" y="14"/>
                    <a:pt x="19" y="0"/>
                  </a:cubicBezTo>
                  <a:cubicBezTo>
                    <a:pt x="30" y="9"/>
                    <a:pt x="30" y="34"/>
                    <a:pt x="1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9" name="Freeform 26">
              <a:extLst>
                <a:ext uri="{FF2B5EF4-FFF2-40B4-BE49-F238E27FC236}">
                  <a16:creationId xmlns:a16="http://schemas.microsoft.com/office/drawing/2014/main" id="{3F08B348-CF20-43B8-A1F6-782F8A406861}"/>
                </a:ext>
              </a:extLst>
            </p:cNvPr>
            <p:cNvSpPr>
              <a:spLocks/>
            </p:cNvSpPr>
            <p:nvPr/>
          </p:nvSpPr>
          <p:spPr bwMode="auto">
            <a:xfrm>
              <a:off x="730568" y="1206500"/>
              <a:ext cx="52387" cy="79375"/>
            </a:xfrm>
            <a:custGeom>
              <a:avLst/>
              <a:gdLst>
                <a:gd name="T0" fmla="*/ 21 w 28"/>
                <a:gd name="T1" fmla="*/ 0 h 43"/>
                <a:gd name="T2" fmla="*/ 9 w 28"/>
                <a:gd name="T3" fmla="*/ 43 h 43"/>
                <a:gd name="T4" fmla="*/ 3 w 28"/>
                <a:gd name="T5" fmla="*/ 18 h 43"/>
                <a:gd name="T6" fmla="*/ 21 w 28"/>
                <a:gd name="T7" fmla="*/ 0 h 43"/>
              </a:gdLst>
              <a:ahLst/>
              <a:cxnLst>
                <a:cxn ang="0">
                  <a:pos x="T0" y="T1"/>
                </a:cxn>
                <a:cxn ang="0">
                  <a:pos x="T2" y="T3"/>
                </a:cxn>
                <a:cxn ang="0">
                  <a:pos x="T4" y="T5"/>
                </a:cxn>
                <a:cxn ang="0">
                  <a:pos x="T6" y="T7"/>
                </a:cxn>
              </a:cxnLst>
              <a:rect l="0" t="0" r="r" b="b"/>
              <a:pathLst>
                <a:path w="28" h="43">
                  <a:moveTo>
                    <a:pt x="21" y="0"/>
                  </a:moveTo>
                  <a:cubicBezTo>
                    <a:pt x="28" y="15"/>
                    <a:pt x="25" y="29"/>
                    <a:pt x="9" y="43"/>
                  </a:cubicBezTo>
                  <a:cubicBezTo>
                    <a:pt x="4" y="35"/>
                    <a:pt x="0" y="27"/>
                    <a:pt x="3" y="18"/>
                  </a:cubicBezTo>
                  <a:cubicBezTo>
                    <a:pt x="6" y="8"/>
                    <a:pt x="13" y="3"/>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0" name="Freeform 27">
              <a:extLst>
                <a:ext uri="{FF2B5EF4-FFF2-40B4-BE49-F238E27FC236}">
                  <a16:creationId xmlns:a16="http://schemas.microsoft.com/office/drawing/2014/main" id="{3BE3C1F2-DA0A-43A2-8B82-6B16660F5784}"/>
                </a:ext>
              </a:extLst>
            </p:cNvPr>
            <p:cNvSpPr>
              <a:spLocks/>
            </p:cNvSpPr>
            <p:nvPr/>
          </p:nvSpPr>
          <p:spPr bwMode="auto">
            <a:xfrm>
              <a:off x="806768" y="1323975"/>
              <a:ext cx="52387" cy="82550"/>
            </a:xfrm>
            <a:custGeom>
              <a:avLst/>
              <a:gdLst>
                <a:gd name="T0" fmla="*/ 20 w 28"/>
                <a:gd name="T1" fmla="*/ 44 h 44"/>
                <a:gd name="T2" fmla="*/ 2 w 28"/>
                <a:gd name="T3" fmla="*/ 24 h 44"/>
                <a:gd name="T4" fmla="*/ 9 w 28"/>
                <a:gd name="T5" fmla="*/ 0 h 44"/>
                <a:gd name="T6" fmla="*/ 20 w 28"/>
                <a:gd name="T7" fmla="*/ 44 h 44"/>
              </a:gdLst>
              <a:ahLst/>
              <a:cxnLst>
                <a:cxn ang="0">
                  <a:pos x="T0" y="T1"/>
                </a:cxn>
                <a:cxn ang="0">
                  <a:pos x="T2" y="T3"/>
                </a:cxn>
                <a:cxn ang="0">
                  <a:pos x="T4" y="T5"/>
                </a:cxn>
                <a:cxn ang="0">
                  <a:pos x="T6" y="T7"/>
                </a:cxn>
              </a:cxnLst>
              <a:rect l="0" t="0" r="r" b="b"/>
              <a:pathLst>
                <a:path w="28" h="44">
                  <a:moveTo>
                    <a:pt x="20" y="44"/>
                  </a:moveTo>
                  <a:cubicBezTo>
                    <a:pt x="11" y="39"/>
                    <a:pt x="4" y="34"/>
                    <a:pt x="2" y="24"/>
                  </a:cubicBezTo>
                  <a:cubicBezTo>
                    <a:pt x="0" y="15"/>
                    <a:pt x="4" y="7"/>
                    <a:pt x="9" y="0"/>
                  </a:cubicBezTo>
                  <a:cubicBezTo>
                    <a:pt x="22" y="8"/>
                    <a:pt x="28" y="29"/>
                    <a:pt x="2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1" name="Freeform 28">
              <a:extLst>
                <a:ext uri="{FF2B5EF4-FFF2-40B4-BE49-F238E27FC236}">
                  <a16:creationId xmlns:a16="http://schemas.microsoft.com/office/drawing/2014/main" id="{F73B0C40-F6AE-4E77-BD87-1997F7A66F1D}"/>
                </a:ext>
              </a:extLst>
            </p:cNvPr>
            <p:cNvSpPr>
              <a:spLocks/>
            </p:cNvSpPr>
            <p:nvPr/>
          </p:nvSpPr>
          <p:spPr bwMode="auto">
            <a:xfrm>
              <a:off x="1622743" y="1268413"/>
              <a:ext cx="50800" cy="84138"/>
            </a:xfrm>
            <a:custGeom>
              <a:avLst/>
              <a:gdLst>
                <a:gd name="T0" fmla="*/ 8 w 27"/>
                <a:gd name="T1" fmla="*/ 0 h 45"/>
                <a:gd name="T2" fmla="*/ 9 w 27"/>
                <a:gd name="T3" fmla="*/ 45 h 45"/>
                <a:gd name="T4" fmla="*/ 0 w 27"/>
                <a:gd name="T5" fmla="*/ 22 h 45"/>
                <a:gd name="T6" fmla="*/ 8 w 27"/>
                <a:gd name="T7" fmla="*/ 0 h 45"/>
              </a:gdLst>
              <a:ahLst/>
              <a:cxnLst>
                <a:cxn ang="0">
                  <a:pos x="T0" y="T1"/>
                </a:cxn>
                <a:cxn ang="0">
                  <a:pos x="T2" y="T3"/>
                </a:cxn>
                <a:cxn ang="0">
                  <a:pos x="T4" y="T5"/>
                </a:cxn>
                <a:cxn ang="0">
                  <a:pos x="T6" y="T7"/>
                </a:cxn>
              </a:cxnLst>
              <a:rect l="0" t="0" r="r" b="b"/>
              <a:pathLst>
                <a:path w="27" h="45">
                  <a:moveTo>
                    <a:pt x="8" y="0"/>
                  </a:moveTo>
                  <a:cubicBezTo>
                    <a:pt x="27" y="13"/>
                    <a:pt x="25" y="32"/>
                    <a:pt x="9" y="45"/>
                  </a:cubicBezTo>
                  <a:cubicBezTo>
                    <a:pt x="4" y="38"/>
                    <a:pt x="1" y="31"/>
                    <a:pt x="0" y="22"/>
                  </a:cubicBezTo>
                  <a:cubicBezTo>
                    <a:pt x="0" y="14"/>
                    <a:pt x="3" y="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2" name="Freeform 29">
              <a:extLst>
                <a:ext uri="{FF2B5EF4-FFF2-40B4-BE49-F238E27FC236}">
                  <a16:creationId xmlns:a16="http://schemas.microsoft.com/office/drawing/2014/main" id="{6DBDADBD-FE9B-4352-B6D3-9A8D133E81A0}"/>
                </a:ext>
              </a:extLst>
            </p:cNvPr>
            <p:cNvSpPr>
              <a:spLocks/>
            </p:cNvSpPr>
            <p:nvPr/>
          </p:nvSpPr>
          <p:spPr bwMode="auto">
            <a:xfrm>
              <a:off x="1508443" y="1368425"/>
              <a:ext cx="61912" cy="73025"/>
            </a:xfrm>
            <a:custGeom>
              <a:avLst/>
              <a:gdLst>
                <a:gd name="T0" fmla="*/ 3 w 33"/>
                <a:gd name="T1" fmla="*/ 39 h 39"/>
                <a:gd name="T2" fmla="*/ 25 w 33"/>
                <a:gd name="T3" fmla="*/ 0 h 39"/>
                <a:gd name="T4" fmla="*/ 3 w 33"/>
                <a:gd name="T5" fmla="*/ 39 h 39"/>
              </a:gdLst>
              <a:ahLst/>
              <a:cxnLst>
                <a:cxn ang="0">
                  <a:pos x="T0" y="T1"/>
                </a:cxn>
                <a:cxn ang="0">
                  <a:pos x="T2" y="T3"/>
                </a:cxn>
                <a:cxn ang="0">
                  <a:pos x="T4" y="T5"/>
                </a:cxn>
              </a:cxnLst>
              <a:rect l="0" t="0" r="r" b="b"/>
              <a:pathLst>
                <a:path w="33" h="39">
                  <a:moveTo>
                    <a:pt x="3" y="39"/>
                  </a:moveTo>
                  <a:cubicBezTo>
                    <a:pt x="0" y="23"/>
                    <a:pt x="10" y="4"/>
                    <a:pt x="25" y="0"/>
                  </a:cubicBezTo>
                  <a:cubicBezTo>
                    <a:pt x="33" y="17"/>
                    <a:pt x="27" y="35"/>
                    <a:pt x="3"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3" name="Freeform 30">
              <a:extLst>
                <a:ext uri="{FF2B5EF4-FFF2-40B4-BE49-F238E27FC236}">
                  <a16:creationId xmlns:a16="http://schemas.microsoft.com/office/drawing/2014/main" id="{3B3C44F9-AEE0-46F8-9070-CD891D27878A}"/>
                </a:ext>
              </a:extLst>
            </p:cNvPr>
            <p:cNvSpPr>
              <a:spLocks/>
            </p:cNvSpPr>
            <p:nvPr/>
          </p:nvSpPr>
          <p:spPr bwMode="auto">
            <a:xfrm>
              <a:off x="1440180" y="1398588"/>
              <a:ext cx="58737" cy="61913"/>
            </a:xfrm>
            <a:custGeom>
              <a:avLst/>
              <a:gdLst>
                <a:gd name="T0" fmla="*/ 0 w 32"/>
                <a:gd name="T1" fmla="*/ 33 h 33"/>
                <a:gd name="T2" fmla="*/ 32 w 32"/>
                <a:gd name="T3" fmla="*/ 0 h 33"/>
                <a:gd name="T4" fmla="*/ 26 w 32"/>
                <a:gd name="T5" fmla="*/ 24 h 33"/>
                <a:gd name="T6" fmla="*/ 0 w 32"/>
                <a:gd name="T7" fmla="*/ 33 h 33"/>
              </a:gdLst>
              <a:ahLst/>
              <a:cxnLst>
                <a:cxn ang="0">
                  <a:pos x="T0" y="T1"/>
                </a:cxn>
                <a:cxn ang="0">
                  <a:pos x="T2" y="T3"/>
                </a:cxn>
                <a:cxn ang="0">
                  <a:pos x="T4" y="T5"/>
                </a:cxn>
                <a:cxn ang="0">
                  <a:pos x="T6" y="T7"/>
                </a:cxn>
              </a:cxnLst>
              <a:rect l="0" t="0" r="r" b="b"/>
              <a:pathLst>
                <a:path w="32" h="33">
                  <a:moveTo>
                    <a:pt x="0" y="33"/>
                  </a:moveTo>
                  <a:cubicBezTo>
                    <a:pt x="4" y="12"/>
                    <a:pt x="14" y="2"/>
                    <a:pt x="32" y="0"/>
                  </a:cubicBezTo>
                  <a:cubicBezTo>
                    <a:pt x="32" y="9"/>
                    <a:pt x="32" y="17"/>
                    <a:pt x="26" y="24"/>
                  </a:cubicBezTo>
                  <a:cubicBezTo>
                    <a:pt x="19" y="32"/>
                    <a:pt x="10" y="33"/>
                    <a:pt x="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4" name="Freeform 31">
              <a:extLst>
                <a:ext uri="{FF2B5EF4-FFF2-40B4-BE49-F238E27FC236}">
                  <a16:creationId xmlns:a16="http://schemas.microsoft.com/office/drawing/2014/main" id="{918AA501-DC6D-41E3-B3F6-31A5138BED3E}"/>
                </a:ext>
              </a:extLst>
            </p:cNvPr>
            <p:cNvSpPr>
              <a:spLocks/>
            </p:cNvSpPr>
            <p:nvPr/>
          </p:nvSpPr>
          <p:spPr bwMode="auto">
            <a:xfrm>
              <a:off x="854393" y="1366838"/>
              <a:ext cx="58737" cy="74613"/>
            </a:xfrm>
            <a:custGeom>
              <a:avLst/>
              <a:gdLst>
                <a:gd name="T0" fmla="*/ 10 w 32"/>
                <a:gd name="T1" fmla="*/ 0 h 40"/>
                <a:gd name="T2" fmla="*/ 27 w 32"/>
                <a:gd name="T3" fmla="*/ 15 h 40"/>
                <a:gd name="T4" fmla="*/ 31 w 32"/>
                <a:gd name="T5" fmla="*/ 40 h 40"/>
                <a:gd name="T6" fmla="*/ 10 w 32"/>
                <a:gd name="T7" fmla="*/ 0 h 40"/>
              </a:gdLst>
              <a:ahLst/>
              <a:cxnLst>
                <a:cxn ang="0">
                  <a:pos x="T0" y="T1"/>
                </a:cxn>
                <a:cxn ang="0">
                  <a:pos x="T2" y="T3"/>
                </a:cxn>
                <a:cxn ang="0">
                  <a:pos x="T4" y="T5"/>
                </a:cxn>
                <a:cxn ang="0">
                  <a:pos x="T6" y="T7"/>
                </a:cxn>
              </a:cxnLst>
              <a:rect l="0" t="0" r="r" b="b"/>
              <a:pathLst>
                <a:path w="32" h="40">
                  <a:moveTo>
                    <a:pt x="10" y="0"/>
                  </a:moveTo>
                  <a:cubicBezTo>
                    <a:pt x="17" y="4"/>
                    <a:pt x="23" y="8"/>
                    <a:pt x="27" y="15"/>
                  </a:cubicBezTo>
                  <a:cubicBezTo>
                    <a:pt x="31" y="23"/>
                    <a:pt x="32" y="31"/>
                    <a:pt x="31" y="40"/>
                  </a:cubicBezTo>
                  <a:cubicBezTo>
                    <a:pt x="12" y="39"/>
                    <a:pt x="0" y="17"/>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5" name="Freeform 32">
              <a:extLst>
                <a:ext uri="{FF2B5EF4-FFF2-40B4-BE49-F238E27FC236}">
                  <a16:creationId xmlns:a16="http://schemas.microsoft.com/office/drawing/2014/main" id="{F16F2DA6-B149-4834-B890-F3BE9F850FC9}"/>
                </a:ext>
              </a:extLst>
            </p:cNvPr>
            <p:cNvSpPr>
              <a:spLocks/>
            </p:cNvSpPr>
            <p:nvPr/>
          </p:nvSpPr>
          <p:spPr bwMode="auto">
            <a:xfrm>
              <a:off x="1649730" y="1206500"/>
              <a:ext cx="55562" cy="79375"/>
            </a:xfrm>
            <a:custGeom>
              <a:avLst/>
              <a:gdLst>
                <a:gd name="T0" fmla="*/ 4 w 30"/>
                <a:gd name="T1" fmla="*/ 0 h 43"/>
                <a:gd name="T2" fmla="*/ 17 w 30"/>
                <a:gd name="T3" fmla="*/ 43 h 43"/>
                <a:gd name="T4" fmla="*/ 2 w 30"/>
                <a:gd name="T5" fmla="*/ 22 h 43"/>
                <a:gd name="T6" fmla="*/ 4 w 30"/>
                <a:gd name="T7" fmla="*/ 0 h 43"/>
              </a:gdLst>
              <a:ahLst/>
              <a:cxnLst>
                <a:cxn ang="0">
                  <a:pos x="T0" y="T1"/>
                </a:cxn>
                <a:cxn ang="0">
                  <a:pos x="T2" y="T3"/>
                </a:cxn>
                <a:cxn ang="0">
                  <a:pos x="T4" y="T5"/>
                </a:cxn>
                <a:cxn ang="0">
                  <a:pos x="T6" y="T7"/>
                </a:cxn>
              </a:cxnLst>
              <a:rect l="0" t="0" r="r" b="b"/>
              <a:pathLst>
                <a:path w="30" h="43">
                  <a:moveTo>
                    <a:pt x="4" y="0"/>
                  </a:moveTo>
                  <a:cubicBezTo>
                    <a:pt x="23" y="4"/>
                    <a:pt x="30" y="28"/>
                    <a:pt x="17" y="43"/>
                  </a:cubicBezTo>
                  <a:cubicBezTo>
                    <a:pt x="10" y="37"/>
                    <a:pt x="5" y="31"/>
                    <a:pt x="2" y="22"/>
                  </a:cubicBezTo>
                  <a:cubicBezTo>
                    <a:pt x="0" y="16"/>
                    <a:pt x="1" y="5"/>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6" name="Freeform 33">
              <a:extLst>
                <a:ext uri="{FF2B5EF4-FFF2-40B4-BE49-F238E27FC236}">
                  <a16:creationId xmlns:a16="http://schemas.microsoft.com/office/drawing/2014/main" id="{CCEBD49A-55D1-4E5C-B70D-17EF4988308F}"/>
                </a:ext>
              </a:extLst>
            </p:cNvPr>
            <p:cNvSpPr>
              <a:spLocks/>
            </p:cNvSpPr>
            <p:nvPr/>
          </p:nvSpPr>
          <p:spPr bwMode="auto">
            <a:xfrm>
              <a:off x="949643" y="1285875"/>
              <a:ext cx="44450" cy="44450"/>
            </a:xfrm>
            <a:custGeom>
              <a:avLst/>
              <a:gdLst>
                <a:gd name="T0" fmla="*/ 5 w 24"/>
                <a:gd name="T1" fmla="*/ 0 h 23"/>
                <a:gd name="T2" fmla="*/ 11 w 24"/>
                <a:gd name="T3" fmla="*/ 4 h 23"/>
                <a:gd name="T4" fmla="*/ 14 w 24"/>
                <a:gd name="T5" fmla="*/ 4 h 23"/>
                <a:gd name="T6" fmla="*/ 20 w 24"/>
                <a:gd name="T7" fmla="*/ 0 h 23"/>
                <a:gd name="T8" fmla="*/ 18 w 24"/>
                <a:gd name="T9" fmla="*/ 7 h 23"/>
                <a:gd name="T10" fmla="*/ 19 w 24"/>
                <a:gd name="T11" fmla="*/ 9 h 23"/>
                <a:gd name="T12" fmla="*/ 24 w 24"/>
                <a:gd name="T13" fmla="*/ 14 h 23"/>
                <a:gd name="T14" fmla="*/ 18 w 24"/>
                <a:gd name="T15" fmla="*/ 15 h 23"/>
                <a:gd name="T16" fmla="*/ 15 w 24"/>
                <a:gd name="T17" fmla="*/ 16 h 23"/>
                <a:gd name="T18" fmla="*/ 12 w 24"/>
                <a:gd name="T19" fmla="*/ 23 h 23"/>
                <a:gd name="T20" fmla="*/ 10 w 24"/>
                <a:gd name="T21" fmla="*/ 17 h 23"/>
                <a:gd name="T22" fmla="*/ 7 w 24"/>
                <a:gd name="T23" fmla="*/ 15 h 23"/>
                <a:gd name="T24" fmla="*/ 0 w 24"/>
                <a:gd name="T25" fmla="*/ 14 h 23"/>
                <a:gd name="T26" fmla="*/ 6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3"/>
                    <a:pt x="11" y="4"/>
                  </a:cubicBezTo>
                  <a:cubicBezTo>
                    <a:pt x="12" y="4"/>
                    <a:pt x="13" y="4"/>
                    <a:pt x="14" y="4"/>
                  </a:cubicBezTo>
                  <a:cubicBezTo>
                    <a:pt x="16" y="3"/>
                    <a:pt x="17" y="1"/>
                    <a:pt x="20" y="0"/>
                  </a:cubicBezTo>
                  <a:cubicBezTo>
                    <a:pt x="19" y="3"/>
                    <a:pt x="19" y="5"/>
                    <a:pt x="18" y="7"/>
                  </a:cubicBezTo>
                  <a:cubicBezTo>
                    <a:pt x="18" y="8"/>
                    <a:pt x="18" y="9"/>
                    <a:pt x="19" y="9"/>
                  </a:cubicBezTo>
                  <a:cubicBezTo>
                    <a:pt x="21" y="11"/>
                    <a:pt x="22" y="12"/>
                    <a:pt x="24" y="14"/>
                  </a:cubicBezTo>
                  <a:cubicBezTo>
                    <a:pt x="22" y="14"/>
                    <a:pt x="20" y="14"/>
                    <a:pt x="18" y="15"/>
                  </a:cubicBezTo>
                  <a:cubicBezTo>
                    <a:pt x="16" y="15"/>
                    <a:pt x="16" y="15"/>
                    <a:pt x="15" y="16"/>
                  </a:cubicBezTo>
                  <a:cubicBezTo>
                    <a:pt x="14" y="18"/>
                    <a:pt x="13" y="20"/>
                    <a:pt x="12" y="23"/>
                  </a:cubicBezTo>
                  <a:cubicBezTo>
                    <a:pt x="12" y="20"/>
                    <a:pt x="11" y="18"/>
                    <a:pt x="10" y="17"/>
                  </a:cubicBezTo>
                  <a:cubicBezTo>
                    <a:pt x="9" y="15"/>
                    <a:pt x="8" y="15"/>
                    <a:pt x="7" y="15"/>
                  </a:cubicBezTo>
                  <a:cubicBezTo>
                    <a:pt x="5" y="14"/>
                    <a:pt x="3" y="14"/>
                    <a:pt x="0" y="14"/>
                  </a:cubicBezTo>
                  <a:cubicBezTo>
                    <a:pt x="2" y="12"/>
                    <a:pt x="4" y="11"/>
                    <a:pt x="6" y="9"/>
                  </a:cubicBezTo>
                  <a:cubicBezTo>
                    <a:pt x="6" y="9"/>
                    <a:pt x="7" y="8"/>
                    <a:pt x="6" y="7"/>
                  </a:cubicBezTo>
                  <a:cubicBezTo>
                    <a:pt x="6" y="5"/>
                    <a:pt x="5" y="3"/>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7" name="Freeform 34">
              <a:extLst>
                <a:ext uri="{FF2B5EF4-FFF2-40B4-BE49-F238E27FC236}">
                  <a16:creationId xmlns:a16="http://schemas.microsoft.com/office/drawing/2014/main" id="{F04AE1C3-A361-4D70-BAF8-A2031C6295C2}"/>
                </a:ext>
              </a:extLst>
            </p:cNvPr>
            <p:cNvSpPr>
              <a:spLocks/>
            </p:cNvSpPr>
            <p:nvPr/>
          </p:nvSpPr>
          <p:spPr bwMode="auto">
            <a:xfrm>
              <a:off x="1252855" y="1285875"/>
              <a:ext cx="44450" cy="44450"/>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0 w 24"/>
                <a:gd name="T21" fmla="*/ 4 h 23"/>
                <a:gd name="T22" fmla="*/ 13 w 24"/>
                <a:gd name="T23" fmla="*/ 4 h 23"/>
                <a:gd name="T24" fmla="*/ 19 w 24"/>
                <a:gd name="T25" fmla="*/ 0 h 23"/>
                <a:gd name="T26" fmla="*/ 18 w 24"/>
                <a:gd name="T27" fmla="*/ 6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4" y="14"/>
                    <a:pt x="2" y="14"/>
                    <a:pt x="0" y="14"/>
                  </a:cubicBezTo>
                  <a:cubicBezTo>
                    <a:pt x="2" y="12"/>
                    <a:pt x="3" y="11"/>
                    <a:pt x="5" y="9"/>
                  </a:cubicBezTo>
                  <a:cubicBezTo>
                    <a:pt x="6" y="9"/>
                    <a:pt x="6" y="8"/>
                    <a:pt x="6" y="7"/>
                  </a:cubicBezTo>
                  <a:cubicBezTo>
                    <a:pt x="5" y="5"/>
                    <a:pt x="5" y="3"/>
                    <a:pt x="4" y="0"/>
                  </a:cubicBezTo>
                  <a:cubicBezTo>
                    <a:pt x="7" y="1"/>
                    <a:pt x="9" y="2"/>
                    <a:pt x="10" y="4"/>
                  </a:cubicBezTo>
                  <a:cubicBezTo>
                    <a:pt x="11" y="4"/>
                    <a:pt x="12" y="4"/>
                    <a:pt x="13" y="4"/>
                  </a:cubicBezTo>
                  <a:cubicBezTo>
                    <a:pt x="15" y="2"/>
                    <a:pt x="17" y="1"/>
                    <a:pt x="19" y="0"/>
                  </a:cubicBezTo>
                  <a:cubicBezTo>
                    <a:pt x="18" y="2"/>
                    <a:pt x="18" y="4"/>
                    <a:pt x="18" y="6"/>
                  </a:cubicBezTo>
                  <a:cubicBezTo>
                    <a:pt x="17" y="8"/>
                    <a:pt x="17" y="9"/>
                    <a:pt x="19" y="10"/>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8" name="Freeform 35">
              <a:extLst>
                <a:ext uri="{FF2B5EF4-FFF2-40B4-BE49-F238E27FC236}">
                  <a16:creationId xmlns:a16="http://schemas.microsoft.com/office/drawing/2014/main" id="{00D56487-4AFE-407F-9F34-819DFFBB248A}"/>
                </a:ext>
              </a:extLst>
            </p:cNvPr>
            <p:cNvSpPr>
              <a:spLocks/>
            </p:cNvSpPr>
            <p:nvPr/>
          </p:nvSpPr>
          <p:spPr bwMode="auto">
            <a:xfrm>
              <a:off x="1371918" y="1285875"/>
              <a:ext cx="46037" cy="44450"/>
            </a:xfrm>
            <a:custGeom>
              <a:avLst/>
              <a:gdLst>
                <a:gd name="T0" fmla="*/ 19 w 24"/>
                <a:gd name="T1" fmla="*/ 0 h 23"/>
                <a:gd name="T2" fmla="*/ 18 w 24"/>
                <a:gd name="T3" fmla="*/ 7 h 23"/>
                <a:gd name="T4" fmla="*/ 19 w 24"/>
                <a:gd name="T5" fmla="*/ 9 h 23"/>
                <a:gd name="T6" fmla="*/ 24 w 24"/>
                <a:gd name="T7" fmla="*/ 14 h 23"/>
                <a:gd name="T8" fmla="*/ 18 w 24"/>
                <a:gd name="T9" fmla="*/ 14 h 23"/>
                <a:gd name="T10" fmla="*/ 15 w 24"/>
                <a:gd name="T11" fmla="*/ 17 h 23"/>
                <a:gd name="T12" fmla="*/ 12 w 24"/>
                <a:gd name="T13" fmla="*/ 23 h 23"/>
                <a:gd name="T14" fmla="*/ 10 w 24"/>
                <a:gd name="T15" fmla="*/ 16 h 23"/>
                <a:gd name="T16" fmla="*/ 7 w 24"/>
                <a:gd name="T17" fmla="*/ 15 h 23"/>
                <a:gd name="T18" fmla="*/ 0 w 24"/>
                <a:gd name="T19" fmla="*/ 14 h 23"/>
                <a:gd name="T20" fmla="*/ 5 w 24"/>
                <a:gd name="T21" fmla="*/ 10 h 23"/>
                <a:gd name="T22" fmla="*/ 6 w 24"/>
                <a:gd name="T23" fmla="*/ 6 h 23"/>
                <a:gd name="T24" fmla="*/ 5 w 24"/>
                <a:gd name="T25" fmla="*/ 0 h 23"/>
                <a:gd name="T26" fmla="*/ 11 w 24"/>
                <a:gd name="T27" fmla="*/ 4 h 23"/>
                <a:gd name="T28" fmla="*/ 13 w 24"/>
                <a:gd name="T29" fmla="*/ 4 h 23"/>
                <a:gd name="T30" fmla="*/ 19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19" y="0"/>
                  </a:moveTo>
                  <a:cubicBezTo>
                    <a:pt x="19" y="3"/>
                    <a:pt x="18" y="5"/>
                    <a:pt x="18" y="7"/>
                  </a:cubicBezTo>
                  <a:cubicBezTo>
                    <a:pt x="18" y="8"/>
                    <a:pt x="18" y="9"/>
                    <a:pt x="19" y="9"/>
                  </a:cubicBezTo>
                  <a:cubicBezTo>
                    <a:pt x="20" y="11"/>
                    <a:pt x="22" y="12"/>
                    <a:pt x="24" y="14"/>
                  </a:cubicBezTo>
                  <a:cubicBezTo>
                    <a:pt x="22" y="14"/>
                    <a:pt x="20" y="15"/>
                    <a:pt x="18" y="14"/>
                  </a:cubicBezTo>
                  <a:cubicBezTo>
                    <a:pt x="16" y="14"/>
                    <a:pt x="15" y="15"/>
                    <a:pt x="15" y="17"/>
                  </a:cubicBezTo>
                  <a:cubicBezTo>
                    <a:pt x="14" y="19"/>
                    <a:pt x="13" y="20"/>
                    <a:pt x="12" y="23"/>
                  </a:cubicBezTo>
                  <a:cubicBezTo>
                    <a:pt x="11" y="20"/>
                    <a:pt x="10" y="18"/>
                    <a:pt x="10" y="16"/>
                  </a:cubicBezTo>
                  <a:cubicBezTo>
                    <a:pt x="9" y="15"/>
                    <a:pt x="8" y="15"/>
                    <a:pt x="7" y="15"/>
                  </a:cubicBezTo>
                  <a:cubicBezTo>
                    <a:pt x="5" y="14"/>
                    <a:pt x="3" y="14"/>
                    <a:pt x="0" y="14"/>
                  </a:cubicBezTo>
                  <a:cubicBezTo>
                    <a:pt x="2" y="12"/>
                    <a:pt x="4" y="11"/>
                    <a:pt x="5" y="10"/>
                  </a:cubicBezTo>
                  <a:cubicBezTo>
                    <a:pt x="6" y="9"/>
                    <a:pt x="7" y="8"/>
                    <a:pt x="6" y="6"/>
                  </a:cubicBezTo>
                  <a:cubicBezTo>
                    <a:pt x="6" y="4"/>
                    <a:pt x="5" y="2"/>
                    <a:pt x="5" y="0"/>
                  </a:cubicBezTo>
                  <a:cubicBezTo>
                    <a:pt x="7" y="1"/>
                    <a:pt x="9" y="3"/>
                    <a:pt x="11" y="4"/>
                  </a:cubicBezTo>
                  <a:cubicBezTo>
                    <a:pt x="12" y="4"/>
                    <a:pt x="13" y="4"/>
                    <a:pt x="13" y="4"/>
                  </a:cubicBezTo>
                  <a:cubicBezTo>
                    <a:pt x="15" y="3"/>
                    <a:pt x="17" y="1"/>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9" name="Freeform 36">
              <a:extLst>
                <a:ext uri="{FF2B5EF4-FFF2-40B4-BE49-F238E27FC236}">
                  <a16:creationId xmlns:a16="http://schemas.microsoft.com/office/drawing/2014/main" id="{6DB06F60-9DD9-4E3E-A8A6-8077B58BAC6B}"/>
                </a:ext>
              </a:extLst>
            </p:cNvPr>
            <p:cNvSpPr>
              <a:spLocks/>
            </p:cNvSpPr>
            <p:nvPr/>
          </p:nvSpPr>
          <p:spPr bwMode="auto">
            <a:xfrm>
              <a:off x="1192530" y="1285875"/>
              <a:ext cx="42862" cy="44450"/>
            </a:xfrm>
            <a:custGeom>
              <a:avLst/>
              <a:gdLst>
                <a:gd name="T0" fmla="*/ 19 w 23"/>
                <a:gd name="T1" fmla="*/ 0 h 23"/>
                <a:gd name="T2" fmla="*/ 17 w 23"/>
                <a:gd name="T3" fmla="*/ 7 h 23"/>
                <a:gd name="T4" fmla="*/ 18 w 23"/>
                <a:gd name="T5" fmla="*/ 9 h 23"/>
                <a:gd name="T6" fmla="*/ 23 w 23"/>
                <a:gd name="T7" fmla="*/ 14 h 23"/>
                <a:gd name="T8" fmla="*/ 16 w 23"/>
                <a:gd name="T9" fmla="*/ 15 h 23"/>
                <a:gd name="T10" fmla="*/ 14 w 23"/>
                <a:gd name="T11" fmla="*/ 16 h 23"/>
                <a:gd name="T12" fmla="*/ 11 w 23"/>
                <a:gd name="T13" fmla="*/ 23 h 23"/>
                <a:gd name="T14" fmla="*/ 9 w 23"/>
                <a:gd name="T15" fmla="*/ 17 h 23"/>
                <a:gd name="T16" fmla="*/ 6 w 23"/>
                <a:gd name="T17" fmla="*/ 14 h 23"/>
                <a:gd name="T18" fmla="*/ 0 w 23"/>
                <a:gd name="T19" fmla="*/ 14 h 23"/>
                <a:gd name="T20" fmla="*/ 5 w 23"/>
                <a:gd name="T21" fmla="*/ 9 h 23"/>
                <a:gd name="T22" fmla="*/ 6 w 23"/>
                <a:gd name="T23" fmla="*/ 7 h 23"/>
                <a:gd name="T24" fmla="*/ 4 w 23"/>
                <a:gd name="T25" fmla="*/ 0 h 23"/>
                <a:gd name="T26" fmla="*/ 10 w 23"/>
                <a:gd name="T27" fmla="*/ 4 h 23"/>
                <a:gd name="T28" fmla="*/ 13 w 23"/>
                <a:gd name="T29" fmla="*/ 4 h 23"/>
                <a:gd name="T30" fmla="*/ 19 w 23"/>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9" y="0"/>
                  </a:moveTo>
                  <a:cubicBezTo>
                    <a:pt x="18" y="3"/>
                    <a:pt x="18" y="5"/>
                    <a:pt x="17" y="7"/>
                  </a:cubicBezTo>
                  <a:cubicBezTo>
                    <a:pt x="17" y="8"/>
                    <a:pt x="17" y="9"/>
                    <a:pt x="18" y="9"/>
                  </a:cubicBezTo>
                  <a:cubicBezTo>
                    <a:pt x="20" y="11"/>
                    <a:pt x="21" y="12"/>
                    <a:pt x="23" y="14"/>
                  </a:cubicBezTo>
                  <a:cubicBezTo>
                    <a:pt x="21" y="14"/>
                    <a:pt x="19" y="14"/>
                    <a:pt x="16" y="15"/>
                  </a:cubicBezTo>
                  <a:cubicBezTo>
                    <a:pt x="15" y="15"/>
                    <a:pt x="15" y="15"/>
                    <a:pt x="14" y="16"/>
                  </a:cubicBezTo>
                  <a:cubicBezTo>
                    <a:pt x="13" y="18"/>
                    <a:pt x="12" y="20"/>
                    <a:pt x="11" y="23"/>
                  </a:cubicBezTo>
                  <a:cubicBezTo>
                    <a:pt x="11" y="20"/>
                    <a:pt x="10" y="19"/>
                    <a:pt x="9" y="17"/>
                  </a:cubicBezTo>
                  <a:cubicBezTo>
                    <a:pt x="8" y="15"/>
                    <a:pt x="8" y="14"/>
                    <a:pt x="6" y="14"/>
                  </a:cubicBezTo>
                  <a:cubicBezTo>
                    <a:pt x="4" y="15"/>
                    <a:pt x="2" y="14"/>
                    <a:pt x="0" y="14"/>
                  </a:cubicBezTo>
                  <a:cubicBezTo>
                    <a:pt x="2" y="12"/>
                    <a:pt x="3" y="11"/>
                    <a:pt x="5" y="9"/>
                  </a:cubicBezTo>
                  <a:cubicBezTo>
                    <a:pt x="6" y="9"/>
                    <a:pt x="6" y="8"/>
                    <a:pt x="6" y="7"/>
                  </a:cubicBezTo>
                  <a:cubicBezTo>
                    <a:pt x="5" y="5"/>
                    <a:pt x="5" y="3"/>
                    <a:pt x="4" y="0"/>
                  </a:cubicBezTo>
                  <a:cubicBezTo>
                    <a:pt x="6" y="1"/>
                    <a:pt x="8" y="2"/>
                    <a:pt x="10" y="4"/>
                  </a:cubicBezTo>
                  <a:cubicBezTo>
                    <a:pt x="11" y="4"/>
                    <a:pt x="12" y="4"/>
                    <a:pt x="13" y="4"/>
                  </a:cubicBezTo>
                  <a:cubicBezTo>
                    <a:pt x="15" y="2"/>
                    <a:pt x="17" y="1"/>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0" name="Freeform 37">
              <a:extLst>
                <a:ext uri="{FF2B5EF4-FFF2-40B4-BE49-F238E27FC236}">
                  <a16:creationId xmlns:a16="http://schemas.microsoft.com/office/drawing/2014/main" id="{4F220859-53CD-4F35-BEA3-352554FF4A51}"/>
                </a:ext>
              </a:extLst>
            </p:cNvPr>
            <p:cNvSpPr>
              <a:spLocks/>
            </p:cNvSpPr>
            <p:nvPr/>
          </p:nvSpPr>
          <p:spPr bwMode="auto">
            <a:xfrm>
              <a:off x="1494155" y="1285875"/>
              <a:ext cx="42862" cy="44450"/>
            </a:xfrm>
            <a:custGeom>
              <a:avLst/>
              <a:gdLst>
                <a:gd name="T0" fmla="*/ 0 w 23"/>
                <a:gd name="T1" fmla="*/ 14 h 23"/>
                <a:gd name="T2" fmla="*/ 5 w 23"/>
                <a:gd name="T3" fmla="*/ 9 h 23"/>
                <a:gd name="T4" fmla="*/ 6 w 23"/>
                <a:gd name="T5" fmla="*/ 7 h 23"/>
                <a:gd name="T6" fmla="*/ 4 w 23"/>
                <a:gd name="T7" fmla="*/ 0 h 23"/>
                <a:gd name="T8" fmla="*/ 10 w 23"/>
                <a:gd name="T9" fmla="*/ 4 h 23"/>
                <a:gd name="T10" fmla="*/ 13 w 23"/>
                <a:gd name="T11" fmla="*/ 4 h 23"/>
                <a:gd name="T12" fmla="*/ 19 w 23"/>
                <a:gd name="T13" fmla="*/ 0 h 23"/>
                <a:gd name="T14" fmla="*/ 17 w 23"/>
                <a:gd name="T15" fmla="*/ 7 h 23"/>
                <a:gd name="T16" fmla="*/ 18 w 23"/>
                <a:gd name="T17" fmla="*/ 9 h 23"/>
                <a:gd name="T18" fmla="*/ 23 w 23"/>
                <a:gd name="T19" fmla="*/ 14 h 23"/>
                <a:gd name="T20" fmla="*/ 17 w 23"/>
                <a:gd name="T21" fmla="*/ 15 h 23"/>
                <a:gd name="T22" fmla="*/ 14 w 23"/>
                <a:gd name="T23" fmla="*/ 16 h 23"/>
                <a:gd name="T24" fmla="*/ 12 w 23"/>
                <a:gd name="T25" fmla="*/ 23 h 23"/>
                <a:gd name="T26" fmla="*/ 9 w 23"/>
                <a:gd name="T27" fmla="*/ 17 h 23"/>
                <a:gd name="T28" fmla="*/ 6 w 23"/>
                <a:gd name="T29" fmla="*/ 14 h 23"/>
                <a:gd name="T30" fmla="*/ 0 w 23"/>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0" y="14"/>
                  </a:moveTo>
                  <a:cubicBezTo>
                    <a:pt x="2" y="12"/>
                    <a:pt x="3" y="11"/>
                    <a:pt x="5" y="9"/>
                  </a:cubicBezTo>
                  <a:cubicBezTo>
                    <a:pt x="6" y="9"/>
                    <a:pt x="6" y="8"/>
                    <a:pt x="6" y="7"/>
                  </a:cubicBezTo>
                  <a:cubicBezTo>
                    <a:pt x="5" y="5"/>
                    <a:pt x="5" y="3"/>
                    <a:pt x="4" y="0"/>
                  </a:cubicBezTo>
                  <a:cubicBezTo>
                    <a:pt x="7" y="1"/>
                    <a:pt x="8" y="2"/>
                    <a:pt x="10" y="4"/>
                  </a:cubicBezTo>
                  <a:cubicBezTo>
                    <a:pt x="11" y="4"/>
                    <a:pt x="12" y="4"/>
                    <a:pt x="13" y="4"/>
                  </a:cubicBezTo>
                  <a:cubicBezTo>
                    <a:pt x="15" y="2"/>
                    <a:pt x="17" y="1"/>
                    <a:pt x="19" y="0"/>
                  </a:cubicBezTo>
                  <a:cubicBezTo>
                    <a:pt x="18" y="3"/>
                    <a:pt x="18" y="5"/>
                    <a:pt x="17" y="7"/>
                  </a:cubicBezTo>
                  <a:cubicBezTo>
                    <a:pt x="17" y="8"/>
                    <a:pt x="18" y="9"/>
                    <a:pt x="18" y="9"/>
                  </a:cubicBezTo>
                  <a:cubicBezTo>
                    <a:pt x="20" y="11"/>
                    <a:pt x="21" y="12"/>
                    <a:pt x="23" y="14"/>
                  </a:cubicBezTo>
                  <a:cubicBezTo>
                    <a:pt x="21" y="14"/>
                    <a:pt x="19" y="14"/>
                    <a:pt x="17" y="15"/>
                  </a:cubicBezTo>
                  <a:cubicBezTo>
                    <a:pt x="15" y="15"/>
                    <a:pt x="15" y="15"/>
                    <a:pt x="14" y="16"/>
                  </a:cubicBezTo>
                  <a:cubicBezTo>
                    <a:pt x="14" y="18"/>
                    <a:pt x="13" y="20"/>
                    <a:pt x="12" y="23"/>
                  </a:cubicBezTo>
                  <a:cubicBezTo>
                    <a:pt x="11" y="20"/>
                    <a:pt x="10" y="19"/>
                    <a:pt x="9" y="17"/>
                  </a:cubicBezTo>
                  <a:cubicBezTo>
                    <a:pt x="9" y="15"/>
                    <a:pt x="8" y="14"/>
                    <a:pt x="6" y="14"/>
                  </a:cubicBezTo>
                  <a:cubicBezTo>
                    <a:pt x="4" y="15"/>
                    <a:pt x="2" y="14"/>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1" name="Freeform 38">
              <a:extLst>
                <a:ext uri="{FF2B5EF4-FFF2-40B4-BE49-F238E27FC236}">
                  <a16:creationId xmlns:a16="http://schemas.microsoft.com/office/drawing/2014/main" id="{E3108CD8-500F-401F-90D6-025155B5DB44}"/>
                </a:ext>
              </a:extLst>
            </p:cNvPr>
            <p:cNvSpPr>
              <a:spLocks/>
            </p:cNvSpPr>
            <p:nvPr/>
          </p:nvSpPr>
          <p:spPr bwMode="auto">
            <a:xfrm>
              <a:off x="1433830" y="1285875"/>
              <a:ext cx="42862" cy="44450"/>
            </a:xfrm>
            <a:custGeom>
              <a:avLst/>
              <a:gdLst>
                <a:gd name="T0" fmla="*/ 11 w 23"/>
                <a:gd name="T1" fmla="*/ 23 h 23"/>
                <a:gd name="T2" fmla="*/ 9 w 23"/>
                <a:gd name="T3" fmla="*/ 17 h 23"/>
                <a:gd name="T4" fmla="*/ 6 w 23"/>
                <a:gd name="T5" fmla="*/ 14 h 23"/>
                <a:gd name="T6" fmla="*/ 0 w 23"/>
                <a:gd name="T7" fmla="*/ 14 h 23"/>
                <a:gd name="T8" fmla="*/ 4 w 23"/>
                <a:gd name="T9" fmla="*/ 10 h 23"/>
                <a:gd name="T10" fmla="*/ 5 w 23"/>
                <a:gd name="T11" fmla="*/ 6 h 23"/>
                <a:gd name="T12" fmla="*/ 4 w 23"/>
                <a:gd name="T13" fmla="*/ 0 h 23"/>
                <a:gd name="T14" fmla="*/ 10 w 23"/>
                <a:gd name="T15" fmla="*/ 4 h 23"/>
                <a:gd name="T16" fmla="*/ 13 w 23"/>
                <a:gd name="T17" fmla="*/ 4 h 23"/>
                <a:gd name="T18" fmla="*/ 19 w 23"/>
                <a:gd name="T19" fmla="*/ 0 h 23"/>
                <a:gd name="T20" fmla="*/ 17 w 23"/>
                <a:gd name="T21" fmla="*/ 7 h 23"/>
                <a:gd name="T22" fmla="*/ 18 w 23"/>
                <a:gd name="T23" fmla="*/ 9 h 23"/>
                <a:gd name="T24" fmla="*/ 23 w 23"/>
                <a:gd name="T25" fmla="*/ 14 h 23"/>
                <a:gd name="T26" fmla="*/ 17 w 23"/>
                <a:gd name="T27" fmla="*/ 14 h 23"/>
                <a:gd name="T28" fmla="*/ 14 w 23"/>
                <a:gd name="T29" fmla="*/ 17 h 23"/>
                <a:gd name="T30" fmla="*/ 11 w 23"/>
                <a:gd name="T3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1" y="23"/>
                  </a:moveTo>
                  <a:cubicBezTo>
                    <a:pt x="10" y="20"/>
                    <a:pt x="10" y="18"/>
                    <a:pt x="9" y="17"/>
                  </a:cubicBezTo>
                  <a:cubicBezTo>
                    <a:pt x="8" y="15"/>
                    <a:pt x="8" y="15"/>
                    <a:pt x="6" y="14"/>
                  </a:cubicBezTo>
                  <a:cubicBezTo>
                    <a:pt x="4" y="14"/>
                    <a:pt x="2" y="14"/>
                    <a:pt x="0" y="14"/>
                  </a:cubicBezTo>
                  <a:cubicBezTo>
                    <a:pt x="1" y="12"/>
                    <a:pt x="3" y="11"/>
                    <a:pt x="4" y="10"/>
                  </a:cubicBezTo>
                  <a:cubicBezTo>
                    <a:pt x="6" y="9"/>
                    <a:pt x="6" y="8"/>
                    <a:pt x="5" y="6"/>
                  </a:cubicBezTo>
                  <a:cubicBezTo>
                    <a:pt x="5" y="4"/>
                    <a:pt x="5" y="2"/>
                    <a:pt x="4" y="0"/>
                  </a:cubicBezTo>
                  <a:cubicBezTo>
                    <a:pt x="6" y="1"/>
                    <a:pt x="8" y="3"/>
                    <a:pt x="10" y="4"/>
                  </a:cubicBezTo>
                  <a:cubicBezTo>
                    <a:pt x="11" y="4"/>
                    <a:pt x="12" y="4"/>
                    <a:pt x="13" y="4"/>
                  </a:cubicBezTo>
                  <a:cubicBezTo>
                    <a:pt x="15" y="3"/>
                    <a:pt x="16" y="1"/>
                    <a:pt x="19" y="0"/>
                  </a:cubicBezTo>
                  <a:cubicBezTo>
                    <a:pt x="18" y="3"/>
                    <a:pt x="18" y="5"/>
                    <a:pt x="17" y="7"/>
                  </a:cubicBezTo>
                  <a:cubicBezTo>
                    <a:pt x="17" y="8"/>
                    <a:pt x="17" y="9"/>
                    <a:pt x="18" y="9"/>
                  </a:cubicBezTo>
                  <a:cubicBezTo>
                    <a:pt x="20" y="11"/>
                    <a:pt x="21" y="12"/>
                    <a:pt x="23" y="14"/>
                  </a:cubicBezTo>
                  <a:cubicBezTo>
                    <a:pt x="21" y="14"/>
                    <a:pt x="19" y="15"/>
                    <a:pt x="17" y="14"/>
                  </a:cubicBezTo>
                  <a:cubicBezTo>
                    <a:pt x="15" y="14"/>
                    <a:pt x="14" y="15"/>
                    <a:pt x="14" y="17"/>
                  </a:cubicBezTo>
                  <a:cubicBezTo>
                    <a:pt x="13" y="19"/>
                    <a:pt x="12" y="20"/>
                    <a:pt x="11"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2" name="Freeform 39">
              <a:extLst>
                <a:ext uri="{FF2B5EF4-FFF2-40B4-BE49-F238E27FC236}">
                  <a16:creationId xmlns:a16="http://schemas.microsoft.com/office/drawing/2014/main" id="{BAB8AA9C-8B92-42FC-9DFF-649D25AF14AD}"/>
                </a:ext>
              </a:extLst>
            </p:cNvPr>
            <p:cNvSpPr>
              <a:spLocks/>
            </p:cNvSpPr>
            <p:nvPr/>
          </p:nvSpPr>
          <p:spPr bwMode="auto">
            <a:xfrm>
              <a:off x="1011555" y="1285875"/>
              <a:ext cx="44450" cy="44450"/>
            </a:xfrm>
            <a:custGeom>
              <a:avLst/>
              <a:gdLst>
                <a:gd name="T0" fmla="*/ 24 w 24"/>
                <a:gd name="T1" fmla="*/ 14 h 23"/>
                <a:gd name="T2" fmla="*/ 17 w 24"/>
                <a:gd name="T3" fmla="*/ 15 h 23"/>
                <a:gd name="T4" fmla="*/ 14 w 24"/>
                <a:gd name="T5" fmla="*/ 16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1 w 24"/>
                <a:gd name="T21" fmla="*/ 4 h 23"/>
                <a:gd name="T22" fmla="*/ 13 w 24"/>
                <a:gd name="T23" fmla="*/ 4 h 23"/>
                <a:gd name="T24" fmla="*/ 19 w 24"/>
                <a:gd name="T25" fmla="*/ 0 h 23"/>
                <a:gd name="T26" fmla="*/ 17 w 24"/>
                <a:gd name="T27" fmla="*/ 7 h 23"/>
                <a:gd name="T28" fmla="*/ 18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9"/>
                  </a:cubicBezTo>
                  <a:cubicBezTo>
                    <a:pt x="6" y="9"/>
                    <a:pt x="6" y="8"/>
                    <a:pt x="6" y="7"/>
                  </a:cubicBezTo>
                  <a:cubicBezTo>
                    <a:pt x="5" y="5"/>
                    <a:pt x="5" y="3"/>
                    <a:pt x="4" y="0"/>
                  </a:cubicBezTo>
                  <a:cubicBezTo>
                    <a:pt x="7" y="1"/>
                    <a:pt x="9" y="3"/>
                    <a:pt x="11" y="4"/>
                  </a:cubicBezTo>
                  <a:cubicBezTo>
                    <a:pt x="11" y="4"/>
                    <a:pt x="12" y="4"/>
                    <a:pt x="13" y="4"/>
                  </a:cubicBezTo>
                  <a:cubicBezTo>
                    <a:pt x="15" y="3"/>
                    <a:pt x="17" y="1"/>
                    <a:pt x="19" y="0"/>
                  </a:cubicBezTo>
                  <a:cubicBezTo>
                    <a:pt x="18" y="3"/>
                    <a:pt x="18" y="5"/>
                    <a:pt x="17" y="7"/>
                  </a:cubicBezTo>
                  <a:cubicBezTo>
                    <a:pt x="17" y="8"/>
                    <a:pt x="17" y="9"/>
                    <a:pt x="18" y="9"/>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3" name="Freeform 40">
              <a:extLst>
                <a:ext uri="{FF2B5EF4-FFF2-40B4-BE49-F238E27FC236}">
                  <a16:creationId xmlns:a16="http://schemas.microsoft.com/office/drawing/2014/main" id="{88566AAE-FF2E-4FAE-A945-81A055A3095A}"/>
                </a:ext>
              </a:extLst>
            </p:cNvPr>
            <p:cNvSpPr>
              <a:spLocks/>
            </p:cNvSpPr>
            <p:nvPr/>
          </p:nvSpPr>
          <p:spPr bwMode="auto">
            <a:xfrm>
              <a:off x="1313180" y="1285875"/>
              <a:ext cx="44450" cy="44450"/>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5 w 24"/>
                <a:gd name="T19" fmla="*/ 0 h 23"/>
                <a:gd name="T20" fmla="*/ 11 w 24"/>
                <a:gd name="T21" fmla="*/ 4 h 23"/>
                <a:gd name="T22" fmla="*/ 13 w 24"/>
                <a:gd name="T23" fmla="*/ 4 h 23"/>
                <a:gd name="T24" fmla="*/ 19 w 24"/>
                <a:gd name="T25" fmla="*/ 0 h 23"/>
                <a:gd name="T26" fmla="*/ 18 w 24"/>
                <a:gd name="T27" fmla="*/ 7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ubicBezTo>
                    <a:pt x="7" y="1"/>
                    <a:pt x="9" y="2"/>
                    <a:pt x="11" y="4"/>
                  </a:cubicBezTo>
                  <a:cubicBezTo>
                    <a:pt x="12" y="4"/>
                    <a:pt x="12" y="4"/>
                    <a:pt x="13" y="4"/>
                  </a:cubicBezTo>
                  <a:cubicBezTo>
                    <a:pt x="15" y="2"/>
                    <a:pt x="17" y="1"/>
                    <a:pt x="19" y="0"/>
                  </a:cubicBezTo>
                  <a:cubicBezTo>
                    <a:pt x="19" y="3"/>
                    <a:pt x="18" y="5"/>
                    <a:pt x="18" y="7"/>
                  </a:cubicBezTo>
                  <a:cubicBezTo>
                    <a:pt x="17" y="8"/>
                    <a:pt x="18" y="9"/>
                    <a:pt x="19" y="10"/>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4" name="Freeform 41">
              <a:extLst>
                <a:ext uri="{FF2B5EF4-FFF2-40B4-BE49-F238E27FC236}">
                  <a16:creationId xmlns:a16="http://schemas.microsoft.com/office/drawing/2014/main" id="{D3658406-9F74-4814-8929-1292103D01FA}"/>
                </a:ext>
              </a:extLst>
            </p:cNvPr>
            <p:cNvSpPr>
              <a:spLocks/>
            </p:cNvSpPr>
            <p:nvPr/>
          </p:nvSpPr>
          <p:spPr bwMode="auto">
            <a:xfrm>
              <a:off x="1130618" y="1285875"/>
              <a:ext cx="44450" cy="44450"/>
            </a:xfrm>
            <a:custGeom>
              <a:avLst/>
              <a:gdLst>
                <a:gd name="T0" fmla="*/ 0 w 24"/>
                <a:gd name="T1" fmla="*/ 14 h 23"/>
                <a:gd name="T2" fmla="*/ 6 w 24"/>
                <a:gd name="T3" fmla="*/ 9 h 23"/>
                <a:gd name="T4" fmla="*/ 6 w 24"/>
                <a:gd name="T5" fmla="*/ 7 h 23"/>
                <a:gd name="T6" fmla="*/ 5 w 24"/>
                <a:gd name="T7" fmla="*/ 0 h 23"/>
                <a:gd name="T8" fmla="*/ 11 w 24"/>
                <a:gd name="T9" fmla="*/ 4 h 23"/>
                <a:gd name="T10" fmla="*/ 14 w 24"/>
                <a:gd name="T11" fmla="*/ 4 h 23"/>
                <a:gd name="T12" fmla="*/ 20 w 24"/>
                <a:gd name="T13" fmla="*/ 0 h 23"/>
                <a:gd name="T14" fmla="*/ 18 w 24"/>
                <a:gd name="T15" fmla="*/ 7 h 23"/>
                <a:gd name="T16" fmla="*/ 19 w 24"/>
                <a:gd name="T17" fmla="*/ 10 h 23"/>
                <a:gd name="T18" fmla="*/ 24 w 24"/>
                <a:gd name="T19" fmla="*/ 14 h 23"/>
                <a:gd name="T20" fmla="*/ 18 w 24"/>
                <a:gd name="T21" fmla="*/ 14 h 23"/>
                <a:gd name="T22" fmla="*/ 15 w 24"/>
                <a:gd name="T23" fmla="*/ 17 h 23"/>
                <a:gd name="T24" fmla="*/ 12 w 24"/>
                <a:gd name="T25" fmla="*/ 23 h 23"/>
                <a:gd name="T26" fmla="*/ 9 w 24"/>
                <a:gd name="T27" fmla="*/ 16 h 23"/>
                <a:gd name="T28" fmla="*/ 7 w 24"/>
                <a:gd name="T29" fmla="*/ 15 h 23"/>
                <a:gd name="T30" fmla="*/ 0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0" y="14"/>
                  </a:moveTo>
                  <a:cubicBezTo>
                    <a:pt x="2" y="12"/>
                    <a:pt x="4" y="11"/>
                    <a:pt x="6" y="9"/>
                  </a:cubicBezTo>
                  <a:cubicBezTo>
                    <a:pt x="6" y="9"/>
                    <a:pt x="7" y="8"/>
                    <a:pt x="6" y="7"/>
                  </a:cubicBezTo>
                  <a:cubicBezTo>
                    <a:pt x="6" y="5"/>
                    <a:pt x="5" y="3"/>
                    <a:pt x="5" y="0"/>
                  </a:cubicBezTo>
                  <a:cubicBezTo>
                    <a:pt x="7" y="1"/>
                    <a:pt x="9" y="2"/>
                    <a:pt x="11" y="4"/>
                  </a:cubicBezTo>
                  <a:cubicBezTo>
                    <a:pt x="12" y="4"/>
                    <a:pt x="13" y="4"/>
                    <a:pt x="14" y="4"/>
                  </a:cubicBezTo>
                  <a:cubicBezTo>
                    <a:pt x="15" y="2"/>
                    <a:pt x="17" y="1"/>
                    <a:pt x="20" y="0"/>
                  </a:cubicBezTo>
                  <a:cubicBezTo>
                    <a:pt x="19" y="2"/>
                    <a:pt x="19" y="5"/>
                    <a:pt x="18" y="7"/>
                  </a:cubicBezTo>
                  <a:cubicBezTo>
                    <a:pt x="18" y="8"/>
                    <a:pt x="18" y="9"/>
                    <a:pt x="19" y="10"/>
                  </a:cubicBezTo>
                  <a:cubicBezTo>
                    <a:pt x="21" y="11"/>
                    <a:pt x="22" y="12"/>
                    <a:pt x="24" y="14"/>
                  </a:cubicBezTo>
                  <a:cubicBezTo>
                    <a:pt x="22" y="14"/>
                    <a:pt x="20" y="14"/>
                    <a:pt x="18" y="14"/>
                  </a:cubicBezTo>
                  <a:cubicBezTo>
                    <a:pt x="16" y="14"/>
                    <a:pt x="15" y="15"/>
                    <a:pt x="15" y="17"/>
                  </a:cubicBezTo>
                  <a:cubicBezTo>
                    <a:pt x="14" y="18"/>
                    <a:pt x="13" y="20"/>
                    <a:pt x="12" y="23"/>
                  </a:cubicBezTo>
                  <a:cubicBezTo>
                    <a:pt x="11" y="20"/>
                    <a:pt x="10" y="18"/>
                    <a:pt x="9" y="16"/>
                  </a:cubicBezTo>
                  <a:cubicBezTo>
                    <a:pt x="9" y="15"/>
                    <a:pt x="8" y="15"/>
                    <a:pt x="7" y="15"/>
                  </a:cubicBezTo>
                  <a:cubicBezTo>
                    <a:pt x="5" y="14"/>
                    <a:pt x="3" y="14"/>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5" name="Freeform 42">
              <a:extLst>
                <a:ext uri="{FF2B5EF4-FFF2-40B4-BE49-F238E27FC236}">
                  <a16:creationId xmlns:a16="http://schemas.microsoft.com/office/drawing/2014/main" id="{FA358A6F-12F1-4513-8733-682A7B767E7F}"/>
                </a:ext>
              </a:extLst>
            </p:cNvPr>
            <p:cNvSpPr>
              <a:spLocks/>
            </p:cNvSpPr>
            <p:nvPr/>
          </p:nvSpPr>
          <p:spPr bwMode="auto">
            <a:xfrm>
              <a:off x="1070293" y="1285875"/>
              <a:ext cx="46037" cy="44450"/>
            </a:xfrm>
            <a:custGeom>
              <a:avLst/>
              <a:gdLst>
                <a:gd name="T0" fmla="*/ 24 w 24"/>
                <a:gd name="T1" fmla="*/ 14 h 23"/>
                <a:gd name="T2" fmla="*/ 17 w 24"/>
                <a:gd name="T3" fmla="*/ 15 h 23"/>
                <a:gd name="T4" fmla="*/ 15 w 24"/>
                <a:gd name="T5" fmla="*/ 16 h 23"/>
                <a:gd name="T6" fmla="*/ 12 w 24"/>
                <a:gd name="T7" fmla="*/ 23 h 23"/>
                <a:gd name="T8" fmla="*/ 9 w 24"/>
                <a:gd name="T9" fmla="*/ 16 h 23"/>
                <a:gd name="T10" fmla="*/ 7 w 24"/>
                <a:gd name="T11" fmla="*/ 15 h 23"/>
                <a:gd name="T12" fmla="*/ 0 w 24"/>
                <a:gd name="T13" fmla="*/ 14 h 23"/>
                <a:gd name="T14" fmla="*/ 5 w 24"/>
                <a:gd name="T15" fmla="*/ 10 h 23"/>
                <a:gd name="T16" fmla="*/ 6 w 24"/>
                <a:gd name="T17" fmla="*/ 6 h 23"/>
                <a:gd name="T18" fmla="*/ 5 w 24"/>
                <a:gd name="T19" fmla="*/ 0 h 23"/>
                <a:gd name="T20" fmla="*/ 10 w 24"/>
                <a:gd name="T21" fmla="*/ 3 h 23"/>
                <a:gd name="T22" fmla="*/ 14 w 24"/>
                <a:gd name="T23" fmla="*/ 3 h 23"/>
                <a:gd name="T24" fmla="*/ 19 w 24"/>
                <a:gd name="T25" fmla="*/ 0 h 23"/>
                <a:gd name="T26" fmla="*/ 18 w 24"/>
                <a:gd name="T27" fmla="*/ 7 h 23"/>
                <a:gd name="T28" fmla="*/ 19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5"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10"/>
                  </a:cubicBezTo>
                  <a:cubicBezTo>
                    <a:pt x="6" y="9"/>
                    <a:pt x="7" y="8"/>
                    <a:pt x="6" y="6"/>
                  </a:cubicBezTo>
                  <a:cubicBezTo>
                    <a:pt x="5" y="4"/>
                    <a:pt x="5" y="2"/>
                    <a:pt x="5" y="0"/>
                  </a:cubicBezTo>
                  <a:cubicBezTo>
                    <a:pt x="7" y="1"/>
                    <a:pt x="8" y="2"/>
                    <a:pt x="10" y="3"/>
                  </a:cubicBezTo>
                  <a:cubicBezTo>
                    <a:pt x="11" y="4"/>
                    <a:pt x="13" y="4"/>
                    <a:pt x="14" y="3"/>
                  </a:cubicBezTo>
                  <a:cubicBezTo>
                    <a:pt x="16" y="2"/>
                    <a:pt x="17" y="1"/>
                    <a:pt x="19" y="0"/>
                  </a:cubicBezTo>
                  <a:cubicBezTo>
                    <a:pt x="19" y="3"/>
                    <a:pt x="18" y="5"/>
                    <a:pt x="18" y="7"/>
                  </a:cubicBezTo>
                  <a:cubicBezTo>
                    <a:pt x="17" y="8"/>
                    <a:pt x="18" y="9"/>
                    <a:pt x="19" y="9"/>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6" name="Freeform 43">
              <a:extLst>
                <a:ext uri="{FF2B5EF4-FFF2-40B4-BE49-F238E27FC236}">
                  <a16:creationId xmlns:a16="http://schemas.microsoft.com/office/drawing/2014/main" id="{29D9B872-6C2C-4E6C-817A-791D1A02F1C4}"/>
                </a:ext>
              </a:extLst>
            </p:cNvPr>
            <p:cNvSpPr>
              <a:spLocks/>
            </p:cNvSpPr>
            <p:nvPr/>
          </p:nvSpPr>
          <p:spPr bwMode="auto">
            <a:xfrm>
              <a:off x="889318" y="1285875"/>
              <a:ext cx="44450" cy="44450"/>
            </a:xfrm>
            <a:custGeom>
              <a:avLst/>
              <a:gdLst>
                <a:gd name="T0" fmla="*/ 5 w 24"/>
                <a:gd name="T1" fmla="*/ 0 h 23"/>
                <a:gd name="T2" fmla="*/ 10 w 24"/>
                <a:gd name="T3" fmla="*/ 4 h 23"/>
                <a:gd name="T4" fmla="*/ 13 w 24"/>
                <a:gd name="T5" fmla="*/ 4 h 23"/>
                <a:gd name="T6" fmla="*/ 19 w 24"/>
                <a:gd name="T7" fmla="*/ 0 h 23"/>
                <a:gd name="T8" fmla="*/ 18 w 24"/>
                <a:gd name="T9" fmla="*/ 7 h 23"/>
                <a:gd name="T10" fmla="*/ 19 w 24"/>
                <a:gd name="T11" fmla="*/ 10 h 23"/>
                <a:gd name="T12" fmla="*/ 24 w 24"/>
                <a:gd name="T13" fmla="*/ 14 h 23"/>
                <a:gd name="T14" fmla="*/ 17 w 24"/>
                <a:gd name="T15" fmla="*/ 15 h 23"/>
                <a:gd name="T16" fmla="*/ 14 w 24"/>
                <a:gd name="T17" fmla="*/ 16 h 23"/>
                <a:gd name="T18" fmla="*/ 12 w 24"/>
                <a:gd name="T19" fmla="*/ 23 h 23"/>
                <a:gd name="T20" fmla="*/ 9 w 24"/>
                <a:gd name="T21" fmla="*/ 16 h 23"/>
                <a:gd name="T22" fmla="*/ 7 w 24"/>
                <a:gd name="T23" fmla="*/ 15 h 23"/>
                <a:gd name="T24" fmla="*/ 0 w 24"/>
                <a:gd name="T25" fmla="*/ 14 h 23"/>
                <a:gd name="T26" fmla="*/ 5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2"/>
                    <a:pt x="10" y="4"/>
                  </a:cubicBezTo>
                  <a:cubicBezTo>
                    <a:pt x="11" y="4"/>
                    <a:pt x="12" y="4"/>
                    <a:pt x="13" y="4"/>
                  </a:cubicBezTo>
                  <a:cubicBezTo>
                    <a:pt x="15" y="2"/>
                    <a:pt x="17" y="1"/>
                    <a:pt x="19" y="0"/>
                  </a:cubicBezTo>
                  <a:cubicBezTo>
                    <a:pt x="19" y="2"/>
                    <a:pt x="18" y="5"/>
                    <a:pt x="18" y="7"/>
                  </a:cubicBezTo>
                  <a:cubicBezTo>
                    <a:pt x="17" y="8"/>
                    <a:pt x="18" y="9"/>
                    <a:pt x="19" y="10"/>
                  </a:cubicBezTo>
                  <a:cubicBezTo>
                    <a:pt x="20" y="11"/>
                    <a:pt x="22" y="12"/>
                    <a:pt x="24" y="14"/>
                  </a:cubicBez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228" name="组合 227">
            <a:extLst>
              <a:ext uri="{FF2B5EF4-FFF2-40B4-BE49-F238E27FC236}">
                <a16:creationId xmlns:a16="http://schemas.microsoft.com/office/drawing/2014/main" id="{F84DD43A-26DB-4136-8757-017F133AFB89}"/>
              </a:ext>
            </a:extLst>
          </p:cNvPr>
          <p:cNvGrpSpPr/>
          <p:nvPr/>
        </p:nvGrpSpPr>
        <p:grpSpPr>
          <a:xfrm>
            <a:off x="5280149" y="4053168"/>
            <a:ext cx="1631702" cy="1605952"/>
            <a:chOff x="660718" y="515938"/>
            <a:chExt cx="1106487" cy="1089025"/>
          </a:xfrm>
          <a:gradFill flip="none" rotWithShape="1">
            <a:gsLst>
              <a:gs pos="100000">
                <a:schemeClr val="accent2"/>
              </a:gs>
              <a:gs pos="71000">
                <a:schemeClr val="accent1"/>
              </a:gs>
            </a:gsLst>
            <a:lin ang="5400000" scaled="1"/>
            <a:tileRect/>
          </a:gradFill>
        </p:grpSpPr>
        <p:sp>
          <p:nvSpPr>
            <p:cNvPr id="229" name="Freeform 5">
              <a:extLst>
                <a:ext uri="{FF2B5EF4-FFF2-40B4-BE49-F238E27FC236}">
                  <a16:creationId xmlns:a16="http://schemas.microsoft.com/office/drawing/2014/main" id="{EA13A6DD-7DD2-47DF-9952-C7A54E4A6239}"/>
                </a:ext>
              </a:extLst>
            </p:cNvPr>
            <p:cNvSpPr>
              <a:spLocks noEditPoints="1"/>
            </p:cNvSpPr>
            <p:nvPr/>
          </p:nvSpPr>
          <p:spPr bwMode="auto">
            <a:xfrm>
              <a:off x="660718" y="1135063"/>
              <a:ext cx="1106487" cy="469900"/>
            </a:xfrm>
            <a:custGeom>
              <a:avLst/>
              <a:gdLst>
                <a:gd name="T0" fmla="*/ 325 w 591"/>
                <a:gd name="T1" fmla="*/ 251 h 251"/>
                <a:gd name="T2" fmla="*/ 341 w 591"/>
                <a:gd name="T3" fmla="*/ 194 h 251"/>
                <a:gd name="T4" fmla="*/ 284 w 591"/>
                <a:gd name="T5" fmla="*/ 192 h 251"/>
                <a:gd name="T6" fmla="*/ 276 w 591"/>
                <a:gd name="T7" fmla="*/ 218 h 251"/>
                <a:gd name="T8" fmla="*/ 492 w 591"/>
                <a:gd name="T9" fmla="*/ 73 h 251"/>
                <a:gd name="T10" fmla="*/ 376 w 591"/>
                <a:gd name="T11" fmla="*/ 192 h 251"/>
                <a:gd name="T12" fmla="*/ 405 w 591"/>
                <a:gd name="T13" fmla="*/ 170 h 251"/>
                <a:gd name="T14" fmla="*/ 375 w 591"/>
                <a:gd name="T15" fmla="*/ 148 h 251"/>
                <a:gd name="T16" fmla="*/ 236 w 591"/>
                <a:gd name="T17" fmla="*/ 207 h 251"/>
                <a:gd name="T18" fmla="*/ 245 w 591"/>
                <a:gd name="T19" fmla="*/ 172 h 251"/>
                <a:gd name="T20" fmla="*/ 209 w 591"/>
                <a:gd name="T21" fmla="*/ 172 h 251"/>
                <a:gd name="T22" fmla="*/ 199 w 591"/>
                <a:gd name="T23" fmla="*/ 207 h 251"/>
                <a:gd name="T24" fmla="*/ 459 w 591"/>
                <a:gd name="T25" fmla="*/ 173 h 251"/>
                <a:gd name="T26" fmla="*/ 5 w 591"/>
                <a:gd name="T27" fmla="*/ 68 h 251"/>
                <a:gd name="T28" fmla="*/ 99 w 591"/>
                <a:gd name="T29" fmla="*/ 185 h 251"/>
                <a:gd name="T30" fmla="*/ 468 w 591"/>
                <a:gd name="T31" fmla="*/ 196 h 251"/>
                <a:gd name="T32" fmla="*/ 591 w 591"/>
                <a:gd name="T33" fmla="*/ 47 h 251"/>
                <a:gd name="T34" fmla="*/ 576 w 591"/>
                <a:gd name="T35" fmla="*/ 95 h 251"/>
                <a:gd name="T36" fmla="*/ 15 w 591"/>
                <a:gd name="T37" fmla="*/ 95 h 251"/>
                <a:gd name="T38" fmla="*/ 499 w 591"/>
                <a:gd name="T39" fmla="*/ 152 h 251"/>
                <a:gd name="T40" fmla="*/ 562 w 591"/>
                <a:gd name="T41" fmla="*/ 0 h 251"/>
                <a:gd name="T42" fmla="*/ 143 w 591"/>
                <a:gd name="T43" fmla="*/ 141 h 251"/>
                <a:gd name="T44" fmla="*/ 67 w 591"/>
                <a:gd name="T45" fmla="*/ 116 h 251"/>
                <a:gd name="T46" fmla="*/ 58 w 591"/>
                <a:gd name="T47" fmla="*/ 38 h 251"/>
                <a:gd name="T48" fmla="*/ 514 w 591"/>
                <a:gd name="T49" fmla="*/ 93 h 251"/>
                <a:gd name="T50" fmla="*/ 416 w 591"/>
                <a:gd name="T51" fmla="*/ 174 h 251"/>
                <a:gd name="T52" fmla="*/ 130 w 591"/>
                <a:gd name="T53" fmla="*/ 139 h 251"/>
                <a:gd name="T54" fmla="*/ 159 w 591"/>
                <a:gd name="T55" fmla="*/ 81 h 251"/>
                <a:gd name="T56" fmla="*/ 166 w 591"/>
                <a:gd name="T57" fmla="*/ 104 h 251"/>
                <a:gd name="T58" fmla="*/ 174 w 591"/>
                <a:gd name="T59" fmla="*/ 81 h 251"/>
                <a:gd name="T60" fmla="*/ 334 w 591"/>
                <a:gd name="T61" fmla="*/ 87 h 251"/>
                <a:gd name="T62" fmla="*/ 321 w 591"/>
                <a:gd name="T63" fmla="*/ 90 h 251"/>
                <a:gd name="T64" fmla="*/ 333 w 591"/>
                <a:gd name="T65" fmla="*/ 95 h 251"/>
                <a:gd name="T66" fmla="*/ 386 w 591"/>
                <a:gd name="T67" fmla="*/ 87 h 251"/>
                <a:gd name="T68" fmla="*/ 395 w 591"/>
                <a:gd name="T69" fmla="*/ 98 h 251"/>
                <a:gd name="T70" fmla="*/ 303 w 591"/>
                <a:gd name="T71" fmla="*/ 81 h 251"/>
                <a:gd name="T72" fmla="*/ 284 w 591"/>
                <a:gd name="T73" fmla="*/ 95 h 251"/>
                <a:gd name="T74" fmla="*/ 307 w 591"/>
                <a:gd name="T75" fmla="*/ 95 h 251"/>
                <a:gd name="T76" fmla="*/ 454 w 591"/>
                <a:gd name="T77" fmla="*/ 98 h 251"/>
                <a:gd name="T78" fmla="*/ 462 w 591"/>
                <a:gd name="T79" fmla="*/ 88 h 251"/>
                <a:gd name="T80" fmla="*/ 450 w 591"/>
                <a:gd name="T81" fmla="*/ 90 h 251"/>
                <a:gd name="T82" fmla="*/ 431 w 591"/>
                <a:gd name="T83" fmla="*/ 90 h 251"/>
                <a:gd name="T84" fmla="*/ 418 w 591"/>
                <a:gd name="T85" fmla="*/ 87 h 251"/>
                <a:gd name="T86" fmla="*/ 211 w 591"/>
                <a:gd name="T87" fmla="*/ 95 h 251"/>
                <a:gd name="T88" fmla="*/ 191 w 591"/>
                <a:gd name="T89" fmla="*/ 81 h 251"/>
                <a:gd name="T90" fmla="*/ 199 w 591"/>
                <a:gd name="T91" fmla="*/ 104 h 251"/>
                <a:gd name="T92" fmla="*/ 366 w 591"/>
                <a:gd name="T93" fmla="*/ 88 h 251"/>
                <a:gd name="T94" fmla="*/ 353 w 591"/>
                <a:gd name="T95" fmla="*/ 90 h 251"/>
                <a:gd name="T96" fmla="*/ 365 w 591"/>
                <a:gd name="T97" fmla="*/ 95 h 251"/>
                <a:gd name="T98" fmla="*/ 266 w 591"/>
                <a:gd name="T99" fmla="*/ 98 h 251"/>
                <a:gd name="T100" fmla="*/ 265 w 591"/>
                <a:gd name="T101" fmla="*/ 85 h 251"/>
                <a:gd name="T102" fmla="*/ 243 w 591"/>
                <a:gd name="T103" fmla="*/ 95 h 251"/>
                <a:gd name="T104" fmla="*/ 224 w 591"/>
                <a:gd name="T105" fmla="*/ 81 h 251"/>
                <a:gd name="T106" fmla="*/ 231 w 591"/>
                <a:gd name="T107" fmla="*/ 104 h 251"/>
                <a:gd name="T108" fmla="*/ 127 w 591"/>
                <a:gd name="T109" fmla="*/ 90 h 251"/>
                <a:gd name="T110" fmla="*/ 139 w 591"/>
                <a:gd name="T111" fmla="*/ 96 h 251"/>
                <a:gd name="T112" fmla="*/ 132 w 591"/>
                <a:gd name="T113" fmla="*/ 8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1" h="251">
                  <a:moveTo>
                    <a:pt x="265" y="251"/>
                  </a:moveTo>
                  <a:cubicBezTo>
                    <a:pt x="266" y="251"/>
                    <a:pt x="267" y="250"/>
                    <a:pt x="268" y="250"/>
                  </a:cubicBezTo>
                  <a:cubicBezTo>
                    <a:pt x="276" y="243"/>
                    <a:pt x="285" y="237"/>
                    <a:pt x="294" y="231"/>
                  </a:cubicBezTo>
                  <a:cubicBezTo>
                    <a:pt x="295" y="230"/>
                    <a:pt x="295" y="230"/>
                    <a:pt x="297" y="231"/>
                  </a:cubicBezTo>
                  <a:cubicBezTo>
                    <a:pt x="305" y="237"/>
                    <a:pt x="314" y="244"/>
                    <a:pt x="323" y="250"/>
                  </a:cubicBezTo>
                  <a:cubicBezTo>
                    <a:pt x="324" y="250"/>
                    <a:pt x="324" y="251"/>
                    <a:pt x="325" y="251"/>
                  </a:cubicBezTo>
                  <a:cubicBezTo>
                    <a:pt x="325" y="250"/>
                    <a:pt x="324" y="249"/>
                    <a:pt x="324" y="249"/>
                  </a:cubicBezTo>
                  <a:cubicBezTo>
                    <a:pt x="321" y="238"/>
                    <a:pt x="318" y="228"/>
                    <a:pt x="314" y="218"/>
                  </a:cubicBezTo>
                  <a:cubicBezTo>
                    <a:pt x="314" y="216"/>
                    <a:pt x="314" y="216"/>
                    <a:pt x="315" y="215"/>
                  </a:cubicBezTo>
                  <a:cubicBezTo>
                    <a:pt x="324" y="209"/>
                    <a:pt x="333" y="202"/>
                    <a:pt x="342" y="196"/>
                  </a:cubicBezTo>
                  <a:cubicBezTo>
                    <a:pt x="342" y="195"/>
                    <a:pt x="343" y="195"/>
                    <a:pt x="344" y="194"/>
                  </a:cubicBezTo>
                  <a:cubicBezTo>
                    <a:pt x="342" y="194"/>
                    <a:pt x="342" y="194"/>
                    <a:pt x="341" y="194"/>
                  </a:cubicBezTo>
                  <a:cubicBezTo>
                    <a:pt x="330" y="194"/>
                    <a:pt x="319" y="194"/>
                    <a:pt x="309" y="194"/>
                  </a:cubicBezTo>
                  <a:cubicBezTo>
                    <a:pt x="307" y="194"/>
                    <a:pt x="306" y="194"/>
                    <a:pt x="306" y="192"/>
                  </a:cubicBezTo>
                  <a:cubicBezTo>
                    <a:pt x="304" y="185"/>
                    <a:pt x="301" y="178"/>
                    <a:pt x="299" y="170"/>
                  </a:cubicBezTo>
                  <a:cubicBezTo>
                    <a:pt x="298" y="167"/>
                    <a:pt x="296" y="163"/>
                    <a:pt x="295" y="159"/>
                  </a:cubicBezTo>
                  <a:cubicBezTo>
                    <a:pt x="295" y="160"/>
                    <a:pt x="294" y="161"/>
                    <a:pt x="294" y="161"/>
                  </a:cubicBezTo>
                  <a:cubicBezTo>
                    <a:pt x="291" y="172"/>
                    <a:pt x="288" y="182"/>
                    <a:pt x="284" y="192"/>
                  </a:cubicBezTo>
                  <a:cubicBezTo>
                    <a:pt x="284" y="194"/>
                    <a:pt x="283" y="194"/>
                    <a:pt x="281" y="194"/>
                  </a:cubicBezTo>
                  <a:cubicBezTo>
                    <a:pt x="271" y="194"/>
                    <a:pt x="260" y="194"/>
                    <a:pt x="249" y="194"/>
                  </a:cubicBezTo>
                  <a:cubicBezTo>
                    <a:pt x="248" y="194"/>
                    <a:pt x="248" y="194"/>
                    <a:pt x="247" y="194"/>
                  </a:cubicBezTo>
                  <a:cubicBezTo>
                    <a:pt x="248" y="195"/>
                    <a:pt x="248" y="196"/>
                    <a:pt x="249" y="196"/>
                  </a:cubicBezTo>
                  <a:cubicBezTo>
                    <a:pt x="258" y="202"/>
                    <a:pt x="266" y="209"/>
                    <a:pt x="275" y="215"/>
                  </a:cubicBezTo>
                  <a:cubicBezTo>
                    <a:pt x="276" y="216"/>
                    <a:pt x="276" y="216"/>
                    <a:pt x="276" y="218"/>
                  </a:cubicBezTo>
                  <a:cubicBezTo>
                    <a:pt x="275" y="221"/>
                    <a:pt x="273" y="225"/>
                    <a:pt x="272" y="229"/>
                  </a:cubicBezTo>
                  <a:cubicBezTo>
                    <a:pt x="270" y="236"/>
                    <a:pt x="268" y="244"/>
                    <a:pt x="265" y="251"/>
                  </a:cubicBezTo>
                  <a:close/>
                  <a:moveTo>
                    <a:pt x="492" y="67"/>
                  </a:moveTo>
                  <a:cubicBezTo>
                    <a:pt x="361" y="67"/>
                    <a:pt x="230" y="67"/>
                    <a:pt x="98" y="67"/>
                  </a:cubicBezTo>
                  <a:cubicBezTo>
                    <a:pt x="98" y="69"/>
                    <a:pt x="98" y="71"/>
                    <a:pt x="98" y="73"/>
                  </a:cubicBezTo>
                  <a:cubicBezTo>
                    <a:pt x="230" y="73"/>
                    <a:pt x="361" y="73"/>
                    <a:pt x="492" y="73"/>
                  </a:cubicBezTo>
                  <a:cubicBezTo>
                    <a:pt x="492" y="71"/>
                    <a:pt x="492" y="69"/>
                    <a:pt x="492" y="67"/>
                  </a:cubicBezTo>
                  <a:close/>
                  <a:moveTo>
                    <a:pt x="346" y="170"/>
                  </a:moveTo>
                  <a:cubicBezTo>
                    <a:pt x="346" y="170"/>
                    <a:pt x="346" y="170"/>
                    <a:pt x="346" y="171"/>
                  </a:cubicBezTo>
                  <a:cubicBezTo>
                    <a:pt x="352" y="175"/>
                    <a:pt x="358" y="179"/>
                    <a:pt x="364" y="184"/>
                  </a:cubicBezTo>
                  <a:cubicBezTo>
                    <a:pt x="362" y="191"/>
                    <a:pt x="359" y="198"/>
                    <a:pt x="357" y="206"/>
                  </a:cubicBezTo>
                  <a:cubicBezTo>
                    <a:pt x="363" y="201"/>
                    <a:pt x="369" y="196"/>
                    <a:pt x="376" y="192"/>
                  </a:cubicBezTo>
                  <a:cubicBezTo>
                    <a:pt x="382" y="196"/>
                    <a:pt x="388" y="201"/>
                    <a:pt x="394" y="205"/>
                  </a:cubicBezTo>
                  <a:cubicBezTo>
                    <a:pt x="394" y="204"/>
                    <a:pt x="394" y="204"/>
                    <a:pt x="394" y="204"/>
                  </a:cubicBezTo>
                  <a:cubicBezTo>
                    <a:pt x="392" y="198"/>
                    <a:pt x="390" y="192"/>
                    <a:pt x="388" y="186"/>
                  </a:cubicBezTo>
                  <a:cubicBezTo>
                    <a:pt x="387" y="184"/>
                    <a:pt x="387" y="183"/>
                    <a:pt x="389" y="182"/>
                  </a:cubicBezTo>
                  <a:cubicBezTo>
                    <a:pt x="394" y="179"/>
                    <a:pt x="399" y="175"/>
                    <a:pt x="404" y="172"/>
                  </a:cubicBezTo>
                  <a:cubicBezTo>
                    <a:pt x="404" y="171"/>
                    <a:pt x="405" y="171"/>
                    <a:pt x="405" y="170"/>
                  </a:cubicBezTo>
                  <a:cubicBezTo>
                    <a:pt x="405" y="170"/>
                    <a:pt x="405" y="170"/>
                    <a:pt x="405" y="170"/>
                  </a:cubicBezTo>
                  <a:cubicBezTo>
                    <a:pt x="404" y="170"/>
                    <a:pt x="404" y="170"/>
                    <a:pt x="403" y="170"/>
                  </a:cubicBezTo>
                  <a:cubicBezTo>
                    <a:pt x="397" y="170"/>
                    <a:pt x="391" y="170"/>
                    <a:pt x="385" y="170"/>
                  </a:cubicBezTo>
                  <a:cubicBezTo>
                    <a:pt x="383" y="170"/>
                    <a:pt x="382" y="170"/>
                    <a:pt x="382" y="168"/>
                  </a:cubicBezTo>
                  <a:cubicBezTo>
                    <a:pt x="380" y="162"/>
                    <a:pt x="378" y="156"/>
                    <a:pt x="376" y="151"/>
                  </a:cubicBezTo>
                  <a:cubicBezTo>
                    <a:pt x="376" y="150"/>
                    <a:pt x="376" y="149"/>
                    <a:pt x="375" y="148"/>
                  </a:cubicBezTo>
                  <a:cubicBezTo>
                    <a:pt x="373" y="155"/>
                    <a:pt x="371" y="161"/>
                    <a:pt x="369" y="168"/>
                  </a:cubicBezTo>
                  <a:cubicBezTo>
                    <a:pt x="369" y="170"/>
                    <a:pt x="368" y="170"/>
                    <a:pt x="366" y="170"/>
                  </a:cubicBezTo>
                  <a:cubicBezTo>
                    <a:pt x="359" y="170"/>
                    <a:pt x="353" y="170"/>
                    <a:pt x="346" y="170"/>
                  </a:cubicBezTo>
                  <a:close/>
                  <a:moveTo>
                    <a:pt x="199" y="207"/>
                  </a:moveTo>
                  <a:cubicBezTo>
                    <a:pt x="206" y="202"/>
                    <a:pt x="212" y="198"/>
                    <a:pt x="218" y="194"/>
                  </a:cubicBezTo>
                  <a:cubicBezTo>
                    <a:pt x="224" y="198"/>
                    <a:pt x="230" y="202"/>
                    <a:pt x="236" y="207"/>
                  </a:cubicBezTo>
                  <a:cubicBezTo>
                    <a:pt x="236" y="206"/>
                    <a:pt x="236" y="205"/>
                    <a:pt x="235" y="205"/>
                  </a:cubicBezTo>
                  <a:cubicBezTo>
                    <a:pt x="234" y="199"/>
                    <a:pt x="232" y="193"/>
                    <a:pt x="230" y="187"/>
                  </a:cubicBezTo>
                  <a:cubicBezTo>
                    <a:pt x="229" y="186"/>
                    <a:pt x="229" y="185"/>
                    <a:pt x="230" y="184"/>
                  </a:cubicBezTo>
                  <a:cubicBezTo>
                    <a:pt x="236" y="181"/>
                    <a:pt x="241" y="177"/>
                    <a:pt x="246" y="173"/>
                  </a:cubicBezTo>
                  <a:cubicBezTo>
                    <a:pt x="246" y="173"/>
                    <a:pt x="247" y="173"/>
                    <a:pt x="247" y="172"/>
                  </a:cubicBezTo>
                  <a:cubicBezTo>
                    <a:pt x="246" y="172"/>
                    <a:pt x="246" y="172"/>
                    <a:pt x="245" y="172"/>
                  </a:cubicBezTo>
                  <a:cubicBezTo>
                    <a:pt x="239" y="172"/>
                    <a:pt x="233" y="172"/>
                    <a:pt x="227" y="172"/>
                  </a:cubicBezTo>
                  <a:cubicBezTo>
                    <a:pt x="225" y="172"/>
                    <a:pt x="225" y="171"/>
                    <a:pt x="224" y="170"/>
                  </a:cubicBezTo>
                  <a:cubicBezTo>
                    <a:pt x="222" y="164"/>
                    <a:pt x="220" y="158"/>
                    <a:pt x="218" y="152"/>
                  </a:cubicBezTo>
                  <a:cubicBezTo>
                    <a:pt x="218" y="152"/>
                    <a:pt x="218" y="151"/>
                    <a:pt x="218" y="150"/>
                  </a:cubicBezTo>
                  <a:cubicBezTo>
                    <a:pt x="215" y="157"/>
                    <a:pt x="213" y="163"/>
                    <a:pt x="211" y="170"/>
                  </a:cubicBezTo>
                  <a:cubicBezTo>
                    <a:pt x="211" y="171"/>
                    <a:pt x="210" y="172"/>
                    <a:pt x="209" y="172"/>
                  </a:cubicBezTo>
                  <a:cubicBezTo>
                    <a:pt x="202" y="172"/>
                    <a:pt x="196" y="172"/>
                    <a:pt x="190" y="172"/>
                  </a:cubicBezTo>
                  <a:cubicBezTo>
                    <a:pt x="190" y="172"/>
                    <a:pt x="189" y="172"/>
                    <a:pt x="188" y="172"/>
                  </a:cubicBezTo>
                  <a:cubicBezTo>
                    <a:pt x="194" y="176"/>
                    <a:pt x="199" y="180"/>
                    <a:pt x="205" y="184"/>
                  </a:cubicBezTo>
                  <a:cubicBezTo>
                    <a:pt x="206" y="185"/>
                    <a:pt x="206" y="186"/>
                    <a:pt x="206" y="187"/>
                  </a:cubicBezTo>
                  <a:cubicBezTo>
                    <a:pt x="205" y="187"/>
                    <a:pt x="205" y="188"/>
                    <a:pt x="205" y="188"/>
                  </a:cubicBezTo>
                  <a:cubicBezTo>
                    <a:pt x="203" y="194"/>
                    <a:pt x="201" y="201"/>
                    <a:pt x="199" y="207"/>
                  </a:cubicBezTo>
                  <a:close/>
                  <a:moveTo>
                    <a:pt x="459" y="173"/>
                  </a:moveTo>
                  <a:cubicBezTo>
                    <a:pt x="462" y="176"/>
                    <a:pt x="464" y="178"/>
                    <a:pt x="467" y="180"/>
                  </a:cubicBezTo>
                  <a:cubicBezTo>
                    <a:pt x="473" y="185"/>
                    <a:pt x="479" y="187"/>
                    <a:pt x="487" y="186"/>
                  </a:cubicBezTo>
                  <a:cubicBezTo>
                    <a:pt x="497" y="185"/>
                    <a:pt x="505" y="180"/>
                    <a:pt x="512" y="173"/>
                  </a:cubicBezTo>
                  <a:cubicBezTo>
                    <a:pt x="513" y="173"/>
                    <a:pt x="513" y="173"/>
                    <a:pt x="513" y="173"/>
                  </a:cubicBezTo>
                  <a:cubicBezTo>
                    <a:pt x="496" y="160"/>
                    <a:pt x="478" y="162"/>
                    <a:pt x="459" y="173"/>
                  </a:cubicBezTo>
                  <a:close/>
                  <a:moveTo>
                    <a:pt x="174" y="183"/>
                  </a:moveTo>
                  <a:cubicBezTo>
                    <a:pt x="157" y="175"/>
                    <a:pt x="129" y="183"/>
                    <a:pt x="122" y="197"/>
                  </a:cubicBezTo>
                  <a:cubicBezTo>
                    <a:pt x="131" y="201"/>
                    <a:pt x="140" y="204"/>
                    <a:pt x="150" y="203"/>
                  </a:cubicBezTo>
                  <a:cubicBezTo>
                    <a:pt x="162" y="201"/>
                    <a:pt x="169" y="194"/>
                    <a:pt x="174" y="183"/>
                  </a:cubicBezTo>
                  <a:close/>
                  <a:moveTo>
                    <a:pt x="0" y="47"/>
                  </a:moveTo>
                  <a:cubicBezTo>
                    <a:pt x="0" y="55"/>
                    <a:pt x="1" y="62"/>
                    <a:pt x="5" y="68"/>
                  </a:cubicBezTo>
                  <a:cubicBezTo>
                    <a:pt x="8" y="76"/>
                    <a:pt x="14" y="82"/>
                    <a:pt x="23" y="84"/>
                  </a:cubicBezTo>
                  <a:cubicBezTo>
                    <a:pt x="27" y="85"/>
                    <a:pt x="32" y="86"/>
                    <a:pt x="37" y="85"/>
                  </a:cubicBezTo>
                  <a:cubicBezTo>
                    <a:pt x="32" y="64"/>
                    <a:pt x="22" y="51"/>
                    <a:pt x="0" y="47"/>
                  </a:cubicBezTo>
                  <a:close/>
                  <a:moveTo>
                    <a:pt x="131" y="173"/>
                  </a:moveTo>
                  <a:cubicBezTo>
                    <a:pt x="114" y="161"/>
                    <a:pt x="91" y="161"/>
                    <a:pt x="78" y="173"/>
                  </a:cubicBezTo>
                  <a:cubicBezTo>
                    <a:pt x="84" y="179"/>
                    <a:pt x="91" y="183"/>
                    <a:pt x="99" y="185"/>
                  </a:cubicBezTo>
                  <a:cubicBezTo>
                    <a:pt x="105" y="187"/>
                    <a:pt x="111" y="187"/>
                    <a:pt x="116" y="184"/>
                  </a:cubicBezTo>
                  <a:cubicBezTo>
                    <a:pt x="122" y="182"/>
                    <a:pt x="127" y="178"/>
                    <a:pt x="131" y="173"/>
                  </a:cubicBezTo>
                  <a:close/>
                  <a:moveTo>
                    <a:pt x="417" y="183"/>
                  </a:moveTo>
                  <a:cubicBezTo>
                    <a:pt x="420" y="191"/>
                    <a:pt x="425" y="197"/>
                    <a:pt x="433" y="201"/>
                  </a:cubicBezTo>
                  <a:cubicBezTo>
                    <a:pt x="440" y="204"/>
                    <a:pt x="448" y="203"/>
                    <a:pt x="455" y="202"/>
                  </a:cubicBezTo>
                  <a:cubicBezTo>
                    <a:pt x="460" y="201"/>
                    <a:pt x="464" y="199"/>
                    <a:pt x="468" y="196"/>
                  </a:cubicBezTo>
                  <a:cubicBezTo>
                    <a:pt x="462" y="189"/>
                    <a:pt x="455" y="183"/>
                    <a:pt x="446" y="181"/>
                  </a:cubicBezTo>
                  <a:cubicBezTo>
                    <a:pt x="436" y="179"/>
                    <a:pt x="426" y="180"/>
                    <a:pt x="417" y="183"/>
                  </a:cubicBezTo>
                  <a:close/>
                  <a:moveTo>
                    <a:pt x="554" y="85"/>
                  </a:moveTo>
                  <a:cubicBezTo>
                    <a:pt x="566" y="86"/>
                    <a:pt x="576" y="83"/>
                    <a:pt x="583" y="73"/>
                  </a:cubicBezTo>
                  <a:cubicBezTo>
                    <a:pt x="587" y="68"/>
                    <a:pt x="590" y="61"/>
                    <a:pt x="590" y="54"/>
                  </a:cubicBezTo>
                  <a:cubicBezTo>
                    <a:pt x="591" y="52"/>
                    <a:pt x="591" y="50"/>
                    <a:pt x="591" y="47"/>
                  </a:cubicBezTo>
                  <a:cubicBezTo>
                    <a:pt x="569" y="51"/>
                    <a:pt x="559" y="64"/>
                    <a:pt x="554" y="85"/>
                  </a:cubicBezTo>
                  <a:close/>
                  <a:moveTo>
                    <a:pt x="576" y="95"/>
                  </a:moveTo>
                  <a:cubicBezTo>
                    <a:pt x="560" y="92"/>
                    <a:pt x="536" y="105"/>
                    <a:pt x="531" y="122"/>
                  </a:cubicBezTo>
                  <a:cubicBezTo>
                    <a:pt x="538" y="125"/>
                    <a:pt x="545" y="126"/>
                    <a:pt x="552" y="124"/>
                  </a:cubicBezTo>
                  <a:cubicBezTo>
                    <a:pt x="561" y="121"/>
                    <a:pt x="567" y="115"/>
                    <a:pt x="571" y="107"/>
                  </a:cubicBezTo>
                  <a:cubicBezTo>
                    <a:pt x="574" y="104"/>
                    <a:pt x="575" y="100"/>
                    <a:pt x="576" y="95"/>
                  </a:cubicBezTo>
                  <a:close/>
                  <a:moveTo>
                    <a:pt x="15" y="95"/>
                  </a:moveTo>
                  <a:cubicBezTo>
                    <a:pt x="15" y="96"/>
                    <a:pt x="15" y="96"/>
                    <a:pt x="15" y="96"/>
                  </a:cubicBezTo>
                  <a:cubicBezTo>
                    <a:pt x="17" y="104"/>
                    <a:pt x="20" y="110"/>
                    <a:pt x="25" y="116"/>
                  </a:cubicBezTo>
                  <a:cubicBezTo>
                    <a:pt x="32" y="123"/>
                    <a:pt x="40" y="126"/>
                    <a:pt x="50" y="125"/>
                  </a:cubicBezTo>
                  <a:cubicBezTo>
                    <a:pt x="54" y="125"/>
                    <a:pt x="57" y="123"/>
                    <a:pt x="60" y="123"/>
                  </a:cubicBezTo>
                  <a:cubicBezTo>
                    <a:pt x="49" y="102"/>
                    <a:pt x="36" y="94"/>
                    <a:pt x="15" y="95"/>
                  </a:cubicBezTo>
                  <a:close/>
                  <a:moveTo>
                    <a:pt x="92" y="152"/>
                  </a:moveTo>
                  <a:cubicBezTo>
                    <a:pt x="84" y="144"/>
                    <a:pt x="75" y="137"/>
                    <a:pt x="63" y="135"/>
                  </a:cubicBezTo>
                  <a:cubicBezTo>
                    <a:pt x="56" y="134"/>
                    <a:pt x="48" y="135"/>
                    <a:pt x="41" y="138"/>
                  </a:cubicBezTo>
                  <a:cubicBezTo>
                    <a:pt x="46" y="146"/>
                    <a:pt x="52" y="152"/>
                    <a:pt x="60" y="157"/>
                  </a:cubicBezTo>
                  <a:cubicBezTo>
                    <a:pt x="70" y="162"/>
                    <a:pt x="83" y="160"/>
                    <a:pt x="92" y="152"/>
                  </a:cubicBezTo>
                  <a:close/>
                  <a:moveTo>
                    <a:pt x="499" y="152"/>
                  </a:moveTo>
                  <a:cubicBezTo>
                    <a:pt x="508" y="160"/>
                    <a:pt x="520" y="162"/>
                    <a:pt x="530" y="157"/>
                  </a:cubicBezTo>
                  <a:cubicBezTo>
                    <a:pt x="537" y="154"/>
                    <a:pt x="542" y="149"/>
                    <a:pt x="546" y="144"/>
                  </a:cubicBezTo>
                  <a:cubicBezTo>
                    <a:pt x="547" y="142"/>
                    <a:pt x="549" y="140"/>
                    <a:pt x="550" y="138"/>
                  </a:cubicBezTo>
                  <a:cubicBezTo>
                    <a:pt x="535" y="130"/>
                    <a:pt x="510" y="137"/>
                    <a:pt x="499" y="152"/>
                  </a:cubicBezTo>
                  <a:close/>
                  <a:moveTo>
                    <a:pt x="560" y="50"/>
                  </a:moveTo>
                  <a:cubicBezTo>
                    <a:pt x="578" y="36"/>
                    <a:pt x="578" y="14"/>
                    <a:pt x="562" y="0"/>
                  </a:cubicBezTo>
                  <a:cubicBezTo>
                    <a:pt x="549" y="18"/>
                    <a:pt x="549" y="32"/>
                    <a:pt x="560" y="50"/>
                  </a:cubicBezTo>
                  <a:close/>
                  <a:moveTo>
                    <a:pt x="31" y="50"/>
                  </a:moveTo>
                  <a:cubicBezTo>
                    <a:pt x="42" y="35"/>
                    <a:pt x="41" y="13"/>
                    <a:pt x="29" y="0"/>
                  </a:cubicBezTo>
                  <a:cubicBezTo>
                    <a:pt x="13" y="14"/>
                    <a:pt x="13" y="36"/>
                    <a:pt x="31" y="50"/>
                  </a:cubicBezTo>
                  <a:close/>
                  <a:moveTo>
                    <a:pt x="175" y="174"/>
                  </a:moveTo>
                  <a:cubicBezTo>
                    <a:pt x="175" y="158"/>
                    <a:pt x="157" y="140"/>
                    <a:pt x="143" y="141"/>
                  </a:cubicBezTo>
                  <a:cubicBezTo>
                    <a:pt x="140" y="164"/>
                    <a:pt x="155" y="175"/>
                    <a:pt x="175" y="174"/>
                  </a:cubicBezTo>
                  <a:close/>
                  <a:moveTo>
                    <a:pt x="504" y="101"/>
                  </a:moveTo>
                  <a:cubicBezTo>
                    <a:pt x="496" y="107"/>
                    <a:pt x="490" y="114"/>
                    <a:pt x="490" y="124"/>
                  </a:cubicBezTo>
                  <a:cubicBezTo>
                    <a:pt x="489" y="131"/>
                    <a:pt x="491" y="138"/>
                    <a:pt x="493" y="145"/>
                  </a:cubicBezTo>
                  <a:cubicBezTo>
                    <a:pt x="511" y="136"/>
                    <a:pt x="518" y="119"/>
                    <a:pt x="504" y="101"/>
                  </a:cubicBezTo>
                  <a:close/>
                  <a:moveTo>
                    <a:pt x="67" y="116"/>
                  </a:moveTo>
                  <a:cubicBezTo>
                    <a:pt x="79" y="105"/>
                    <a:pt x="79" y="80"/>
                    <a:pt x="68" y="71"/>
                  </a:cubicBezTo>
                  <a:cubicBezTo>
                    <a:pt x="49" y="85"/>
                    <a:pt x="53" y="104"/>
                    <a:pt x="67" y="116"/>
                  </a:cubicBezTo>
                  <a:close/>
                  <a:moveTo>
                    <a:pt x="58" y="38"/>
                  </a:moveTo>
                  <a:cubicBezTo>
                    <a:pt x="50" y="41"/>
                    <a:pt x="43" y="46"/>
                    <a:pt x="40" y="56"/>
                  </a:cubicBezTo>
                  <a:cubicBezTo>
                    <a:pt x="37" y="65"/>
                    <a:pt x="41" y="73"/>
                    <a:pt x="46" y="81"/>
                  </a:cubicBezTo>
                  <a:cubicBezTo>
                    <a:pt x="62" y="67"/>
                    <a:pt x="65" y="53"/>
                    <a:pt x="58" y="38"/>
                  </a:cubicBezTo>
                  <a:close/>
                  <a:moveTo>
                    <a:pt x="98" y="145"/>
                  </a:moveTo>
                  <a:cubicBezTo>
                    <a:pt x="106" y="130"/>
                    <a:pt x="100" y="109"/>
                    <a:pt x="87" y="101"/>
                  </a:cubicBezTo>
                  <a:cubicBezTo>
                    <a:pt x="82" y="108"/>
                    <a:pt x="78" y="116"/>
                    <a:pt x="80" y="125"/>
                  </a:cubicBezTo>
                  <a:cubicBezTo>
                    <a:pt x="82" y="135"/>
                    <a:pt x="89" y="140"/>
                    <a:pt x="98" y="145"/>
                  </a:cubicBezTo>
                  <a:close/>
                  <a:moveTo>
                    <a:pt x="522" y="71"/>
                  </a:moveTo>
                  <a:cubicBezTo>
                    <a:pt x="517" y="78"/>
                    <a:pt x="514" y="85"/>
                    <a:pt x="514" y="93"/>
                  </a:cubicBezTo>
                  <a:cubicBezTo>
                    <a:pt x="515" y="102"/>
                    <a:pt x="518" y="109"/>
                    <a:pt x="523" y="116"/>
                  </a:cubicBezTo>
                  <a:cubicBezTo>
                    <a:pt x="539" y="103"/>
                    <a:pt x="541" y="84"/>
                    <a:pt x="522" y="71"/>
                  </a:cubicBezTo>
                  <a:close/>
                  <a:moveTo>
                    <a:pt x="456" y="164"/>
                  </a:moveTo>
                  <a:cubicBezTo>
                    <a:pt x="480" y="160"/>
                    <a:pt x="486" y="142"/>
                    <a:pt x="478" y="125"/>
                  </a:cubicBezTo>
                  <a:cubicBezTo>
                    <a:pt x="463" y="129"/>
                    <a:pt x="453" y="148"/>
                    <a:pt x="456" y="164"/>
                  </a:cubicBezTo>
                  <a:close/>
                  <a:moveTo>
                    <a:pt x="416" y="174"/>
                  </a:moveTo>
                  <a:cubicBezTo>
                    <a:pt x="426" y="174"/>
                    <a:pt x="435" y="173"/>
                    <a:pt x="442" y="165"/>
                  </a:cubicBezTo>
                  <a:cubicBezTo>
                    <a:pt x="448" y="158"/>
                    <a:pt x="448" y="150"/>
                    <a:pt x="448" y="141"/>
                  </a:cubicBezTo>
                  <a:cubicBezTo>
                    <a:pt x="430" y="143"/>
                    <a:pt x="420" y="153"/>
                    <a:pt x="416" y="174"/>
                  </a:cubicBezTo>
                  <a:close/>
                  <a:moveTo>
                    <a:pt x="113" y="124"/>
                  </a:moveTo>
                  <a:cubicBezTo>
                    <a:pt x="103" y="141"/>
                    <a:pt x="115" y="163"/>
                    <a:pt x="134" y="164"/>
                  </a:cubicBezTo>
                  <a:cubicBezTo>
                    <a:pt x="135" y="155"/>
                    <a:pt x="134" y="147"/>
                    <a:pt x="130" y="139"/>
                  </a:cubicBezTo>
                  <a:cubicBezTo>
                    <a:pt x="126" y="132"/>
                    <a:pt x="120" y="128"/>
                    <a:pt x="113" y="124"/>
                  </a:cubicBezTo>
                  <a:close/>
                  <a:moveTo>
                    <a:pt x="532" y="38"/>
                  </a:moveTo>
                  <a:cubicBezTo>
                    <a:pt x="529" y="43"/>
                    <a:pt x="528" y="54"/>
                    <a:pt x="530" y="60"/>
                  </a:cubicBezTo>
                  <a:cubicBezTo>
                    <a:pt x="533" y="69"/>
                    <a:pt x="538" y="75"/>
                    <a:pt x="545" y="81"/>
                  </a:cubicBezTo>
                  <a:cubicBezTo>
                    <a:pt x="558" y="66"/>
                    <a:pt x="551" y="42"/>
                    <a:pt x="532" y="38"/>
                  </a:cubicBezTo>
                  <a:close/>
                  <a:moveTo>
                    <a:pt x="159" y="81"/>
                  </a:moveTo>
                  <a:cubicBezTo>
                    <a:pt x="159" y="84"/>
                    <a:pt x="160" y="86"/>
                    <a:pt x="160" y="88"/>
                  </a:cubicBezTo>
                  <a:cubicBezTo>
                    <a:pt x="161" y="89"/>
                    <a:pt x="160" y="90"/>
                    <a:pt x="160" y="90"/>
                  </a:cubicBezTo>
                  <a:cubicBezTo>
                    <a:pt x="158" y="92"/>
                    <a:pt x="156" y="93"/>
                    <a:pt x="154" y="95"/>
                  </a:cubicBezTo>
                  <a:cubicBezTo>
                    <a:pt x="157" y="95"/>
                    <a:pt x="159" y="95"/>
                    <a:pt x="161" y="96"/>
                  </a:cubicBezTo>
                  <a:cubicBezTo>
                    <a:pt x="162" y="96"/>
                    <a:pt x="163" y="96"/>
                    <a:pt x="164" y="98"/>
                  </a:cubicBezTo>
                  <a:cubicBezTo>
                    <a:pt x="165" y="99"/>
                    <a:pt x="166" y="101"/>
                    <a:pt x="166" y="104"/>
                  </a:cubicBezTo>
                  <a:cubicBezTo>
                    <a:pt x="167" y="101"/>
                    <a:pt x="168" y="99"/>
                    <a:pt x="169" y="97"/>
                  </a:cubicBezTo>
                  <a:cubicBezTo>
                    <a:pt x="170" y="96"/>
                    <a:pt x="170" y="96"/>
                    <a:pt x="172" y="96"/>
                  </a:cubicBezTo>
                  <a:cubicBezTo>
                    <a:pt x="174" y="95"/>
                    <a:pt x="176" y="95"/>
                    <a:pt x="178" y="95"/>
                  </a:cubicBezTo>
                  <a:cubicBezTo>
                    <a:pt x="176" y="93"/>
                    <a:pt x="175" y="92"/>
                    <a:pt x="173" y="90"/>
                  </a:cubicBezTo>
                  <a:cubicBezTo>
                    <a:pt x="172" y="90"/>
                    <a:pt x="172" y="89"/>
                    <a:pt x="172" y="88"/>
                  </a:cubicBezTo>
                  <a:cubicBezTo>
                    <a:pt x="173" y="86"/>
                    <a:pt x="173" y="84"/>
                    <a:pt x="174" y="81"/>
                  </a:cubicBezTo>
                  <a:cubicBezTo>
                    <a:pt x="171" y="82"/>
                    <a:pt x="170" y="84"/>
                    <a:pt x="168" y="85"/>
                  </a:cubicBezTo>
                  <a:cubicBezTo>
                    <a:pt x="167" y="85"/>
                    <a:pt x="166" y="85"/>
                    <a:pt x="165" y="85"/>
                  </a:cubicBezTo>
                  <a:cubicBezTo>
                    <a:pt x="163" y="84"/>
                    <a:pt x="161" y="82"/>
                    <a:pt x="159" y="81"/>
                  </a:cubicBezTo>
                  <a:close/>
                  <a:moveTo>
                    <a:pt x="340" y="95"/>
                  </a:moveTo>
                  <a:cubicBezTo>
                    <a:pt x="338" y="93"/>
                    <a:pt x="336" y="92"/>
                    <a:pt x="335" y="91"/>
                  </a:cubicBezTo>
                  <a:cubicBezTo>
                    <a:pt x="333" y="90"/>
                    <a:pt x="333" y="89"/>
                    <a:pt x="334" y="87"/>
                  </a:cubicBezTo>
                  <a:cubicBezTo>
                    <a:pt x="334" y="85"/>
                    <a:pt x="334" y="83"/>
                    <a:pt x="335" y="81"/>
                  </a:cubicBezTo>
                  <a:cubicBezTo>
                    <a:pt x="333" y="82"/>
                    <a:pt x="331" y="83"/>
                    <a:pt x="329" y="85"/>
                  </a:cubicBezTo>
                  <a:cubicBezTo>
                    <a:pt x="328" y="85"/>
                    <a:pt x="327" y="85"/>
                    <a:pt x="326" y="85"/>
                  </a:cubicBezTo>
                  <a:cubicBezTo>
                    <a:pt x="325" y="83"/>
                    <a:pt x="323" y="82"/>
                    <a:pt x="320" y="81"/>
                  </a:cubicBezTo>
                  <a:cubicBezTo>
                    <a:pt x="321" y="84"/>
                    <a:pt x="321" y="86"/>
                    <a:pt x="322" y="88"/>
                  </a:cubicBezTo>
                  <a:cubicBezTo>
                    <a:pt x="322" y="89"/>
                    <a:pt x="322" y="90"/>
                    <a:pt x="321" y="90"/>
                  </a:cubicBezTo>
                  <a:cubicBezTo>
                    <a:pt x="319" y="92"/>
                    <a:pt x="318" y="93"/>
                    <a:pt x="316" y="95"/>
                  </a:cubicBezTo>
                  <a:cubicBezTo>
                    <a:pt x="318" y="95"/>
                    <a:pt x="320" y="95"/>
                    <a:pt x="323" y="96"/>
                  </a:cubicBezTo>
                  <a:cubicBezTo>
                    <a:pt x="324" y="96"/>
                    <a:pt x="325" y="96"/>
                    <a:pt x="325" y="97"/>
                  </a:cubicBezTo>
                  <a:cubicBezTo>
                    <a:pt x="326" y="99"/>
                    <a:pt x="327" y="101"/>
                    <a:pt x="328" y="104"/>
                  </a:cubicBezTo>
                  <a:cubicBezTo>
                    <a:pt x="329" y="101"/>
                    <a:pt x="330" y="100"/>
                    <a:pt x="330" y="98"/>
                  </a:cubicBezTo>
                  <a:cubicBezTo>
                    <a:pt x="331" y="96"/>
                    <a:pt x="332" y="95"/>
                    <a:pt x="333" y="95"/>
                  </a:cubicBezTo>
                  <a:cubicBezTo>
                    <a:pt x="335" y="96"/>
                    <a:pt x="337" y="95"/>
                    <a:pt x="340" y="95"/>
                  </a:cubicBezTo>
                  <a:close/>
                  <a:moveTo>
                    <a:pt x="399" y="81"/>
                  </a:moveTo>
                  <a:cubicBezTo>
                    <a:pt x="397" y="82"/>
                    <a:pt x="395" y="84"/>
                    <a:pt x="393" y="85"/>
                  </a:cubicBezTo>
                  <a:cubicBezTo>
                    <a:pt x="393" y="85"/>
                    <a:pt x="392" y="85"/>
                    <a:pt x="391" y="85"/>
                  </a:cubicBezTo>
                  <a:cubicBezTo>
                    <a:pt x="389" y="84"/>
                    <a:pt x="387" y="82"/>
                    <a:pt x="385" y="81"/>
                  </a:cubicBezTo>
                  <a:cubicBezTo>
                    <a:pt x="385" y="83"/>
                    <a:pt x="386" y="85"/>
                    <a:pt x="386" y="87"/>
                  </a:cubicBezTo>
                  <a:cubicBezTo>
                    <a:pt x="387" y="89"/>
                    <a:pt x="386" y="90"/>
                    <a:pt x="385" y="91"/>
                  </a:cubicBezTo>
                  <a:cubicBezTo>
                    <a:pt x="384" y="92"/>
                    <a:pt x="382" y="93"/>
                    <a:pt x="380" y="95"/>
                  </a:cubicBezTo>
                  <a:cubicBezTo>
                    <a:pt x="383" y="95"/>
                    <a:pt x="385" y="95"/>
                    <a:pt x="387" y="96"/>
                  </a:cubicBezTo>
                  <a:cubicBezTo>
                    <a:pt x="388" y="96"/>
                    <a:pt x="389" y="96"/>
                    <a:pt x="390" y="97"/>
                  </a:cubicBezTo>
                  <a:cubicBezTo>
                    <a:pt x="390" y="99"/>
                    <a:pt x="391" y="101"/>
                    <a:pt x="392" y="104"/>
                  </a:cubicBezTo>
                  <a:cubicBezTo>
                    <a:pt x="393" y="101"/>
                    <a:pt x="394" y="100"/>
                    <a:pt x="395" y="98"/>
                  </a:cubicBezTo>
                  <a:cubicBezTo>
                    <a:pt x="395" y="96"/>
                    <a:pt x="396" y="95"/>
                    <a:pt x="398" y="95"/>
                  </a:cubicBezTo>
                  <a:cubicBezTo>
                    <a:pt x="400" y="96"/>
                    <a:pt x="402" y="95"/>
                    <a:pt x="404" y="95"/>
                  </a:cubicBezTo>
                  <a:cubicBezTo>
                    <a:pt x="402" y="93"/>
                    <a:pt x="400" y="92"/>
                    <a:pt x="399" y="90"/>
                  </a:cubicBezTo>
                  <a:cubicBezTo>
                    <a:pt x="398" y="90"/>
                    <a:pt x="398" y="89"/>
                    <a:pt x="398" y="88"/>
                  </a:cubicBezTo>
                  <a:cubicBezTo>
                    <a:pt x="398" y="86"/>
                    <a:pt x="399" y="84"/>
                    <a:pt x="399" y="81"/>
                  </a:cubicBezTo>
                  <a:close/>
                  <a:moveTo>
                    <a:pt x="303" y="81"/>
                  </a:moveTo>
                  <a:cubicBezTo>
                    <a:pt x="301" y="82"/>
                    <a:pt x="299" y="83"/>
                    <a:pt x="297" y="85"/>
                  </a:cubicBezTo>
                  <a:cubicBezTo>
                    <a:pt x="296" y="85"/>
                    <a:pt x="295" y="85"/>
                    <a:pt x="294" y="85"/>
                  </a:cubicBezTo>
                  <a:cubicBezTo>
                    <a:pt x="292" y="83"/>
                    <a:pt x="290" y="82"/>
                    <a:pt x="288" y="81"/>
                  </a:cubicBezTo>
                  <a:cubicBezTo>
                    <a:pt x="289" y="84"/>
                    <a:pt x="289" y="86"/>
                    <a:pt x="290" y="88"/>
                  </a:cubicBezTo>
                  <a:cubicBezTo>
                    <a:pt x="290" y="89"/>
                    <a:pt x="290" y="90"/>
                    <a:pt x="289" y="90"/>
                  </a:cubicBezTo>
                  <a:cubicBezTo>
                    <a:pt x="287" y="92"/>
                    <a:pt x="286" y="93"/>
                    <a:pt x="284" y="95"/>
                  </a:cubicBezTo>
                  <a:cubicBezTo>
                    <a:pt x="286" y="95"/>
                    <a:pt x="288" y="96"/>
                    <a:pt x="290" y="95"/>
                  </a:cubicBezTo>
                  <a:cubicBezTo>
                    <a:pt x="292" y="95"/>
                    <a:pt x="292" y="96"/>
                    <a:pt x="293" y="98"/>
                  </a:cubicBezTo>
                  <a:cubicBezTo>
                    <a:pt x="294" y="100"/>
                    <a:pt x="295" y="101"/>
                    <a:pt x="295" y="104"/>
                  </a:cubicBezTo>
                  <a:cubicBezTo>
                    <a:pt x="296" y="101"/>
                    <a:pt x="297" y="99"/>
                    <a:pt x="298" y="97"/>
                  </a:cubicBezTo>
                  <a:cubicBezTo>
                    <a:pt x="299" y="96"/>
                    <a:pt x="299" y="96"/>
                    <a:pt x="300" y="96"/>
                  </a:cubicBezTo>
                  <a:cubicBezTo>
                    <a:pt x="303" y="95"/>
                    <a:pt x="305" y="95"/>
                    <a:pt x="307" y="95"/>
                  </a:cubicBezTo>
                  <a:cubicBezTo>
                    <a:pt x="305" y="93"/>
                    <a:pt x="304" y="92"/>
                    <a:pt x="302" y="90"/>
                  </a:cubicBezTo>
                  <a:cubicBezTo>
                    <a:pt x="301" y="90"/>
                    <a:pt x="301" y="89"/>
                    <a:pt x="301" y="88"/>
                  </a:cubicBezTo>
                  <a:cubicBezTo>
                    <a:pt x="302" y="86"/>
                    <a:pt x="302" y="84"/>
                    <a:pt x="303" y="81"/>
                  </a:cubicBezTo>
                  <a:close/>
                  <a:moveTo>
                    <a:pt x="445" y="95"/>
                  </a:moveTo>
                  <a:cubicBezTo>
                    <a:pt x="447" y="95"/>
                    <a:pt x="449" y="96"/>
                    <a:pt x="451" y="95"/>
                  </a:cubicBezTo>
                  <a:cubicBezTo>
                    <a:pt x="453" y="95"/>
                    <a:pt x="454" y="96"/>
                    <a:pt x="454" y="98"/>
                  </a:cubicBezTo>
                  <a:cubicBezTo>
                    <a:pt x="455" y="100"/>
                    <a:pt x="456" y="101"/>
                    <a:pt x="457" y="104"/>
                  </a:cubicBezTo>
                  <a:cubicBezTo>
                    <a:pt x="458" y="101"/>
                    <a:pt x="459" y="99"/>
                    <a:pt x="459" y="97"/>
                  </a:cubicBezTo>
                  <a:cubicBezTo>
                    <a:pt x="460" y="96"/>
                    <a:pt x="460" y="96"/>
                    <a:pt x="462" y="96"/>
                  </a:cubicBezTo>
                  <a:cubicBezTo>
                    <a:pt x="464" y="95"/>
                    <a:pt x="466" y="95"/>
                    <a:pt x="468" y="95"/>
                  </a:cubicBezTo>
                  <a:cubicBezTo>
                    <a:pt x="466" y="93"/>
                    <a:pt x="465" y="92"/>
                    <a:pt x="463" y="90"/>
                  </a:cubicBezTo>
                  <a:cubicBezTo>
                    <a:pt x="463" y="90"/>
                    <a:pt x="462" y="89"/>
                    <a:pt x="462" y="88"/>
                  </a:cubicBezTo>
                  <a:cubicBezTo>
                    <a:pt x="463" y="86"/>
                    <a:pt x="463" y="84"/>
                    <a:pt x="464" y="81"/>
                  </a:cubicBezTo>
                  <a:cubicBezTo>
                    <a:pt x="462" y="82"/>
                    <a:pt x="460" y="83"/>
                    <a:pt x="458" y="85"/>
                  </a:cubicBezTo>
                  <a:cubicBezTo>
                    <a:pt x="457" y="85"/>
                    <a:pt x="456" y="85"/>
                    <a:pt x="455" y="85"/>
                  </a:cubicBezTo>
                  <a:cubicBezTo>
                    <a:pt x="453" y="83"/>
                    <a:pt x="452" y="82"/>
                    <a:pt x="449" y="81"/>
                  </a:cubicBezTo>
                  <a:cubicBezTo>
                    <a:pt x="450" y="84"/>
                    <a:pt x="450" y="86"/>
                    <a:pt x="451" y="88"/>
                  </a:cubicBezTo>
                  <a:cubicBezTo>
                    <a:pt x="451" y="89"/>
                    <a:pt x="451" y="90"/>
                    <a:pt x="450" y="90"/>
                  </a:cubicBezTo>
                  <a:cubicBezTo>
                    <a:pt x="448" y="92"/>
                    <a:pt x="447" y="93"/>
                    <a:pt x="445" y="95"/>
                  </a:cubicBezTo>
                  <a:close/>
                  <a:moveTo>
                    <a:pt x="424" y="104"/>
                  </a:moveTo>
                  <a:cubicBezTo>
                    <a:pt x="425" y="101"/>
                    <a:pt x="426" y="100"/>
                    <a:pt x="427" y="98"/>
                  </a:cubicBezTo>
                  <a:cubicBezTo>
                    <a:pt x="427" y="96"/>
                    <a:pt x="428" y="95"/>
                    <a:pt x="430" y="95"/>
                  </a:cubicBezTo>
                  <a:cubicBezTo>
                    <a:pt x="432" y="96"/>
                    <a:pt x="434" y="95"/>
                    <a:pt x="436" y="95"/>
                  </a:cubicBezTo>
                  <a:cubicBezTo>
                    <a:pt x="434" y="93"/>
                    <a:pt x="433" y="92"/>
                    <a:pt x="431" y="90"/>
                  </a:cubicBezTo>
                  <a:cubicBezTo>
                    <a:pt x="430" y="90"/>
                    <a:pt x="430" y="89"/>
                    <a:pt x="430" y="88"/>
                  </a:cubicBezTo>
                  <a:cubicBezTo>
                    <a:pt x="431" y="86"/>
                    <a:pt x="431" y="84"/>
                    <a:pt x="432" y="81"/>
                  </a:cubicBezTo>
                  <a:cubicBezTo>
                    <a:pt x="429" y="82"/>
                    <a:pt x="428" y="84"/>
                    <a:pt x="426" y="85"/>
                  </a:cubicBezTo>
                  <a:cubicBezTo>
                    <a:pt x="425" y="85"/>
                    <a:pt x="424" y="85"/>
                    <a:pt x="423" y="85"/>
                  </a:cubicBezTo>
                  <a:cubicBezTo>
                    <a:pt x="421" y="84"/>
                    <a:pt x="419" y="82"/>
                    <a:pt x="417" y="81"/>
                  </a:cubicBezTo>
                  <a:cubicBezTo>
                    <a:pt x="418" y="83"/>
                    <a:pt x="418" y="85"/>
                    <a:pt x="418" y="87"/>
                  </a:cubicBezTo>
                  <a:cubicBezTo>
                    <a:pt x="419" y="89"/>
                    <a:pt x="419" y="90"/>
                    <a:pt x="417" y="91"/>
                  </a:cubicBezTo>
                  <a:cubicBezTo>
                    <a:pt x="416" y="92"/>
                    <a:pt x="414" y="93"/>
                    <a:pt x="413" y="95"/>
                  </a:cubicBezTo>
                  <a:cubicBezTo>
                    <a:pt x="415" y="95"/>
                    <a:pt x="417" y="95"/>
                    <a:pt x="419" y="95"/>
                  </a:cubicBezTo>
                  <a:cubicBezTo>
                    <a:pt x="421" y="96"/>
                    <a:pt x="421" y="96"/>
                    <a:pt x="422" y="98"/>
                  </a:cubicBezTo>
                  <a:cubicBezTo>
                    <a:pt x="423" y="99"/>
                    <a:pt x="423" y="101"/>
                    <a:pt x="424" y="104"/>
                  </a:cubicBezTo>
                  <a:close/>
                  <a:moveTo>
                    <a:pt x="211" y="95"/>
                  </a:moveTo>
                  <a:cubicBezTo>
                    <a:pt x="209" y="93"/>
                    <a:pt x="207" y="92"/>
                    <a:pt x="205" y="90"/>
                  </a:cubicBezTo>
                  <a:cubicBezTo>
                    <a:pt x="204" y="90"/>
                    <a:pt x="204" y="89"/>
                    <a:pt x="204" y="88"/>
                  </a:cubicBezTo>
                  <a:cubicBezTo>
                    <a:pt x="205" y="86"/>
                    <a:pt x="205" y="84"/>
                    <a:pt x="206" y="81"/>
                  </a:cubicBezTo>
                  <a:cubicBezTo>
                    <a:pt x="204" y="82"/>
                    <a:pt x="202" y="84"/>
                    <a:pt x="200" y="85"/>
                  </a:cubicBezTo>
                  <a:cubicBezTo>
                    <a:pt x="199" y="85"/>
                    <a:pt x="198" y="85"/>
                    <a:pt x="198" y="85"/>
                  </a:cubicBezTo>
                  <a:cubicBezTo>
                    <a:pt x="196" y="84"/>
                    <a:pt x="194" y="82"/>
                    <a:pt x="191" y="81"/>
                  </a:cubicBezTo>
                  <a:cubicBezTo>
                    <a:pt x="192" y="84"/>
                    <a:pt x="192" y="86"/>
                    <a:pt x="193" y="88"/>
                  </a:cubicBezTo>
                  <a:cubicBezTo>
                    <a:pt x="193" y="89"/>
                    <a:pt x="193" y="90"/>
                    <a:pt x="192" y="90"/>
                  </a:cubicBezTo>
                  <a:cubicBezTo>
                    <a:pt x="190" y="92"/>
                    <a:pt x="189" y="93"/>
                    <a:pt x="187" y="95"/>
                  </a:cubicBezTo>
                  <a:cubicBezTo>
                    <a:pt x="190" y="95"/>
                    <a:pt x="192" y="95"/>
                    <a:pt x="194" y="96"/>
                  </a:cubicBezTo>
                  <a:cubicBezTo>
                    <a:pt x="195" y="96"/>
                    <a:pt x="196" y="96"/>
                    <a:pt x="196" y="97"/>
                  </a:cubicBezTo>
                  <a:cubicBezTo>
                    <a:pt x="197" y="99"/>
                    <a:pt x="198" y="101"/>
                    <a:pt x="199" y="104"/>
                  </a:cubicBezTo>
                  <a:cubicBezTo>
                    <a:pt x="200" y="101"/>
                    <a:pt x="201" y="99"/>
                    <a:pt x="201" y="97"/>
                  </a:cubicBezTo>
                  <a:cubicBezTo>
                    <a:pt x="202" y="96"/>
                    <a:pt x="203" y="96"/>
                    <a:pt x="204" y="96"/>
                  </a:cubicBezTo>
                  <a:cubicBezTo>
                    <a:pt x="206" y="95"/>
                    <a:pt x="208" y="95"/>
                    <a:pt x="211" y="95"/>
                  </a:cubicBezTo>
                  <a:close/>
                  <a:moveTo>
                    <a:pt x="372" y="95"/>
                  </a:moveTo>
                  <a:cubicBezTo>
                    <a:pt x="370" y="93"/>
                    <a:pt x="368" y="92"/>
                    <a:pt x="367" y="91"/>
                  </a:cubicBezTo>
                  <a:cubicBezTo>
                    <a:pt x="366" y="90"/>
                    <a:pt x="365" y="89"/>
                    <a:pt x="366" y="88"/>
                  </a:cubicBezTo>
                  <a:cubicBezTo>
                    <a:pt x="366" y="86"/>
                    <a:pt x="367" y="84"/>
                    <a:pt x="367" y="81"/>
                  </a:cubicBezTo>
                  <a:cubicBezTo>
                    <a:pt x="365" y="82"/>
                    <a:pt x="363" y="83"/>
                    <a:pt x="361" y="85"/>
                  </a:cubicBezTo>
                  <a:cubicBezTo>
                    <a:pt x="360" y="85"/>
                    <a:pt x="360" y="85"/>
                    <a:pt x="359" y="85"/>
                  </a:cubicBezTo>
                  <a:cubicBezTo>
                    <a:pt x="357" y="83"/>
                    <a:pt x="355" y="82"/>
                    <a:pt x="353" y="81"/>
                  </a:cubicBezTo>
                  <a:cubicBezTo>
                    <a:pt x="353" y="84"/>
                    <a:pt x="354" y="86"/>
                    <a:pt x="354" y="88"/>
                  </a:cubicBezTo>
                  <a:cubicBezTo>
                    <a:pt x="354" y="89"/>
                    <a:pt x="354" y="90"/>
                    <a:pt x="353" y="90"/>
                  </a:cubicBezTo>
                  <a:cubicBezTo>
                    <a:pt x="352" y="92"/>
                    <a:pt x="350" y="93"/>
                    <a:pt x="348" y="95"/>
                  </a:cubicBezTo>
                  <a:cubicBezTo>
                    <a:pt x="351" y="95"/>
                    <a:pt x="353" y="95"/>
                    <a:pt x="355" y="96"/>
                  </a:cubicBezTo>
                  <a:cubicBezTo>
                    <a:pt x="356" y="96"/>
                    <a:pt x="357" y="96"/>
                    <a:pt x="357" y="97"/>
                  </a:cubicBezTo>
                  <a:cubicBezTo>
                    <a:pt x="358" y="99"/>
                    <a:pt x="359" y="101"/>
                    <a:pt x="360" y="104"/>
                  </a:cubicBezTo>
                  <a:cubicBezTo>
                    <a:pt x="361" y="101"/>
                    <a:pt x="362" y="100"/>
                    <a:pt x="362" y="98"/>
                  </a:cubicBezTo>
                  <a:cubicBezTo>
                    <a:pt x="363" y="96"/>
                    <a:pt x="364" y="95"/>
                    <a:pt x="365" y="95"/>
                  </a:cubicBezTo>
                  <a:cubicBezTo>
                    <a:pt x="367" y="96"/>
                    <a:pt x="369" y="95"/>
                    <a:pt x="372" y="95"/>
                  </a:cubicBezTo>
                  <a:close/>
                  <a:moveTo>
                    <a:pt x="251" y="95"/>
                  </a:moveTo>
                  <a:cubicBezTo>
                    <a:pt x="254" y="95"/>
                    <a:pt x="256" y="95"/>
                    <a:pt x="258" y="96"/>
                  </a:cubicBezTo>
                  <a:cubicBezTo>
                    <a:pt x="259" y="96"/>
                    <a:pt x="260" y="96"/>
                    <a:pt x="260" y="97"/>
                  </a:cubicBezTo>
                  <a:cubicBezTo>
                    <a:pt x="261" y="99"/>
                    <a:pt x="262" y="101"/>
                    <a:pt x="263" y="104"/>
                  </a:cubicBezTo>
                  <a:cubicBezTo>
                    <a:pt x="264" y="101"/>
                    <a:pt x="265" y="99"/>
                    <a:pt x="266" y="98"/>
                  </a:cubicBezTo>
                  <a:cubicBezTo>
                    <a:pt x="266" y="96"/>
                    <a:pt x="267" y="95"/>
                    <a:pt x="269" y="95"/>
                  </a:cubicBezTo>
                  <a:cubicBezTo>
                    <a:pt x="271" y="95"/>
                    <a:pt x="273" y="95"/>
                    <a:pt x="275" y="95"/>
                  </a:cubicBezTo>
                  <a:cubicBezTo>
                    <a:pt x="273" y="93"/>
                    <a:pt x="272" y="92"/>
                    <a:pt x="270" y="91"/>
                  </a:cubicBezTo>
                  <a:cubicBezTo>
                    <a:pt x="269" y="90"/>
                    <a:pt x="269" y="89"/>
                    <a:pt x="269" y="88"/>
                  </a:cubicBezTo>
                  <a:cubicBezTo>
                    <a:pt x="270" y="86"/>
                    <a:pt x="270" y="83"/>
                    <a:pt x="271" y="81"/>
                  </a:cubicBezTo>
                  <a:cubicBezTo>
                    <a:pt x="268" y="82"/>
                    <a:pt x="266" y="83"/>
                    <a:pt x="265" y="85"/>
                  </a:cubicBezTo>
                  <a:cubicBezTo>
                    <a:pt x="264" y="85"/>
                    <a:pt x="263" y="85"/>
                    <a:pt x="262" y="85"/>
                  </a:cubicBezTo>
                  <a:cubicBezTo>
                    <a:pt x="260" y="83"/>
                    <a:pt x="258" y="82"/>
                    <a:pt x="256" y="81"/>
                  </a:cubicBezTo>
                  <a:cubicBezTo>
                    <a:pt x="256" y="84"/>
                    <a:pt x="257" y="86"/>
                    <a:pt x="257" y="88"/>
                  </a:cubicBezTo>
                  <a:cubicBezTo>
                    <a:pt x="258" y="89"/>
                    <a:pt x="257" y="90"/>
                    <a:pt x="257" y="90"/>
                  </a:cubicBezTo>
                  <a:cubicBezTo>
                    <a:pt x="255" y="92"/>
                    <a:pt x="253" y="93"/>
                    <a:pt x="251" y="95"/>
                  </a:cubicBezTo>
                  <a:close/>
                  <a:moveTo>
                    <a:pt x="243" y="95"/>
                  </a:moveTo>
                  <a:cubicBezTo>
                    <a:pt x="241" y="93"/>
                    <a:pt x="239" y="92"/>
                    <a:pt x="238" y="90"/>
                  </a:cubicBezTo>
                  <a:cubicBezTo>
                    <a:pt x="237" y="90"/>
                    <a:pt x="236" y="89"/>
                    <a:pt x="237" y="88"/>
                  </a:cubicBezTo>
                  <a:cubicBezTo>
                    <a:pt x="237" y="86"/>
                    <a:pt x="238" y="84"/>
                    <a:pt x="238" y="81"/>
                  </a:cubicBezTo>
                  <a:cubicBezTo>
                    <a:pt x="236" y="82"/>
                    <a:pt x="235" y="83"/>
                    <a:pt x="233" y="84"/>
                  </a:cubicBezTo>
                  <a:cubicBezTo>
                    <a:pt x="232" y="85"/>
                    <a:pt x="230" y="85"/>
                    <a:pt x="229" y="84"/>
                  </a:cubicBezTo>
                  <a:cubicBezTo>
                    <a:pt x="227" y="83"/>
                    <a:pt x="226" y="82"/>
                    <a:pt x="224" y="81"/>
                  </a:cubicBezTo>
                  <a:cubicBezTo>
                    <a:pt x="224" y="83"/>
                    <a:pt x="224" y="85"/>
                    <a:pt x="225" y="87"/>
                  </a:cubicBezTo>
                  <a:cubicBezTo>
                    <a:pt x="226" y="89"/>
                    <a:pt x="225" y="90"/>
                    <a:pt x="224" y="91"/>
                  </a:cubicBezTo>
                  <a:cubicBezTo>
                    <a:pt x="222" y="92"/>
                    <a:pt x="221" y="93"/>
                    <a:pt x="219" y="95"/>
                  </a:cubicBezTo>
                  <a:cubicBezTo>
                    <a:pt x="222" y="95"/>
                    <a:pt x="224" y="95"/>
                    <a:pt x="226" y="96"/>
                  </a:cubicBezTo>
                  <a:cubicBezTo>
                    <a:pt x="227" y="96"/>
                    <a:pt x="228" y="96"/>
                    <a:pt x="228" y="97"/>
                  </a:cubicBezTo>
                  <a:cubicBezTo>
                    <a:pt x="229" y="99"/>
                    <a:pt x="230" y="101"/>
                    <a:pt x="231" y="104"/>
                  </a:cubicBezTo>
                  <a:cubicBezTo>
                    <a:pt x="232" y="101"/>
                    <a:pt x="233" y="99"/>
                    <a:pt x="234" y="97"/>
                  </a:cubicBezTo>
                  <a:cubicBezTo>
                    <a:pt x="234" y="96"/>
                    <a:pt x="235" y="96"/>
                    <a:pt x="236" y="96"/>
                  </a:cubicBezTo>
                  <a:cubicBezTo>
                    <a:pt x="238" y="95"/>
                    <a:pt x="240" y="95"/>
                    <a:pt x="243" y="95"/>
                  </a:cubicBezTo>
                  <a:close/>
                  <a:moveTo>
                    <a:pt x="127" y="81"/>
                  </a:moveTo>
                  <a:cubicBezTo>
                    <a:pt x="127" y="84"/>
                    <a:pt x="128" y="86"/>
                    <a:pt x="128" y="88"/>
                  </a:cubicBezTo>
                  <a:cubicBezTo>
                    <a:pt x="128" y="89"/>
                    <a:pt x="128" y="90"/>
                    <a:pt x="127" y="90"/>
                  </a:cubicBezTo>
                  <a:cubicBezTo>
                    <a:pt x="126" y="92"/>
                    <a:pt x="124" y="93"/>
                    <a:pt x="122" y="95"/>
                  </a:cubicBezTo>
                  <a:cubicBezTo>
                    <a:pt x="125" y="95"/>
                    <a:pt x="127" y="95"/>
                    <a:pt x="129" y="96"/>
                  </a:cubicBezTo>
                  <a:cubicBezTo>
                    <a:pt x="130" y="96"/>
                    <a:pt x="131" y="96"/>
                    <a:pt x="131" y="97"/>
                  </a:cubicBezTo>
                  <a:cubicBezTo>
                    <a:pt x="132" y="99"/>
                    <a:pt x="133" y="101"/>
                    <a:pt x="134" y="104"/>
                  </a:cubicBezTo>
                  <a:cubicBezTo>
                    <a:pt x="135" y="101"/>
                    <a:pt x="136" y="99"/>
                    <a:pt x="136" y="97"/>
                  </a:cubicBezTo>
                  <a:cubicBezTo>
                    <a:pt x="137" y="96"/>
                    <a:pt x="138" y="96"/>
                    <a:pt x="139" y="96"/>
                  </a:cubicBezTo>
                  <a:cubicBezTo>
                    <a:pt x="141" y="95"/>
                    <a:pt x="143" y="95"/>
                    <a:pt x="146" y="95"/>
                  </a:cubicBezTo>
                  <a:cubicBezTo>
                    <a:pt x="144" y="93"/>
                    <a:pt x="142" y="92"/>
                    <a:pt x="141" y="91"/>
                  </a:cubicBezTo>
                  <a:cubicBezTo>
                    <a:pt x="140" y="90"/>
                    <a:pt x="139" y="89"/>
                    <a:pt x="140" y="88"/>
                  </a:cubicBezTo>
                  <a:cubicBezTo>
                    <a:pt x="140" y="86"/>
                    <a:pt x="141" y="83"/>
                    <a:pt x="141" y="81"/>
                  </a:cubicBezTo>
                  <a:cubicBezTo>
                    <a:pt x="139" y="82"/>
                    <a:pt x="137" y="83"/>
                    <a:pt x="135" y="85"/>
                  </a:cubicBezTo>
                  <a:cubicBezTo>
                    <a:pt x="134" y="85"/>
                    <a:pt x="133" y="85"/>
                    <a:pt x="132" y="85"/>
                  </a:cubicBezTo>
                  <a:cubicBezTo>
                    <a:pt x="131" y="83"/>
                    <a:pt x="129" y="82"/>
                    <a:pt x="127"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0" name="Freeform 6">
              <a:extLst>
                <a:ext uri="{FF2B5EF4-FFF2-40B4-BE49-F238E27FC236}">
                  <a16:creationId xmlns:a16="http://schemas.microsoft.com/office/drawing/2014/main" id="{FE73B894-3E88-4B8B-9405-2EA36AC8C907}"/>
                </a:ext>
              </a:extLst>
            </p:cNvPr>
            <p:cNvSpPr>
              <a:spLocks/>
            </p:cNvSpPr>
            <p:nvPr/>
          </p:nvSpPr>
          <p:spPr bwMode="auto">
            <a:xfrm>
              <a:off x="732155" y="515938"/>
              <a:ext cx="958850" cy="511175"/>
            </a:xfrm>
            <a:custGeom>
              <a:avLst/>
              <a:gdLst>
                <a:gd name="T0" fmla="*/ 267 w 512"/>
                <a:gd name="T1" fmla="*/ 0 h 273"/>
                <a:gd name="T2" fmla="*/ 276 w 512"/>
                <a:gd name="T3" fmla="*/ 1 h 273"/>
                <a:gd name="T4" fmla="*/ 414 w 512"/>
                <a:gd name="T5" fmla="*/ 55 h 273"/>
                <a:gd name="T6" fmla="*/ 451 w 512"/>
                <a:gd name="T7" fmla="*/ 90 h 273"/>
                <a:gd name="T8" fmla="*/ 507 w 512"/>
                <a:gd name="T9" fmla="*/ 206 h 273"/>
                <a:gd name="T10" fmla="*/ 511 w 512"/>
                <a:gd name="T11" fmla="*/ 272 h 273"/>
                <a:gd name="T12" fmla="*/ 511 w 512"/>
                <a:gd name="T13" fmla="*/ 273 h 273"/>
                <a:gd name="T14" fmla="*/ 490 w 512"/>
                <a:gd name="T15" fmla="*/ 273 h 273"/>
                <a:gd name="T16" fmla="*/ 401 w 512"/>
                <a:gd name="T17" fmla="*/ 72 h 273"/>
                <a:gd name="T18" fmla="*/ 245 w 512"/>
                <a:gd name="T19" fmla="*/ 22 h 273"/>
                <a:gd name="T20" fmla="*/ 82 w 512"/>
                <a:gd name="T21" fmla="*/ 101 h 273"/>
                <a:gd name="T22" fmla="*/ 25 w 512"/>
                <a:gd name="T23" fmla="*/ 273 h 273"/>
                <a:gd name="T24" fmla="*/ 4 w 512"/>
                <a:gd name="T25" fmla="*/ 273 h 273"/>
                <a:gd name="T26" fmla="*/ 3 w 512"/>
                <a:gd name="T27" fmla="*/ 270 h 273"/>
                <a:gd name="T28" fmla="*/ 55 w 512"/>
                <a:gd name="T29" fmla="*/ 101 h 273"/>
                <a:gd name="T30" fmla="*/ 124 w 512"/>
                <a:gd name="T31" fmla="*/ 38 h 273"/>
                <a:gd name="T32" fmla="*/ 219 w 512"/>
                <a:gd name="T33" fmla="*/ 3 h 273"/>
                <a:gd name="T34" fmla="*/ 245 w 512"/>
                <a:gd name="T35" fmla="*/ 1 h 273"/>
                <a:gd name="T36" fmla="*/ 247 w 512"/>
                <a:gd name="T37" fmla="*/ 0 h 273"/>
                <a:gd name="T38" fmla="*/ 267 w 512"/>
                <a:gd name="T39"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2" h="273">
                  <a:moveTo>
                    <a:pt x="267" y="0"/>
                  </a:moveTo>
                  <a:cubicBezTo>
                    <a:pt x="270" y="1"/>
                    <a:pt x="273" y="1"/>
                    <a:pt x="276" y="1"/>
                  </a:cubicBezTo>
                  <a:cubicBezTo>
                    <a:pt x="328" y="5"/>
                    <a:pt x="374" y="23"/>
                    <a:pt x="414" y="55"/>
                  </a:cubicBezTo>
                  <a:cubicBezTo>
                    <a:pt x="428" y="65"/>
                    <a:pt x="440" y="77"/>
                    <a:pt x="451" y="90"/>
                  </a:cubicBezTo>
                  <a:cubicBezTo>
                    <a:pt x="480" y="123"/>
                    <a:pt x="498" y="162"/>
                    <a:pt x="507" y="206"/>
                  </a:cubicBezTo>
                  <a:cubicBezTo>
                    <a:pt x="511" y="228"/>
                    <a:pt x="512" y="250"/>
                    <a:pt x="511" y="272"/>
                  </a:cubicBezTo>
                  <a:cubicBezTo>
                    <a:pt x="511" y="272"/>
                    <a:pt x="511" y="272"/>
                    <a:pt x="511" y="273"/>
                  </a:cubicBezTo>
                  <a:cubicBezTo>
                    <a:pt x="504" y="273"/>
                    <a:pt x="497" y="273"/>
                    <a:pt x="490" y="273"/>
                  </a:cubicBezTo>
                  <a:cubicBezTo>
                    <a:pt x="494" y="191"/>
                    <a:pt x="465" y="123"/>
                    <a:pt x="401" y="72"/>
                  </a:cubicBezTo>
                  <a:cubicBezTo>
                    <a:pt x="356" y="35"/>
                    <a:pt x="303" y="19"/>
                    <a:pt x="245" y="22"/>
                  </a:cubicBezTo>
                  <a:cubicBezTo>
                    <a:pt x="180" y="25"/>
                    <a:pt x="125" y="52"/>
                    <a:pt x="82" y="101"/>
                  </a:cubicBezTo>
                  <a:cubicBezTo>
                    <a:pt x="39" y="150"/>
                    <a:pt x="21" y="208"/>
                    <a:pt x="25" y="273"/>
                  </a:cubicBezTo>
                  <a:cubicBezTo>
                    <a:pt x="18" y="273"/>
                    <a:pt x="11" y="273"/>
                    <a:pt x="4" y="273"/>
                  </a:cubicBezTo>
                  <a:cubicBezTo>
                    <a:pt x="4" y="272"/>
                    <a:pt x="3" y="271"/>
                    <a:pt x="3" y="270"/>
                  </a:cubicBezTo>
                  <a:cubicBezTo>
                    <a:pt x="0" y="208"/>
                    <a:pt x="17" y="151"/>
                    <a:pt x="55" y="101"/>
                  </a:cubicBezTo>
                  <a:cubicBezTo>
                    <a:pt x="74" y="75"/>
                    <a:pt x="97" y="54"/>
                    <a:pt x="124" y="38"/>
                  </a:cubicBezTo>
                  <a:cubicBezTo>
                    <a:pt x="153" y="20"/>
                    <a:pt x="185" y="8"/>
                    <a:pt x="219" y="3"/>
                  </a:cubicBezTo>
                  <a:cubicBezTo>
                    <a:pt x="228" y="2"/>
                    <a:pt x="236" y="2"/>
                    <a:pt x="245" y="1"/>
                  </a:cubicBezTo>
                  <a:cubicBezTo>
                    <a:pt x="245" y="1"/>
                    <a:pt x="246" y="0"/>
                    <a:pt x="247" y="0"/>
                  </a:cubicBezTo>
                  <a:cubicBezTo>
                    <a:pt x="254" y="0"/>
                    <a:pt x="261" y="0"/>
                    <a:pt x="26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1" name="Freeform 7">
              <a:extLst>
                <a:ext uri="{FF2B5EF4-FFF2-40B4-BE49-F238E27FC236}">
                  <a16:creationId xmlns:a16="http://schemas.microsoft.com/office/drawing/2014/main" id="{28B0E9E9-4017-45F6-A2A1-A68C6E7162D0}"/>
                </a:ext>
              </a:extLst>
            </p:cNvPr>
            <p:cNvSpPr>
              <a:spLocks/>
            </p:cNvSpPr>
            <p:nvPr/>
          </p:nvSpPr>
          <p:spPr bwMode="auto">
            <a:xfrm>
              <a:off x="1122680" y="1431925"/>
              <a:ext cx="182562" cy="173038"/>
            </a:xfrm>
            <a:custGeom>
              <a:avLst/>
              <a:gdLst>
                <a:gd name="T0" fmla="*/ 18 w 97"/>
                <a:gd name="T1" fmla="*/ 92 h 92"/>
                <a:gd name="T2" fmla="*/ 25 w 97"/>
                <a:gd name="T3" fmla="*/ 70 h 92"/>
                <a:gd name="T4" fmla="*/ 29 w 97"/>
                <a:gd name="T5" fmla="*/ 59 h 92"/>
                <a:gd name="T6" fmla="*/ 28 w 97"/>
                <a:gd name="T7" fmla="*/ 56 h 92"/>
                <a:gd name="T8" fmla="*/ 2 w 97"/>
                <a:gd name="T9" fmla="*/ 37 h 92"/>
                <a:gd name="T10" fmla="*/ 0 w 97"/>
                <a:gd name="T11" fmla="*/ 35 h 92"/>
                <a:gd name="T12" fmla="*/ 2 w 97"/>
                <a:gd name="T13" fmla="*/ 35 h 92"/>
                <a:gd name="T14" fmla="*/ 34 w 97"/>
                <a:gd name="T15" fmla="*/ 35 h 92"/>
                <a:gd name="T16" fmla="*/ 37 w 97"/>
                <a:gd name="T17" fmla="*/ 33 h 92"/>
                <a:gd name="T18" fmla="*/ 47 w 97"/>
                <a:gd name="T19" fmla="*/ 2 h 92"/>
                <a:gd name="T20" fmla="*/ 48 w 97"/>
                <a:gd name="T21" fmla="*/ 0 h 92"/>
                <a:gd name="T22" fmla="*/ 52 w 97"/>
                <a:gd name="T23" fmla="*/ 11 h 92"/>
                <a:gd name="T24" fmla="*/ 59 w 97"/>
                <a:gd name="T25" fmla="*/ 33 h 92"/>
                <a:gd name="T26" fmla="*/ 62 w 97"/>
                <a:gd name="T27" fmla="*/ 35 h 92"/>
                <a:gd name="T28" fmla="*/ 94 w 97"/>
                <a:gd name="T29" fmla="*/ 35 h 92"/>
                <a:gd name="T30" fmla="*/ 97 w 97"/>
                <a:gd name="T31" fmla="*/ 35 h 92"/>
                <a:gd name="T32" fmla="*/ 95 w 97"/>
                <a:gd name="T33" fmla="*/ 37 h 92"/>
                <a:gd name="T34" fmla="*/ 68 w 97"/>
                <a:gd name="T35" fmla="*/ 56 h 92"/>
                <a:gd name="T36" fmla="*/ 67 w 97"/>
                <a:gd name="T37" fmla="*/ 59 h 92"/>
                <a:gd name="T38" fmla="*/ 77 w 97"/>
                <a:gd name="T39" fmla="*/ 90 h 92"/>
                <a:gd name="T40" fmla="*/ 78 w 97"/>
                <a:gd name="T41" fmla="*/ 92 h 92"/>
                <a:gd name="T42" fmla="*/ 76 w 97"/>
                <a:gd name="T43" fmla="*/ 91 h 92"/>
                <a:gd name="T44" fmla="*/ 50 w 97"/>
                <a:gd name="T45" fmla="*/ 72 h 92"/>
                <a:gd name="T46" fmla="*/ 47 w 97"/>
                <a:gd name="T47" fmla="*/ 72 h 92"/>
                <a:gd name="T48" fmla="*/ 21 w 97"/>
                <a:gd name="T49" fmla="*/ 91 h 92"/>
                <a:gd name="T50" fmla="*/ 18 w 97"/>
                <a:gd name="T5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 h="92">
                  <a:moveTo>
                    <a:pt x="18" y="92"/>
                  </a:moveTo>
                  <a:cubicBezTo>
                    <a:pt x="21" y="85"/>
                    <a:pt x="23" y="77"/>
                    <a:pt x="25" y="70"/>
                  </a:cubicBezTo>
                  <a:cubicBezTo>
                    <a:pt x="26" y="66"/>
                    <a:pt x="28" y="62"/>
                    <a:pt x="29" y="59"/>
                  </a:cubicBezTo>
                  <a:cubicBezTo>
                    <a:pt x="29" y="57"/>
                    <a:pt x="29" y="57"/>
                    <a:pt x="28" y="56"/>
                  </a:cubicBezTo>
                  <a:cubicBezTo>
                    <a:pt x="19" y="50"/>
                    <a:pt x="11" y="43"/>
                    <a:pt x="2" y="37"/>
                  </a:cubicBezTo>
                  <a:cubicBezTo>
                    <a:pt x="1" y="37"/>
                    <a:pt x="1" y="36"/>
                    <a:pt x="0" y="35"/>
                  </a:cubicBezTo>
                  <a:cubicBezTo>
                    <a:pt x="1" y="35"/>
                    <a:pt x="1" y="35"/>
                    <a:pt x="2" y="35"/>
                  </a:cubicBezTo>
                  <a:cubicBezTo>
                    <a:pt x="13" y="35"/>
                    <a:pt x="24" y="35"/>
                    <a:pt x="34" y="35"/>
                  </a:cubicBezTo>
                  <a:cubicBezTo>
                    <a:pt x="36" y="35"/>
                    <a:pt x="37" y="35"/>
                    <a:pt x="37" y="33"/>
                  </a:cubicBezTo>
                  <a:cubicBezTo>
                    <a:pt x="41" y="23"/>
                    <a:pt x="44" y="13"/>
                    <a:pt x="47" y="2"/>
                  </a:cubicBezTo>
                  <a:cubicBezTo>
                    <a:pt x="47" y="2"/>
                    <a:pt x="48" y="1"/>
                    <a:pt x="48" y="0"/>
                  </a:cubicBezTo>
                  <a:cubicBezTo>
                    <a:pt x="49" y="4"/>
                    <a:pt x="51" y="8"/>
                    <a:pt x="52" y="11"/>
                  </a:cubicBezTo>
                  <a:cubicBezTo>
                    <a:pt x="54" y="19"/>
                    <a:pt x="57" y="26"/>
                    <a:pt x="59" y="33"/>
                  </a:cubicBezTo>
                  <a:cubicBezTo>
                    <a:pt x="59" y="35"/>
                    <a:pt x="60" y="35"/>
                    <a:pt x="62" y="35"/>
                  </a:cubicBezTo>
                  <a:cubicBezTo>
                    <a:pt x="72" y="35"/>
                    <a:pt x="83" y="35"/>
                    <a:pt x="94" y="35"/>
                  </a:cubicBezTo>
                  <a:cubicBezTo>
                    <a:pt x="95" y="35"/>
                    <a:pt x="95" y="35"/>
                    <a:pt x="97" y="35"/>
                  </a:cubicBezTo>
                  <a:cubicBezTo>
                    <a:pt x="96" y="36"/>
                    <a:pt x="95" y="36"/>
                    <a:pt x="95" y="37"/>
                  </a:cubicBezTo>
                  <a:cubicBezTo>
                    <a:pt x="86" y="43"/>
                    <a:pt x="77" y="50"/>
                    <a:pt x="68" y="56"/>
                  </a:cubicBezTo>
                  <a:cubicBezTo>
                    <a:pt x="67" y="57"/>
                    <a:pt x="67" y="57"/>
                    <a:pt x="67" y="59"/>
                  </a:cubicBezTo>
                  <a:cubicBezTo>
                    <a:pt x="71" y="69"/>
                    <a:pt x="74" y="79"/>
                    <a:pt x="77" y="90"/>
                  </a:cubicBezTo>
                  <a:cubicBezTo>
                    <a:pt x="77" y="90"/>
                    <a:pt x="78" y="91"/>
                    <a:pt x="78" y="92"/>
                  </a:cubicBezTo>
                  <a:cubicBezTo>
                    <a:pt x="77" y="92"/>
                    <a:pt x="77" y="91"/>
                    <a:pt x="76" y="91"/>
                  </a:cubicBezTo>
                  <a:cubicBezTo>
                    <a:pt x="67" y="85"/>
                    <a:pt x="58" y="78"/>
                    <a:pt x="50" y="72"/>
                  </a:cubicBezTo>
                  <a:cubicBezTo>
                    <a:pt x="48" y="71"/>
                    <a:pt x="48" y="71"/>
                    <a:pt x="47" y="72"/>
                  </a:cubicBezTo>
                  <a:cubicBezTo>
                    <a:pt x="38" y="78"/>
                    <a:pt x="29" y="84"/>
                    <a:pt x="21" y="91"/>
                  </a:cubicBezTo>
                  <a:cubicBezTo>
                    <a:pt x="20" y="91"/>
                    <a:pt x="19" y="92"/>
                    <a:pt x="18"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2" name="Freeform 8">
              <a:extLst>
                <a:ext uri="{FF2B5EF4-FFF2-40B4-BE49-F238E27FC236}">
                  <a16:creationId xmlns:a16="http://schemas.microsoft.com/office/drawing/2014/main" id="{EF64DC65-0190-446D-8EBD-9BFE78D63E33}"/>
                </a:ext>
              </a:extLst>
            </p:cNvPr>
            <p:cNvSpPr>
              <a:spLocks/>
            </p:cNvSpPr>
            <p:nvPr/>
          </p:nvSpPr>
          <p:spPr bwMode="auto">
            <a:xfrm>
              <a:off x="844868" y="1260475"/>
              <a:ext cx="736600" cy="11113"/>
            </a:xfrm>
            <a:custGeom>
              <a:avLst/>
              <a:gdLst>
                <a:gd name="T0" fmla="*/ 394 w 394"/>
                <a:gd name="T1" fmla="*/ 0 h 6"/>
                <a:gd name="T2" fmla="*/ 394 w 394"/>
                <a:gd name="T3" fmla="*/ 6 h 6"/>
                <a:gd name="T4" fmla="*/ 0 w 394"/>
                <a:gd name="T5" fmla="*/ 6 h 6"/>
                <a:gd name="T6" fmla="*/ 0 w 394"/>
                <a:gd name="T7" fmla="*/ 0 h 6"/>
                <a:gd name="T8" fmla="*/ 394 w 394"/>
                <a:gd name="T9" fmla="*/ 0 h 6"/>
              </a:gdLst>
              <a:ahLst/>
              <a:cxnLst>
                <a:cxn ang="0">
                  <a:pos x="T0" y="T1"/>
                </a:cxn>
                <a:cxn ang="0">
                  <a:pos x="T2" y="T3"/>
                </a:cxn>
                <a:cxn ang="0">
                  <a:pos x="T4" y="T5"/>
                </a:cxn>
                <a:cxn ang="0">
                  <a:pos x="T6" y="T7"/>
                </a:cxn>
                <a:cxn ang="0">
                  <a:pos x="T8" y="T9"/>
                </a:cxn>
              </a:cxnLst>
              <a:rect l="0" t="0" r="r" b="b"/>
              <a:pathLst>
                <a:path w="394" h="6">
                  <a:moveTo>
                    <a:pt x="394" y="0"/>
                  </a:moveTo>
                  <a:cubicBezTo>
                    <a:pt x="394" y="2"/>
                    <a:pt x="394" y="4"/>
                    <a:pt x="394" y="6"/>
                  </a:cubicBezTo>
                  <a:cubicBezTo>
                    <a:pt x="263" y="6"/>
                    <a:pt x="132" y="6"/>
                    <a:pt x="0" y="6"/>
                  </a:cubicBezTo>
                  <a:cubicBezTo>
                    <a:pt x="0" y="4"/>
                    <a:pt x="0" y="2"/>
                    <a:pt x="0" y="0"/>
                  </a:cubicBezTo>
                  <a:cubicBezTo>
                    <a:pt x="132" y="0"/>
                    <a:pt x="263" y="0"/>
                    <a:pt x="3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3" name="Freeform 9">
              <a:extLst>
                <a:ext uri="{FF2B5EF4-FFF2-40B4-BE49-F238E27FC236}">
                  <a16:creationId xmlns:a16="http://schemas.microsoft.com/office/drawing/2014/main" id="{9C39AB85-9335-4F2B-86F1-DBDB18DD3A89}"/>
                </a:ext>
              </a:extLst>
            </p:cNvPr>
            <p:cNvSpPr>
              <a:spLocks/>
            </p:cNvSpPr>
            <p:nvPr/>
          </p:nvSpPr>
          <p:spPr bwMode="auto">
            <a:xfrm>
              <a:off x="1308418" y="1411288"/>
              <a:ext cx="111125" cy="109538"/>
            </a:xfrm>
            <a:custGeom>
              <a:avLst/>
              <a:gdLst>
                <a:gd name="T0" fmla="*/ 0 w 59"/>
                <a:gd name="T1" fmla="*/ 22 h 58"/>
                <a:gd name="T2" fmla="*/ 20 w 59"/>
                <a:gd name="T3" fmla="*/ 22 h 58"/>
                <a:gd name="T4" fmla="*/ 23 w 59"/>
                <a:gd name="T5" fmla="*/ 20 h 58"/>
                <a:gd name="T6" fmla="*/ 29 w 59"/>
                <a:gd name="T7" fmla="*/ 0 h 58"/>
                <a:gd name="T8" fmla="*/ 30 w 59"/>
                <a:gd name="T9" fmla="*/ 3 h 58"/>
                <a:gd name="T10" fmla="*/ 36 w 59"/>
                <a:gd name="T11" fmla="*/ 20 h 58"/>
                <a:gd name="T12" fmla="*/ 39 w 59"/>
                <a:gd name="T13" fmla="*/ 22 h 58"/>
                <a:gd name="T14" fmla="*/ 57 w 59"/>
                <a:gd name="T15" fmla="*/ 22 h 58"/>
                <a:gd name="T16" fmla="*/ 59 w 59"/>
                <a:gd name="T17" fmla="*/ 22 h 58"/>
                <a:gd name="T18" fmla="*/ 59 w 59"/>
                <a:gd name="T19" fmla="*/ 22 h 58"/>
                <a:gd name="T20" fmla="*/ 58 w 59"/>
                <a:gd name="T21" fmla="*/ 24 h 58"/>
                <a:gd name="T22" fmla="*/ 43 w 59"/>
                <a:gd name="T23" fmla="*/ 34 h 58"/>
                <a:gd name="T24" fmla="*/ 42 w 59"/>
                <a:gd name="T25" fmla="*/ 38 h 58"/>
                <a:gd name="T26" fmla="*/ 48 w 59"/>
                <a:gd name="T27" fmla="*/ 56 h 58"/>
                <a:gd name="T28" fmla="*/ 48 w 59"/>
                <a:gd name="T29" fmla="*/ 57 h 58"/>
                <a:gd name="T30" fmla="*/ 30 w 59"/>
                <a:gd name="T31" fmla="*/ 44 h 58"/>
                <a:gd name="T32" fmla="*/ 11 w 59"/>
                <a:gd name="T33" fmla="*/ 58 h 58"/>
                <a:gd name="T34" fmla="*/ 18 w 59"/>
                <a:gd name="T35" fmla="*/ 36 h 58"/>
                <a:gd name="T36" fmla="*/ 0 w 59"/>
                <a:gd name="T37" fmla="*/ 23 h 58"/>
                <a:gd name="T38" fmla="*/ 0 w 59"/>
                <a:gd name="T39" fmla="*/ 2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58">
                  <a:moveTo>
                    <a:pt x="0" y="22"/>
                  </a:moveTo>
                  <a:cubicBezTo>
                    <a:pt x="7" y="22"/>
                    <a:pt x="13" y="22"/>
                    <a:pt x="20" y="22"/>
                  </a:cubicBezTo>
                  <a:cubicBezTo>
                    <a:pt x="22" y="22"/>
                    <a:pt x="23" y="22"/>
                    <a:pt x="23" y="20"/>
                  </a:cubicBezTo>
                  <a:cubicBezTo>
                    <a:pt x="25" y="13"/>
                    <a:pt x="27" y="7"/>
                    <a:pt x="29" y="0"/>
                  </a:cubicBezTo>
                  <a:cubicBezTo>
                    <a:pt x="30" y="1"/>
                    <a:pt x="30" y="2"/>
                    <a:pt x="30" y="3"/>
                  </a:cubicBezTo>
                  <a:cubicBezTo>
                    <a:pt x="32" y="8"/>
                    <a:pt x="34" y="14"/>
                    <a:pt x="36" y="20"/>
                  </a:cubicBezTo>
                  <a:cubicBezTo>
                    <a:pt x="36" y="22"/>
                    <a:pt x="37" y="22"/>
                    <a:pt x="39" y="22"/>
                  </a:cubicBezTo>
                  <a:cubicBezTo>
                    <a:pt x="45" y="22"/>
                    <a:pt x="51" y="22"/>
                    <a:pt x="57" y="22"/>
                  </a:cubicBezTo>
                  <a:cubicBezTo>
                    <a:pt x="58" y="22"/>
                    <a:pt x="58" y="22"/>
                    <a:pt x="59" y="22"/>
                  </a:cubicBezTo>
                  <a:cubicBezTo>
                    <a:pt x="59" y="22"/>
                    <a:pt x="59" y="22"/>
                    <a:pt x="59" y="22"/>
                  </a:cubicBezTo>
                  <a:cubicBezTo>
                    <a:pt x="59" y="23"/>
                    <a:pt x="58" y="23"/>
                    <a:pt x="58" y="24"/>
                  </a:cubicBezTo>
                  <a:cubicBezTo>
                    <a:pt x="53" y="27"/>
                    <a:pt x="48" y="31"/>
                    <a:pt x="43" y="34"/>
                  </a:cubicBezTo>
                  <a:cubicBezTo>
                    <a:pt x="41" y="35"/>
                    <a:pt x="41" y="36"/>
                    <a:pt x="42" y="38"/>
                  </a:cubicBezTo>
                  <a:cubicBezTo>
                    <a:pt x="44" y="44"/>
                    <a:pt x="46" y="50"/>
                    <a:pt x="48" y="56"/>
                  </a:cubicBezTo>
                  <a:cubicBezTo>
                    <a:pt x="48" y="56"/>
                    <a:pt x="48" y="56"/>
                    <a:pt x="48" y="57"/>
                  </a:cubicBezTo>
                  <a:cubicBezTo>
                    <a:pt x="42" y="53"/>
                    <a:pt x="36" y="48"/>
                    <a:pt x="30" y="44"/>
                  </a:cubicBezTo>
                  <a:cubicBezTo>
                    <a:pt x="23" y="48"/>
                    <a:pt x="17" y="53"/>
                    <a:pt x="11" y="58"/>
                  </a:cubicBezTo>
                  <a:cubicBezTo>
                    <a:pt x="13" y="50"/>
                    <a:pt x="16" y="43"/>
                    <a:pt x="18" y="36"/>
                  </a:cubicBezTo>
                  <a:cubicBezTo>
                    <a:pt x="12" y="31"/>
                    <a:pt x="6" y="27"/>
                    <a:pt x="0" y="23"/>
                  </a:cubicBezTo>
                  <a:cubicBezTo>
                    <a:pt x="0" y="22"/>
                    <a:pt x="0" y="22"/>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4" name="Freeform 10">
              <a:extLst>
                <a:ext uri="{FF2B5EF4-FFF2-40B4-BE49-F238E27FC236}">
                  <a16:creationId xmlns:a16="http://schemas.microsoft.com/office/drawing/2014/main" id="{AD9CF7CE-7821-48C5-A254-412E4C330DE0}"/>
                </a:ext>
              </a:extLst>
            </p:cNvPr>
            <p:cNvSpPr>
              <a:spLocks/>
            </p:cNvSpPr>
            <p:nvPr/>
          </p:nvSpPr>
          <p:spPr bwMode="auto">
            <a:xfrm>
              <a:off x="1013143" y="1416050"/>
              <a:ext cx="109537" cy="106363"/>
            </a:xfrm>
            <a:custGeom>
              <a:avLst/>
              <a:gdLst>
                <a:gd name="T0" fmla="*/ 11 w 59"/>
                <a:gd name="T1" fmla="*/ 57 h 57"/>
                <a:gd name="T2" fmla="*/ 17 w 59"/>
                <a:gd name="T3" fmla="*/ 38 h 57"/>
                <a:gd name="T4" fmla="*/ 18 w 59"/>
                <a:gd name="T5" fmla="*/ 37 h 57"/>
                <a:gd name="T6" fmla="*/ 17 w 59"/>
                <a:gd name="T7" fmla="*/ 34 h 57"/>
                <a:gd name="T8" fmla="*/ 0 w 59"/>
                <a:gd name="T9" fmla="*/ 22 h 57"/>
                <a:gd name="T10" fmla="*/ 2 w 59"/>
                <a:gd name="T11" fmla="*/ 22 h 57"/>
                <a:gd name="T12" fmla="*/ 21 w 59"/>
                <a:gd name="T13" fmla="*/ 22 h 57"/>
                <a:gd name="T14" fmla="*/ 23 w 59"/>
                <a:gd name="T15" fmla="*/ 20 h 57"/>
                <a:gd name="T16" fmla="*/ 30 w 59"/>
                <a:gd name="T17" fmla="*/ 0 h 57"/>
                <a:gd name="T18" fmla="*/ 30 w 59"/>
                <a:gd name="T19" fmla="*/ 2 h 57"/>
                <a:gd name="T20" fmla="*/ 36 w 59"/>
                <a:gd name="T21" fmla="*/ 20 h 57"/>
                <a:gd name="T22" fmla="*/ 39 w 59"/>
                <a:gd name="T23" fmla="*/ 22 h 57"/>
                <a:gd name="T24" fmla="*/ 57 w 59"/>
                <a:gd name="T25" fmla="*/ 22 h 57"/>
                <a:gd name="T26" fmla="*/ 59 w 59"/>
                <a:gd name="T27" fmla="*/ 22 h 57"/>
                <a:gd name="T28" fmla="*/ 58 w 59"/>
                <a:gd name="T29" fmla="*/ 23 h 57"/>
                <a:gd name="T30" fmla="*/ 42 w 59"/>
                <a:gd name="T31" fmla="*/ 34 h 57"/>
                <a:gd name="T32" fmla="*/ 42 w 59"/>
                <a:gd name="T33" fmla="*/ 37 h 57"/>
                <a:gd name="T34" fmla="*/ 47 w 59"/>
                <a:gd name="T35" fmla="*/ 55 h 57"/>
                <a:gd name="T36" fmla="*/ 48 w 59"/>
                <a:gd name="T37" fmla="*/ 57 h 57"/>
                <a:gd name="T38" fmla="*/ 30 w 59"/>
                <a:gd name="T39" fmla="*/ 44 h 57"/>
                <a:gd name="T40" fmla="*/ 11 w 59"/>
                <a:gd name="T4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57">
                  <a:moveTo>
                    <a:pt x="11" y="57"/>
                  </a:moveTo>
                  <a:cubicBezTo>
                    <a:pt x="13" y="51"/>
                    <a:pt x="15" y="44"/>
                    <a:pt x="17" y="38"/>
                  </a:cubicBezTo>
                  <a:cubicBezTo>
                    <a:pt x="17" y="38"/>
                    <a:pt x="17" y="37"/>
                    <a:pt x="18" y="37"/>
                  </a:cubicBezTo>
                  <a:cubicBezTo>
                    <a:pt x="18" y="36"/>
                    <a:pt x="18" y="35"/>
                    <a:pt x="17" y="34"/>
                  </a:cubicBezTo>
                  <a:cubicBezTo>
                    <a:pt x="11" y="30"/>
                    <a:pt x="6" y="26"/>
                    <a:pt x="0" y="22"/>
                  </a:cubicBezTo>
                  <a:cubicBezTo>
                    <a:pt x="1" y="22"/>
                    <a:pt x="2" y="22"/>
                    <a:pt x="2" y="22"/>
                  </a:cubicBezTo>
                  <a:cubicBezTo>
                    <a:pt x="8" y="22"/>
                    <a:pt x="14" y="22"/>
                    <a:pt x="21" y="22"/>
                  </a:cubicBezTo>
                  <a:cubicBezTo>
                    <a:pt x="22" y="22"/>
                    <a:pt x="23" y="21"/>
                    <a:pt x="23" y="20"/>
                  </a:cubicBezTo>
                  <a:cubicBezTo>
                    <a:pt x="25" y="13"/>
                    <a:pt x="27" y="7"/>
                    <a:pt x="30" y="0"/>
                  </a:cubicBezTo>
                  <a:cubicBezTo>
                    <a:pt x="30" y="1"/>
                    <a:pt x="30" y="2"/>
                    <a:pt x="30" y="2"/>
                  </a:cubicBezTo>
                  <a:cubicBezTo>
                    <a:pt x="32" y="8"/>
                    <a:pt x="34" y="14"/>
                    <a:pt x="36" y="20"/>
                  </a:cubicBezTo>
                  <a:cubicBezTo>
                    <a:pt x="37" y="21"/>
                    <a:pt x="37" y="22"/>
                    <a:pt x="39" y="22"/>
                  </a:cubicBezTo>
                  <a:cubicBezTo>
                    <a:pt x="45" y="22"/>
                    <a:pt x="51" y="22"/>
                    <a:pt x="57" y="22"/>
                  </a:cubicBezTo>
                  <a:cubicBezTo>
                    <a:pt x="58" y="22"/>
                    <a:pt x="58" y="22"/>
                    <a:pt x="59" y="22"/>
                  </a:cubicBezTo>
                  <a:cubicBezTo>
                    <a:pt x="59" y="23"/>
                    <a:pt x="58" y="23"/>
                    <a:pt x="58" y="23"/>
                  </a:cubicBezTo>
                  <a:cubicBezTo>
                    <a:pt x="53" y="27"/>
                    <a:pt x="48" y="31"/>
                    <a:pt x="42" y="34"/>
                  </a:cubicBezTo>
                  <a:cubicBezTo>
                    <a:pt x="41" y="35"/>
                    <a:pt x="41" y="36"/>
                    <a:pt x="42" y="37"/>
                  </a:cubicBezTo>
                  <a:cubicBezTo>
                    <a:pt x="44" y="43"/>
                    <a:pt x="46" y="49"/>
                    <a:pt x="47" y="55"/>
                  </a:cubicBezTo>
                  <a:cubicBezTo>
                    <a:pt x="48" y="55"/>
                    <a:pt x="48" y="56"/>
                    <a:pt x="48" y="57"/>
                  </a:cubicBezTo>
                  <a:cubicBezTo>
                    <a:pt x="42" y="52"/>
                    <a:pt x="36" y="48"/>
                    <a:pt x="30" y="44"/>
                  </a:cubicBezTo>
                  <a:cubicBezTo>
                    <a:pt x="24" y="48"/>
                    <a:pt x="18" y="52"/>
                    <a:pt x="1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5" name="Freeform 11">
              <a:extLst>
                <a:ext uri="{FF2B5EF4-FFF2-40B4-BE49-F238E27FC236}">
                  <a16:creationId xmlns:a16="http://schemas.microsoft.com/office/drawing/2014/main" id="{76172D36-2D66-4000-95EA-64B8F523BF9F}"/>
                </a:ext>
              </a:extLst>
            </p:cNvPr>
            <p:cNvSpPr>
              <a:spLocks/>
            </p:cNvSpPr>
            <p:nvPr/>
          </p:nvSpPr>
          <p:spPr bwMode="auto">
            <a:xfrm>
              <a:off x="1519555" y="1435100"/>
              <a:ext cx="101600" cy="49213"/>
            </a:xfrm>
            <a:custGeom>
              <a:avLst/>
              <a:gdLst>
                <a:gd name="T0" fmla="*/ 0 w 54"/>
                <a:gd name="T1" fmla="*/ 13 h 27"/>
                <a:gd name="T2" fmla="*/ 54 w 54"/>
                <a:gd name="T3" fmla="*/ 13 h 27"/>
                <a:gd name="T4" fmla="*/ 53 w 54"/>
                <a:gd name="T5" fmla="*/ 13 h 27"/>
                <a:gd name="T6" fmla="*/ 28 w 54"/>
                <a:gd name="T7" fmla="*/ 26 h 27"/>
                <a:gd name="T8" fmla="*/ 8 w 54"/>
                <a:gd name="T9" fmla="*/ 20 h 27"/>
                <a:gd name="T10" fmla="*/ 0 w 54"/>
                <a:gd name="T11" fmla="*/ 13 h 27"/>
              </a:gdLst>
              <a:ahLst/>
              <a:cxnLst>
                <a:cxn ang="0">
                  <a:pos x="T0" y="T1"/>
                </a:cxn>
                <a:cxn ang="0">
                  <a:pos x="T2" y="T3"/>
                </a:cxn>
                <a:cxn ang="0">
                  <a:pos x="T4" y="T5"/>
                </a:cxn>
                <a:cxn ang="0">
                  <a:pos x="T6" y="T7"/>
                </a:cxn>
                <a:cxn ang="0">
                  <a:pos x="T8" y="T9"/>
                </a:cxn>
                <a:cxn ang="0">
                  <a:pos x="T10" y="T11"/>
                </a:cxn>
              </a:cxnLst>
              <a:rect l="0" t="0" r="r" b="b"/>
              <a:pathLst>
                <a:path w="54" h="27">
                  <a:moveTo>
                    <a:pt x="0" y="13"/>
                  </a:moveTo>
                  <a:cubicBezTo>
                    <a:pt x="19" y="2"/>
                    <a:pt x="37" y="0"/>
                    <a:pt x="54" y="13"/>
                  </a:cubicBezTo>
                  <a:cubicBezTo>
                    <a:pt x="54" y="13"/>
                    <a:pt x="54" y="13"/>
                    <a:pt x="53" y="13"/>
                  </a:cubicBezTo>
                  <a:cubicBezTo>
                    <a:pt x="46" y="20"/>
                    <a:pt x="38" y="25"/>
                    <a:pt x="28" y="26"/>
                  </a:cubicBezTo>
                  <a:cubicBezTo>
                    <a:pt x="20" y="27"/>
                    <a:pt x="14" y="25"/>
                    <a:pt x="8" y="20"/>
                  </a:cubicBezTo>
                  <a:cubicBezTo>
                    <a:pt x="5" y="18"/>
                    <a:pt x="3" y="16"/>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6" name="Freeform 12">
              <a:extLst>
                <a:ext uri="{FF2B5EF4-FFF2-40B4-BE49-F238E27FC236}">
                  <a16:creationId xmlns:a16="http://schemas.microsoft.com/office/drawing/2014/main" id="{B19859BD-411B-4C4B-9758-1C2B6F6D8B0E}"/>
                </a:ext>
              </a:extLst>
            </p:cNvPr>
            <p:cNvSpPr>
              <a:spLocks/>
            </p:cNvSpPr>
            <p:nvPr/>
          </p:nvSpPr>
          <p:spPr bwMode="auto">
            <a:xfrm>
              <a:off x="889318" y="1462088"/>
              <a:ext cx="96837" cy="53975"/>
            </a:xfrm>
            <a:custGeom>
              <a:avLst/>
              <a:gdLst>
                <a:gd name="T0" fmla="*/ 52 w 52"/>
                <a:gd name="T1" fmla="*/ 8 h 29"/>
                <a:gd name="T2" fmla="*/ 28 w 52"/>
                <a:gd name="T3" fmla="*/ 28 h 29"/>
                <a:gd name="T4" fmla="*/ 0 w 52"/>
                <a:gd name="T5" fmla="*/ 22 h 29"/>
                <a:gd name="T6" fmla="*/ 52 w 52"/>
                <a:gd name="T7" fmla="*/ 8 h 29"/>
              </a:gdLst>
              <a:ahLst/>
              <a:cxnLst>
                <a:cxn ang="0">
                  <a:pos x="T0" y="T1"/>
                </a:cxn>
                <a:cxn ang="0">
                  <a:pos x="T2" y="T3"/>
                </a:cxn>
                <a:cxn ang="0">
                  <a:pos x="T4" y="T5"/>
                </a:cxn>
                <a:cxn ang="0">
                  <a:pos x="T6" y="T7"/>
                </a:cxn>
              </a:cxnLst>
              <a:rect l="0" t="0" r="r" b="b"/>
              <a:pathLst>
                <a:path w="52" h="29">
                  <a:moveTo>
                    <a:pt x="52" y="8"/>
                  </a:moveTo>
                  <a:cubicBezTo>
                    <a:pt x="47" y="19"/>
                    <a:pt x="40" y="26"/>
                    <a:pt x="28" y="28"/>
                  </a:cubicBezTo>
                  <a:cubicBezTo>
                    <a:pt x="18" y="29"/>
                    <a:pt x="9" y="26"/>
                    <a:pt x="0" y="22"/>
                  </a:cubicBezTo>
                  <a:cubicBezTo>
                    <a:pt x="7" y="8"/>
                    <a:pt x="35" y="0"/>
                    <a:pt x="5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7" name="Freeform 13">
              <a:extLst>
                <a:ext uri="{FF2B5EF4-FFF2-40B4-BE49-F238E27FC236}">
                  <a16:creationId xmlns:a16="http://schemas.microsoft.com/office/drawing/2014/main" id="{B69979DE-E589-49BB-83F6-C9E8D4DDDFDA}"/>
                </a:ext>
              </a:extLst>
            </p:cNvPr>
            <p:cNvSpPr>
              <a:spLocks/>
            </p:cNvSpPr>
            <p:nvPr/>
          </p:nvSpPr>
          <p:spPr bwMode="auto">
            <a:xfrm>
              <a:off x="660718" y="1222375"/>
              <a:ext cx="69850" cy="73025"/>
            </a:xfrm>
            <a:custGeom>
              <a:avLst/>
              <a:gdLst>
                <a:gd name="T0" fmla="*/ 0 w 37"/>
                <a:gd name="T1" fmla="*/ 0 h 39"/>
                <a:gd name="T2" fmla="*/ 37 w 37"/>
                <a:gd name="T3" fmla="*/ 38 h 39"/>
                <a:gd name="T4" fmla="*/ 23 w 37"/>
                <a:gd name="T5" fmla="*/ 37 h 39"/>
                <a:gd name="T6" fmla="*/ 5 w 37"/>
                <a:gd name="T7" fmla="*/ 21 h 39"/>
                <a:gd name="T8" fmla="*/ 0 w 37"/>
                <a:gd name="T9" fmla="*/ 0 h 39"/>
              </a:gdLst>
              <a:ahLst/>
              <a:cxnLst>
                <a:cxn ang="0">
                  <a:pos x="T0" y="T1"/>
                </a:cxn>
                <a:cxn ang="0">
                  <a:pos x="T2" y="T3"/>
                </a:cxn>
                <a:cxn ang="0">
                  <a:pos x="T4" y="T5"/>
                </a:cxn>
                <a:cxn ang="0">
                  <a:pos x="T6" y="T7"/>
                </a:cxn>
                <a:cxn ang="0">
                  <a:pos x="T8" y="T9"/>
                </a:cxn>
              </a:cxnLst>
              <a:rect l="0" t="0" r="r" b="b"/>
              <a:pathLst>
                <a:path w="37" h="39">
                  <a:moveTo>
                    <a:pt x="0" y="0"/>
                  </a:moveTo>
                  <a:cubicBezTo>
                    <a:pt x="22" y="4"/>
                    <a:pt x="32" y="17"/>
                    <a:pt x="37" y="38"/>
                  </a:cubicBezTo>
                  <a:cubicBezTo>
                    <a:pt x="32" y="39"/>
                    <a:pt x="27" y="38"/>
                    <a:pt x="23" y="37"/>
                  </a:cubicBezTo>
                  <a:cubicBezTo>
                    <a:pt x="14" y="35"/>
                    <a:pt x="8" y="29"/>
                    <a:pt x="5" y="21"/>
                  </a:cubicBezTo>
                  <a:cubicBezTo>
                    <a:pt x="1" y="15"/>
                    <a:pt x="0" y="8"/>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8" name="Freeform 14">
              <a:extLst>
                <a:ext uri="{FF2B5EF4-FFF2-40B4-BE49-F238E27FC236}">
                  <a16:creationId xmlns:a16="http://schemas.microsoft.com/office/drawing/2014/main" id="{3E77F85A-D4BA-4E60-AC31-F14AA0346C15}"/>
                </a:ext>
              </a:extLst>
            </p:cNvPr>
            <p:cNvSpPr>
              <a:spLocks/>
            </p:cNvSpPr>
            <p:nvPr/>
          </p:nvSpPr>
          <p:spPr bwMode="auto">
            <a:xfrm>
              <a:off x="806768" y="1436688"/>
              <a:ext cx="100012" cy="47625"/>
            </a:xfrm>
            <a:custGeom>
              <a:avLst/>
              <a:gdLst>
                <a:gd name="T0" fmla="*/ 53 w 53"/>
                <a:gd name="T1" fmla="*/ 12 h 26"/>
                <a:gd name="T2" fmla="*/ 38 w 53"/>
                <a:gd name="T3" fmla="*/ 23 h 26"/>
                <a:gd name="T4" fmla="*/ 21 w 53"/>
                <a:gd name="T5" fmla="*/ 24 h 26"/>
                <a:gd name="T6" fmla="*/ 0 w 53"/>
                <a:gd name="T7" fmla="*/ 12 h 26"/>
                <a:gd name="T8" fmla="*/ 53 w 53"/>
                <a:gd name="T9" fmla="*/ 12 h 26"/>
              </a:gdLst>
              <a:ahLst/>
              <a:cxnLst>
                <a:cxn ang="0">
                  <a:pos x="T0" y="T1"/>
                </a:cxn>
                <a:cxn ang="0">
                  <a:pos x="T2" y="T3"/>
                </a:cxn>
                <a:cxn ang="0">
                  <a:pos x="T4" y="T5"/>
                </a:cxn>
                <a:cxn ang="0">
                  <a:pos x="T6" y="T7"/>
                </a:cxn>
                <a:cxn ang="0">
                  <a:pos x="T8" y="T9"/>
                </a:cxn>
              </a:cxnLst>
              <a:rect l="0" t="0" r="r" b="b"/>
              <a:pathLst>
                <a:path w="53" h="26">
                  <a:moveTo>
                    <a:pt x="53" y="12"/>
                  </a:moveTo>
                  <a:cubicBezTo>
                    <a:pt x="49" y="17"/>
                    <a:pt x="44" y="21"/>
                    <a:pt x="38" y="23"/>
                  </a:cubicBezTo>
                  <a:cubicBezTo>
                    <a:pt x="33" y="26"/>
                    <a:pt x="27" y="26"/>
                    <a:pt x="21" y="24"/>
                  </a:cubicBezTo>
                  <a:cubicBezTo>
                    <a:pt x="13" y="22"/>
                    <a:pt x="6" y="18"/>
                    <a:pt x="0" y="12"/>
                  </a:cubicBezTo>
                  <a:cubicBezTo>
                    <a:pt x="13" y="0"/>
                    <a:pt x="36" y="0"/>
                    <a:pt x="5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9" name="Freeform 15">
              <a:extLst>
                <a:ext uri="{FF2B5EF4-FFF2-40B4-BE49-F238E27FC236}">
                  <a16:creationId xmlns:a16="http://schemas.microsoft.com/office/drawing/2014/main" id="{B03FC4CA-A6E2-4DEE-83BE-46A8C2CB08E7}"/>
                </a:ext>
              </a:extLst>
            </p:cNvPr>
            <p:cNvSpPr>
              <a:spLocks/>
            </p:cNvSpPr>
            <p:nvPr/>
          </p:nvSpPr>
          <p:spPr bwMode="auto">
            <a:xfrm>
              <a:off x="1441768" y="1470025"/>
              <a:ext cx="95250" cy="46038"/>
            </a:xfrm>
            <a:custGeom>
              <a:avLst/>
              <a:gdLst>
                <a:gd name="T0" fmla="*/ 0 w 51"/>
                <a:gd name="T1" fmla="*/ 4 h 25"/>
                <a:gd name="T2" fmla="*/ 29 w 51"/>
                <a:gd name="T3" fmla="*/ 2 h 25"/>
                <a:gd name="T4" fmla="*/ 51 w 51"/>
                <a:gd name="T5" fmla="*/ 17 h 25"/>
                <a:gd name="T6" fmla="*/ 38 w 51"/>
                <a:gd name="T7" fmla="*/ 23 h 25"/>
                <a:gd name="T8" fmla="*/ 16 w 51"/>
                <a:gd name="T9" fmla="*/ 22 h 25"/>
                <a:gd name="T10" fmla="*/ 0 w 51"/>
                <a:gd name="T11" fmla="*/ 4 h 25"/>
              </a:gdLst>
              <a:ahLst/>
              <a:cxnLst>
                <a:cxn ang="0">
                  <a:pos x="T0" y="T1"/>
                </a:cxn>
                <a:cxn ang="0">
                  <a:pos x="T2" y="T3"/>
                </a:cxn>
                <a:cxn ang="0">
                  <a:pos x="T4" y="T5"/>
                </a:cxn>
                <a:cxn ang="0">
                  <a:pos x="T6" y="T7"/>
                </a:cxn>
                <a:cxn ang="0">
                  <a:pos x="T8" y="T9"/>
                </a:cxn>
                <a:cxn ang="0">
                  <a:pos x="T10" y="T11"/>
                </a:cxn>
              </a:cxnLst>
              <a:rect l="0" t="0" r="r" b="b"/>
              <a:pathLst>
                <a:path w="51" h="25">
                  <a:moveTo>
                    <a:pt x="0" y="4"/>
                  </a:moveTo>
                  <a:cubicBezTo>
                    <a:pt x="9" y="1"/>
                    <a:pt x="19" y="0"/>
                    <a:pt x="29" y="2"/>
                  </a:cubicBezTo>
                  <a:cubicBezTo>
                    <a:pt x="38" y="4"/>
                    <a:pt x="45" y="10"/>
                    <a:pt x="51" y="17"/>
                  </a:cubicBezTo>
                  <a:cubicBezTo>
                    <a:pt x="47" y="20"/>
                    <a:pt x="43" y="22"/>
                    <a:pt x="38" y="23"/>
                  </a:cubicBezTo>
                  <a:cubicBezTo>
                    <a:pt x="31" y="24"/>
                    <a:pt x="23" y="25"/>
                    <a:pt x="16" y="22"/>
                  </a:cubicBezTo>
                  <a:cubicBezTo>
                    <a:pt x="8" y="18"/>
                    <a:pt x="3" y="1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0" name="Freeform 16">
              <a:extLst>
                <a:ext uri="{FF2B5EF4-FFF2-40B4-BE49-F238E27FC236}">
                  <a16:creationId xmlns:a16="http://schemas.microsoft.com/office/drawing/2014/main" id="{9354A5E8-5295-4B29-AA02-4CBB8F0E7DF2}"/>
                </a:ext>
              </a:extLst>
            </p:cNvPr>
            <p:cNvSpPr>
              <a:spLocks/>
            </p:cNvSpPr>
            <p:nvPr/>
          </p:nvSpPr>
          <p:spPr bwMode="auto">
            <a:xfrm>
              <a:off x="1698943" y="1222375"/>
              <a:ext cx="68262" cy="73025"/>
            </a:xfrm>
            <a:custGeom>
              <a:avLst/>
              <a:gdLst>
                <a:gd name="T0" fmla="*/ 0 w 37"/>
                <a:gd name="T1" fmla="*/ 38 h 39"/>
                <a:gd name="T2" fmla="*/ 37 w 37"/>
                <a:gd name="T3" fmla="*/ 0 h 39"/>
                <a:gd name="T4" fmla="*/ 36 w 37"/>
                <a:gd name="T5" fmla="*/ 7 h 39"/>
                <a:gd name="T6" fmla="*/ 29 w 37"/>
                <a:gd name="T7" fmla="*/ 26 h 39"/>
                <a:gd name="T8" fmla="*/ 0 w 37"/>
                <a:gd name="T9" fmla="*/ 38 h 39"/>
              </a:gdLst>
              <a:ahLst/>
              <a:cxnLst>
                <a:cxn ang="0">
                  <a:pos x="T0" y="T1"/>
                </a:cxn>
                <a:cxn ang="0">
                  <a:pos x="T2" y="T3"/>
                </a:cxn>
                <a:cxn ang="0">
                  <a:pos x="T4" y="T5"/>
                </a:cxn>
                <a:cxn ang="0">
                  <a:pos x="T6" y="T7"/>
                </a:cxn>
                <a:cxn ang="0">
                  <a:pos x="T8" y="T9"/>
                </a:cxn>
              </a:cxnLst>
              <a:rect l="0" t="0" r="r" b="b"/>
              <a:pathLst>
                <a:path w="37" h="39">
                  <a:moveTo>
                    <a:pt x="0" y="38"/>
                  </a:moveTo>
                  <a:cubicBezTo>
                    <a:pt x="5" y="17"/>
                    <a:pt x="15" y="4"/>
                    <a:pt x="37" y="0"/>
                  </a:cubicBezTo>
                  <a:cubicBezTo>
                    <a:pt x="37" y="3"/>
                    <a:pt x="37" y="5"/>
                    <a:pt x="36" y="7"/>
                  </a:cubicBezTo>
                  <a:cubicBezTo>
                    <a:pt x="36" y="14"/>
                    <a:pt x="33" y="21"/>
                    <a:pt x="29" y="26"/>
                  </a:cubicBezTo>
                  <a:cubicBezTo>
                    <a:pt x="22" y="36"/>
                    <a:pt x="12" y="39"/>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1" name="Freeform 17">
              <a:extLst>
                <a:ext uri="{FF2B5EF4-FFF2-40B4-BE49-F238E27FC236}">
                  <a16:creationId xmlns:a16="http://schemas.microsoft.com/office/drawing/2014/main" id="{0150B82F-2DEA-4C1E-95D3-BE24A76A1560}"/>
                </a:ext>
              </a:extLst>
            </p:cNvPr>
            <p:cNvSpPr>
              <a:spLocks/>
            </p:cNvSpPr>
            <p:nvPr/>
          </p:nvSpPr>
          <p:spPr bwMode="auto">
            <a:xfrm>
              <a:off x="1654493" y="1306513"/>
              <a:ext cx="84137" cy="63500"/>
            </a:xfrm>
            <a:custGeom>
              <a:avLst/>
              <a:gdLst>
                <a:gd name="T0" fmla="*/ 45 w 45"/>
                <a:gd name="T1" fmla="*/ 3 h 34"/>
                <a:gd name="T2" fmla="*/ 40 w 45"/>
                <a:gd name="T3" fmla="*/ 15 h 34"/>
                <a:gd name="T4" fmla="*/ 21 w 45"/>
                <a:gd name="T5" fmla="*/ 32 h 34"/>
                <a:gd name="T6" fmla="*/ 0 w 45"/>
                <a:gd name="T7" fmla="*/ 30 h 34"/>
                <a:gd name="T8" fmla="*/ 45 w 45"/>
                <a:gd name="T9" fmla="*/ 3 h 34"/>
              </a:gdLst>
              <a:ahLst/>
              <a:cxnLst>
                <a:cxn ang="0">
                  <a:pos x="T0" y="T1"/>
                </a:cxn>
                <a:cxn ang="0">
                  <a:pos x="T2" y="T3"/>
                </a:cxn>
                <a:cxn ang="0">
                  <a:pos x="T4" y="T5"/>
                </a:cxn>
                <a:cxn ang="0">
                  <a:pos x="T6" y="T7"/>
                </a:cxn>
                <a:cxn ang="0">
                  <a:pos x="T8" y="T9"/>
                </a:cxn>
              </a:cxnLst>
              <a:rect l="0" t="0" r="r" b="b"/>
              <a:pathLst>
                <a:path w="45" h="34">
                  <a:moveTo>
                    <a:pt x="45" y="3"/>
                  </a:moveTo>
                  <a:cubicBezTo>
                    <a:pt x="44" y="8"/>
                    <a:pt x="43" y="12"/>
                    <a:pt x="40" y="15"/>
                  </a:cubicBezTo>
                  <a:cubicBezTo>
                    <a:pt x="36" y="23"/>
                    <a:pt x="30" y="29"/>
                    <a:pt x="21" y="32"/>
                  </a:cubicBezTo>
                  <a:cubicBezTo>
                    <a:pt x="14" y="34"/>
                    <a:pt x="7" y="33"/>
                    <a:pt x="0" y="30"/>
                  </a:cubicBezTo>
                  <a:cubicBezTo>
                    <a:pt x="5" y="13"/>
                    <a:pt x="29" y="0"/>
                    <a:pt x="4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2" name="Freeform 18">
              <a:extLst>
                <a:ext uri="{FF2B5EF4-FFF2-40B4-BE49-F238E27FC236}">
                  <a16:creationId xmlns:a16="http://schemas.microsoft.com/office/drawing/2014/main" id="{867CD986-1155-497B-9F76-D0B60F4DBBD5}"/>
                </a:ext>
              </a:extLst>
            </p:cNvPr>
            <p:cNvSpPr>
              <a:spLocks/>
            </p:cNvSpPr>
            <p:nvPr/>
          </p:nvSpPr>
          <p:spPr bwMode="auto">
            <a:xfrm>
              <a:off x="689293" y="1311275"/>
              <a:ext cx="84137" cy="58738"/>
            </a:xfrm>
            <a:custGeom>
              <a:avLst/>
              <a:gdLst>
                <a:gd name="T0" fmla="*/ 0 w 45"/>
                <a:gd name="T1" fmla="*/ 1 h 32"/>
                <a:gd name="T2" fmla="*/ 45 w 45"/>
                <a:gd name="T3" fmla="*/ 29 h 32"/>
                <a:gd name="T4" fmla="*/ 35 w 45"/>
                <a:gd name="T5" fmla="*/ 31 h 32"/>
                <a:gd name="T6" fmla="*/ 10 w 45"/>
                <a:gd name="T7" fmla="*/ 22 h 32"/>
                <a:gd name="T8" fmla="*/ 0 w 45"/>
                <a:gd name="T9" fmla="*/ 2 h 32"/>
                <a:gd name="T10" fmla="*/ 0 w 45"/>
                <a:gd name="T11" fmla="*/ 1 h 32"/>
              </a:gdLst>
              <a:ahLst/>
              <a:cxnLst>
                <a:cxn ang="0">
                  <a:pos x="T0" y="T1"/>
                </a:cxn>
                <a:cxn ang="0">
                  <a:pos x="T2" y="T3"/>
                </a:cxn>
                <a:cxn ang="0">
                  <a:pos x="T4" y="T5"/>
                </a:cxn>
                <a:cxn ang="0">
                  <a:pos x="T6" y="T7"/>
                </a:cxn>
                <a:cxn ang="0">
                  <a:pos x="T8" y="T9"/>
                </a:cxn>
                <a:cxn ang="0">
                  <a:pos x="T10" y="T11"/>
                </a:cxn>
              </a:cxnLst>
              <a:rect l="0" t="0" r="r" b="b"/>
              <a:pathLst>
                <a:path w="45" h="32">
                  <a:moveTo>
                    <a:pt x="0" y="1"/>
                  </a:moveTo>
                  <a:cubicBezTo>
                    <a:pt x="21" y="0"/>
                    <a:pt x="34" y="8"/>
                    <a:pt x="45" y="29"/>
                  </a:cubicBezTo>
                  <a:cubicBezTo>
                    <a:pt x="42" y="29"/>
                    <a:pt x="39" y="31"/>
                    <a:pt x="35" y="31"/>
                  </a:cubicBezTo>
                  <a:cubicBezTo>
                    <a:pt x="25" y="32"/>
                    <a:pt x="17" y="29"/>
                    <a:pt x="10" y="22"/>
                  </a:cubicBezTo>
                  <a:cubicBezTo>
                    <a:pt x="5" y="16"/>
                    <a:pt x="2" y="10"/>
                    <a:pt x="0" y="2"/>
                  </a:cubicBezTo>
                  <a:cubicBezTo>
                    <a:pt x="0" y="2"/>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3" name="Freeform 19">
              <a:extLst>
                <a:ext uri="{FF2B5EF4-FFF2-40B4-BE49-F238E27FC236}">
                  <a16:creationId xmlns:a16="http://schemas.microsoft.com/office/drawing/2014/main" id="{5034322C-5E2F-4E40-B77B-AA4958A35B4E}"/>
                </a:ext>
              </a:extLst>
            </p:cNvPr>
            <p:cNvSpPr>
              <a:spLocks/>
            </p:cNvSpPr>
            <p:nvPr/>
          </p:nvSpPr>
          <p:spPr bwMode="auto">
            <a:xfrm>
              <a:off x="736918" y="1385888"/>
              <a:ext cx="96837" cy="52388"/>
            </a:xfrm>
            <a:custGeom>
              <a:avLst/>
              <a:gdLst>
                <a:gd name="T0" fmla="*/ 51 w 51"/>
                <a:gd name="T1" fmla="*/ 18 h 28"/>
                <a:gd name="T2" fmla="*/ 19 w 51"/>
                <a:gd name="T3" fmla="*/ 23 h 28"/>
                <a:gd name="T4" fmla="*/ 0 w 51"/>
                <a:gd name="T5" fmla="*/ 4 h 28"/>
                <a:gd name="T6" fmla="*/ 22 w 51"/>
                <a:gd name="T7" fmla="*/ 1 h 28"/>
                <a:gd name="T8" fmla="*/ 51 w 51"/>
                <a:gd name="T9" fmla="*/ 18 h 28"/>
              </a:gdLst>
              <a:ahLst/>
              <a:cxnLst>
                <a:cxn ang="0">
                  <a:pos x="T0" y="T1"/>
                </a:cxn>
                <a:cxn ang="0">
                  <a:pos x="T2" y="T3"/>
                </a:cxn>
                <a:cxn ang="0">
                  <a:pos x="T4" y="T5"/>
                </a:cxn>
                <a:cxn ang="0">
                  <a:pos x="T6" y="T7"/>
                </a:cxn>
                <a:cxn ang="0">
                  <a:pos x="T8" y="T9"/>
                </a:cxn>
              </a:cxnLst>
              <a:rect l="0" t="0" r="r" b="b"/>
              <a:pathLst>
                <a:path w="51" h="28">
                  <a:moveTo>
                    <a:pt x="51" y="18"/>
                  </a:moveTo>
                  <a:cubicBezTo>
                    <a:pt x="42" y="26"/>
                    <a:pt x="29" y="28"/>
                    <a:pt x="19" y="23"/>
                  </a:cubicBezTo>
                  <a:cubicBezTo>
                    <a:pt x="11" y="18"/>
                    <a:pt x="5" y="12"/>
                    <a:pt x="0" y="4"/>
                  </a:cubicBezTo>
                  <a:cubicBezTo>
                    <a:pt x="7" y="1"/>
                    <a:pt x="15" y="0"/>
                    <a:pt x="22" y="1"/>
                  </a:cubicBezTo>
                  <a:cubicBezTo>
                    <a:pt x="34" y="3"/>
                    <a:pt x="43" y="10"/>
                    <a:pt x="5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4" name="Freeform 20">
              <a:extLst>
                <a:ext uri="{FF2B5EF4-FFF2-40B4-BE49-F238E27FC236}">
                  <a16:creationId xmlns:a16="http://schemas.microsoft.com/office/drawing/2014/main" id="{F1F43C54-DF1E-4D32-90A3-BCBDED03044F}"/>
                </a:ext>
              </a:extLst>
            </p:cNvPr>
            <p:cNvSpPr>
              <a:spLocks/>
            </p:cNvSpPr>
            <p:nvPr/>
          </p:nvSpPr>
          <p:spPr bwMode="auto">
            <a:xfrm>
              <a:off x="1595755" y="1377950"/>
              <a:ext cx="95250" cy="60325"/>
            </a:xfrm>
            <a:custGeom>
              <a:avLst/>
              <a:gdLst>
                <a:gd name="T0" fmla="*/ 0 w 51"/>
                <a:gd name="T1" fmla="*/ 22 h 32"/>
                <a:gd name="T2" fmla="*/ 51 w 51"/>
                <a:gd name="T3" fmla="*/ 8 h 32"/>
                <a:gd name="T4" fmla="*/ 47 w 51"/>
                <a:gd name="T5" fmla="*/ 14 h 32"/>
                <a:gd name="T6" fmla="*/ 31 w 51"/>
                <a:gd name="T7" fmla="*/ 27 h 32"/>
                <a:gd name="T8" fmla="*/ 0 w 51"/>
                <a:gd name="T9" fmla="*/ 22 h 32"/>
              </a:gdLst>
              <a:ahLst/>
              <a:cxnLst>
                <a:cxn ang="0">
                  <a:pos x="T0" y="T1"/>
                </a:cxn>
                <a:cxn ang="0">
                  <a:pos x="T2" y="T3"/>
                </a:cxn>
                <a:cxn ang="0">
                  <a:pos x="T4" y="T5"/>
                </a:cxn>
                <a:cxn ang="0">
                  <a:pos x="T6" y="T7"/>
                </a:cxn>
                <a:cxn ang="0">
                  <a:pos x="T8" y="T9"/>
                </a:cxn>
              </a:cxnLst>
              <a:rect l="0" t="0" r="r" b="b"/>
              <a:pathLst>
                <a:path w="51" h="32">
                  <a:moveTo>
                    <a:pt x="0" y="22"/>
                  </a:moveTo>
                  <a:cubicBezTo>
                    <a:pt x="11" y="7"/>
                    <a:pt x="36" y="0"/>
                    <a:pt x="51" y="8"/>
                  </a:cubicBezTo>
                  <a:cubicBezTo>
                    <a:pt x="50" y="10"/>
                    <a:pt x="48" y="12"/>
                    <a:pt x="47" y="14"/>
                  </a:cubicBezTo>
                  <a:cubicBezTo>
                    <a:pt x="43" y="19"/>
                    <a:pt x="38" y="24"/>
                    <a:pt x="31" y="27"/>
                  </a:cubicBezTo>
                  <a:cubicBezTo>
                    <a:pt x="21" y="32"/>
                    <a:pt x="9" y="30"/>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5" name="Freeform 21">
              <a:extLst>
                <a:ext uri="{FF2B5EF4-FFF2-40B4-BE49-F238E27FC236}">
                  <a16:creationId xmlns:a16="http://schemas.microsoft.com/office/drawing/2014/main" id="{2DA74766-95D3-46E2-BD68-89B10C4CF649}"/>
                </a:ext>
              </a:extLst>
            </p:cNvPr>
            <p:cNvSpPr>
              <a:spLocks/>
            </p:cNvSpPr>
            <p:nvPr/>
          </p:nvSpPr>
          <p:spPr bwMode="auto">
            <a:xfrm>
              <a:off x="1689418" y="1135063"/>
              <a:ext cx="53975" cy="93663"/>
            </a:xfrm>
            <a:custGeom>
              <a:avLst/>
              <a:gdLst>
                <a:gd name="T0" fmla="*/ 11 w 29"/>
                <a:gd name="T1" fmla="*/ 50 h 50"/>
                <a:gd name="T2" fmla="*/ 13 w 29"/>
                <a:gd name="T3" fmla="*/ 0 h 50"/>
                <a:gd name="T4" fmla="*/ 11 w 29"/>
                <a:gd name="T5" fmla="*/ 50 h 50"/>
              </a:gdLst>
              <a:ahLst/>
              <a:cxnLst>
                <a:cxn ang="0">
                  <a:pos x="T0" y="T1"/>
                </a:cxn>
                <a:cxn ang="0">
                  <a:pos x="T2" y="T3"/>
                </a:cxn>
                <a:cxn ang="0">
                  <a:pos x="T4" y="T5"/>
                </a:cxn>
              </a:cxnLst>
              <a:rect l="0" t="0" r="r" b="b"/>
              <a:pathLst>
                <a:path w="29" h="50">
                  <a:moveTo>
                    <a:pt x="11" y="50"/>
                  </a:moveTo>
                  <a:cubicBezTo>
                    <a:pt x="0" y="32"/>
                    <a:pt x="0" y="18"/>
                    <a:pt x="13" y="0"/>
                  </a:cubicBezTo>
                  <a:cubicBezTo>
                    <a:pt x="29" y="14"/>
                    <a:pt x="29" y="36"/>
                    <a:pt x="1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6" name="Freeform 22">
              <a:extLst>
                <a:ext uri="{FF2B5EF4-FFF2-40B4-BE49-F238E27FC236}">
                  <a16:creationId xmlns:a16="http://schemas.microsoft.com/office/drawing/2014/main" id="{25DED0AC-5BF7-4E3F-AE78-F63AF4AFCABB}"/>
                </a:ext>
              </a:extLst>
            </p:cNvPr>
            <p:cNvSpPr>
              <a:spLocks/>
            </p:cNvSpPr>
            <p:nvPr/>
          </p:nvSpPr>
          <p:spPr bwMode="auto">
            <a:xfrm>
              <a:off x="684530" y="1135063"/>
              <a:ext cx="55562" cy="93663"/>
            </a:xfrm>
            <a:custGeom>
              <a:avLst/>
              <a:gdLst>
                <a:gd name="T0" fmla="*/ 18 w 29"/>
                <a:gd name="T1" fmla="*/ 50 h 50"/>
                <a:gd name="T2" fmla="*/ 16 w 29"/>
                <a:gd name="T3" fmla="*/ 0 h 50"/>
                <a:gd name="T4" fmla="*/ 18 w 29"/>
                <a:gd name="T5" fmla="*/ 50 h 50"/>
              </a:gdLst>
              <a:ahLst/>
              <a:cxnLst>
                <a:cxn ang="0">
                  <a:pos x="T0" y="T1"/>
                </a:cxn>
                <a:cxn ang="0">
                  <a:pos x="T2" y="T3"/>
                </a:cxn>
                <a:cxn ang="0">
                  <a:pos x="T4" y="T5"/>
                </a:cxn>
              </a:cxnLst>
              <a:rect l="0" t="0" r="r" b="b"/>
              <a:pathLst>
                <a:path w="29" h="50">
                  <a:moveTo>
                    <a:pt x="18" y="50"/>
                  </a:moveTo>
                  <a:cubicBezTo>
                    <a:pt x="0" y="36"/>
                    <a:pt x="0" y="14"/>
                    <a:pt x="16" y="0"/>
                  </a:cubicBezTo>
                  <a:cubicBezTo>
                    <a:pt x="28" y="13"/>
                    <a:pt x="29" y="35"/>
                    <a:pt x="18"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7" name="Freeform 23">
              <a:extLst>
                <a:ext uri="{FF2B5EF4-FFF2-40B4-BE49-F238E27FC236}">
                  <a16:creationId xmlns:a16="http://schemas.microsoft.com/office/drawing/2014/main" id="{844FFE49-7D80-4B49-B31A-C8C49B4C9250}"/>
                </a:ext>
              </a:extLst>
            </p:cNvPr>
            <p:cNvSpPr>
              <a:spLocks/>
            </p:cNvSpPr>
            <p:nvPr/>
          </p:nvSpPr>
          <p:spPr bwMode="auto">
            <a:xfrm>
              <a:off x="922655" y="1397000"/>
              <a:ext cx="66675" cy="65088"/>
            </a:xfrm>
            <a:custGeom>
              <a:avLst/>
              <a:gdLst>
                <a:gd name="T0" fmla="*/ 35 w 35"/>
                <a:gd name="T1" fmla="*/ 34 h 35"/>
                <a:gd name="T2" fmla="*/ 3 w 35"/>
                <a:gd name="T3" fmla="*/ 1 h 35"/>
                <a:gd name="T4" fmla="*/ 35 w 35"/>
                <a:gd name="T5" fmla="*/ 34 h 35"/>
              </a:gdLst>
              <a:ahLst/>
              <a:cxnLst>
                <a:cxn ang="0">
                  <a:pos x="T0" y="T1"/>
                </a:cxn>
                <a:cxn ang="0">
                  <a:pos x="T2" y="T3"/>
                </a:cxn>
                <a:cxn ang="0">
                  <a:pos x="T4" y="T5"/>
                </a:cxn>
              </a:cxnLst>
              <a:rect l="0" t="0" r="r" b="b"/>
              <a:pathLst>
                <a:path w="35" h="35">
                  <a:moveTo>
                    <a:pt x="35" y="34"/>
                  </a:moveTo>
                  <a:cubicBezTo>
                    <a:pt x="15" y="35"/>
                    <a:pt x="0" y="24"/>
                    <a:pt x="3" y="1"/>
                  </a:cubicBezTo>
                  <a:cubicBezTo>
                    <a:pt x="17" y="0"/>
                    <a:pt x="35" y="18"/>
                    <a:pt x="3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8" name="Freeform 24">
              <a:extLst>
                <a:ext uri="{FF2B5EF4-FFF2-40B4-BE49-F238E27FC236}">
                  <a16:creationId xmlns:a16="http://schemas.microsoft.com/office/drawing/2014/main" id="{73325909-B75D-4624-8A45-BB84ADDDA5E9}"/>
                </a:ext>
              </a:extLst>
            </p:cNvPr>
            <p:cNvSpPr>
              <a:spLocks/>
            </p:cNvSpPr>
            <p:nvPr/>
          </p:nvSpPr>
          <p:spPr bwMode="auto">
            <a:xfrm>
              <a:off x="1576705" y="1323975"/>
              <a:ext cx="53975" cy="82550"/>
            </a:xfrm>
            <a:custGeom>
              <a:avLst/>
              <a:gdLst>
                <a:gd name="T0" fmla="*/ 15 w 29"/>
                <a:gd name="T1" fmla="*/ 0 h 44"/>
                <a:gd name="T2" fmla="*/ 4 w 29"/>
                <a:gd name="T3" fmla="*/ 44 h 44"/>
                <a:gd name="T4" fmla="*/ 1 w 29"/>
                <a:gd name="T5" fmla="*/ 23 h 44"/>
                <a:gd name="T6" fmla="*/ 15 w 29"/>
                <a:gd name="T7" fmla="*/ 0 h 44"/>
              </a:gdLst>
              <a:ahLst/>
              <a:cxnLst>
                <a:cxn ang="0">
                  <a:pos x="T0" y="T1"/>
                </a:cxn>
                <a:cxn ang="0">
                  <a:pos x="T2" y="T3"/>
                </a:cxn>
                <a:cxn ang="0">
                  <a:pos x="T4" y="T5"/>
                </a:cxn>
                <a:cxn ang="0">
                  <a:pos x="T6" y="T7"/>
                </a:cxn>
              </a:cxnLst>
              <a:rect l="0" t="0" r="r" b="b"/>
              <a:pathLst>
                <a:path w="29" h="44">
                  <a:moveTo>
                    <a:pt x="15" y="0"/>
                  </a:moveTo>
                  <a:cubicBezTo>
                    <a:pt x="29" y="18"/>
                    <a:pt x="22" y="35"/>
                    <a:pt x="4" y="44"/>
                  </a:cubicBezTo>
                  <a:cubicBezTo>
                    <a:pt x="2" y="37"/>
                    <a:pt x="0" y="30"/>
                    <a:pt x="1" y="23"/>
                  </a:cubicBezTo>
                  <a:cubicBezTo>
                    <a:pt x="1" y="13"/>
                    <a:pt x="7" y="6"/>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9" name="Freeform 25">
              <a:extLst>
                <a:ext uri="{FF2B5EF4-FFF2-40B4-BE49-F238E27FC236}">
                  <a16:creationId xmlns:a16="http://schemas.microsoft.com/office/drawing/2014/main" id="{B92FCE93-EDB2-45FE-8124-67AE69396EDD}"/>
                </a:ext>
              </a:extLst>
            </p:cNvPr>
            <p:cNvSpPr>
              <a:spLocks/>
            </p:cNvSpPr>
            <p:nvPr/>
          </p:nvSpPr>
          <p:spPr bwMode="auto">
            <a:xfrm>
              <a:off x="752793" y="1268413"/>
              <a:ext cx="55562" cy="84138"/>
            </a:xfrm>
            <a:custGeom>
              <a:avLst/>
              <a:gdLst>
                <a:gd name="T0" fmla="*/ 18 w 30"/>
                <a:gd name="T1" fmla="*/ 45 h 45"/>
                <a:gd name="T2" fmla="*/ 19 w 30"/>
                <a:gd name="T3" fmla="*/ 0 h 45"/>
                <a:gd name="T4" fmla="*/ 18 w 30"/>
                <a:gd name="T5" fmla="*/ 45 h 45"/>
              </a:gdLst>
              <a:ahLst/>
              <a:cxnLst>
                <a:cxn ang="0">
                  <a:pos x="T0" y="T1"/>
                </a:cxn>
                <a:cxn ang="0">
                  <a:pos x="T2" y="T3"/>
                </a:cxn>
                <a:cxn ang="0">
                  <a:pos x="T4" y="T5"/>
                </a:cxn>
              </a:cxnLst>
              <a:rect l="0" t="0" r="r" b="b"/>
              <a:pathLst>
                <a:path w="30" h="45">
                  <a:moveTo>
                    <a:pt x="18" y="45"/>
                  </a:moveTo>
                  <a:cubicBezTo>
                    <a:pt x="4" y="33"/>
                    <a:pt x="0" y="14"/>
                    <a:pt x="19" y="0"/>
                  </a:cubicBezTo>
                  <a:cubicBezTo>
                    <a:pt x="30" y="9"/>
                    <a:pt x="30" y="34"/>
                    <a:pt x="1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0" name="Freeform 26">
              <a:extLst>
                <a:ext uri="{FF2B5EF4-FFF2-40B4-BE49-F238E27FC236}">
                  <a16:creationId xmlns:a16="http://schemas.microsoft.com/office/drawing/2014/main" id="{BBF8DCD5-C6D8-4CE2-87E7-B46D3A9A5E27}"/>
                </a:ext>
              </a:extLst>
            </p:cNvPr>
            <p:cNvSpPr>
              <a:spLocks/>
            </p:cNvSpPr>
            <p:nvPr/>
          </p:nvSpPr>
          <p:spPr bwMode="auto">
            <a:xfrm>
              <a:off x="730568" y="1206500"/>
              <a:ext cx="52387" cy="79375"/>
            </a:xfrm>
            <a:custGeom>
              <a:avLst/>
              <a:gdLst>
                <a:gd name="T0" fmla="*/ 21 w 28"/>
                <a:gd name="T1" fmla="*/ 0 h 43"/>
                <a:gd name="T2" fmla="*/ 9 w 28"/>
                <a:gd name="T3" fmla="*/ 43 h 43"/>
                <a:gd name="T4" fmla="*/ 3 w 28"/>
                <a:gd name="T5" fmla="*/ 18 h 43"/>
                <a:gd name="T6" fmla="*/ 21 w 28"/>
                <a:gd name="T7" fmla="*/ 0 h 43"/>
              </a:gdLst>
              <a:ahLst/>
              <a:cxnLst>
                <a:cxn ang="0">
                  <a:pos x="T0" y="T1"/>
                </a:cxn>
                <a:cxn ang="0">
                  <a:pos x="T2" y="T3"/>
                </a:cxn>
                <a:cxn ang="0">
                  <a:pos x="T4" y="T5"/>
                </a:cxn>
                <a:cxn ang="0">
                  <a:pos x="T6" y="T7"/>
                </a:cxn>
              </a:cxnLst>
              <a:rect l="0" t="0" r="r" b="b"/>
              <a:pathLst>
                <a:path w="28" h="43">
                  <a:moveTo>
                    <a:pt x="21" y="0"/>
                  </a:moveTo>
                  <a:cubicBezTo>
                    <a:pt x="28" y="15"/>
                    <a:pt x="25" y="29"/>
                    <a:pt x="9" y="43"/>
                  </a:cubicBezTo>
                  <a:cubicBezTo>
                    <a:pt x="4" y="35"/>
                    <a:pt x="0" y="27"/>
                    <a:pt x="3" y="18"/>
                  </a:cubicBezTo>
                  <a:cubicBezTo>
                    <a:pt x="6" y="8"/>
                    <a:pt x="13" y="3"/>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1" name="Freeform 27">
              <a:extLst>
                <a:ext uri="{FF2B5EF4-FFF2-40B4-BE49-F238E27FC236}">
                  <a16:creationId xmlns:a16="http://schemas.microsoft.com/office/drawing/2014/main" id="{127DAEF6-5CCC-49D7-9EEC-39E482644B34}"/>
                </a:ext>
              </a:extLst>
            </p:cNvPr>
            <p:cNvSpPr>
              <a:spLocks/>
            </p:cNvSpPr>
            <p:nvPr/>
          </p:nvSpPr>
          <p:spPr bwMode="auto">
            <a:xfrm>
              <a:off x="806768" y="1323975"/>
              <a:ext cx="52387" cy="82550"/>
            </a:xfrm>
            <a:custGeom>
              <a:avLst/>
              <a:gdLst>
                <a:gd name="T0" fmla="*/ 20 w 28"/>
                <a:gd name="T1" fmla="*/ 44 h 44"/>
                <a:gd name="T2" fmla="*/ 2 w 28"/>
                <a:gd name="T3" fmla="*/ 24 h 44"/>
                <a:gd name="T4" fmla="*/ 9 w 28"/>
                <a:gd name="T5" fmla="*/ 0 h 44"/>
                <a:gd name="T6" fmla="*/ 20 w 28"/>
                <a:gd name="T7" fmla="*/ 44 h 44"/>
              </a:gdLst>
              <a:ahLst/>
              <a:cxnLst>
                <a:cxn ang="0">
                  <a:pos x="T0" y="T1"/>
                </a:cxn>
                <a:cxn ang="0">
                  <a:pos x="T2" y="T3"/>
                </a:cxn>
                <a:cxn ang="0">
                  <a:pos x="T4" y="T5"/>
                </a:cxn>
                <a:cxn ang="0">
                  <a:pos x="T6" y="T7"/>
                </a:cxn>
              </a:cxnLst>
              <a:rect l="0" t="0" r="r" b="b"/>
              <a:pathLst>
                <a:path w="28" h="44">
                  <a:moveTo>
                    <a:pt x="20" y="44"/>
                  </a:moveTo>
                  <a:cubicBezTo>
                    <a:pt x="11" y="39"/>
                    <a:pt x="4" y="34"/>
                    <a:pt x="2" y="24"/>
                  </a:cubicBezTo>
                  <a:cubicBezTo>
                    <a:pt x="0" y="15"/>
                    <a:pt x="4" y="7"/>
                    <a:pt x="9" y="0"/>
                  </a:cubicBezTo>
                  <a:cubicBezTo>
                    <a:pt x="22" y="8"/>
                    <a:pt x="28" y="29"/>
                    <a:pt x="2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2" name="Freeform 28">
              <a:extLst>
                <a:ext uri="{FF2B5EF4-FFF2-40B4-BE49-F238E27FC236}">
                  <a16:creationId xmlns:a16="http://schemas.microsoft.com/office/drawing/2014/main" id="{387B5266-0E3B-4B23-B826-660262C99B82}"/>
                </a:ext>
              </a:extLst>
            </p:cNvPr>
            <p:cNvSpPr>
              <a:spLocks/>
            </p:cNvSpPr>
            <p:nvPr/>
          </p:nvSpPr>
          <p:spPr bwMode="auto">
            <a:xfrm>
              <a:off x="1622743" y="1268413"/>
              <a:ext cx="50800" cy="84138"/>
            </a:xfrm>
            <a:custGeom>
              <a:avLst/>
              <a:gdLst>
                <a:gd name="T0" fmla="*/ 8 w 27"/>
                <a:gd name="T1" fmla="*/ 0 h 45"/>
                <a:gd name="T2" fmla="*/ 9 w 27"/>
                <a:gd name="T3" fmla="*/ 45 h 45"/>
                <a:gd name="T4" fmla="*/ 0 w 27"/>
                <a:gd name="T5" fmla="*/ 22 h 45"/>
                <a:gd name="T6" fmla="*/ 8 w 27"/>
                <a:gd name="T7" fmla="*/ 0 h 45"/>
              </a:gdLst>
              <a:ahLst/>
              <a:cxnLst>
                <a:cxn ang="0">
                  <a:pos x="T0" y="T1"/>
                </a:cxn>
                <a:cxn ang="0">
                  <a:pos x="T2" y="T3"/>
                </a:cxn>
                <a:cxn ang="0">
                  <a:pos x="T4" y="T5"/>
                </a:cxn>
                <a:cxn ang="0">
                  <a:pos x="T6" y="T7"/>
                </a:cxn>
              </a:cxnLst>
              <a:rect l="0" t="0" r="r" b="b"/>
              <a:pathLst>
                <a:path w="27" h="45">
                  <a:moveTo>
                    <a:pt x="8" y="0"/>
                  </a:moveTo>
                  <a:cubicBezTo>
                    <a:pt x="27" y="13"/>
                    <a:pt x="25" y="32"/>
                    <a:pt x="9" y="45"/>
                  </a:cubicBezTo>
                  <a:cubicBezTo>
                    <a:pt x="4" y="38"/>
                    <a:pt x="1" y="31"/>
                    <a:pt x="0" y="22"/>
                  </a:cubicBezTo>
                  <a:cubicBezTo>
                    <a:pt x="0" y="14"/>
                    <a:pt x="3" y="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3" name="Freeform 29">
              <a:extLst>
                <a:ext uri="{FF2B5EF4-FFF2-40B4-BE49-F238E27FC236}">
                  <a16:creationId xmlns:a16="http://schemas.microsoft.com/office/drawing/2014/main" id="{E354D19B-C246-40C3-AE62-09E120161463}"/>
                </a:ext>
              </a:extLst>
            </p:cNvPr>
            <p:cNvSpPr>
              <a:spLocks/>
            </p:cNvSpPr>
            <p:nvPr/>
          </p:nvSpPr>
          <p:spPr bwMode="auto">
            <a:xfrm>
              <a:off x="1508443" y="1368425"/>
              <a:ext cx="61912" cy="73025"/>
            </a:xfrm>
            <a:custGeom>
              <a:avLst/>
              <a:gdLst>
                <a:gd name="T0" fmla="*/ 3 w 33"/>
                <a:gd name="T1" fmla="*/ 39 h 39"/>
                <a:gd name="T2" fmla="*/ 25 w 33"/>
                <a:gd name="T3" fmla="*/ 0 h 39"/>
                <a:gd name="T4" fmla="*/ 3 w 33"/>
                <a:gd name="T5" fmla="*/ 39 h 39"/>
              </a:gdLst>
              <a:ahLst/>
              <a:cxnLst>
                <a:cxn ang="0">
                  <a:pos x="T0" y="T1"/>
                </a:cxn>
                <a:cxn ang="0">
                  <a:pos x="T2" y="T3"/>
                </a:cxn>
                <a:cxn ang="0">
                  <a:pos x="T4" y="T5"/>
                </a:cxn>
              </a:cxnLst>
              <a:rect l="0" t="0" r="r" b="b"/>
              <a:pathLst>
                <a:path w="33" h="39">
                  <a:moveTo>
                    <a:pt x="3" y="39"/>
                  </a:moveTo>
                  <a:cubicBezTo>
                    <a:pt x="0" y="23"/>
                    <a:pt x="10" y="4"/>
                    <a:pt x="25" y="0"/>
                  </a:cubicBezTo>
                  <a:cubicBezTo>
                    <a:pt x="33" y="17"/>
                    <a:pt x="27" y="35"/>
                    <a:pt x="3"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4" name="Freeform 30">
              <a:extLst>
                <a:ext uri="{FF2B5EF4-FFF2-40B4-BE49-F238E27FC236}">
                  <a16:creationId xmlns:a16="http://schemas.microsoft.com/office/drawing/2014/main" id="{74B4BEB2-F21F-4761-9939-B1C3A60CB9AE}"/>
                </a:ext>
              </a:extLst>
            </p:cNvPr>
            <p:cNvSpPr>
              <a:spLocks/>
            </p:cNvSpPr>
            <p:nvPr/>
          </p:nvSpPr>
          <p:spPr bwMode="auto">
            <a:xfrm>
              <a:off x="1440180" y="1398588"/>
              <a:ext cx="58737" cy="61913"/>
            </a:xfrm>
            <a:custGeom>
              <a:avLst/>
              <a:gdLst>
                <a:gd name="T0" fmla="*/ 0 w 32"/>
                <a:gd name="T1" fmla="*/ 33 h 33"/>
                <a:gd name="T2" fmla="*/ 32 w 32"/>
                <a:gd name="T3" fmla="*/ 0 h 33"/>
                <a:gd name="T4" fmla="*/ 26 w 32"/>
                <a:gd name="T5" fmla="*/ 24 h 33"/>
                <a:gd name="T6" fmla="*/ 0 w 32"/>
                <a:gd name="T7" fmla="*/ 33 h 33"/>
              </a:gdLst>
              <a:ahLst/>
              <a:cxnLst>
                <a:cxn ang="0">
                  <a:pos x="T0" y="T1"/>
                </a:cxn>
                <a:cxn ang="0">
                  <a:pos x="T2" y="T3"/>
                </a:cxn>
                <a:cxn ang="0">
                  <a:pos x="T4" y="T5"/>
                </a:cxn>
                <a:cxn ang="0">
                  <a:pos x="T6" y="T7"/>
                </a:cxn>
              </a:cxnLst>
              <a:rect l="0" t="0" r="r" b="b"/>
              <a:pathLst>
                <a:path w="32" h="33">
                  <a:moveTo>
                    <a:pt x="0" y="33"/>
                  </a:moveTo>
                  <a:cubicBezTo>
                    <a:pt x="4" y="12"/>
                    <a:pt x="14" y="2"/>
                    <a:pt x="32" y="0"/>
                  </a:cubicBezTo>
                  <a:cubicBezTo>
                    <a:pt x="32" y="9"/>
                    <a:pt x="32" y="17"/>
                    <a:pt x="26" y="24"/>
                  </a:cubicBezTo>
                  <a:cubicBezTo>
                    <a:pt x="19" y="32"/>
                    <a:pt x="10" y="33"/>
                    <a:pt x="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5" name="Freeform 31">
              <a:extLst>
                <a:ext uri="{FF2B5EF4-FFF2-40B4-BE49-F238E27FC236}">
                  <a16:creationId xmlns:a16="http://schemas.microsoft.com/office/drawing/2014/main" id="{D5B5DE43-66BE-4873-A1E4-38C6E9B54E68}"/>
                </a:ext>
              </a:extLst>
            </p:cNvPr>
            <p:cNvSpPr>
              <a:spLocks/>
            </p:cNvSpPr>
            <p:nvPr/>
          </p:nvSpPr>
          <p:spPr bwMode="auto">
            <a:xfrm>
              <a:off x="854393" y="1366838"/>
              <a:ext cx="58737" cy="74613"/>
            </a:xfrm>
            <a:custGeom>
              <a:avLst/>
              <a:gdLst>
                <a:gd name="T0" fmla="*/ 10 w 32"/>
                <a:gd name="T1" fmla="*/ 0 h 40"/>
                <a:gd name="T2" fmla="*/ 27 w 32"/>
                <a:gd name="T3" fmla="*/ 15 h 40"/>
                <a:gd name="T4" fmla="*/ 31 w 32"/>
                <a:gd name="T5" fmla="*/ 40 h 40"/>
                <a:gd name="T6" fmla="*/ 10 w 32"/>
                <a:gd name="T7" fmla="*/ 0 h 40"/>
              </a:gdLst>
              <a:ahLst/>
              <a:cxnLst>
                <a:cxn ang="0">
                  <a:pos x="T0" y="T1"/>
                </a:cxn>
                <a:cxn ang="0">
                  <a:pos x="T2" y="T3"/>
                </a:cxn>
                <a:cxn ang="0">
                  <a:pos x="T4" y="T5"/>
                </a:cxn>
                <a:cxn ang="0">
                  <a:pos x="T6" y="T7"/>
                </a:cxn>
              </a:cxnLst>
              <a:rect l="0" t="0" r="r" b="b"/>
              <a:pathLst>
                <a:path w="32" h="40">
                  <a:moveTo>
                    <a:pt x="10" y="0"/>
                  </a:moveTo>
                  <a:cubicBezTo>
                    <a:pt x="17" y="4"/>
                    <a:pt x="23" y="8"/>
                    <a:pt x="27" y="15"/>
                  </a:cubicBezTo>
                  <a:cubicBezTo>
                    <a:pt x="31" y="23"/>
                    <a:pt x="32" y="31"/>
                    <a:pt x="31" y="40"/>
                  </a:cubicBezTo>
                  <a:cubicBezTo>
                    <a:pt x="12" y="39"/>
                    <a:pt x="0" y="17"/>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6" name="Freeform 32">
              <a:extLst>
                <a:ext uri="{FF2B5EF4-FFF2-40B4-BE49-F238E27FC236}">
                  <a16:creationId xmlns:a16="http://schemas.microsoft.com/office/drawing/2014/main" id="{6184501E-12F2-4F34-8013-B7CA1DFFA2E5}"/>
                </a:ext>
              </a:extLst>
            </p:cNvPr>
            <p:cNvSpPr>
              <a:spLocks/>
            </p:cNvSpPr>
            <p:nvPr/>
          </p:nvSpPr>
          <p:spPr bwMode="auto">
            <a:xfrm>
              <a:off x="1649730" y="1206500"/>
              <a:ext cx="55562" cy="79375"/>
            </a:xfrm>
            <a:custGeom>
              <a:avLst/>
              <a:gdLst>
                <a:gd name="T0" fmla="*/ 4 w 30"/>
                <a:gd name="T1" fmla="*/ 0 h 43"/>
                <a:gd name="T2" fmla="*/ 17 w 30"/>
                <a:gd name="T3" fmla="*/ 43 h 43"/>
                <a:gd name="T4" fmla="*/ 2 w 30"/>
                <a:gd name="T5" fmla="*/ 22 h 43"/>
                <a:gd name="T6" fmla="*/ 4 w 30"/>
                <a:gd name="T7" fmla="*/ 0 h 43"/>
              </a:gdLst>
              <a:ahLst/>
              <a:cxnLst>
                <a:cxn ang="0">
                  <a:pos x="T0" y="T1"/>
                </a:cxn>
                <a:cxn ang="0">
                  <a:pos x="T2" y="T3"/>
                </a:cxn>
                <a:cxn ang="0">
                  <a:pos x="T4" y="T5"/>
                </a:cxn>
                <a:cxn ang="0">
                  <a:pos x="T6" y="T7"/>
                </a:cxn>
              </a:cxnLst>
              <a:rect l="0" t="0" r="r" b="b"/>
              <a:pathLst>
                <a:path w="30" h="43">
                  <a:moveTo>
                    <a:pt x="4" y="0"/>
                  </a:moveTo>
                  <a:cubicBezTo>
                    <a:pt x="23" y="4"/>
                    <a:pt x="30" y="28"/>
                    <a:pt x="17" y="43"/>
                  </a:cubicBezTo>
                  <a:cubicBezTo>
                    <a:pt x="10" y="37"/>
                    <a:pt x="5" y="31"/>
                    <a:pt x="2" y="22"/>
                  </a:cubicBezTo>
                  <a:cubicBezTo>
                    <a:pt x="0" y="16"/>
                    <a:pt x="1" y="5"/>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7" name="Freeform 33">
              <a:extLst>
                <a:ext uri="{FF2B5EF4-FFF2-40B4-BE49-F238E27FC236}">
                  <a16:creationId xmlns:a16="http://schemas.microsoft.com/office/drawing/2014/main" id="{5582C75D-ADCC-47FC-9451-1F38FDD123FD}"/>
                </a:ext>
              </a:extLst>
            </p:cNvPr>
            <p:cNvSpPr>
              <a:spLocks/>
            </p:cNvSpPr>
            <p:nvPr/>
          </p:nvSpPr>
          <p:spPr bwMode="auto">
            <a:xfrm>
              <a:off x="949643" y="1285875"/>
              <a:ext cx="44450" cy="44450"/>
            </a:xfrm>
            <a:custGeom>
              <a:avLst/>
              <a:gdLst>
                <a:gd name="T0" fmla="*/ 5 w 24"/>
                <a:gd name="T1" fmla="*/ 0 h 23"/>
                <a:gd name="T2" fmla="*/ 11 w 24"/>
                <a:gd name="T3" fmla="*/ 4 h 23"/>
                <a:gd name="T4" fmla="*/ 14 w 24"/>
                <a:gd name="T5" fmla="*/ 4 h 23"/>
                <a:gd name="T6" fmla="*/ 20 w 24"/>
                <a:gd name="T7" fmla="*/ 0 h 23"/>
                <a:gd name="T8" fmla="*/ 18 w 24"/>
                <a:gd name="T9" fmla="*/ 7 h 23"/>
                <a:gd name="T10" fmla="*/ 19 w 24"/>
                <a:gd name="T11" fmla="*/ 9 h 23"/>
                <a:gd name="T12" fmla="*/ 24 w 24"/>
                <a:gd name="T13" fmla="*/ 14 h 23"/>
                <a:gd name="T14" fmla="*/ 18 w 24"/>
                <a:gd name="T15" fmla="*/ 15 h 23"/>
                <a:gd name="T16" fmla="*/ 15 w 24"/>
                <a:gd name="T17" fmla="*/ 16 h 23"/>
                <a:gd name="T18" fmla="*/ 12 w 24"/>
                <a:gd name="T19" fmla="*/ 23 h 23"/>
                <a:gd name="T20" fmla="*/ 10 w 24"/>
                <a:gd name="T21" fmla="*/ 17 h 23"/>
                <a:gd name="T22" fmla="*/ 7 w 24"/>
                <a:gd name="T23" fmla="*/ 15 h 23"/>
                <a:gd name="T24" fmla="*/ 0 w 24"/>
                <a:gd name="T25" fmla="*/ 14 h 23"/>
                <a:gd name="T26" fmla="*/ 6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3"/>
                    <a:pt x="11" y="4"/>
                  </a:cubicBezTo>
                  <a:cubicBezTo>
                    <a:pt x="12" y="4"/>
                    <a:pt x="13" y="4"/>
                    <a:pt x="14" y="4"/>
                  </a:cubicBezTo>
                  <a:cubicBezTo>
                    <a:pt x="16" y="3"/>
                    <a:pt x="17" y="1"/>
                    <a:pt x="20" y="0"/>
                  </a:cubicBezTo>
                  <a:cubicBezTo>
                    <a:pt x="19" y="3"/>
                    <a:pt x="19" y="5"/>
                    <a:pt x="18" y="7"/>
                  </a:cubicBezTo>
                  <a:cubicBezTo>
                    <a:pt x="18" y="8"/>
                    <a:pt x="18" y="9"/>
                    <a:pt x="19" y="9"/>
                  </a:cubicBezTo>
                  <a:cubicBezTo>
                    <a:pt x="21" y="11"/>
                    <a:pt x="22" y="12"/>
                    <a:pt x="24" y="14"/>
                  </a:cubicBezTo>
                  <a:cubicBezTo>
                    <a:pt x="22" y="14"/>
                    <a:pt x="20" y="14"/>
                    <a:pt x="18" y="15"/>
                  </a:cubicBezTo>
                  <a:cubicBezTo>
                    <a:pt x="16" y="15"/>
                    <a:pt x="16" y="15"/>
                    <a:pt x="15" y="16"/>
                  </a:cubicBezTo>
                  <a:cubicBezTo>
                    <a:pt x="14" y="18"/>
                    <a:pt x="13" y="20"/>
                    <a:pt x="12" y="23"/>
                  </a:cubicBezTo>
                  <a:cubicBezTo>
                    <a:pt x="12" y="20"/>
                    <a:pt x="11" y="18"/>
                    <a:pt x="10" y="17"/>
                  </a:cubicBezTo>
                  <a:cubicBezTo>
                    <a:pt x="9" y="15"/>
                    <a:pt x="8" y="15"/>
                    <a:pt x="7" y="15"/>
                  </a:cubicBezTo>
                  <a:cubicBezTo>
                    <a:pt x="5" y="14"/>
                    <a:pt x="3" y="14"/>
                    <a:pt x="0" y="14"/>
                  </a:cubicBezTo>
                  <a:cubicBezTo>
                    <a:pt x="2" y="12"/>
                    <a:pt x="4" y="11"/>
                    <a:pt x="6" y="9"/>
                  </a:cubicBezTo>
                  <a:cubicBezTo>
                    <a:pt x="6" y="9"/>
                    <a:pt x="7" y="8"/>
                    <a:pt x="6" y="7"/>
                  </a:cubicBezTo>
                  <a:cubicBezTo>
                    <a:pt x="6" y="5"/>
                    <a:pt x="5" y="3"/>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8" name="Freeform 34">
              <a:extLst>
                <a:ext uri="{FF2B5EF4-FFF2-40B4-BE49-F238E27FC236}">
                  <a16:creationId xmlns:a16="http://schemas.microsoft.com/office/drawing/2014/main" id="{43D8C98B-D4D7-462D-8B41-C4E80E2C320B}"/>
                </a:ext>
              </a:extLst>
            </p:cNvPr>
            <p:cNvSpPr>
              <a:spLocks/>
            </p:cNvSpPr>
            <p:nvPr/>
          </p:nvSpPr>
          <p:spPr bwMode="auto">
            <a:xfrm>
              <a:off x="1252855" y="1285875"/>
              <a:ext cx="44450" cy="44450"/>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0 w 24"/>
                <a:gd name="T21" fmla="*/ 4 h 23"/>
                <a:gd name="T22" fmla="*/ 13 w 24"/>
                <a:gd name="T23" fmla="*/ 4 h 23"/>
                <a:gd name="T24" fmla="*/ 19 w 24"/>
                <a:gd name="T25" fmla="*/ 0 h 23"/>
                <a:gd name="T26" fmla="*/ 18 w 24"/>
                <a:gd name="T27" fmla="*/ 6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4" y="14"/>
                    <a:pt x="2" y="14"/>
                    <a:pt x="0" y="14"/>
                  </a:cubicBezTo>
                  <a:cubicBezTo>
                    <a:pt x="2" y="12"/>
                    <a:pt x="3" y="11"/>
                    <a:pt x="5" y="9"/>
                  </a:cubicBezTo>
                  <a:cubicBezTo>
                    <a:pt x="6" y="9"/>
                    <a:pt x="6" y="8"/>
                    <a:pt x="6" y="7"/>
                  </a:cubicBezTo>
                  <a:cubicBezTo>
                    <a:pt x="5" y="5"/>
                    <a:pt x="5" y="3"/>
                    <a:pt x="4" y="0"/>
                  </a:cubicBezTo>
                  <a:cubicBezTo>
                    <a:pt x="7" y="1"/>
                    <a:pt x="9" y="2"/>
                    <a:pt x="10" y="4"/>
                  </a:cubicBezTo>
                  <a:cubicBezTo>
                    <a:pt x="11" y="4"/>
                    <a:pt x="12" y="4"/>
                    <a:pt x="13" y="4"/>
                  </a:cubicBezTo>
                  <a:cubicBezTo>
                    <a:pt x="15" y="2"/>
                    <a:pt x="17" y="1"/>
                    <a:pt x="19" y="0"/>
                  </a:cubicBezTo>
                  <a:cubicBezTo>
                    <a:pt x="18" y="2"/>
                    <a:pt x="18" y="4"/>
                    <a:pt x="18" y="6"/>
                  </a:cubicBezTo>
                  <a:cubicBezTo>
                    <a:pt x="17" y="8"/>
                    <a:pt x="17" y="9"/>
                    <a:pt x="19" y="10"/>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9" name="Freeform 35">
              <a:extLst>
                <a:ext uri="{FF2B5EF4-FFF2-40B4-BE49-F238E27FC236}">
                  <a16:creationId xmlns:a16="http://schemas.microsoft.com/office/drawing/2014/main" id="{B0B5A7BE-764F-4310-857B-1586D5CEB6D7}"/>
                </a:ext>
              </a:extLst>
            </p:cNvPr>
            <p:cNvSpPr>
              <a:spLocks/>
            </p:cNvSpPr>
            <p:nvPr/>
          </p:nvSpPr>
          <p:spPr bwMode="auto">
            <a:xfrm>
              <a:off x="1371918" y="1285875"/>
              <a:ext cx="46037" cy="44450"/>
            </a:xfrm>
            <a:custGeom>
              <a:avLst/>
              <a:gdLst>
                <a:gd name="T0" fmla="*/ 19 w 24"/>
                <a:gd name="T1" fmla="*/ 0 h 23"/>
                <a:gd name="T2" fmla="*/ 18 w 24"/>
                <a:gd name="T3" fmla="*/ 7 h 23"/>
                <a:gd name="T4" fmla="*/ 19 w 24"/>
                <a:gd name="T5" fmla="*/ 9 h 23"/>
                <a:gd name="T6" fmla="*/ 24 w 24"/>
                <a:gd name="T7" fmla="*/ 14 h 23"/>
                <a:gd name="T8" fmla="*/ 18 w 24"/>
                <a:gd name="T9" fmla="*/ 14 h 23"/>
                <a:gd name="T10" fmla="*/ 15 w 24"/>
                <a:gd name="T11" fmla="*/ 17 h 23"/>
                <a:gd name="T12" fmla="*/ 12 w 24"/>
                <a:gd name="T13" fmla="*/ 23 h 23"/>
                <a:gd name="T14" fmla="*/ 10 w 24"/>
                <a:gd name="T15" fmla="*/ 16 h 23"/>
                <a:gd name="T16" fmla="*/ 7 w 24"/>
                <a:gd name="T17" fmla="*/ 15 h 23"/>
                <a:gd name="T18" fmla="*/ 0 w 24"/>
                <a:gd name="T19" fmla="*/ 14 h 23"/>
                <a:gd name="T20" fmla="*/ 5 w 24"/>
                <a:gd name="T21" fmla="*/ 10 h 23"/>
                <a:gd name="T22" fmla="*/ 6 w 24"/>
                <a:gd name="T23" fmla="*/ 6 h 23"/>
                <a:gd name="T24" fmla="*/ 5 w 24"/>
                <a:gd name="T25" fmla="*/ 0 h 23"/>
                <a:gd name="T26" fmla="*/ 11 w 24"/>
                <a:gd name="T27" fmla="*/ 4 h 23"/>
                <a:gd name="T28" fmla="*/ 13 w 24"/>
                <a:gd name="T29" fmla="*/ 4 h 23"/>
                <a:gd name="T30" fmla="*/ 19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19" y="0"/>
                  </a:moveTo>
                  <a:cubicBezTo>
                    <a:pt x="19" y="3"/>
                    <a:pt x="18" y="5"/>
                    <a:pt x="18" y="7"/>
                  </a:cubicBezTo>
                  <a:cubicBezTo>
                    <a:pt x="18" y="8"/>
                    <a:pt x="18" y="9"/>
                    <a:pt x="19" y="9"/>
                  </a:cubicBezTo>
                  <a:cubicBezTo>
                    <a:pt x="20" y="11"/>
                    <a:pt x="22" y="12"/>
                    <a:pt x="24" y="14"/>
                  </a:cubicBezTo>
                  <a:cubicBezTo>
                    <a:pt x="22" y="14"/>
                    <a:pt x="20" y="15"/>
                    <a:pt x="18" y="14"/>
                  </a:cubicBezTo>
                  <a:cubicBezTo>
                    <a:pt x="16" y="14"/>
                    <a:pt x="15" y="15"/>
                    <a:pt x="15" y="17"/>
                  </a:cubicBezTo>
                  <a:cubicBezTo>
                    <a:pt x="14" y="19"/>
                    <a:pt x="13" y="20"/>
                    <a:pt x="12" y="23"/>
                  </a:cubicBezTo>
                  <a:cubicBezTo>
                    <a:pt x="11" y="20"/>
                    <a:pt x="10" y="18"/>
                    <a:pt x="10" y="16"/>
                  </a:cubicBezTo>
                  <a:cubicBezTo>
                    <a:pt x="9" y="15"/>
                    <a:pt x="8" y="15"/>
                    <a:pt x="7" y="15"/>
                  </a:cubicBezTo>
                  <a:cubicBezTo>
                    <a:pt x="5" y="14"/>
                    <a:pt x="3" y="14"/>
                    <a:pt x="0" y="14"/>
                  </a:cubicBezTo>
                  <a:cubicBezTo>
                    <a:pt x="2" y="12"/>
                    <a:pt x="4" y="11"/>
                    <a:pt x="5" y="10"/>
                  </a:cubicBezTo>
                  <a:cubicBezTo>
                    <a:pt x="6" y="9"/>
                    <a:pt x="7" y="8"/>
                    <a:pt x="6" y="6"/>
                  </a:cubicBezTo>
                  <a:cubicBezTo>
                    <a:pt x="6" y="4"/>
                    <a:pt x="5" y="2"/>
                    <a:pt x="5" y="0"/>
                  </a:cubicBezTo>
                  <a:cubicBezTo>
                    <a:pt x="7" y="1"/>
                    <a:pt x="9" y="3"/>
                    <a:pt x="11" y="4"/>
                  </a:cubicBezTo>
                  <a:cubicBezTo>
                    <a:pt x="12" y="4"/>
                    <a:pt x="13" y="4"/>
                    <a:pt x="13" y="4"/>
                  </a:cubicBezTo>
                  <a:cubicBezTo>
                    <a:pt x="15" y="3"/>
                    <a:pt x="17" y="1"/>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0" name="Freeform 36">
              <a:extLst>
                <a:ext uri="{FF2B5EF4-FFF2-40B4-BE49-F238E27FC236}">
                  <a16:creationId xmlns:a16="http://schemas.microsoft.com/office/drawing/2014/main" id="{220D4C91-74B3-4CD2-8ADA-329C87DA4969}"/>
                </a:ext>
              </a:extLst>
            </p:cNvPr>
            <p:cNvSpPr>
              <a:spLocks/>
            </p:cNvSpPr>
            <p:nvPr/>
          </p:nvSpPr>
          <p:spPr bwMode="auto">
            <a:xfrm>
              <a:off x="1192530" y="1285875"/>
              <a:ext cx="42862" cy="44450"/>
            </a:xfrm>
            <a:custGeom>
              <a:avLst/>
              <a:gdLst>
                <a:gd name="T0" fmla="*/ 19 w 23"/>
                <a:gd name="T1" fmla="*/ 0 h 23"/>
                <a:gd name="T2" fmla="*/ 17 w 23"/>
                <a:gd name="T3" fmla="*/ 7 h 23"/>
                <a:gd name="T4" fmla="*/ 18 w 23"/>
                <a:gd name="T5" fmla="*/ 9 h 23"/>
                <a:gd name="T6" fmla="*/ 23 w 23"/>
                <a:gd name="T7" fmla="*/ 14 h 23"/>
                <a:gd name="T8" fmla="*/ 16 w 23"/>
                <a:gd name="T9" fmla="*/ 15 h 23"/>
                <a:gd name="T10" fmla="*/ 14 w 23"/>
                <a:gd name="T11" fmla="*/ 16 h 23"/>
                <a:gd name="T12" fmla="*/ 11 w 23"/>
                <a:gd name="T13" fmla="*/ 23 h 23"/>
                <a:gd name="T14" fmla="*/ 9 w 23"/>
                <a:gd name="T15" fmla="*/ 17 h 23"/>
                <a:gd name="T16" fmla="*/ 6 w 23"/>
                <a:gd name="T17" fmla="*/ 14 h 23"/>
                <a:gd name="T18" fmla="*/ 0 w 23"/>
                <a:gd name="T19" fmla="*/ 14 h 23"/>
                <a:gd name="T20" fmla="*/ 5 w 23"/>
                <a:gd name="T21" fmla="*/ 9 h 23"/>
                <a:gd name="T22" fmla="*/ 6 w 23"/>
                <a:gd name="T23" fmla="*/ 7 h 23"/>
                <a:gd name="T24" fmla="*/ 4 w 23"/>
                <a:gd name="T25" fmla="*/ 0 h 23"/>
                <a:gd name="T26" fmla="*/ 10 w 23"/>
                <a:gd name="T27" fmla="*/ 4 h 23"/>
                <a:gd name="T28" fmla="*/ 13 w 23"/>
                <a:gd name="T29" fmla="*/ 4 h 23"/>
                <a:gd name="T30" fmla="*/ 19 w 23"/>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9" y="0"/>
                  </a:moveTo>
                  <a:cubicBezTo>
                    <a:pt x="18" y="3"/>
                    <a:pt x="18" y="5"/>
                    <a:pt x="17" y="7"/>
                  </a:cubicBezTo>
                  <a:cubicBezTo>
                    <a:pt x="17" y="8"/>
                    <a:pt x="17" y="9"/>
                    <a:pt x="18" y="9"/>
                  </a:cubicBezTo>
                  <a:cubicBezTo>
                    <a:pt x="20" y="11"/>
                    <a:pt x="21" y="12"/>
                    <a:pt x="23" y="14"/>
                  </a:cubicBezTo>
                  <a:cubicBezTo>
                    <a:pt x="21" y="14"/>
                    <a:pt x="19" y="14"/>
                    <a:pt x="16" y="15"/>
                  </a:cubicBezTo>
                  <a:cubicBezTo>
                    <a:pt x="15" y="15"/>
                    <a:pt x="15" y="15"/>
                    <a:pt x="14" y="16"/>
                  </a:cubicBezTo>
                  <a:cubicBezTo>
                    <a:pt x="13" y="18"/>
                    <a:pt x="12" y="20"/>
                    <a:pt x="11" y="23"/>
                  </a:cubicBezTo>
                  <a:cubicBezTo>
                    <a:pt x="11" y="20"/>
                    <a:pt x="10" y="19"/>
                    <a:pt x="9" y="17"/>
                  </a:cubicBezTo>
                  <a:cubicBezTo>
                    <a:pt x="8" y="15"/>
                    <a:pt x="8" y="14"/>
                    <a:pt x="6" y="14"/>
                  </a:cubicBezTo>
                  <a:cubicBezTo>
                    <a:pt x="4" y="15"/>
                    <a:pt x="2" y="14"/>
                    <a:pt x="0" y="14"/>
                  </a:cubicBezTo>
                  <a:cubicBezTo>
                    <a:pt x="2" y="12"/>
                    <a:pt x="3" y="11"/>
                    <a:pt x="5" y="9"/>
                  </a:cubicBezTo>
                  <a:cubicBezTo>
                    <a:pt x="6" y="9"/>
                    <a:pt x="6" y="8"/>
                    <a:pt x="6" y="7"/>
                  </a:cubicBezTo>
                  <a:cubicBezTo>
                    <a:pt x="5" y="5"/>
                    <a:pt x="5" y="3"/>
                    <a:pt x="4" y="0"/>
                  </a:cubicBezTo>
                  <a:cubicBezTo>
                    <a:pt x="6" y="1"/>
                    <a:pt x="8" y="2"/>
                    <a:pt x="10" y="4"/>
                  </a:cubicBezTo>
                  <a:cubicBezTo>
                    <a:pt x="11" y="4"/>
                    <a:pt x="12" y="4"/>
                    <a:pt x="13" y="4"/>
                  </a:cubicBezTo>
                  <a:cubicBezTo>
                    <a:pt x="15" y="2"/>
                    <a:pt x="17" y="1"/>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1" name="Freeform 37">
              <a:extLst>
                <a:ext uri="{FF2B5EF4-FFF2-40B4-BE49-F238E27FC236}">
                  <a16:creationId xmlns:a16="http://schemas.microsoft.com/office/drawing/2014/main" id="{6BB4CDA5-269F-4E33-9BB9-B98C765AC347}"/>
                </a:ext>
              </a:extLst>
            </p:cNvPr>
            <p:cNvSpPr>
              <a:spLocks/>
            </p:cNvSpPr>
            <p:nvPr/>
          </p:nvSpPr>
          <p:spPr bwMode="auto">
            <a:xfrm>
              <a:off x="1494155" y="1285875"/>
              <a:ext cx="42862" cy="44450"/>
            </a:xfrm>
            <a:custGeom>
              <a:avLst/>
              <a:gdLst>
                <a:gd name="T0" fmla="*/ 0 w 23"/>
                <a:gd name="T1" fmla="*/ 14 h 23"/>
                <a:gd name="T2" fmla="*/ 5 w 23"/>
                <a:gd name="T3" fmla="*/ 9 h 23"/>
                <a:gd name="T4" fmla="*/ 6 w 23"/>
                <a:gd name="T5" fmla="*/ 7 h 23"/>
                <a:gd name="T6" fmla="*/ 4 w 23"/>
                <a:gd name="T7" fmla="*/ 0 h 23"/>
                <a:gd name="T8" fmla="*/ 10 w 23"/>
                <a:gd name="T9" fmla="*/ 4 h 23"/>
                <a:gd name="T10" fmla="*/ 13 w 23"/>
                <a:gd name="T11" fmla="*/ 4 h 23"/>
                <a:gd name="T12" fmla="*/ 19 w 23"/>
                <a:gd name="T13" fmla="*/ 0 h 23"/>
                <a:gd name="T14" fmla="*/ 17 w 23"/>
                <a:gd name="T15" fmla="*/ 7 h 23"/>
                <a:gd name="T16" fmla="*/ 18 w 23"/>
                <a:gd name="T17" fmla="*/ 9 h 23"/>
                <a:gd name="T18" fmla="*/ 23 w 23"/>
                <a:gd name="T19" fmla="*/ 14 h 23"/>
                <a:gd name="T20" fmla="*/ 17 w 23"/>
                <a:gd name="T21" fmla="*/ 15 h 23"/>
                <a:gd name="T22" fmla="*/ 14 w 23"/>
                <a:gd name="T23" fmla="*/ 16 h 23"/>
                <a:gd name="T24" fmla="*/ 12 w 23"/>
                <a:gd name="T25" fmla="*/ 23 h 23"/>
                <a:gd name="T26" fmla="*/ 9 w 23"/>
                <a:gd name="T27" fmla="*/ 17 h 23"/>
                <a:gd name="T28" fmla="*/ 6 w 23"/>
                <a:gd name="T29" fmla="*/ 14 h 23"/>
                <a:gd name="T30" fmla="*/ 0 w 23"/>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0" y="14"/>
                  </a:moveTo>
                  <a:cubicBezTo>
                    <a:pt x="2" y="12"/>
                    <a:pt x="3" y="11"/>
                    <a:pt x="5" y="9"/>
                  </a:cubicBezTo>
                  <a:cubicBezTo>
                    <a:pt x="6" y="9"/>
                    <a:pt x="6" y="8"/>
                    <a:pt x="6" y="7"/>
                  </a:cubicBezTo>
                  <a:cubicBezTo>
                    <a:pt x="5" y="5"/>
                    <a:pt x="5" y="3"/>
                    <a:pt x="4" y="0"/>
                  </a:cubicBezTo>
                  <a:cubicBezTo>
                    <a:pt x="7" y="1"/>
                    <a:pt x="8" y="2"/>
                    <a:pt x="10" y="4"/>
                  </a:cubicBezTo>
                  <a:cubicBezTo>
                    <a:pt x="11" y="4"/>
                    <a:pt x="12" y="4"/>
                    <a:pt x="13" y="4"/>
                  </a:cubicBezTo>
                  <a:cubicBezTo>
                    <a:pt x="15" y="2"/>
                    <a:pt x="17" y="1"/>
                    <a:pt x="19" y="0"/>
                  </a:cubicBezTo>
                  <a:cubicBezTo>
                    <a:pt x="18" y="3"/>
                    <a:pt x="18" y="5"/>
                    <a:pt x="17" y="7"/>
                  </a:cubicBezTo>
                  <a:cubicBezTo>
                    <a:pt x="17" y="8"/>
                    <a:pt x="18" y="9"/>
                    <a:pt x="18" y="9"/>
                  </a:cubicBezTo>
                  <a:cubicBezTo>
                    <a:pt x="20" y="11"/>
                    <a:pt x="21" y="12"/>
                    <a:pt x="23" y="14"/>
                  </a:cubicBezTo>
                  <a:cubicBezTo>
                    <a:pt x="21" y="14"/>
                    <a:pt x="19" y="14"/>
                    <a:pt x="17" y="15"/>
                  </a:cubicBezTo>
                  <a:cubicBezTo>
                    <a:pt x="15" y="15"/>
                    <a:pt x="15" y="15"/>
                    <a:pt x="14" y="16"/>
                  </a:cubicBezTo>
                  <a:cubicBezTo>
                    <a:pt x="14" y="18"/>
                    <a:pt x="13" y="20"/>
                    <a:pt x="12" y="23"/>
                  </a:cubicBezTo>
                  <a:cubicBezTo>
                    <a:pt x="11" y="20"/>
                    <a:pt x="10" y="19"/>
                    <a:pt x="9" y="17"/>
                  </a:cubicBezTo>
                  <a:cubicBezTo>
                    <a:pt x="9" y="15"/>
                    <a:pt x="8" y="14"/>
                    <a:pt x="6" y="14"/>
                  </a:cubicBezTo>
                  <a:cubicBezTo>
                    <a:pt x="4" y="15"/>
                    <a:pt x="2" y="14"/>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2" name="Freeform 38">
              <a:extLst>
                <a:ext uri="{FF2B5EF4-FFF2-40B4-BE49-F238E27FC236}">
                  <a16:creationId xmlns:a16="http://schemas.microsoft.com/office/drawing/2014/main" id="{7B429694-E421-4A5C-BCB6-879E404B5605}"/>
                </a:ext>
              </a:extLst>
            </p:cNvPr>
            <p:cNvSpPr>
              <a:spLocks/>
            </p:cNvSpPr>
            <p:nvPr/>
          </p:nvSpPr>
          <p:spPr bwMode="auto">
            <a:xfrm>
              <a:off x="1433830" y="1285875"/>
              <a:ext cx="42862" cy="44450"/>
            </a:xfrm>
            <a:custGeom>
              <a:avLst/>
              <a:gdLst>
                <a:gd name="T0" fmla="*/ 11 w 23"/>
                <a:gd name="T1" fmla="*/ 23 h 23"/>
                <a:gd name="T2" fmla="*/ 9 w 23"/>
                <a:gd name="T3" fmla="*/ 17 h 23"/>
                <a:gd name="T4" fmla="*/ 6 w 23"/>
                <a:gd name="T5" fmla="*/ 14 h 23"/>
                <a:gd name="T6" fmla="*/ 0 w 23"/>
                <a:gd name="T7" fmla="*/ 14 h 23"/>
                <a:gd name="T8" fmla="*/ 4 w 23"/>
                <a:gd name="T9" fmla="*/ 10 h 23"/>
                <a:gd name="T10" fmla="*/ 5 w 23"/>
                <a:gd name="T11" fmla="*/ 6 h 23"/>
                <a:gd name="T12" fmla="*/ 4 w 23"/>
                <a:gd name="T13" fmla="*/ 0 h 23"/>
                <a:gd name="T14" fmla="*/ 10 w 23"/>
                <a:gd name="T15" fmla="*/ 4 h 23"/>
                <a:gd name="T16" fmla="*/ 13 w 23"/>
                <a:gd name="T17" fmla="*/ 4 h 23"/>
                <a:gd name="T18" fmla="*/ 19 w 23"/>
                <a:gd name="T19" fmla="*/ 0 h 23"/>
                <a:gd name="T20" fmla="*/ 17 w 23"/>
                <a:gd name="T21" fmla="*/ 7 h 23"/>
                <a:gd name="T22" fmla="*/ 18 w 23"/>
                <a:gd name="T23" fmla="*/ 9 h 23"/>
                <a:gd name="T24" fmla="*/ 23 w 23"/>
                <a:gd name="T25" fmla="*/ 14 h 23"/>
                <a:gd name="T26" fmla="*/ 17 w 23"/>
                <a:gd name="T27" fmla="*/ 14 h 23"/>
                <a:gd name="T28" fmla="*/ 14 w 23"/>
                <a:gd name="T29" fmla="*/ 17 h 23"/>
                <a:gd name="T30" fmla="*/ 11 w 23"/>
                <a:gd name="T3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1" y="23"/>
                  </a:moveTo>
                  <a:cubicBezTo>
                    <a:pt x="10" y="20"/>
                    <a:pt x="10" y="18"/>
                    <a:pt x="9" y="17"/>
                  </a:cubicBezTo>
                  <a:cubicBezTo>
                    <a:pt x="8" y="15"/>
                    <a:pt x="8" y="15"/>
                    <a:pt x="6" y="14"/>
                  </a:cubicBezTo>
                  <a:cubicBezTo>
                    <a:pt x="4" y="14"/>
                    <a:pt x="2" y="14"/>
                    <a:pt x="0" y="14"/>
                  </a:cubicBezTo>
                  <a:cubicBezTo>
                    <a:pt x="1" y="12"/>
                    <a:pt x="3" y="11"/>
                    <a:pt x="4" y="10"/>
                  </a:cubicBezTo>
                  <a:cubicBezTo>
                    <a:pt x="6" y="9"/>
                    <a:pt x="6" y="8"/>
                    <a:pt x="5" y="6"/>
                  </a:cubicBezTo>
                  <a:cubicBezTo>
                    <a:pt x="5" y="4"/>
                    <a:pt x="5" y="2"/>
                    <a:pt x="4" y="0"/>
                  </a:cubicBezTo>
                  <a:cubicBezTo>
                    <a:pt x="6" y="1"/>
                    <a:pt x="8" y="3"/>
                    <a:pt x="10" y="4"/>
                  </a:cubicBezTo>
                  <a:cubicBezTo>
                    <a:pt x="11" y="4"/>
                    <a:pt x="12" y="4"/>
                    <a:pt x="13" y="4"/>
                  </a:cubicBezTo>
                  <a:cubicBezTo>
                    <a:pt x="15" y="3"/>
                    <a:pt x="16" y="1"/>
                    <a:pt x="19" y="0"/>
                  </a:cubicBezTo>
                  <a:cubicBezTo>
                    <a:pt x="18" y="3"/>
                    <a:pt x="18" y="5"/>
                    <a:pt x="17" y="7"/>
                  </a:cubicBezTo>
                  <a:cubicBezTo>
                    <a:pt x="17" y="8"/>
                    <a:pt x="17" y="9"/>
                    <a:pt x="18" y="9"/>
                  </a:cubicBezTo>
                  <a:cubicBezTo>
                    <a:pt x="20" y="11"/>
                    <a:pt x="21" y="12"/>
                    <a:pt x="23" y="14"/>
                  </a:cubicBezTo>
                  <a:cubicBezTo>
                    <a:pt x="21" y="14"/>
                    <a:pt x="19" y="15"/>
                    <a:pt x="17" y="14"/>
                  </a:cubicBezTo>
                  <a:cubicBezTo>
                    <a:pt x="15" y="14"/>
                    <a:pt x="14" y="15"/>
                    <a:pt x="14" y="17"/>
                  </a:cubicBezTo>
                  <a:cubicBezTo>
                    <a:pt x="13" y="19"/>
                    <a:pt x="12" y="20"/>
                    <a:pt x="11"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3" name="Freeform 39">
              <a:extLst>
                <a:ext uri="{FF2B5EF4-FFF2-40B4-BE49-F238E27FC236}">
                  <a16:creationId xmlns:a16="http://schemas.microsoft.com/office/drawing/2014/main" id="{F6C762B1-0334-42F2-95AB-3C353D76D518}"/>
                </a:ext>
              </a:extLst>
            </p:cNvPr>
            <p:cNvSpPr>
              <a:spLocks/>
            </p:cNvSpPr>
            <p:nvPr/>
          </p:nvSpPr>
          <p:spPr bwMode="auto">
            <a:xfrm>
              <a:off x="1011555" y="1285875"/>
              <a:ext cx="44450" cy="44450"/>
            </a:xfrm>
            <a:custGeom>
              <a:avLst/>
              <a:gdLst>
                <a:gd name="T0" fmla="*/ 24 w 24"/>
                <a:gd name="T1" fmla="*/ 14 h 23"/>
                <a:gd name="T2" fmla="*/ 17 w 24"/>
                <a:gd name="T3" fmla="*/ 15 h 23"/>
                <a:gd name="T4" fmla="*/ 14 w 24"/>
                <a:gd name="T5" fmla="*/ 16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1 w 24"/>
                <a:gd name="T21" fmla="*/ 4 h 23"/>
                <a:gd name="T22" fmla="*/ 13 w 24"/>
                <a:gd name="T23" fmla="*/ 4 h 23"/>
                <a:gd name="T24" fmla="*/ 19 w 24"/>
                <a:gd name="T25" fmla="*/ 0 h 23"/>
                <a:gd name="T26" fmla="*/ 17 w 24"/>
                <a:gd name="T27" fmla="*/ 7 h 23"/>
                <a:gd name="T28" fmla="*/ 18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9"/>
                  </a:cubicBezTo>
                  <a:cubicBezTo>
                    <a:pt x="6" y="9"/>
                    <a:pt x="6" y="8"/>
                    <a:pt x="6" y="7"/>
                  </a:cubicBezTo>
                  <a:cubicBezTo>
                    <a:pt x="5" y="5"/>
                    <a:pt x="5" y="3"/>
                    <a:pt x="4" y="0"/>
                  </a:cubicBezTo>
                  <a:cubicBezTo>
                    <a:pt x="7" y="1"/>
                    <a:pt x="9" y="3"/>
                    <a:pt x="11" y="4"/>
                  </a:cubicBezTo>
                  <a:cubicBezTo>
                    <a:pt x="11" y="4"/>
                    <a:pt x="12" y="4"/>
                    <a:pt x="13" y="4"/>
                  </a:cubicBezTo>
                  <a:cubicBezTo>
                    <a:pt x="15" y="3"/>
                    <a:pt x="17" y="1"/>
                    <a:pt x="19" y="0"/>
                  </a:cubicBezTo>
                  <a:cubicBezTo>
                    <a:pt x="18" y="3"/>
                    <a:pt x="18" y="5"/>
                    <a:pt x="17" y="7"/>
                  </a:cubicBezTo>
                  <a:cubicBezTo>
                    <a:pt x="17" y="8"/>
                    <a:pt x="17" y="9"/>
                    <a:pt x="18" y="9"/>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4" name="Freeform 40">
              <a:extLst>
                <a:ext uri="{FF2B5EF4-FFF2-40B4-BE49-F238E27FC236}">
                  <a16:creationId xmlns:a16="http://schemas.microsoft.com/office/drawing/2014/main" id="{73079EF1-BE5D-465A-B086-34A6261FBC5E}"/>
                </a:ext>
              </a:extLst>
            </p:cNvPr>
            <p:cNvSpPr>
              <a:spLocks/>
            </p:cNvSpPr>
            <p:nvPr/>
          </p:nvSpPr>
          <p:spPr bwMode="auto">
            <a:xfrm>
              <a:off x="1313180" y="1285875"/>
              <a:ext cx="44450" cy="44450"/>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5 w 24"/>
                <a:gd name="T19" fmla="*/ 0 h 23"/>
                <a:gd name="T20" fmla="*/ 11 w 24"/>
                <a:gd name="T21" fmla="*/ 4 h 23"/>
                <a:gd name="T22" fmla="*/ 13 w 24"/>
                <a:gd name="T23" fmla="*/ 4 h 23"/>
                <a:gd name="T24" fmla="*/ 19 w 24"/>
                <a:gd name="T25" fmla="*/ 0 h 23"/>
                <a:gd name="T26" fmla="*/ 18 w 24"/>
                <a:gd name="T27" fmla="*/ 7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ubicBezTo>
                    <a:pt x="7" y="1"/>
                    <a:pt x="9" y="2"/>
                    <a:pt x="11" y="4"/>
                  </a:cubicBezTo>
                  <a:cubicBezTo>
                    <a:pt x="12" y="4"/>
                    <a:pt x="12" y="4"/>
                    <a:pt x="13" y="4"/>
                  </a:cubicBezTo>
                  <a:cubicBezTo>
                    <a:pt x="15" y="2"/>
                    <a:pt x="17" y="1"/>
                    <a:pt x="19" y="0"/>
                  </a:cubicBezTo>
                  <a:cubicBezTo>
                    <a:pt x="19" y="3"/>
                    <a:pt x="18" y="5"/>
                    <a:pt x="18" y="7"/>
                  </a:cubicBezTo>
                  <a:cubicBezTo>
                    <a:pt x="17" y="8"/>
                    <a:pt x="18" y="9"/>
                    <a:pt x="19" y="10"/>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5" name="Freeform 41">
              <a:extLst>
                <a:ext uri="{FF2B5EF4-FFF2-40B4-BE49-F238E27FC236}">
                  <a16:creationId xmlns:a16="http://schemas.microsoft.com/office/drawing/2014/main" id="{44941409-542D-4D11-B137-F25EEA60411C}"/>
                </a:ext>
              </a:extLst>
            </p:cNvPr>
            <p:cNvSpPr>
              <a:spLocks/>
            </p:cNvSpPr>
            <p:nvPr/>
          </p:nvSpPr>
          <p:spPr bwMode="auto">
            <a:xfrm>
              <a:off x="1130618" y="1285875"/>
              <a:ext cx="44450" cy="44450"/>
            </a:xfrm>
            <a:custGeom>
              <a:avLst/>
              <a:gdLst>
                <a:gd name="T0" fmla="*/ 0 w 24"/>
                <a:gd name="T1" fmla="*/ 14 h 23"/>
                <a:gd name="T2" fmla="*/ 6 w 24"/>
                <a:gd name="T3" fmla="*/ 9 h 23"/>
                <a:gd name="T4" fmla="*/ 6 w 24"/>
                <a:gd name="T5" fmla="*/ 7 h 23"/>
                <a:gd name="T6" fmla="*/ 5 w 24"/>
                <a:gd name="T7" fmla="*/ 0 h 23"/>
                <a:gd name="T8" fmla="*/ 11 w 24"/>
                <a:gd name="T9" fmla="*/ 4 h 23"/>
                <a:gd name="T10" fmla="*/ 14 w 24"/>
                <a:gd name="T11" fmla="*/ 4 h 23"/>
                <a:gd name="T12" fmla="*/ 20 w 24"/>
                <a:gd name="T13" fmla="*/ 0 h 23"/>
                <a:gd name="T14" fmla="*/ 18 w 24"/>
                <a:gd name="T15" fmla="*/ 7 h 23"/>
                <a:gd name="T16" fmla="*/ 19 w 24"/>
                <a:gd name="T17" fmla="*/ 10 h 23"/>
                <a:gd name="T18" fmla="*/ 24 w 24"/>
                <a:gd name="T19" fmla="*/ 14 h 23"/>
                <a:gd name="T20" fmla="*/ 18 w 24"/>
                <a:gd name="T21" fmla="*/ 14 h 23"/>
                <a:gd name="T22" fmla="*/ 15 w 24"/>
                <a:gd name="T23" fmla="*/ 17 h 23"/>
                <a:gd name="T24" fmla="*/ 12 w 24"/>
                <a:gd name="T25" fmla="*/ 23 h 23"/>
                <a:gd name="T26" fmla="*/ 9 w 24"/>
                <a:gd name="T27" fmla="*/ 16 h 23"/>
                <a:gd name="T28" fmla="*/ 7 w 24"/>
                <a:gd name="T29" fmla="*/ 15 h 23"/>
                <a:gd name="T30" fmla="*/ 0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0" y="14"/>
                  </a:moveTo>
                  <a:cubicBezTo>
                    <a:pt x="2" y="12"/>
                    <a:pt x="4" y="11"/>
                    <a:pt x="6" y="9"/>
                  </a:cubicBezTo>
                  <a:cubicBezTo>
                    <a:pt x="6" y="9"/>
                    <a:pt x="7" y="8"/>
                    <a:pt x="6" y="7"/>
                  </a:cubicBezTo>
                  <a:cubicBezTo>
                    <a:pt x="6" y="5"/>
                    <a:pt x="5" y="3"/>
                    <a:pt x="5" y="0"/>
                  </a:cubicBezTo>
                  <a:cubicBezTo>
                    <a:pt x="7" y="1"/>
                    <a:pt x="9" y="2"/>
                    <a:pt x="11" y="4"/>
                  </a:cubicBezTo>
                  <a:cubicBezTo>
                    <a:pt x="12" y="4"/>
                    <a:pt x="13" y="4"/>
                    <a:pt x="14" y="4"/>
                  </a:cubicBezTo>
                  <a:cubicBezTo>
                    <a:pt x="15" y="2"/>
                    <a:pt x="17" y="1"/>
                    <a:pt x="20" y="0"/>
                  </a:cubicBezTo>
                  <a:cubicBezTo>
                    <a:pt x="19" y="2"/>
                    <a:pt x="19" y="5"/>
                    <a:pt x="18" y="7"/>
                  </a:cubicBezTo>
                  <a:cubicBezTo>
                    <a:pt x="18" y="8"/>
                    <a:pt x="18" y="9"/>
                    <a:pt x="19" y="10"/>
                  </a:cubicBezTo>
                  <a:cubicBezTo>
                    <a:pt x="21" y="11"/>
                    <a:pt x="22" y="12"/>
                    <a:pt x="24" y="14"/>
                  </a:cubicBezTo>
                  <a:cubicBezTo>
                    <a:pt x="22" y="14"/>
                    <a:pt x="20" y="14"/>
                    <a:pt x="18" y="14"/>
                  </a:cubicBezTo>
                  <a:cubicBezTo>
                    <a:pt x="16" y="14"/>
                    <a:pt x="15" y="15"/>
                    <a:pt x="15" y="17"/>
                  </a:cubicBezTo>
                  <a:cubicBezTo>
                    <a:pt x="14" y="18"/>
                    <a:pt x="13" y="20"/>
                    <a:pt x="12" y="23"/>
                  </a:cubicBezTo>
                  <a:cubicBezTo>
                    <a:pt x="11" y="20"/>
                    <a:pt x="10" y="18"/>
                    <a:pt x="9" y="16"/>
                  </a:cubicBezTo>
                  <a:cubicBezTo>
                    <a:pt x="9" y="15"/>
                    <a:pt x="8" y="15"/>
                    <a:pt x="7" y="15"/>
                  </a:cubicBezTo>
                  <a:cubicBezTo>
                    <a:pt x="5" y="14"/>
                    <a:pt x="3" y="14"/>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6" name="Freeform 42">
              <a:extLst>
                <a:ext uri="{FF2B5EF4-FFF2-40B4-BE49-F238E27FC236}">
                  <a16:creationId xmlns:a16="http://schemas.microsoft.com/office/drawing/2014/main" id="{4991884F-2687-47B1-8620-53D109187674}"/>
                </a:ext>
              </a:extLst>
            </p:cNvPr>
            <p:cNvSpPr>
              <a:spLocks/>
            </p:cNvSpPr>
            <p:nvPr/>
          </p:nvSpPr>
          <p:spPr bwMode="auto">
            <a:xfrm>
              <a:off x="1070293" y="1285875"/>
              <a:ext cx="46037" cy="44450"/>
            </a:xfrm>
            <a:custGeom>
              <a:avLst/>
              <a:gdLst>
                <a:gd name="T0" fmla="*/ 24 w 24"/>
                <a:gd name="T1" fmla="*/ 14 h 23"/>
                <a:gd name="T2" fmla="*/ 17 w 24"/>
                <a:gd name="T3" fmla="*/ 15 h 23"/>
                <a:gd name="T4" fmla="*/ 15 w 24"/>
                <a:gd name="T5" fmla="*/ 16 h 23"/>
                <a:gd name="T6" fmla="*/ 12 w 24"/>
                <a:gd name="T7" fmla="*/ 23 h 23"/>
                <a:gd name="T8" fmla="*/ 9 w 24"/>
                <a:gd name="T9" fmla="*/ 16 h 23"/>
                <a:gd name="T10" fmla="*/ 7 w 24"/>
                <a:gd name="T11" fmla="*/ 15 h 23"/>
                <a:gd name="T12" fmla="*/ 0 w 24"/>
                <a:gd name="T13" fmla="*/ 14 h 23"/>
                <a:gd name="T14" fmla="*/ 5 w 24"/>
                <a:gd name="T15" fmla="*/ 10 h 23"/>
                <a:gd name="T16" fmla="*/ 6 w 24"/>
                <a:gd name="T17" fmla="*/ 6 h 23"/>
                <a:gd name="T18" fmla="*/ 5 w 24"/>
                <a:gd name="T19" fmla="*/ 0 h 23"/>
                <a:gd name="T20" fmla="*/ 10 w 24"/>
                <a:gd name="T21" fmla="*/ 3 h 23"/>
                <a:gd name="T22" fmla="*/ 14 w 24"/>
                <a:gd name="T23" fmla="*/ 3 h 23"/>
                <a:gd name="T24" fmla="*/ 19 w 24"/>
                <a:gd name="T25" fmla="*/ 0 h 23"/>
                <a:gd name="T26" fmla="*/ 18 w 24"/>
                <a:gd name="T27" fmla="*/ 7 h 23"/>
                <a:gd name="T28" fmla="*/ 19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5"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10"/>
                  </a:cubicBezTo>
                  <a:cubicBezTo>
                    <a:pt x="6" y="9"/>
                    <a:pt x="7" y="8"/>
                    <a:pt x="6" y="6"/>
                  </a:cubicBezTo>
                  <a:cubicBezTo>
                    <a:pt x="5" y="4"/>
                    <a:pt x="5" y="2"/>
                    <a:pt x="5" y="0"/>
                  </a:cubicBezTo>
                  <a:cubicBezTo>
                    <a:pt x="7" y="1"/>
                    <a:pt x="8" y="2"/>
                    <a:pt x="10" y="3"/>
                  </a:cubicBezTo>
                  <a:cubicBezTo>
                    <a:pt x="11" y="4"/>
                    <a:pt x="13" y="4"/>
                    <a:pt x="14" y="3"/>
                  </a:cubicBezTo>
                  <a:cubicBezTo>
                    <a:pt x="16" y="2"/>
                    <a:pt x="17" y="1"/>
                    <a:pt x="19" y="0"/>
                  </a:cubicBezTo>
                  <a:cubicBezTo>
                    <a:pt x="19" y="3"/>
                    <a:pt x="18" y="5"/>
                    <a:pt x="18" y="7"/>
                  </a:cubicBezTo>
                  <a:cubicBezTo>
                    <a:pt x="17" y="8"/>
                    <a:pt x="18" y="9"/>
                    <a:pt x="19" y="9"/>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7" name="Freeform 43">
              <a:extLst>
                <a:ext uri="{FF2B5EF4-FFF2-40B4-BE49-F238E27FC236}">
                  <a16:creationId xmlns:a16="http://schemas.microsoft.com/office/drawing/2014/main" id="{0FC92411-9B18-4030-88C2-70B90C49089B}"/>
                </a:ext>
              </a:extLst>
            </p:cNvPr>
            <p:cNvSpPr>
              <a:spLocks/>
            </p:cNvSpPr>
            <p:nvPr/>
          </p:nvSpPr>
          <p:spPr bwMode="auto">
            <a:xfrm>
              <a:off x="889318" y="1285875"/>
              <a:ext cx="44450" cy="44450"/>
            </a:xfrm>
            <a:custGeom>
              <a:avLst/>
              <a:gdLst>
                <a:gd name="T0" fmla="*/ 5 w 24"/>
                <a:gd name="T1" fmla="*/ 0 h 23"/>
                <a:gd name="T2" fmla="*/ 10 w 24"/>
                <a:gd name="T3" fmla="*/ 4 h 23"/>
                <a:gd name="T4" fmla="*/ 13 w 24"/>
                <a:gd name="T5" fmla="*/ 4 h 23"/>
                <a:gd name="T6" fmla="*/ 19 w 24"/>
                <a:gd name="T7" fmla="*/ 0 h 23"/>
                <a:gd name="T8" fmla="*/ 18 w 24"/>
                <a:gd name="T9" fmla="*/ 7 h 23"/>
                <a:gd name="T10" fmla="*/ 19 w 24"/>
                <a:gd name="T11" fmla="*/ 10 h 23"/>
                <a:gd name="T12" fmla="*/ 24 w 24"/>
                <a:gd name="T13" fmla="*/ 14 h 23"/>
                <a:gd name="T14" fmla="*/ 17 w 24"/>
                <a:gd name="T15" fmla="*/ 15 h 23"/>
                <a:gd name="T16" fmla="*/ 14 w 24"/>
                <a:gd name="T17" fmla="*/ 16 h 23"/>
                <a:gd name="T18" fmla="*/ 12 w 24"/>
                <a:gd name="T19" fmla="*/ 23 h 23"/>
                <a:gd name="T20" fmla="*/ 9 w 24"/>
                <a:gd name="T21" fmla="*/ 16 h 23"/>
                <a:gd name="T22" fmla="*/ 7 w 24"/>
                <a:gd name="T23" fmla="*/ 15 h 23"/>
                <a:gd name="T24" fmla="*/ 0 w 24"/>
                <a:gd name="T25" fmla="*/ 14 h 23"/>
                <a:gd name="T26" fmla="*/ 5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2"/>
                    <a:pt x="10" y="4"/>
                  </a:cubicBezTo>
                  <a:cubicBezTo>
                    <a:pt x="11" y="4"/>
                    <a:pt x="12" y="4"/>
                    <a:pt x="13" y="4"/>
                  </a:cubicBezTo>
                  <a:cubicBezTo>
                    <a:pt x="15" y="2"/>
                    <a:pt x="17" y="1"/>
                    <a:pt x="19" y="0"/>
                  </a:cubicBezTo>
                  <a:cubicBezTo>
                    <a:pt x="19" y="2"/>
                    <a:pt x="18" y="5"/>
                    <a:pt x="18" y="7"/>
                  </a:cubicBezTo>
                  <a:cubicBezTo>
                    <a:pt x="17" y="8"/>
                    <a:pt x="18" y="9"/>
                    <a:pt x="19" y="10"/>
                  </a:cubicBezTo>
                  <a:cubicBezTo>
                    <a:pt x="20" y="11"/>
                    <a:pt x="22" y="12"/>
                    <a:pt x="24" y="14"/>
                  </a:cubicBez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269" name="组合 268">
            <a:extLst>
              <a:ext uri="{FF2B5EF4-FFF2-40B4-BE49-F238E27FC236}">
                <a16:creationId xmlns:a16="http://schemas.microsoft.com/office/drawing/2014/main" id="{9F7F345A-81C8-4C67-8998-D0907C24F150}"/>
              </a:ext>
            </a:extLst>
          </p:cNvPr>
          <p:cNvGrpSpPr/>
          <p:nvPr/>
        </p:nvGrpSpPr>
        <p:grpSpPr>
          <a:xfrm>
            <a:off x="2982632" y="4053168"/>
            <a:ext cx="1631702" cy="1605952"/>
            <a:chOff x="660718" y="515938"/>
            <a:chExt cx="1106487" cy="1089025"/>
          </a:xfrm>
          <a:gradFill flip="none" rotWithShape="1">
            <a:gsLst>
              <a:gs pos="100000">
                <a:schemeClr val="accent2"/>
              </a:gs>
              <a:gs pos="71000">
                <a:schemeClr val="accent1"/>
              </a:gs>
            </a:gsLst>
            <a:lin ang="5400000" scaled="1"/>
            <a:tileRect/>
          </a:gradFill>
        </p:grpSpPr>
        <p:sp>
          <p:nvSpPr>
            <p:cNvPr id="270" name="Freeform 5">
              <a:extLst>
                <a:ext uri="{FF2B5EF4-FFF2-40B4-BE49-F238E27FC236}">
                  <a16:creationId xmlns:a16="http://schemas.microsoft.com/office/drawing/2014/main" id="{1EFF5F2D-C255-43A8-85E8-07610CD12B5F}"/>
                </a:ext>
              </a:extLst>
            </p:cNvPr>
            <p:cNvSpPr>
              <a:spLocks noEditPoints="1"/>
            </p:cNvSpPr>
            <p:nvPr/>
          </p:nvSpPr>
          <p:spPr bwMode="auto">
            <a:xfrm>
              <a:off x="660718" y="1135063"/>
              <a:ext cx="1106487" cy="469900"/>
            </a:xfrm>
            <a:custGeom>
              <a:avLst/>
              <a:gdLst>
                <a:gd name="T0" fmla="*/ 325 w 591"/>
                <a:gd name="T1" fmla="*/ 251 h 251"/>
                <a:gd name="T2" fmla="*/ 341 w 591"/>
                <a:gd name="T3" fmla="*/ 194 h 251"/>
                <a:gd name="T4" fmla="*/ 284 w 591"/>
                <a:gd name="T5" fmla="*/ 192 h 251"/>
                <a:gd name="T6" fmla="*/ 276 w 591"/>
                <a:gd name="T7" fmla="*/ 218 h 251"/>
                <a:gd name="T8" fmla="*/ 492 w 591"/>
                <a:gd name="T9" fmla="*/ 73 h 251"/>
                <a:gd name="T10" fmla="*/ 376 w 591"/>
                <a:gd name="T11" fmla="*/ 192 h 251"/>
                <a:gd name="T12" fmla="*/ 405 w 591"/>
                <a:gd name="T13" fmla="*/ 170 h 251"/>
                <a:gd name="T14" fmla="*/ 375 w 591"/>
                <a:gd name="T15" fmla="*/ 148 h 251"/>
                <a:gd name="T16" fmla="*/ 236 w 591"/>
                <a:gd name="T17" fmla="*/ 207 h 251"/>
                <a:gd name="T18" fmla="*/ 245 w 591"/>
                <a:gd name="T19" fmla="*/ 172 h 251"/>
                <a:gd name="T20" fmla="*/ 209 w 591"/>
                <a:gd name="T21" fmla="*/ 172 h 251"/>
                <a:gd name="T22" fmla="*/ 199 w 591"/>
                <a:gd name="T23" fmla="*/ 207 h 251"/>
                <a:gd name="T24" fmla="*/ 459 w 591"/>
                <a:gd name="T25" fmla="*/ 173 h 251"/>
                <a:gd name="T26" fmla="*/ 5 w 591"/>
                <a:gd name="T27" fmla="*/ 68 h 251"/>
                <a:gd name="T28" fmla="*/ 99 w 591"/>
                <a:gd name="T29" fmla="*/ 185 h 251"/>
                <a:gd name="T30" fmla="*/ 468 w 591"/>
                <a:gd name="T31" fmla="*/ 196 h 251"/>
                <a:gd name="T32" fmla="*/ 591 w 591"/>
                <a:gd name="T33" fmla="*/ 47 h 251"/>
                <a:gd name="T34" fmla="*/ 576 w 591"/>
                <a:gd name="T35" fmla="*/ 95 h 251"/>
                <a:gd name="T36" fmla="*/ 15 w 591"/>
                <a:gd name="T37" fmla="*/ 95 h 251"/>
                <a:gd name="T38" fmla="*/ 499 w 591"/>
                <a:gd name="T39" fmla="*/ 152 h 251"/>
                <a:gd name="T40" fmla="*/ 562 w 591"/>
                <a:gd name="T41" fmla="*/ 0 h 251"/>
                <a:gd name="T42" fmla="*/ 143 w 591"/>
                <a:gd name="T43" fmla="*/ 141 h 251"/>
                <a:gd name="T44" fmla="*/ 67 w 591"/>
                <a:gd name="T45" fmla="*/ 116 h 251"/>
                <a:gd name="T46" fmla="*/ 58 w 591"/>
                <a:gd name="T47" fmla="*/ 38 h 251"/>
                <a:gd name="T48" fmla="*/ 514 w 591"/>
                <a:gd name="T49" fmla="*/ 93 h 251"/>
                <a:gd name="T50" fmla="*/ 416 w 591"/>
                <a:gd name="T51" fmla="*/ 174 h 251"/>
                <a:gd name="T52" fmla="*/ 130 w 591"/>
                <a:gd name="T53" fmla="*/ 139 h 251"/>
                <a:gd name="T54" fmla="*/ 159 w 591"/>
                <a:gd name="T55" fmla="*/ 81 h 251"/>
                <a:gd name="T56" fmla="*/ 166 w 591"/>
                <a:gd name="T57" fmla="*/ 104 h 251"/>
                <a:gd name="T58" fmla="*/ 174 w 591"/>
                <a:gd name="T59" fmla="*/ 81 h 251"/>
                <a:gd name="T60" fmla="*/ 334 w 591"/>
                <a:gd name="T61" fmla="*/ 87 h 251"/>
                <a:gd name="T62" fmla="*/ 321 w 591"/>
                <a:gd name="T63" fmla="*/ 90 h 251"/>
                <a:gd name="T64" fmla="*/ 333 w 591"/>
                <a:gd name="T65" fmla="*/ 95 h 251"/>
                <a:gd name="T66" fmla="*/ 386 w 591"/>
                <a:gd name="T67" fmla="*/ 87 h 251"/>
                <a:gd name="T68" fmla="*/ 395 w 591"/>
                <a:gd name="T69" fmla="*/ 98 h 251"/>
                <a:gd name="T70" fmla="*/ 303 w 591"/>
                <a:gd name="T71" fmla="*/ 81 h 251"/>
                <a:gd name="T72" fmla="*/ 284 w 591"/>
                <a:gd name="T73" fmla="*/ 95 h 251"/>
                <a:gd name="T74" fmla="*/ 307 w 591"/>
                <a:gd name="T75" fmla="*/ 95 h 251"/>
                <a:gd name="T76" fmla="*/ 454 w 591"/>
                <a:gd name="T77" fmla="*/ 98 h 251"/>
                <a:gd name="T78" fmla="*/ 462 w 591"/>
                <a:gd name="T79" fmla="*/ 88 h 251"/>
                <a:gd name="T80" fmla="*/ 450 w 591"/>
                <a:gd name="T81" fmla="*/ 90 h 251"/>
                <a:gd name="T82" fmla="*/ 431 w 591"/>
                <a:gd name="T83" fmla="*/ 90 h 251"/>
                <a:gd name="T84" fmla="*/ 418 w 591"/>
                <a:gd name="T85" fmla="*/ 87 h 251"/>
                <a:gd name="T86" fmla="*/ 211 w 591"/>
                <a:gd name="T87" fmla="*/ 95 h 251"/>
                <a:gd name="T88" fmla="*/ 191 w 591"/>
                <a:gd name="T89" fmla="*/ 81 h 251"/>
                <a:gd name="T90" fmla="*/ 199 w 591"/>
                <a:gd name="T91" fmla="*/ 104 h 251"/>
                <a:gd name="T92" fmla="*/ 366 w 591"/>
                <a:gd name="T93" fmla="*/ 88 h 251"/>
                <a:gd name="T94" fmla="*/ 353 w 591"/>
                <a:gd name="T95" fmla="*/ 90 h 251"/>
                <a:gd name="T96" fmla="*/ 365 w 591"/>
                <a:gd name="T97" fmla="*/ 95 h 251"/>
                <a:gd name="T98" fmla="*/ 266 w 591"/>
                <a:gd name="T99" fmla="*/ 98 h 251"/>
                <a:gd name="T100" fmla="*/ 265 w 591"/>
                <a:gd name="T101" fmla="*/ 85 h 251"/>
                <a:gd name="T102" fmla="*/ 243 w 591"/>
                <a:gd name="T103" fmla="*/ 95 h 251"/>
                <a:gd name="T104" fmla="*/ 224 w 591"/>
                <a:gd name="T105" fmla="*/ 81 h 251"/>
                <a:gd name="T106" fmla="*/ 231 w 591"/>
                <a:gd name="T107" fmla="*/ 104 h 251"/>
                <a:gd name="T108" fmla="*/ 127 w 591"/>
                <a:gd name="T109" fmla="*/ 90 h 251"/>
                <a:gd name="T110" fmla="*/ 139 w 591"/>
                <a:gd name="T111" fmla="*/ 96 h 251"/>
                <a:gd name="T112" fmla="*/ 132 w 591"/>
                <a:gd name="T113" fmla="*/ 8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1" h="251">
                  <a:moveTo>
                    <a:pt x="265" y="251"/>
                  </a:moveTo>
                  <a:cubicBezTo>
                    <a:pt x="266" y="251"/>
                    <a:pt x="267" y="250"/>
                    <a:pt x="268" y="250"/>
                  </a:cubicBezTo>
                  <a:cubicBezTo>
                    <a:pt x="276" y="243"/>
                    <a:pt x="285" y="237"/>
                    <a:pt x="294" y="231"/>
                  </a:cubicBezTo>
                  <a:cubicBezTo>
                    <a:pt x="295" y="230"/>
                    <a:pt x="295" y="230"/>
                    <a:pt x="297" y="231"/>
                  </a:cubicBezTo>
                  <a:cubicBezTo>
                    <a:pt x="305" y="237"/>
                    <a:pt x="314" y="244"/>
                    <a:pt x="323" y="250"/>
                  </a:cubicBezTo>
                  <a:cubicBezTo>
                    <a:pt x="324" y="250"/>
                    <a:pt x="324" y="251"/>
                    <a:pt x="325" y="251"/>
                  </a:cubicBezTo>
                  <a:cubicBezTo>
                    <a:pt x="325" y="250"/>
                    <a:pt x="324" y="249"/>
                    <a:pt x="324" y="249"/>
                  </a:cubicBezTo>
                  <a:cubicBezTo>
                    <a:pt x="321" y="238"/>
                    <a:pt x="318" y="228"/>
                    <a:pt x="314" y="218"/>
                  </a:cubicBezTo>
                  <a:cubicBezTo>
                    <a:pt x="314" y="216"/>
                    <a:pt x="314" y="216"/>
                    <a:pt x="315" y="215"/>
                  </a:cubicBezTo>
                  <a:cubicBezTo>
                    <a:pt x="324" y="209"/>
                    <a:pt x="333" y="202"/>
                    <a:pt x="342" y="196"/>
                  </a:cubicBezTo>
                  <a:cubicBezTo>
                    <a:pt x="342" y="195"/>
                    <a:pt x="343" y="195"/>
                    <a:pt x="344" y="194"/>
                  </a:cubicBezTo>
                  <a:cubicBezTo>
                    <a:pt x="342" y="194"/>
                    <a:pt x="342" y="194"/>
                    <a:pt x="341" y="194"/>
                  </a:cubicBezTo>
                  <a:cubicBezTo>
                    <a:pt x="330" y="194"/>
                    <a:pt x="319" y="194"/>
                    <a:pt x="309" y="194"/>
                  </a:cubicBezTo>
                  <a:cubicBezTo>
                    <a:pt x="307" y="194"/>
                    <a:pt x="306" y="194"/>
                    <a:pt x="306" y="192"/>
                  </a:cubicBezTo>
                  <a:cubicBezTo>
                    <a:pt x="304" y="185"/>
                    <a:pt x="301" y="178"/>
                    <a:pt x="299" y="170"/>
                  </a:cubicBezTo>
                  <a:cubicBezTo>
                    <a:pt x="298" y="167"/>
                    <a:pt x="296" y="163"/>
                    <a:pt x="295" y="159"/>
                  </a:cubicBezTo>
                  <a:cubicBezTo>
                    <a:pt x="295" y="160"/>
                    <a:pt x="294" y="161"/>
                    <a:pt x="294" y="161"/>
                  </a:cubicBezTo>
                  <a:cubicBezTo>
                    <a:pt x="291" y="172"/>
                    <a:pt x="288" y="182"/>
                    <a:pt x="284" y="192"/>
                  </a:cubicBezTo>
                  <a:cubicBezTo>
                    <a:pt x="284" y="194"/>
                    <a:pt x="283" y="194"/>
                    <a:pt x="281" y="194"/>
                  </a:cubicBezTo>
                  <a:cubicBezTo>
                    <a:pt x="271" y="194"/>
                    <a:pt x="260" y="194"/>
                    <a:pt x="249" y="194"/>
                  </a:cubicBezTo>
                  <a:cubicBezTo>
                    <a:pt x="248" y="194"/>
                    <a:pt x="248" y="194"/>
                    <a:pt x="247" y="194"/>
                  </a:cubicBezTo>
                  <a:cubicBezTo>
                    <a:pt x="248" y="195"/>
                    <a:pt x="248" y="196"/>
                    <a:pt x="249" y="196"/>
                  </a:cubicBezTo>
                  <a:cubicBezTo>
                    <a:pt x="258" y="202"/>
                    <a:pt x="266" y="209"/>
                    <a:pt x="275" y="215"/>
                  </a:cubicBezTo>
                  <a:cubicBezTo>
                    <a:pt x="276" y="216"/>
                    <a:pt x="276" y="216"/>
                    <a:pt x="276" y="218"/>
                  </a:cubicBezTo>
                  <a:cubicBezTo>
                    <a:pt x="275" y="221"/>
                    <a:pt x="273" y="225"/>
                    <a:pt x="272" y="229"/>
                  </a:cubicBezTo>
                  <a:cubicBezTo>
                    <a:pt x="270" y="236"/>
                    <a:pt x="268" y="244"/>
                    <a:pt x="265" y="251"/>
                  </a:cubicBezTo>
                  <a:close/>
                  <a:moveTo>
                    <a:pt x="492" y="67"/>
                  </a:moveTo>
                  <a:cubicBezTo>
                    <a:pt x="361" y="67"/>
                    <a:pt x="230" y="67"/>
                    <a:pt x="98" y="67"/>
                  </a:cubicBezTo>
                  <a:cubicBezTo>
                    <a:pt x="98" y="69"/>
                    <a:pt x="98" y="71"/>
                    <a:pt x="98" y="73"/>
                  </a:cubicBezTo>
                  <a:cubicBezTo>
                    <a:pt x="230" y="73"/>
                    <a:pt x="361" y="73"/>
                    <a:pt x="492" y="73"/>
                  </a:cubicBezTo>
                  <a:cubicBezTo>
                    <a:pt x="492" y="71"/>
                    <a:pt x="492" y="69"/>
                    <a:pt x="492" y="67"/>
                  </a:cubicBezTo>
                  <a:close/>
                  <a:moveTo>
                    <a:pt x="346" y="170"/>
                  </a:moveTo>
                  <a:cubicBezTo>
                    <a:pt x="346" y="170"/>
                    <a:pt x="346" y="170"/>
                    <a:pt x="346" y="171"/>
                  </a:cubicBezTo>
                  <a:cubicBezTo>
                    <a:pt x="352" y="175"/>
                    <a:pt x="358" y="179"/>
                    <a:pt x="364" y="184"/>
                  </a:cubicBezTo>
                  <a:cubicBezTo>
                    <a:pt x="362" y="191"/>
                    <a:pt x="359" y="198"/>
                    <a:pt x="357" y="206"/>
                  </a:cubicBezTo>
                  <a:cubicBezTo>
                    <a:pt x="363" y="201"/>
                    <a:pt x="369" y="196"/>
                    <a:pt x="376" y="192"/>
                  </a:cubicBezTo>
                  <a:cubicBezTo>
                    <a:pt x="382" y="196"/>
                    <a:pt x="388" y="201"/>
                    <a:pt x="394" y="205"/>
                  </a:cubicBezTo>
                  <a:cubicBezTo>
                    <a:pt x="394" y="204"/>
                    <a:pt x="394" y="204"/>
                    <a:pt x="394" y="204"/>
                  </a:cubicBezTo>
                  <a:cubicBezTo>
                    <a:pt x="392" y="198"/>
                    <a:pt x="390" y="192"/>
                    <a:pt x="388" y="186"/>
                  </a:cubicBezTo>
                  <a:cubicBezTo>
                    <a:pt x="387" y="184"/>
                    <a:pt x="387" y="183"/>
                    <a:pt x="389" y="182"/>
                  </a:cubicBezTo>
                  <a:cubicBezTo>
                    <a:pt x="394" y="179"/>
                    <a:pt x="399" y="175"/>
                    <a:pt x="404" y="172"/>
                  </a:cubicBezTo>
                  <a:cubicBezTo>
                    <a:pt x="404" y="171"/>
                    <a:pt x="405" y="171"/>
                    <a:pt x="405" y="170"/>
                  </a:cubicBezTo>
                  <a:cubicBezTo>
                    <a:pt x="405" y="170"/>
                    <a:pt x="405" y="170"/>
                    <a:pt x="405" y="170"/>
                  </a:cubicBezTo>
                  <a:cubicBezTo>
                    <a:pt x="404" y="170"/>
                    <a:pt x="404" y="170"/>
                    <a:pt x="403" y="170"/>
                  </a:cubicBezTo>
                  <a:cubicBezTo>
                    <a:pt x="397" y="170"/>
                    <a:pt x="391" y="170"/>
                    <a:pt x="385" y="170"/>
                  </a:cubicBezTo>
                  <a:cubicBezTo>
                    <a:pt x="383" y="170"/>
                    <a:pt x="382" y="170"/>
                    <a:pt x="382" y="168"/>
                  </a:cubicBezTo>
                  <a:cubicBezTo>
                    <a:pt x="380" y="162"/>
                    <a:pt x="378" y="156"/>
                    <a:pt x="376" y="151"/>
                  </a:cubicBezTo>
                  <a:cubicBezTo>
                    <a:pt x="376" y="150"/>
                    <a:pt x="376" y="149"/>
                    <a:pt x="375" y="148"/>
                  </a:cubicBezTo>
                  <a:cubicBezTo>
                    <a:pt x="373" y="155"/>
                    <a:pt x="371" y="161"/>
                    <a:pt x="369" y="168"/>
                  </a:cubicBezTo>
                  <a:cubicBezTo>
                    <a:pt x="369" y="170"/>
                    <a:pt x="368" y="170"/>
                    <a:pt x="366" y="170"/>
                  </a:cubicBezTo>
                  <a:cubicBezTo>
                    <a:pt x="359" y="170"/>
                    <a:pt x="353" y="170"/>
                    <a:pt x="346" y="170"/>
                  </a:cubicBezTo>
                  <a:close/>
                  <a:moveTo>
                    <a:pt x="199" y="207"/>
                  </a:moveTo>
                  <a:cubicBezTo>
                    <a:pt x="206" y="202"/>
                    <a:pt x="212" y="198"/>
                    <a:pt x="218" y="194"/>
                  </a:cubicBezTo>
                  <a:cubicBezTo>
                    <a:pt x="224" y="198"/>
                    <a:pt x="230" y="202"/>
                    <a:pt x="236" y="207"/>
                  </a:cubicBezTo>
                  <a:cubicBezTo>
                    <a:pt x="236" y="206"/>
                    <a:pt x="236" y="205"/>
                    <a:pt x="235" y="205"/>
                  </a:cubicBezTo>
                  <a:cubicBezTo>
                    <a:pt x="234" y="199"/>
                    <a:pt x="232" y="193"/>
                    <a:pt x="230" y="187"/>
                  </a:cubicBezTo>
                  <a:cubicBezTo>
                    <a:pt x="229" y="186"/>
                    <a:pt x="229" y="185"/>
                    <a:pt x="230" y="184"/>
                  </a:cubicBezTo>
                  <a:cubicBezTo>
                    <a:pt x="236" y="181"/>
                    <a:pt x="241" y="177"/>
                    <a:pt x="246" y="173"/>
                  </a:cubicBezTo>
                  <a:cubicBezTo>
                    <a:pt x="246" y="173"/>
                    <a:pt x="247" y="173"/>
                    <a:pt x="247" y="172"/>
                  </a:cubicBezTo>
                  <a:cubicBezTo>
                    <a:pt x="246" y="172"/>
                    <a:pt x="246" y="172"/>
                    <a:pt x="245" y="172"/>
                  </a:cubicBezTo>
                  <a:cubicBezTo>
                    <a:pt x="239" y="172"/>
                    <a:pt x="233" y="172"/>
                    <a:pt x="227" y="172"/>
                  </a:cubicBezTo>
                  <a:cubicBezTo>
                    <a:pt x="225" y="172"/>
                    <a:pt x="225" y="171"/>
                    <a:pt x="224" y="170"/>
                  </a:cubicBezTo>
                  <a:cubicBezTo>
                    <a:pt x="222" y="164"/>
                    <a:pt x="220" y="158"/>
                    <a:pt x="218" y="152"/>
                  </a:cubicBezTo>
                  <a:cubicBezTo>
                    <a:pt x="218" y="152"/>
                    <a:pt x="218" y="151"/>
                    <a:pt x="218" y="150"/>
                  </a:cubicBezTo>
                  <a:cubicBezTo>
                    <a:pt x="215" y="157"/>
                    <a:pt x="213" y="163"/>
                    <a:pt x="211" y="170"/>
                  </a:cubicBezTo>
                  <a:cubicBezTo>
                    <a:pt x="211" y="171"/>
                    <a:pt x="210" y="172"/>
                    <a:pt x="209" y="172"/>
                  </a:cubicBezTo>
                  <a:cubicBezTo>
                    <a:pt x="202" y="172"/>
                    <a:pt x="196" y="172"/>
                    <a:pt x="190" y="172"/>
                  </a:cubicBezTo>
                  <a:cubicBezTo>
                    <a:pt x="190" y="172"/>
                    <a:pt x="189" y="172"/>
                    <a:pt x="188" y="172"/>
                  </a:cubicBezTo>
                  <a:cubicBezTo>
                    <a:pt x="194" y="176"/>
                    <a:pt x="199" y="180"/>
                    <a:pt x="205" y="184"/>
                  </a:cubicBezTo>
                  <a:cubicBezTo>
                    <a:pt x="206" y="185"/>
                    <a:pt x="206" y="186"/>
                    <a:pt x="206" y="187"/>
                  </a:cubicBezTo>
                  <a:cubicBezTo>
                    <a:pt x="205" y="187"/>
                    <a:pt x="205" y="188"/>
                    <a:pt x="205" y="188"/>
                  </a:cubicBezTo>
                  <a:cubicBezTo>
                    <a:pt x="203" y="194"/>
                    <a:pt x="201" y="201"/>
                    <a:pt x="199" y="207"/>
                  </a:cubicBezTo>
                  <a:close/>
                  <a:moveTo>
                    <a:pt x="459" y="173"/>
                  </a:moveTo>
                  <a:cubicBezTo>
                    <a:pt x="462" y="176"/>
                    <a:pt x="464" y="178"/>
                    <a:pt x="467" y="180"/>
                  </a:cubicBezTo>
                  <a:cubicBezTo>
                    <a:pt x="473" y="185"/>
                    <a:pt x="479" y="187"/>
                    <a:pt x="487" y="186"/>
                  </a:cubicBezTo>
                  <a:cubicBezTo>
                    <a:pt x="497" y="185"/>
                    <a:pt x="505" y="180"/>
                    <a:pt x="512" y="173"/>
                  </a:cubicBezTo>
                  <a:cubicBezTo>
                    <a:pt x="513" y="173"/>
                    <a:pt x="513" y="173"/>
                    <a:pt x="513" y="173"/>
                  </a:cubicBezTo>
                  <a:cubicBezTo>
                    <a:pt x="496" y="160"/>
                    <a:pt x="478" y="162"/>
                    <a:pt x="459" y="173"/>
                  </a:cubicBezTo>
                  <a:close/>
                  <a:moveTo>
                    <a:pt x="174" y="183"/>
                  </a:moveTo>
                  <a:cubicBezTo>
                    <a:pt x="157" y="175"/>
                    <a:pt x="129" y="183"/>
                    <a:pt x="122" y="197"/>
                  </a:cubicBezTo>
                  <a:cubicBezTo>
                    <a:pt x="131" y="201"/>
                    <a:pt x="140" y="204"/>
                    <a:pt x="150" y="203"/>
                  </a:cubicBezTo>
                  <a:cubicBezTo>
                    <a:pt x="162" y="201"/>
                    <a:pt x="169" y="194"/>
                    <a:pt x="174" y="183"/>
                  </a:cubicBezTo>
                  <a:close/>
                  <a:moveTo>
                    <a:pt x="0" y="47"/>
                  </a:moveTo>
                  <a:cubicBezTo>
                    <a:pt x="0" y="55"/>
                    <a:pt x="1" y="62"/>
                    <a:pt x="5" y="68"/>
                  </a:cubicBezTo>
                  <a:cubicBezTo>
                    <a:pt x="8" y="76"/>
                    <a:pt x="14" y="82"/>
                    <a:pt x="23" y="84"/>
                  </a:cubicBezTo>
                  <a:cubicBezTo>
                    <a:pt x="27" y="85"/>
                    <a:pt x="32" y="86"/>
                    <a:pt x="37" y="85"/>
                  </a:cubicBezTo>
                  <a:cubicBezTo>
                    <a:pt x="32" y="64"/>
                    <a:pt x="22" y="51"/>
                    <a:pt x="0" y="47"/>
                  </a:cubicBezTo>
                  <a:close/>
                  <a:moveTo>
                    <a:pt x="131" y="173"/>
                  </a:moveTo>
                  <a:cubicBezTo>
                    <a:pt x="114" y="161"/>
                    <a:pt x="91" y="161"/>
                    <a:pt x="78" y="173"/>
                  </a:cubicBezTo>
                  <a:cubicBezTo>
                    <a:pt x="84" y="179"/>
                    <a:pt x="91" y="183"/>
                    <a:pt x="99" y="185"/>
                  </a:cubicBezTo>
                  <a:cubicBezTo>
                    <a:pt x="105" y="187"/>
                    <a:pt x="111" y="187"/>
                    <a:pt x="116" y="184"/>
                  </a:cubicBezTo>
                  <a:cubicBezTo>
                    <a:pt x="122" y="182"/>
                    <a:pt x="127" y="178"/>
                    <a:pt x="131" y="173"/>
                  </a:cubicBezTo>
                  <a:close/>
                  <a:moveTo>
                    <a:pt x="417" y="183"/>
                  </a:moveTo>
                  <a:cubicBezTo>
                    <a:pt x="420" y="191"/>
                    <a:pt x="425" y="197"/>
                    <a:pt x="433" y="201"/>
                  </a:cubicBezTo>
                  <a:cubicBezTo>
                    <a:pt x="440" y="204"/>
                    <a:pt x="448" y="203"/>
                    <a:pt x="455" y="202"/>
                  </a:cubicBezTo>
                  <a:cubicBezTo>
                    <a:pt x="460" y="201"/>
                    <a:pt x="464" y="199"/>
                    <a:pt x="468" y="196"/>
                  </a:cubicBezTo>
                  <a:cubicBezTo>
                    <a:pt x="462" y="189"/>
                    <a:pt x="455" y="183"/>
                    <a:pt x="446" y="181"/>
                  </a:cubicBezTo>
                  <a:cubicBezTo>
                    <a:pt x="436" y="179"/>
                    <a:pt x="426" y="180"/>
                    <a:pt x="417" y="183"/>
                  </a:cubicBezTo>
                  <a:close/>
                  <a:moveTo>
                    <a:pt x="554" y="85"/>
                  </a:moveTo>
                  <a:cubicBezTo>
                    <a:pt x="566" y="86"/>
                    <a:pt x="576" y="83"/>
                    <a:pt x="583" y="73"/>
                  </a:cubicBezTo>
                  <a:cubicBezTo>
                    <a:pt x="587" y="68"/>
                    <a:pt x="590" y="61"/>
                    <a:pt x="590" y="54"/>
                  </a:cubicBezTo>
                  <a:cubicBezTo>
                    <a:pt x="591" y="52"/>
                    <a:pt x="591" y="50"/>
                    <a:pt x="591" y="47"/>
                  </a:cubicBezTo>
                  <a:cubicBezTo>
                    <a:pt x="569" y="51"/>
                    <a:pt x="559" y="64"/>
                    <a:pt x="554" y="85"/>
                  </a:cubicBezTo>
                  <a:close/>
                  <a:moveTo>
                    <a:pt x="576" y="95"/>
                  </a:moveTo>
                  <a:cubicBezTo>
                    <a:pt x="560" y="92"/>
                    <a:pt x="536" y="105"/>
                    <a:pt x="531" y="122"/>
                  </a:cubicBezTo>
                  <a:cubicBezTo>
                    <a:pt x="538" y="125"/>
                    <a:pt x="545" y="126"/>
                    <a:pt x="552" y="124"/>
                  </a:cubicBezTo>
                  <a:cubicBezTo>
                    <a:pt x="561" y="121"/>
                    <a:pt x="567" y="115"/>
                    <a:pt x="571" y="107"/>
                  </a:cubicBezTo>
                  <a:cubicBezTo>
                    <a:pt x="574" y="104"/>
                    <a:pt x="575" y="100"/>
                    <a:pt x="576" y="95"/>
                  </a:cubicBezTo>
                  <a:close/>
                  <a:moveTo>
                    <a:pt x="15" y="95"/>
                  </a:moveTo>
                  <a:cubicBezTo>
                    <a:pt x="15" y="96"/>
                    <a:pt x="15" y="96"/>
                    <a:pt x="15" y="96"/>
                  </a:cubicBezTo>
                  <a:cubicBezTo>
                    <a:pt x="17" y="104"/>
                    <a:pt x="20" y="110"/>
                    <a:pt x="25" y="116"/>
                  </a:cubicBezTo>
                  <a:cubicBezTo>
                    <a:pt x="32" y="123"/>
                    <a:pt x="40" y="126"/>
                    <a:pt x="50" y="125"/>
                  </a:cubicBezTo>
                  <a:cubicBezTo>
                    <a:pt x="54" y="125"/>
                    <a:pt x="57" y="123"/>
                    <a:pt x="60" y="123"/>
                  </a:cubicBezTo>
                  <a:cubicBezTo>
                    <a:pt x="49" y="102"/>
                    <a:pt x="36" y="94"/>
                    <a:pt x="15" y="95"/>
                  </a:cubicBezTo>
                  <a:close/>
                  <a:moveTo>
                    <a:pt x="92" y="152"/>
                  </a:moveTo>
                  <a:cubicBezTo>
                    <a:pt x="84" y="144"/>
                    <a:pt x="75" y="137"/>
                    <a:pt x="63" y="135"/>
                  </a:cubicBezTo>
                  <a:cubicBezTo>
                    <a:pt x="56" y="134"/>
                    <a:pt x="48" y="135"/>
                    <a:pt x="41" y="138"/>
                  </a:cubicBezTo>
                  <a:cubicBezTo>
                    <a:pt x="46" y="146"/>
                    <a:pt x="52" y="152"/>
                    <a:pt x="60" y="157"/>
                  </a:cubicBezTo>
                  <a:cubicBezTo>
                    <a:pt x="70" y="162"/>
                    <a:pt x="83" y="160"/>
                    <a:pt x="92" y="152"/>
                  </a:cubicBezTo>
                  <a:close/>
                  <a:moveTo>
                    <a:pt x="499" y="152"/>
                  </a:moveTo>
                  <a:cubicBezTo>
                    <a:pt x="508" y="160"/>
                    <a:pt x="520" y="162"/>
                    <a:pt x="530" y="157"/>
                  </a:cubicBezTo>
                  <a:cubicBezTo>
                    <a:pt x="537" y="154"/>
                    <a:pt x="542" y="149"/>
                    <a:pt x="546" y="144"/>
                  </a:cubicBezTo>
                  <a:cubicBezTo>
                    <a:pt x="547" y="142"/>
                    <a:pt x="549" y="140"/>
                    <a:pt x="550" y="138"/>
                  </a:cubicBezTo>
                  <a:cubicBezTo>
                    <a:pt x="535" y="130"/>
                    <a:pt x="510" y="137"/>
                    <a:pt x="499" y="152"/>
                  </a:cubicBezTo>
                  <a:close/>
                  <a:moveTo>
                    <a:pt x="560" y="50"/>
                  </a:moveTo>
                  <a:cubicBezTo>
                    <a:pt x="578" y="36"/>
                    <a:pt x="578" y="14"/>
                    <a:pt x="562" y="0"/>
                  </a:cubicBezTo>
                  <a:cubicBezTo>
                    <a:pt x="549" y="18"/>
                    <a:pt x="549" y="32"/>
                    <a:pt x="560" y="50"/>
                  </a:cubicBezTo>
                  <a:close/>
                  <a:moveTo>
                    <a:pt x="31" y="50"/>
                  </a:moveTo>
                  <a:cubicBezTo>
                    <a:pt x="42" y="35"/>
                    <a:pt x="41" y="13"/>
                    <a:pt x="29" y="0"/>
                  </a:cubicBezTo>
                  <a:cubicBezTo>
                    <a:pt x="13" y="14"/>
                    <a:pt x="13" y="36"/>
                    <a:pt x="31" y="50"/>
                  </a:cubicBezTo>
                  <a:close/>
                  <a:moveTo>
                    <a:pt x="175" y="174"/>
                  </a:moveTo>
                  <a:cubicBezTo>
                    <a:pt x="175" y="158"/>
                    <a:pt x="157" y="140"/>
                    <a:pt x="143" y="141"/>
                  </a:cubicBezTo>
                  <a:cubicBezTo>
                    <a:pt x="140" y="164"/>
                    <a:pt x="155" y="175"/>
                    <a:pt x="175" y="174"/>
                  </a:cubicBezTo>
                  <a:close/>
                  <a:moveTo>
                    <a:pt x="504" y="101"/>
                  </a:moveTo>
                  <a:cubicBezTo>
                    <a:pt x="496" y="107"/>
                    <a:pt x="490" y="114"/>
                    <a:pt x="490" y="124"/>
                  </a:cubicBezTo>
                  <a:cubicBezTo>
                    <a:pt x="489" y="131"/>
                    <a:pt x="491" y="138"/>
                    <a:pt x="493" y="145"/>
                  </a:cubicBezTo>
                  <a:cubicBezTo>
                    <a:pt x="511" y="136"/>
                    <a:pt x="518" y="119"/>
                    <a:pt x="504" y="101"/>
                  </a:cubicBezTo>
                  <a:close/>
                  <a:moveTo>
                    <a:pt x="67" y="116"/>
                  </a:moveTo>
                  <a:cubicBezTo>
                    <a:pt x="79" y="105"/>
                    <a:pt x="79" y="80"/>
                    <a:pt x="68" y="71"/>
                  </a:cubicBezTo>
                  <a:cubicBezTo>
                    <a:pt x="49" y="85"/>
                    <a:pt x="53" y="104"/>
                    <a:pt x="67" y="116"/>
                  </a:cubicBezTo>
                  <a:close/>
                  <a:moveTo>
                    <a:pt x="58" y="38"/>
                  </a:moveTo>
                  <a:cubicBezTo>
                    <a:pt x="50" y="41"/>
                    <a:pt x="43" y="46"/>
                    <a:pt x="40" y="56"/>
                  </a:cubicBezTo>
                  <a:cubicBezTo>
                    <a:pt x="37" y="65"/>
                    <a:pt x="41" y="73"/>
                    <a:pt x="46" y="81"/>
                  </a:cubicBezTo>
                  <a:cubicBezTo>
                    <a:pt x="62" y="67"/>
                    <a:pt x="65" y="53"/>
                    <a:pt x="58" y="38"/>
                  </a:cubicBezTo>
                  <a:close/>
                  <a:moveTo>
                    <a:pt x="98" y="145"/>
                  </a:moveTo>
                  <a:cubicBezTo>
                    <a:pt x="106" y="130"/>
                    <a:pt x="100" y="109"/>
                    <a:pt x="87" y="101"/>
                  </a:cubicBezTo>
                  <a:cubicBezTo>
                    <a:pt x="82" y="108"/>
                    <a:pt x="78" y="116"/>
                    <a:pt x="80" y="125"/>
                  </a:cubicBezTo>
                  <a:cubicBezTo>
                    <a:pt x="82" y="135"/>
                    <a:pt x="89" y="140"/>
                    <a:pt x="98" y="145"/>
                  </a:cubicBezTo>
                  <a:close/>
                  <a:moveTo>
                    <a:pt x="522" y="71"/>
                  </a:moveTo>
                  <a:cubicBezTo>
                    <a:pt x="517" y="78"/>
                    <a:pt x="514" y="85"/>
                    <a:pt x="514" y="93"/>
                  </a:cubicBezTo>
                  <a:cubicBezTo>
                    <a:pt x="515" y="102"/>
                    <a:pt x="518" y="109"/>
                    <a:pt x="523" y="116"/>
                  </a:cubicBezTo>
                  <a:cubicBezTo>
                    <a:pt x="539" y="103"/>
                    <a:pt x="541" y="84"/>
                    <a:pt x="522" y="71"/>
                  </a:cubicBezTo>
                  <a:close/>
                  <a:moveTo>
                    <a:pt x="456" y="164"/>
                  </a:moveTo>
                  <a:cubicBezTo>
                    <a:pt x="480" y="160"/>
                    <a:pt x="486" y="142"/>
                    <a:pt x="478" y="125"/>
                  </a:cubicBezTo>
                  <a:cubicBezTo>
                    <a:pt x="463" y="129"/>
                    <a:pt x="453" y="148"/>
                    <a:pt x="456" y="164"/>
                  </a:cubicBezTo>
                  <a:close/>
                  <a:moveTo>
                    <a:pt x="416" y="174"/>
                  </a:moveTo>
                  <a:cubicBezTo>
                    <a:pt x="426" y="174"/>
                    <a:pt x="435" y="173"/>
                    <a:pt x="442" y="165"/>
                  </a:cubicBezTo>
                  <a:cubicBezTo>
                    <a:pt x="448" y="158"/>
                    <a:pt x="448" y="150"/>
                    <a:pt x="448" y="141"/>
                  </a:cubicBezTo>
                  <a:cubicBezTo>
                    <a:pt x="430" y="143"/>
                    <a:pt x="420" y="153"/>
                    <a:pt x="416" y="174"/>
                  </a:cubicBezTo>
                  <a:close/>
                  <a:moveTo>
                    <a:pt x="113" y="124"/>
                  </a:moveTo>
                  <a:cubicBezTo>
                    <a:pt x="103" y="141"/>
                    <a:pt x="115" y="163"/>
                    <a:pt x="134" y="164"/>
                  </a:cubicBezTo>
                  <a:cubicBezTo>
                    <a:pt x="135" y="155"/>
                    <a:pt x="134" y="147"/>
                    <a:pt x="130" y="139"/>
                  </a:cubicBezTo>
                  <a:cubicBezTo>
                    <a:pt x="126" y="132"/>
                    <a:pt x="120" y="128"/>
                    <a:pt x="113" y="124"/>
                  </a:cubicBezTo>
                  <a:close/>
                  <a:moveTo>
                    <a:pt x="532" y="38"/>
                  </a:moveTo>
                  <a:cubicBezTo>
                    <a:pt x="529" y="43"/>
                    <a:pt x="528" y="54"/>
                    <a:pt x="530" y="60"/>
                  </a:cubicBezTo>
                  <a:cubicBezTo>
                    <a:pt x="533" y="69"/>
                    <a:pt x="538" y="75"/>
                    <a:pt x="545" y="81"/>
                  </a:cubicBezTo>
                  <a:cubicBezTo>
                    <a:pt x="558" y="66"/>
                    <a:pt x="551" y="42"/>
                    <a:pt x="532" y="38"/>
                  </a:cubicBezTo>
                  <a:close/>
                  <a:moveTo>
                    <a:pt x="159" y="81"/>
                  </a:moveTo>
                  <a:cubicBezTo>
                    <a:pt x="159" y="84"/>
                    <a:pt x="160" y="86"/>
                    <a:pt x="160" y="88"/>
                  </a:cubicBezTo>
                  <a:cubicBezTo>
                    <a:pt x="161" y="89"/>
                    <a:pt x="160" y="90"/>
                    <a:pt x="160" y="90"/>
                  </a:cubicBezTo>
                  <a:cubicBezTo>
                    <a:pt x="158" y="92"/>
                    <a:pt x="156" y="93"/>
                    <a:pt x="154" y="95"/>
                  </a:cubicBezTo>
                  <a:cubicBezTo>
                    <a:pt x="157" y="95"/>
                    <a:pt x="159" y="95"/>
                    <a:pt x="161" y="96"/>
                  </a:cubicBezTo>
                  <a:cubicBezTo>
                    <a:pt x="162" y="96"/>
                    <a:pt x="163" y="96"/>
                    <a:pt x="164" y="98"/>
                  </a:cubicBezTo>
                  <a:cubicBezTo>
                    <a:pt x="165" y="99"/>
                    <a:pt x="166" y="101"/>
                    <a:pt x="166" y="104"/>
                  </a:cubicBezTo>
                  <a:cubicBezTo>
                    <a:pt x="167" y="101"/>
                    <a:pt x="168" y="99"/>
                    <a:pt x="169" y="97"/>
                  </a:cubicBezTo>
                  <a:cubicBezTo>
                    <a:pt x="170" y="96"/>
                    <a:pt x="170" y="96"/>
                    <a:pt x="172" y="96"/>
                  </a:cubicBezTo>
                  <a:cubicBezTo>
                    <a:pt x="174" y="95"/>
                    <a:pt x="176" y="95"/>
                    <a:pt x="178" y="95"/>
                  </a:cubicBezTo>
                  <a:cubicBezTo>
                    <a:pt x="176" y="93"/>
                    <a:pt x="175" y="92"/>
                    <a:pt x="173" y="90"/>
                  </a:cubicBezTo>
                  <a:cubicBezTo>
                    <a:pt x="172" y="90"/>
                    <a:pt x="172" y="89"/>
                    <a:pt x="172" y="88"/>
                  </a:cubicBezTo>
                  <a:cubicBezTo>
                    <a:pt x="173" y="86"/>
                    <a:pt x="173" y="84"/>
                    <a:pt x="174" y="81"/>
                  </a:cubicBezTo>
                  <a:cubicBezTo>
                    <a:pt x="171" y="82"/>
                    <a:pt x="170" y="84"/>
                    <a:pt x="168" y="85"/>
                  </a:cubicBezTo>
                  <a:cubicBezTo>
                    <a:pt x="167" y="85"/>
                    <a:pt x="166" y="85"/>
                    <a:pt x="165" y="85"/>
                  </a:cubicBezTo>
                  <a:cubicBezTo>
                    <a:pt x="163" y="84"/>
                    <a:pt x="161" y="82"/>
                    <a:pt x="159" y="81"/>
                  </a:cubicBezTo>
                  <a:close/>
                  <a:moveTo>
                    <a:pt x="340" y="95"/>
                  </a:moveTo>
                  <a:cubicBezTo>
                    <a:pt x="338" y="93"/>
                    <a:pt x="336" y="92"/>
                    <a:pt x="335" y="91"/>
                  </a:cubicBezTo>
                  <a:cubicBezTo>
                    <a:pt x="333" y="90"/>
                    <a:pt x="333" y="89"/>
                    <a:pt x="334" y="87"/>
                  </a:cubicBezTo>
                  <a:cubicBezTo>
                    <a:pt x="334" y="85"/>
                    <a:pt x="334" y="83"/>
                    <a:pt x="335" y="81"/>
                  </a:cubicBezTo>
                  <a:cubicBezTo>
                    <a:pt x="333" y="82"/>
                    <a:pt x="331" y="83"/>
                    <a:pt x="329" y="85"/>
                  </a:cubicBezTo>
                  <a:cubicBezTo>
                    <a:pt x="328" y="85"/>
                    <a:pt x="327" y="85"/>
                    <a:pt x="326" y="85"/>
                  </a:cubicBezTo>
                  <a:cubicBezTo>
                    <a:pt x="325" y="83"/>
                    <a:pt x="323" y="82"/>
                    <a:pt x="320" y="81"/>
                  </a:cubicBezTo>
                  <a:cubicBezTo>
                    <a:pt x="321" y="84"/>
                    <a:pt x="321" y="86"/>
                    <a:pt x="322" y="88"/>
                  </a:cubicBezTo>
                  <a:cubicBezTo>
                    <a:pt x="322" y="89"/>
                    <a:pt x="322" y="90"/>
                    <a:pt x="321" y="90"/>
                  </a:cubicBezTo>
                  <a:cubicBezTo>
                    <a:pt x="319" y="92"/>
                    <a:pt x="318" y="93"/>
                    <a:pt x="316" y="95"/>
                  </a:cubicBezTo>
                  <a:cubicBezTo>
                    <a:pt x="318" y="95"/>
                    <a:pt x="320" y="95"/>
                    <a:pt x="323" y="96"/>
                  </a:cubicBezTo>
                  <a:cubicBezTo>
                    <a:pt x="324" y="96"/>
                    <a:pt x="325" y="96"/>
                    <a:pt x="325" y="97"/>
                  </a:cubicBezTo>
                  <a:cubicBezTo>
                    <a:pt x="326" y="99"/>
                    <a:pt x="327" y="101"/>
                    <a:pt x="328" y="104"/>
                  </a:cubicBezTo>
                  <a:cubicBezTo>
                    <a:pt x="329" y="101"/>
                    <a:pt x="330" y="100"/>
                    <a:pt x="330" y="98"/>
                  </a:cubicBezTo>
                  <a:cubicBezTo>
                    <a:pt x="331" y="96"/>
                    <a:pt x="332" y="95"/>
                    <a:pt x="333" y="95"/>
                  </a:cubicBezTo>
                  <a:cubicBezTo>
                    <a:pt x="335" y="96"/>
                    <a:pt x="337" y="95"/>
                    <a:pt x="340" y="95"/>
                  </a:cubicBezTo>
                  <a:close/>
                  <a:moveTo>
                    <a:pt x="399" y="81"/>
                  </a:moveTo>
                  <a:cubicBezTo>
                    <a:pt x="397" y="82"/>
                    <a:pt x="395" y="84"/>
                    <a:pt x="393" y="85"/>
                  </a:cubicBezTo>
                  <a:cubicBezTo>
                    <a:pt x="393" y="85"/>
                    <a:pt x="392" y="85"/>
                    <a:pt x="391" y="85"/>
                  </a:cubicBezTo>
                  <a:cubicBezTo>
                    <a:pt x="389" y="84"/>
                    <a:pt x="387" y="82"/>
                    <a:pt x="385" y="81"/>
                  </a:cubicBezTo>
                  <a:cubicBezTo>
                    <a:pt x="385" y="83"/>
                    <a:pt x="386" y="85"/>
                    <a:pt x="386" y="87"/>
                  </a:cubicBezTo>
                  <a:cubicBezTo>
                    <a:pt x="387" y="89"/>
                    <a:pt x="386" y="90"/>
                    <a:pt x="385" y="91"/>
                  </a:cubicBezTo>
                  <a:cubicBezTo>
                    <a:pt x="384" y="92"/>
                    <a:pt x="382" y="93"/>
                    <a:pt x="380" y="95"/>
                  </a:cubicBezTo>
                  <a:cubicBezTo>
                    <a:pt x="383" y="95"/>
                    <a:pt x="385" y="95"/>
                    <a:pt x="387" y="96"/>
                  </a:cubicBezTo>
                  <a:cubicBezTo>
                    <a:pt x="388" y="96"/>
                    <a:pt x="389" y="96"/>
                    <a:pt x="390" y="97"/>
                  </a:cubicBezTo>
                  <a:cubicBezTo>
                    <a:pt x="390" y="99"/>
                    <a:pt x="391" y="101"/>
                    <a:pt x="392" y="104"/>
                  </a:cubicBezTo>
                  <a:cubicBezTo>
                    <a:pt x="393" y="101"/>
                    <a:pt x="394" y="100"/>
                    <a:pt x="395" y="98"/>
                  </a:cubicBezTo>
                  <a:cubicBezTo>
                    <a:pt x="395" y="96"/>
                    <a:pt x="396" y="95"/>
                    <a:pt x="398" y="95"/>
                  </a:cubicBezTo>
                  <a:cubicBezTo>
                    <a:pt x="400" y="96"/>
                    <a:pt x="402" y="95"/>
                    <a:pt x="404" y="95"/>
                  </a:cubicBezTo>
                  <a:cubicBezTo>
                    <a:pt x="402" y="93"/>
                    <a:pt x="400" y="92"/>
                    <a:pt x="399" y="90"/>
                  </a:cubicBezTo>
                  <a:cubicBezTo>
                    <a:pt x="398" y="90"/>
                    <a:pt x="398" y="89"/>
                    <a:pt x="398" y="88"/>
                  </a:cubicBezTo>
                  <a:cubicBezTo>
                    <a:pt x="398" y="86"/>
                    <a:pt x="399" y="84"/>
                    <a:pt x="399" y="81"/>
                  </a:cubicBezTo>
                  <a:close/>
                  <a:moveTo>
                    <a:pt x="303" y="81"/>
                  </a:moveTo>
                  <a:cubicBezTo>
                    <a:pt x="301" y="82"/>
                    <a:pt x="299" y="83"/>
                    <a:pt x="297" y="85"/>
                  </a:cubicBezTo>
                  <a:cubicBezTo>
                    <a:pt x="296" y="85"/>
                    <a:pt x="295" y="85"/>
                    <a:pt x="294" y="85"/>
                  </a:cubicBezTo>
                  <a:cubicBezTo>
                    <a:pt x="292" y="83"/>
                    <a:pt x="290" y="82"/>
                    <a:pt x="288" y="81"/>
                  </a:cubicBezTo>
                  <a:cubicBezTo>
                    <a:pt x="289" y="84"/>
                    <a:pt x="289" y="86"/>
                    <a:pt x="290" y="88"/>
                  </a:cubicBezTo>
                  <a:cubicBezTo>
                    <a:pt x="290" y="89"/>
                    <a:pt x="290" y="90"/>
                    <a:pt x="289" y="90"/>
                  </a:cubicBezTo>
                  <a:cubicBezTo>
                    <a:pt x="287" y="92"/>
                    <a:pt x="286" y="93"/>
                    <a:pt x="284" y="95"/>
                  </a:cubicBezTo>
                  <a:cubicBezTo>
                    <a:pt x="286" y="95"/>
                    <a:pt x="288" y="96"/>
                    <a:pt x="290" y="95"/>
                  </a:cubicBezTo>
                  <a:cubicBezTo>
                    <a:pt x="292" y="95"/>
                    <a:pt x="292" y="96"/>
                    <a:pt x="293" y="98"/>
                  </a:cubicBezTo>
                  <a:cubicBezTo>
                    <a:pt x="294" y="100"/>
                    <a:pt x="295" y="101"/>
                    <a:pt x="295" y="104"/>
                  </a:cubicBezTo>
                  <a:cubicBezTo>
                    <a:pt x="296" y="101"/>
                    <a:pt x="297" y="99"/>
                    <a:pt x="298" y="97"/>
                  </a:cubicBezTo>
                  <a:cubicBezTo>
                    <a:pt x="299" y="96"/>
                    <a:pt x="299" y="96"/>
                    <a:pt x="300" y="96"/>
                  </a:cubicBezTo>
                  <a:cubicBezTo>
                    <a:pt x="303" y="95"/>
                    <a:pt x="305" y="95"/>
                    <a:pt x="307" y="95"/>
                  </a:cubicBezTo>
                  <a:cubicBezTo>
                    <a:pt x="305" y="93"/>
                    <a:pt x="304" y="92"/>
                    <a:pt x="302" y="90"/>
                  </a:cubicBezTo>
                  <a:cubicBezTo>
                    <a:pt x="301" y="90"/>
                    <a:pt x="301" y="89"/>
                    <a:pt x="301" y="88"/>
                  </a:cubicBezTo>
                  <a:cubicBezTo>
                    <a:pt x="302" y="86"/>
                    <a:pt x="302" y="84"/>
                    <a:pt x="303" y="81"/>
                  </a:cubicBezTo>
                  <a:close/>
                  <a:moveTo>
                    <a:pt x="445" y="95"/>
                  </a:moveTo>
                  <a:cubicBezTo>
                    <a:pt x="447" y="95"/>
                    <a:pt x="449" y="96"/>
                    <a:pt x="451" y="95"/>
                  </a:cubicBezTo>
                  <a:cubicBezTo>
                    <a:pt x="453" y="95"/>
                    <a:pt x="454" y="96"/>
                    <a:pt x="454" y="98"/>
                  </a:cubicBezTo>
                  <a:cubicBezTo>
                    <a:pt x="455" y="100"/>
                    <a:pt x="456" y="101"/>
                    <a:pt x="457" y="104"/>
                  </a:cubicBezTo>
                  <a:cubicBezTo>
                    <a:pt x="458" y="101"/>
                    <a:pt x="459" y="99"/>
                    <a:pt x="459" y="97"/>
                  </a:cubicBezTo>
                  <a:cubicBezTo>
                    <a:pt x="460" y="96"/>
                    <a:pt x="460" y="96"/>
                    <a:pt x="462" y="96"/>
                  </a:cubicBezTo>
                  <a:cubicBezTo>
                    <a:pt x="464" y="95"/>
                    <a:pt x="466" y="95"/>
                    <a:pt x="468" y="95"/>
                  </a:cubicBezTo>
                  <a:cubicBezTo>
                    <a:pt x="466" y="93"/>
                    <a:pt x="465" y="92"/>
                    <a:pt x="463" y="90"/>
                  </a:cubicBezTo>
                  <a:cubicBezTo>
                    <a:pt x="463" y="90"/>
                    <a:pt x="462" y="89"/>
                    <a:pt x="462" y="88"/>
                  </a:cubicBezTo>
                  <a:cubicBezTo>
                    <a:pt x="463" y="86"/>
                    <a:pt x="463" y="84"/>
                    <a:pt x="464" y="81"/>
                  </a:cubicBezTo>
                  <a:cubicBezTo>
                    <a:pt x="462" y="82"/>
                    <a:pt x="460" y="83"/>
                    <a:pt x="458" y="85"/>
                  </a:cubicBezTo>
                  <a:cubicBezTo>
                    <a:pt x="457" y="85"/>
                    <a:pt x="456" y="85"/>
                    <a:pt x="455" y="85"/>
                  </a:cubicBezTo>
                  <a:cubicBezTo>
                    <a:pt x="453" y="83"/>
                    <a:pt x="452" y="82"/>
                    <a:pt x="449" y="81"/>
                  </a:cubicBezTo>
                  <a:cubicBezTo>
                    <a:pt x="450" y="84"/>
                    <a:pt x="450" y="86"/>
                    <a:pt x="451" y="88"/>
                  </a:cubicBezTo>
                  <a:cubicBezTo>
                    <a:pt x="451" y="89"/>
                    <a:pt x="451" y="90"/>
                    <a:pt x="450" y="90"/>
                  </a:cubicBezTo>
                  <a:cubicBezTo>
                    <a:pt x="448" y="92"/>
                    <a:pt x="447" y="93"/>
                    <a:pt x="445" y="95"/>
                  </a:cubicBezTo>
                  <a:close/>
                  <a:moveTo>
                    <a:pt x="424" y="104"/>
                  </a:moveTo>
                  <a:cubicBezTo>
                    <a:pt x="425" y="101"/>
                    <a:pt x="426" y="100"/>
                    <a:pt x="427" y="98"/>
                  </a:cubicBezTo>
                  <a:cubicBezTo>
                    <a:pt x="427" y="96"/>
                    <a:pt x="428" y="95"/>
                    <a:pt x="430" y="95"/>
                  </a:cubicBezTo>
                  <a:cubicBezTo>
                    <a:pt x="432" y="96"/>
                    <a:pt x="434" y="95"/>
                    <a:pt x="436" y="95"/>
                  </a:cubicBezTo>
                  <a:cubicBezTo>
                    <a:pt x="434" y="93"/>
                    <a:pt x="433" y="92"/>
                    <a:pt x="431" y="90"/>
                  </a:cubicBezTo>
                  <a:cubicBezTo>
                    <a:pt x="430" y="90"/>
                    <a:pt x="430" y="89"/>
                    <a:pt x="430" y="88"/>
                  </a:cubicBezTo>
                  <a:cubicBezTo>
                    <a:pt x="431" y="86"/>
                    <a:pt x="431" y="84"/>
                    <a:pt x="432" y="81"/>
                  </a:cubicBezTo>
                  <a:cubicBezTo>
                    <a:pt x="429" y="82"/>
                    <a:pt x="428" y="84"/>
                    <a:pt x="426" y="85"/>
                  </a:cubicBezTo>
                  <a:cubicBezTo>
                    <a:pt x="425" y="85"/>
                    <a:pt x="424" y="85"/>
                    <a:pt x="423" y="85"/>
                  </a:cubicBezTo>
                  <a:cubicBezTo>
                    <a:pt x="421" y="84"/>
                    <a:pt x="419" y="82"/>
                    <a:pt x="417" y="81"/>
                  </a:cubicBezTo>
                  <a:cubicBezTo>
                    <a:pt x="418" y="83"/>
                    <a:pt x="418" y="85"/>
                    <a:pt x="418" y="87"/>
                  </a:cubicBezTo>
                  <a:cubicBezTo>
                    <a:pt x="419" y="89"/>
                    <a:pt x="419" y="90"/>
                    <a:pt x="417" y="91"/>
                  </a:cubicBezTo>
                  <a:cubicBezTo>
                    <a:pt x="416" y="92"/>
                    <a:pt x="414" y="93"/>
                    <a:pt x="413" y="95"/>
                  </a:cubicBezTo>
                  <a:cubicBezTo>
                    <a:pt x="415" y="95"/>
                    <a:pt x="417" y="95"/>
                    <a:pt x="419" y="95"/>
                  </a:cubicBezTo>
                  <a:cubicBezTo>
                    <a:pt x="421" y="96"/>
                    <a:pt x="421" y="96"/>
                    <a:pt x="422" y="98"/>
                  </a:cubicBezTo>
                  <a:cubicBezTo>
                    <a:pt x="423" y="99"/>
                    <a:pt x="423" y="101"/>
                    <a:pt x="424" y="104"/>
                  </a:cubicBezTo>
                  <a:close/>
                  <a:moveTo>
                    <a:pt x="211" y="95"/>
                  </a:moveTo>
                  <a:cubicBezTo>
                    <a:pt x="209" y="93"/>
                    <a:pt x="207" y="92"/>
                    <a:pt x="205" y="90"/>
                  </a:cubicBezTo>
                  <a:cubicBezTo>
                    <a:pt x="204" y="90"/>
                    <a:pt x="204" y="89"/>
                    <a:pt x="204" y="88"/>
                  </a:cubicBezTo>
                  <a:cubicBezTo>
                    <a:pt x="205" y="86"/>
                    <a:pt x="205" y="84"/>
                    <a:pt x="206" y="81"/>
                  </a:cubicBezTo>
                  <a:cubicBezTo>
                    <a:pt x="204" y="82"/>
                    <a:pt x="202" y="84"/>
                    <a:pt x="200" y="85"/>
                  </a:cubicBezTo>
                  <a:cubicBezTo>
                    <a:pt x="199" y="85"/>
                    <a:pt x="198" y="85"/>
                    <a:pt x="198" y="85"/>
                  </a:cubicBezTo>
                  <a:cubicBezTo>
                    <a:pt x="196" y="84"/>
                    <a:pt x="194" y="82"/>
                    <a:pt x="191" y="81"/>
                  </a:cubicBezTo>
                  <a:cubicBezTo>
                    <a:pt x="192" y="84"/>
                    <a:pt x="192" y="86"/>
                    <a:pt x="193" y="88"/>
                  </a:cubicBezTo>
                  <a:cubicBezTo>
                    <a:pt x="193" y="89"/>
                    <a:pt x="193" y="90"/>
                    <a:pt x="192" y="90"/>
                  </a:cubicBezTo>
                  <a:cubicBezTo>
                    <a:pt x="190" y="92"/>
                    <a:pt x="189" y="93"/>
                    <a:pt x="187" y="95"/>
                  </a:cubicBezTo>
                  <a:cubicBezTo>
                    <a:pt x="190" y="95"/>
                    <a:pt x="192" y="95"/>
                    <a:pt x="194" y="96"/>
                  </a:cubicBezTo>
                  <a:cubicBezTo>
                    <a:pt x="195" y="96"/>
                    <a:pt x="196" y="96"/>
                    <a:pt x="196" y="97"/>
                  </a:cubicBezTo>
                  <a:cubicBezTo>
                    <a:pt x="197" y="99"/>
                    <a:pt x="198" y="101"/>
                    <a:pt x="199" y="104"/>
                  </a:cubicBezTo>
                  <a:cubicBezTo>
                    <a:pt x="200" y="101"/>
                    <a:pt x="201" y="99"/>
                    <a:pt x="201" y="97"/>
                  </a:cubicBezTo>
                  <a:cubicBezTo>
                    <a:pt x="202" y="96"/>
                    <a:pt x="203" y="96"/>
                    <a:pt x="204" y="96"/>
                  </a:cubicBezTo>
                  <a:cubicBezTo>
                    <a:pt x="206" y="95"/>
                    <a:pt x="208" y="95"/>
                    <a:pt x="211" y="95"/>
                  </a:cubicBezTo>
                  <a:close/>
                  <a:moveTo>
                    <a:pt x="372" y="95"/>
                  </a:moveTo>
                  <a:cubicBezTo>
                    <a:pt x="370" y="93"/>
                    <a:pt x="368" y="92"/>
                    <a:pt x="367" y="91"/>
                  </a:cubicBezTo>
                  <a:cubicBezTo>
                    <a:pt x="366" y="90"/>
                    <a:pt x="365" y="89"/>
                    <a:pt x="366" y="88"/>
                  </a:cubicBezTo>
                  <a:cubicBezTo>
                    <a:pt x="366" y="86"/>
                    <a:pt x="367" y="84"/>
                    <a:pt x="367" y="81"/>
                  </a:cubicBezTo>
                  <a:cubicBezTo>
                    <a:pt x="365" y="82"/>
                    <a:pt x="363" y="83"/>
                    <a:pt x="361" y="85"/>
                  </a:cubicBezTo>
                  <a:cubicBezTo>
                    <a:pt x="360" y="85"/>
                    <a:pt x="360" y="85"/>
                    <a:pt x="359" y="85"/>
                  </a:cubicBezTo>
                  <a:cubicBezTo>
                    <a:pt x="357" y="83"/>
                    <a:pt x="355" y="82"/>
                    <a:pt x="353" y="81"/>
                  </a:cubicBezTo>
                  <a:cubicBezTo>
                    <a:pt x="353" y="84"/>
                    <a:pt x="354" y="86"/>
                    <a:pt x="354" y="88"/>
                  </a:cubicBezTo>
                  <a:cubicBezTo>
                    <a:pt x="354" y="89"/>
                    <a:pt x="354" y="90"/>
                    <a:pt x="353" y="90"/>
                  </a:cubicBezTo>
                  <a:cubicBezTo>
                    <a:pt x="352" y="92"/>
                    <a:pt x="350" y="93"/>
                    <a:pt x="348" y="95"/>
                  </a:cubicBezTo>
                  <a:cubicBezTo>
                    <a:pt x="351" y="95"/>
                    <a:pt x="353" y="95"/>
                    <a:pt x="355" y="96"/>
                  </a:cubicBezTo>
                  <a:cubicBezTo>
                    <a:pt x="356" y="96"/>
                    <a:pt x="357" y="96"/>
                    <a:pt x="357" y="97"/>
                  </a:cubicBezTo>
                  <a:cubicBezTo>
                    <a:pt x="358" y="99"/>
                    <a:pt x="359" y="101"/>
                    <a:pt x="360" y="104"/>
                  </a:cubicBezTo>
                  <a:cubicBezTo>
                    <a:pt x="361" y="101"/>
                    <a:pt x="362" y="100"/>
                    <a:pt x="362" y="98"/>
                  </a:cubicBezTo>
                  <a:cubicBezTo>
                    <a:pt x="363" y="96"/>
                    <a:pt x="364" y="95"/>
                    <a:pt x="365" y="95"/>
                  </a:cubicBezTo>
                  <a:cubicBezTo>
                    <a:pt x="367" y="96"/>
                    <a:pt x="369" y="95"/>
                    <a:pt x="372" y="95"/>
                  </a:cubicBezTo>
                  <a:close/>
                  <a:moveTo>
                    <a:pt x="251" y="95"/>
                  </a:moveTo>
                  <a:cubicBezTo>
                    <a:pt x="254" y="95"/>
                    <a:pt x="256" y="95"/>
                    <a:pt x="258" y="96"/>
                  </a:cubicBezTo>
                  <a:cubicBezTo>
                    <a:pt x="259" y="96"/>
                    <a:pt x="260" y="96"/>
                    <a:pt x="260" y="97"/>
                  </a:cubicBezTo>
                  <a:cubicBezTo>
                    <a:pt x="261" y="99"/>
                    <a:pt x="262" y="101"/>
                    <a:pt x="263" y="104"/>
                  </a:cubicBezTo>
                  <a:cubicBezTo>
                    <a:pt x="264" y="101"/>
                    <a:pt x="265" y="99"/>
                    <a:pt x="266" y="98"/>
                  </a:cubicBezTo>
                  <a:cubicBezTo>
                    <a:pt x="266" y="96"/>
                    <a:pt x="267" y="95"/>
                    <a:pt x="269" y="95"/>
                  </a:cubicBezTo>
                  <a:cubicBezTo>
                    <a:pt x="271" y="95"/>
                    <a:pt x="273" y="95"/>
                    <a:pt x="275" y="95"/>
                  </a:cubicBezTo>
                  <a:cubicBezTo>
                    <a:pt x="273" y="93"/>
                    <a:pt x="272" y="92"/>
                    <a:pt x="270" y="91"/>
                  </a:cubicBezTo>
                  <a:cubicBezTo>
                    <a:pt x="269" y="90"/>
                    <a:pt x="269" y="89"/>
                    <a:pt x="269" y="88"/>
                  </a:cubicBezTo>
                  <a:cubicBezTo>
                    <a:pt x="270" y="86"/>
                    <a:pt x="270" y="83"/>
                    <a:pt x="271" y="81"/>
                  </a:cubicBezTo>
                  <a:cubicBezTo>
                    <a:pt x="268" y="82"/>
                    <a:pt x="266" y="83"/>
                    <a:pt x="265" y="85"/>
                  </a:cubicBezTo>
                  <a:cubicBezTo>
                    <a:pt x="264" y="85"/>
                    <a:pt x="263" y="85"/>
                    <a:pt x="262" y="85"/>
                  </a:cubicBezTo>
                  <a:cubicBezTo>
                    <a:pt x="260" y="83"/>
                    <a:pt x="258" y="82"/>
                    <a:pt x="256" y="81"/>
                  </a:cubicBezTo>
                  <a:cubicBezTo>
                    <a:pt x="256" y="84"/>
                    <a:pt x="257" y="86"/>
                    <a:pt x="257" y="88"/>
                  </a:cubicBezTo>
                  <a:cubicBezTo>
                    <a:pt x="258" y="89"/>
                    <a:pt x="257" y="90"/>
                    <a:pt x="257" y="90"/>
                  </a:cubicBezTo>
                  <a:cubicBezTo>
                    <a:pt x="255" y="92"/>
                    <a:pt x="253" y="93"/>
                    <a:pt x="251" y="95"/>
                  </a:cubicBezTo>
                  <a:close/>
                  <a:moveTo>
                    <a:pt x="243" y="95"/>
                  </a:moveTo>
                  <a:cubicBezTo>
                    <a:pt x="241" y="93"/>
                    <a:pt x="239" y="92"/>
                    <a:pt x="238" y="90"/>
                  </a:cubicBezTo>
                  <a:cubicBezTo>
                    <a:pt x="237" y="90"/>
                    <a:pt x="236" y="89"/>
                    <a:pt x="237" y="88"/>
                  </a:cubicBezTo>
                  <a:cubicBezTo>
                    <a:pt x="237" y="86"/>
                    <a:pt x="238" y="84"/>
                    <a:pt x="238" y="81"/>
                  </a:cubicBezTo>
                  <a:cubicBezTo>
                    <a:pt x="236" y="82"/>
                    <a:pt x="235" y="83"/>
                    <a:pt x="233" y="84"/>
                  </a:cubicBezTo>
                  <a:cubicBezTo>
                    <a:pt x="232" y="85"/>
                    <a:pt x="230" y="85"/>
                    <a:pt x="229" y="84"/>
                  </a:cubicBezTo>
                  <a:cubicBezTo>
                    <a:pt x="227" y="83"/>
                    <a:pt x="226" y="82"/>
                    <a:pt x="224" y="81"/>
                  </a:cubicBezTo>
                  <a:cubicBezTo>
                    <a:pt x="224" y="83"/>
                    <a:pt x="224" y="85"/>
                    <a:pt x="225" y="87"/>
                  </a:cubicBezTo>
                  <a:cubicBezTo>
                    <a:pt x="226" y="89"/>
                    <a:pt x="225" y="90"/>
                    <a:pt x="224" y="91"/>
                  </a:cubicBezTo>
                  <a:cubicBezTo>
                    <a:pt x="222" y="92"/>
                    <a:pt x="221" y="93"/>
                    <a:pt x="219" y="95"/>
                  </a:cubicBezTo>
                  <a:cubicBezTo>
                    <a:pt x="222" y="95"/>
                    <a:pt x="224" y="95"/>
                    <a:pt x="226" y="96"/>
                  </a:cubicBezTo>
                  <a:cubicBezTo>
                    <a:pt x="227" y="96"/>
                    <a:pt x="228" y="96"/>
                    <a:pt x="228" y="97"/>
                  </a:cubicBezTo>
                  <a:cubicBezTo>
                    <a:pt x="229" y="99"/>
                    <a:pt x="230" y="101"/>
                    <a:pt x="231" y="104"/>
                  </a:cubicBezTo>
                  <a:cubicBezTo>
                    <a:pt x="232" y="101"/>
                    <a:pt x="233" y="99"/>
                    <a:pt x="234" y="97"/>
                  </a:cubicBezTo>
                  <a:cubicBezTo>
                    <a:pt x="234" y="96"/>
                    <a:pt x="235" y="96"/>
                    <a:pt x="236" y="96"/>
                  </a:cubicBezTo>
                  <a:cubicBezTo>
                    <a:pt x="238" y="95"/>
                    <a:pt x="240" y="95"/>
                    <a:pt x="243" y="95"/>
                  </a:cubicBezTo>
                  <a:close/>
                  <a:moveTo>
                    <a:pt x="127" y="81"/>
                  </a:moveTo>
                  <a:cubicBezTo>
                    <a:pt x="127" y="84"/>
                    <a:pt x="128" y="86"/>
                    <a:pt x="128" y="88"/>
                  </a:cubicBezTo>
                  <a:cubicBezTo>
                    <a:pt x="128" y="89"/>
                    <a:pt x="128" y="90"/>
                    <a:pt x="127" y="90"/>
                  </a:cubicBezTo>
                  <a:cubicBezTo>
                    <a:pt x="126" y="92"/>
                    <a:pt x="124" y="93"/>
                    <a:pt x="122" y="95"/>
                  </a:cubicBezTo>
                  <a:cubicBezTo>
                    <a:pt x="125" y="95"/>
                    <a:pt x="127" y="95"/>
                    <a:pt x="129" y="96"/>
                  </a:cubicBezTo>
                  <a:cubicBezTo>
                    <a:pt x="130" y="96"/>
                    <a:pt x="131" y="96"/>
                    <a:pt x="131" y="97"/>
                  </a:cubicBezTo>
                  <a:cubicBezTo>
                    <a:pt x="132" y="99"/>
                    <a:pt x="133" y="101"/>
                    <a:pt x="134" y="104"/>
                  </a:cubicBezTo>
                  <a:cubicBezTo>
                    <a:pt x="135" y="101"/>
                    <a:pt x="136" y="99"/>
                    <a:pt x="136" y="97"/>
                  </a:cubicBezTo>
                  <a:cubicBezTo>
                    <a:pt x="137" y="96"/>
                    <a:pt x="138" y="96"/>
                    <a:pt x="139" y="96"/>
                  </a:cubicBezTo>
                  <a:cubicBezTo>
                    <a:pt x="141" y="95"/>
                    <a:pt x="143" y="95"/>
                    <a:pt x="146" y="95"/>
                  </a:cubicBezTo>
                  <a:cubicBezTo>
                    <a:pt x="144" y="93"/>
                    <a:pt x="142" y="92"/>
                    <a:pt x="141" y="91"/>
                  </a:cubicBezTo>
                  <a:cubicBezTo>
                    <a:pt x="140" y="90"/>
                    <a:pt x="139" y="89"/>
                    <a:pt x="140" y="88"/>
                  </a:cubicBezTo>
                  <a:cubicBezTo>
                    <a:pt x="140" y="86"/>
                    <a:pt x="141" y="83"/>
                    <a:pt x="141" y="81"/>
                  </a:cubicBezTo>
                  <a:cubicBezTo>
                    <a:pt x="139" y="82"/>
                    <a:pt x="137" y="83"/>
                    <a:pt x="135" y="85"/>
                  </a:cubicBezTo>
                  <a:cubicBezTo>
                    <a:pt x="134" y="85"/>
                    <a:pt x="133" y="85"/>
                    <a:pt x="132" y="85"/>
                  </a:cubicBezTo>
                  <a:cubicBezTo>
                    <a:pt x="131" y="83"/>
                    <a:pt x="129" y="82"/>
                    <a:pt x="127"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1" name="Freeform 6">
              <a:extLst>
                <a:ext uri="{FF2B5EF4-FFF2-40B4-BE49-F238E27FC236}">
                  <a16:creationId xmlns:a16="http://schemas.microsoft.com/office/drawing/2014/main" id="{3712A34A-A209-421F-A856-3669923AFB2F}"/>
                </a:ext>
              </a:extLst>
            </p:cNvPr>
            <p:cNvSpPr>
              <a:spLocks/>
            </p:cNvSpPr>
            <p:nvPr/>
          </p:nvSpPr>
          <p:spPr bwMode="auto">
            <a:xfrm>
              <a:off x="732155" y="515938"/>
              <a:ext cx="958850" cy="511175"/>
            </a:xfrm>
            <a:custGeom>
              <a:avLst/>
              <a:gdLst>
                <a:gd name="T0" fmla="*/ 267 w 512"/>
                <a:gd name="T1" fmla="*/ 0 h 273"/>
                <a:gd name="T2" fmla="*/ 276 w 512"/>
                <a:gd name="T3" fmla="*/ 1 h 273"/>
                <a:gd name="T4" fmla="*/ 414 w 512"/>
                <a:gd name="T5" fmla="*/ 55 h 273"/>
                <a:gd name="T6" fmla="*/ 451 w 512"/>
                <a:gd name="T7" fmla="*/ 90 h 273"/>
                <a:gd name="T8" fmla="*/ 507 w 512"/>
                <a:gd name="T9" fmla="*/ 206 h 273"/>
                <a:gd name="T10" fmla="*/ 511 w 512"/>
                <a:gd name="T11" fmla="*/ 272 h 273"/>
                <a:gd name="T12" fmla="*/ 511 w 512"/>
                <a:gd name="T13" fmla="*/ 273 h 273"/>
                <a:gd name="T14" fmla="*/ 490 w 512"/>
                <a:gd name="T15" fmla="*/ 273 h 273"/>
                <a:gd name="T16" fmla="*/ 401 w 512"/>
                <a:gd name="T17" fmla="*/ 72 h 273"/>
                <a:gd name="T18" fmla="*/ 245 w 512"/>
                <a:gd name="T19" fmla="*/ 22 h 273"/>
                <a:gd name="T20" fmla="*/ 82 w 512"/>
                <a:gd name="T21" fmla="*/ 101 h 273"/>
                <a:gd name="T22" fmla="*/ 25 w 512"/>
                <a:gd name="T23" fmla="*/ 273 h 273"/>
                <a:gd name="T24" fmla="*/ 4 w 512"/>
                <a:gd name="T25" fmla="*/ 273 h 273"/>
                <a:gd name="T26" fmla="*/ 3 w 512"/>
                <a:gd name="T27" fmla="*/ 270 h 273"/>
                <a:gd name="T28" fmla="*/ 55 w 512"/>
                <a:gd name="T29" fmla="*/ 101 h 273"/>
                <a:gd name="T30" fmla="*/ 124 w 512"/>
                <a:gd name="T31" fmla="*/ 38 h 273"/>
                <a:gd name="T32" fmla="*/ 219 w 512"/>
                <a:gd name="T33" fmla="*/ 3 h 273"/>
                <a:gd name="T34" fmla="*/ 245 w 512"/>
                <a:gd name="T35" fmla="*/ 1 h 273"/>
                <a:gd name="T36" fmla="*/ 247 w 512"/>
                <a:gd name="T37" fmla="*/ 0 h 273"/>
                <a:gd name="T38" fmla="*/ 267 w 512"/>
                <a:gd name="T39"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2" h="273">
                  <a:moveTo>
                    <a:pt x="267" y="0"/>
                  </a:moveTo>
                  <a:cubicBezTo>
                    <a:pt x="270" y="1"/>
                    <a:pt x="273" y="1"/>
                    <a:pt x="276" y="1"/>
                  </a:cubicBezTo>
                  <a:cubicBezTo>
                    <a:pt x="328" y="5"/>
                    <a:pt x="374" y="23"/>
                    <a:pt x="414" y="55"/>
                  </a:cubicBezTo>
                  <a:cubicBezTo>
                    <a:pt x="428" y="65"/>
                    <a:pt x="440" y="77"/>
                    <a:pt x="451" y="90"/>
                  </a:cubicBezTo>
                  <a:cubicBezTo>
                    <a:pt x="480" y="123"/>
                    <a:pt x="498" y="162"/>
                    <a:pt x="507" y="206"/>
                  </a:cubicBezTo>
                  <a:cubicBezTo>
                    <a:pt x="511" y="228"/>
                    <a:pt x="512" y="250"/>
                    <a:pt x="511" y="272"/>
                  </a:cubicBezTo>
                  <a:cubicBezTo>
                    <a:pt x="511" y="272"/>
                    <a:pt x="511" y="272"/>
                    <a:pt x="511" y="273"/>
                  </a:cubicBezTo>
                  <a:cubicBezTo>
                    <a:pt x="504" y="273"/>
                    <a:pt x="497" y="273"/>
                    <a:pt x="490" y="273"/>
                  </a:cubicBezTo>
                  <a:cubicBezTo>
                    <a:pt x="494" y="191"/>
                    <a:pt x="465" y="123"/>
                    <a:pt x="401" y="72"/>
                  </a:cubicBezTo>
                  <a:cubicBezTo>
                    <a:pt x="356" y="35"/>
                    <a:pt x="303" y="19"/>
                    <a:pt x="245" y="22"/>
                  </a:cubicBezTo>
                  <a:cubicBezTo>
                    <a:pt x="180" y="25"/>
                    <a:pt x="125" y="52"/>
                    <a:pt x="82" y="101"/>
                  </a:cubicBezTo>
                  <a:cubicBezTo>
                    <a:pt x="39" y="150"/>
                    <a:pt x="21" y="208"/>
                    <a:pt x="25" y="273"/>
                  </a:cubicBezTo>
                  <a:cubicBezTo>
                    <a:pt x="18" y="273"/>
                    <a:pt x="11" y="273"/>
                    <a:pt x="4" y="273"/>
                  </a:cubicBezTo>
                  <a:cubicBezTo>
                    <a:pt x="4" y="272"/>
                    <a:pt x="3" y="271"/>
                    <a:pt x="3" y="270"/>
                  </a:cubicBezTo>
                  <a:cubicBezTo>
                    <a:pt x="0" y="208"/>
                    <a:pt x="17" y="151"/>
                    <a:pt x="55" y="101"/>
                  </a:cubicBezTo>
                  <a:cubicBezTo>
                    <a:pt x="74" y="75"/>
                    <a:pt x="97" y="54"/>
                    <a:pt x="124" y="38"/>
                  </a:cubicBezTo>
                  <a:cubicBezTo>
                    <a:pt x="153" y="20"/>
                    <a:pt x="185" y="8"/>
                    <a:pt x="219" y="3"/>
                  </a:cubicBezTo>
                  <a:cubicBezTo>
                    <a:pt x="228" y="2"/>
                    <a:pt x="236" y="2"/>
                    <a:pt x="245" y="1"/>
                  </a:cubicBezTo>
                  <a:cubicBezTo>
                    <a:pt x="245" y="1"/>
                    <a:pt x="246" y="0"/>
                    <a:pt x="247" y="0"/>
                  </a:cubicBezTo>
                  <a:cubicBezTo>
                    <a:pt x="254" y="0"/>
                    <a:pt x="261" y="0"/>
                    <a:pt x="26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2" name="Freeform 7">
              <a:extLst>
                <a:ext uri="{FF2B5EF4-FFF2-40B4-BE49-F238E27FC236}">
                  <a16:creationId xmlns:a16="http://schemas.microsoft.com/office/drawing/2014/main" id="{4C51649D-A76B-4BB8-BC4C-8B20B89D133E}"/>
                </a:ext>
              </a:extLst>
            </p:cNvPr>
            <p:cNvSpPr>
              <a:spLocks/>
            </p:cNvSpPr>
            <p:nvPr/>
          </p:nvSpPr>
          <p:spPr bwMode="auto">
            <a:xfrm>
              <a:off x="1122680" y="1431925"/>
              <a:ext cx="182562" cy="173038"/>
            </a:xfrm>
            <a:custGeom>
              <a:avLst/>
              <a:gdLst>
                <a:gd name="T0" fmla="*/ 18 w 97"/>
                <a:gd name="T1" fmla="*/ 92 h 92"/>
                <a:gd name="T2" fmla="*/ 25 w 97"/>
                <a:gd name="T3" fmla="*/ 70 h 92"/>
                <a:gd name="T4" fmla="*/ 29 w 97"/>
                <a:gd name="T5" fmla="*/ 59 h 92"/>
                <a:gd name="T6" fmla="*/ 28 w 97"/>
                <a:gd name="T7" fmla="*/ 56 h 92"/>
                <a:gd name="T8" fmla="*/ 2 w 97"/>
                <a:gd name="T9" fmla="*/ 37 h 92"/>
                <a:gd name="T10" fmla="*/ 0 w 97"/>
                <a:gd name="T11" fmla="*/ 35 h 92"/>
                <a:gd name="T12" fmla="*/ 2 w 97"/>
                <a:gd name="T13" fmla="*/ 35 h 92"/>
                <a:gd name="T14" fmla="*/ 34 w 97"/>
                <a:gd name="T15" fmla="*/ 35 h 92"/>
                <a:gd name="T16" fmla="*/ 37 w 97"/>
                <a:gd name="T17" fmla="*/ 33 h 92"/>
                <a:gd name="T18" fmla="*/ 47 w 97"/>
                <a:gd name="T19" fmla="*/ 2 h 92"/>
                <a:gd name="T20" fmla="*/ 48 w 97"/>
                <a:gd name="T21" fmla="*/ 0 h 92"/>
                <a:gd name="T22" fmla="*/ 52 w 97"/>
                <a:gd name="T23" fmla="*/ 11 h 92"/>
                <a:gd name="T24" fmla="*/ 59 w 97"/>
                <a:gd name="T25" fmla="*/ 33 h 92"/>
                <a:gd name="T26" fmla="*/ 62 w 97"/>
                <a:gd name="T27" fmla="*/ 35 h 92"/>
                <a:gd name="T28" fmla="*/ 94 w 97"/>
                <a:gd name="T29" fmla="*/ 35 h 92"/>
                <a:gd name="T30" fmla="*/ 97 w 97"/>
                <a:gd name="T31" fmla="*/ 35 h 92"/>
                <a:gd name="T32" fmla="*/ 95 w 97"/>
                <a:gd name="T33" fmla="*/ 37 h 92"/>
                <a:gd name="T34" fmla="*/ 68 w 97"/>
                <a:gd name="T35" fmla="*/ 56 h 92"/>
                <a:gd name="T36" fmla="*/ 67 w 97"/>
                <a:gd name="T37" fmla="*/ 59 h 92"/>
                <a:gd name="T38" fmla="*/ 77 w 97"/>
                <a:gd name="T39" fmla="*/ 90 h 92"/>
                <a:gd name="T40" fmla="*/ 78 w 97"/>
                <a:gd name="T41" fmla="*/ 92 h 92"/>
                <a:gd name="T42" fmla="*/ 76 w 97"/>
                <a:gd name="T43" fmla="*/ 91 h 92"/>
                <a:gd name="T44" fmla="*/ 50 w 97"/>
                <a:gd name="T45" fmla="*/ 72 h 92"/>
                <a:gd name="T46" fmla="*/ 47 w 97"/>
                <a:gd name="T47" fmla="*/ 72 h 92"/>
                <a:gd name="T48" fmla="*/ 21 w 97"/>
                <a:gd name="T49" fmla="*/ 91 h 92"/>
                <a:gd name="T50" fmla="*/ 18 w 97"/>
                <a:gd name="T5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 h="92">
                  <a:moveTo>
                    <a:pt x="18" y="92"/>
                  </a:moveTo>
                  <a:cubicBezTo>
                    <a:pt x="21" y="85"/>
                    <a:pt x="23" y="77"/>
                    <a:pt x="25" y="70"/>
                  </a:cubicBezTo>
                  <a:cubicBezTo>
                    <a:pt x="26" y="66"/>
                    <a:pt x="28" y="62"/>
                    <a:pt x="29" y="59"/>
                  </a:cubicBezTo>
                  <a:cubicBezTo>
                    <a:pt x="29" y="57"/>
                    <a:pt x="29" y="57"/>
                    <a:pt x="28" y="56"/>
                  </a:cubicBezTo>
                  <a:cubicBezTo>
                    <a:pt x="19" y="50"/>
                    <a:pt x="11" y="43"/>
                    <a:pt x="2" y="37"/>
                  </a:cubicBezTo>
                  <a:cubicBezTo>
                    <a:pt x="1" y="37"/>
                    <a:pt x="1" y="36"/>
                    <a:pt x="0" y="35"/>
                  </a:cubicBezTo>
                  <a:cubicBezTo>
                    <a:pt x="1" y="35"/>
                    <a:pt x="1" y="35"/>
                    <a:pt x="2" y="35"/>
                  </a:cubicBezTo>
                  <a:cubicBezTo>
                    <a:pt x="13" y="35"/>
                    <a:pt x="24" y="35"/>
                    <a:pt x="34" y="35"/>
                  </a:cubicBezTo>
                  <a:cubicBezTo>
                    <a:pt x="36" y="35"/>
                    <a:pt x="37" y="35"/>
                    <a:pt x="37" y="33"/>
                  </a:cubicBezTo>
                  <a:cubicBezTo>
                    <a:pt x="41" y="23"/>
                    <a:pt x="44" y="13"/>
                    <a:pt x="47" y="2"/>
                  </a:cubicBezTo>
                  <a:cubicBezTo>
                    <a:pt x="47" y="2"/>
                    <a:pt x="48" y="1"/>
                    <a:pt x="48" y="0"/>
                  </a:cubicBezTo>
                  <a:cubicBezTo>
                    <a:pt x="49" y="4"/>
                    <a:pt x="51" y="8"/>
                    <a:pt x="52" y="11"/>
                  </a:cubicBezTo>
                  <a:cubicBezTo>
                    <a:pt x="54" y="19"/>
                    <a:pt x="57" y="26"/>
                    <a:pt x="59" y="33"/>
                  </a:cubicBezTo>
                  <a:cubicBezTo>
                    <a:pt x="59" y="35"/>
                    <a:pt x="60" y="35"/>
                    <a:pt x="62" y="35"/>
                  </a:cubicBezTo>
                  <a:cubicBezTo>
                    <a:pt x="72" y="35"/>
                    <a:pt x="83" y="35"/>
                    <a:pt x="94" y="35"/>
                  </a:cubicBezTo>
                  <a:cubicBezTo>
                    <a:pt x="95" y="35"/>
                    <a:pt x="95" y="35"/>
                    <a:pt x="97" y="35"/>
                  </a:cubicBezTo>
                  <a:cubicBezTo>
                    <a:pt x="96" y="36"/>
                    <a:pt x="95" y="36"/>
                    <a:pt x="95" y="37"/>
                  </a:cubicBezTo>
                  <a:cubicBezTo>
                    <a:pt x="86" y="43"/>
                    <a:pt x="77" y="50"/>
                    <a:pt x="68" y="56"/>
                  </a:cubicBezTo>
                  <a:cubicBezTo>
                    <a:pt x="67" y="57"/>
                    <a:pt x="67" y="57"/>
                    <a:pt x="67" y="59"/>
                  </a:cubicBezTo>
                  <a:cubicBezTo>
                    <a:pt x="71" y="69"/>
                    <a:pt x="74" y="79"/>
                    <a:pt x="77" y="90"/>
                  </a:cubicBezTo>
                  <a:cubicBezTo>
                    <a:pt x="77" y="90"/>
                    <a:pt x="78" y="91"/>
                    <a:pt x="78" y="92"/>
                  </a:cubicBezTo>
                  <a:cubicBezTo>
                    <a:pt x="77" y="92"/>
                    <a:pt x="77" y="91"/>
                    <a:pt x="76" y="91"/>
                  </a:cubicBezTo>
                  <a:cubicBezTo>
                    <a:pt x="67" y="85"/>
                    <a:pt x="58" y="78"/>
                    <a:pt x="50" y="72"/>
                  </a:cubicBezTo>
                  <a:cubicBezTo>
                    <a:pt x="48" y="71"/>
                    <a:pt x="48" y="71"/>
                    <a:pt x="47" y="72"/>
                  </a:cubicBezTo>
                  <a:cubicBezTo>
                    <a:pt x="38" y="78"/>
                    <a:pt x="29" y="84"/>
                    <a:pt x="21" y="91"/>
                  </a:cubicBezTo>
                  <a:cubicBezTo>
                    <a:pt x="20" y="91"/>
                    <a:pt x="19" y="92"/>
                    <a:pt x="18"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3" name="Freeform 8">
              <a:extLst>
                <a:ext uri="{FF2B5EF4-FFF2-40B4-BE49-F238E27FC236}">
                  <a16:creationId xmlns:a16="http://schemas.microsoft.com/office/drawing/2014/main" id="{CC5DF928-AD22-47DA-B553-96EB9A60F93B}"/>
                </a:ext>
              </a:extLst>
            </p:cNvPr>
            <p:cNvSpPr>
              <a:spLocks/>
            </p:cNvSpPr>
            <p:nvPr/>
          </p:nvSpPr>
          <p:spPr bwMode="auto">
            <a:xfrm>
              <a:off x="844868" y="1260475"/>
              <a:ext cx="736600" cy="11113"/>
            </a:xfrm>
            <a:custGeom>
              <a:avLst/>
              <a:gdLst>
                <a:gd name="T0" fmla="*/ 394 w 394"/>
                <a:gd name="T1" fmla="*/ 0 h 6"/>
                <a:gd name="T2" fmla="*/ 394 w 394"/>
                <a:gd name="T3" fmla="*/ 6 h 6"/>
                <a:gd name="T4" fmla="*/ 0 w 394"/>
                <a:gd name="T5" fmla="*/ 6 h 6"/>
                <a:gd name="T6" fmla="*/ 0 w 394"/>
                <a:gd name="T7" fmla="*/ 0 h 6"/>
                <a:gd name="T8" fmla="*/ 394 w 394"/>
                <a:gd name="T9" fmla="*/ 0 h 6"/>
              </a:gdLst>
              <a:ahLst/>
              <a:cxnLst>
                <a:cxn ang="0">
                  <a:pos x="T0" y="T1"/>
                </a:cxn>
                <a:cxn ang="0">
                  <a:pos x="T2" y="T3"/>
                </a:cxn>
                <a:cxn ang="0">
                  <a:pos x="T4" y="T5"/>
                </a:cxn>
                <a:cxn ang="0">
                  <a:pos x="T6" y="T7"/>
                </a:cxn>
                <a:cxn ang="0">
                  <a:pos x="T8" y="T9"/>
                </a:cxn>
              </a:cxnLst>
              <a:rect l="0" t="0" r="r" b="b"/>
              <a:pathLst>
                <a:path w="394" h="6">
                  <a:moveTo>
                    <a:pt x="394" y="0"/>
                  </a:moveTo>
                  <a:cubicBezTo>
                    <a:pt x="394" y="2"/>
                    <a:pt x="394" y="4"/>
                    <a:pt x="394" y="6"/>
                  </a:cubicBezTo>
                  <a:cubicBezTo>
                    <a:pt x="263" y="6"/>
                    <a:pt x="132" y="6"/>
                    <a:pt x="0" y="6"/>
                  </a:cubicBezTo>
                  <a:cubicBezTo>
                    <a:pt x="0" y="4"/>
                    <a:pt x="0" y="2"/>
                    <a:pt x="0" y="0"/>
                  </a:cubicBezTo>
                  <a:cubicBezTo>
                    <a:pt x="132" y="0"/>
                    <a:pt x="263" y="0"/>
                    <a:pt x="3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4" name="Freeform 9">
              <a:extLst>
                <a:ext uri="{FF2B5EF4-FFF2-40B4-BE49-F238E27FC236}">
                  <a16:creationId xmlns:a16="http://schemas.microsoft.com/office/drawing/2014/main" id="{BDC8CC27-281E-4281-BB41-040C600F9259}"/>
                </a:ext>
              </a:extLst>
            </p:cNvPr>
            <p:cNvSpPr>
              <a:spLocks/>
            </p:cNvSpPr>
            <p:nvPr/>
          </p:nvSpPr>
          <p:spPr bwMode="auto">
            <a:xfrm>
              <a:off x="1308418" y="1411288"/>
              <a:ext cx="111125" cy="109538"/>
            </a:xfrm>
            <a:custGeom>
              <a:avLst/>
              <a:gdLst>
                <a:gd name="T0" fmla="*/ 0 w 59"/>
                <a:gd name="T1" fmla="*/ 22 h 58"/>
                <a:gd name="T2" fmla="*/ 20 w 59"/>
                <a:gd name="T3" fmla="*/ 22 h 58"/>
                <a:gd name="T4" fmla="*/ 23 w 59"/>
                <a:gd name="T5" fmla="*/ 20 h 58"/>
                <a:gd name="T6" fmla="*/ 29 w 59"/>
                <a:gd name="T7" fmla="*/ 0 h 58"/>
                <a:gd name="T8" fmla="*/ 30 w 59"/>
                <a:gd name="T9" fmla="*/ 3 h 58"/>
                <a:gd name="T10" fmla="*/ 36 w 59"/>
                <a:gd name="T11" fmla="*/ 20 h 58"/>
                <a:gd name="T12" fmla="*/ 39 w 59"/>
                <a:gd name="T13" fmla="*/ 22 h 58"/>
                <a:gd name="T14" fmla="*/ 57 w 59"/>
                <a:gd name="T15" fmla="*/ 22 h 58"/>
                <a:gd name="T16" fmla="*/ 59 w 59"/>
                <a:gd name="T17" fmla="*/ 22 h 58"/>
                <a:gd name="T18" fmla="*/ 59 w 59"/>
                <a:gd name="T19" fmla="*/ 22 h 58"/>
                <a:gd name="T20" fmla="*/ 58 w 59"/>
                <a:gd name="T21" fmla="*/ 24 h 58"/>
                <a:gd name="T22" fmla="*/ 43 w 59"/>
                <a:gd name="T23" fmla="*/ 34 h 58"/>
                <a:gd name="T24" fmla="*/ 42 w 59"/>
                <a:gd name="T25" fmla="*/ 38 h 58"/>
                <a:gd name="T26" fmla="*/ 48 w 59"/>
                <a:gd name="T27" fmla="*/ 56 h 58"/>
                <a:gd name="T28" fmla="*/ 48 w 59"/>
                <a:gd name="T29" fmla="*/ 57 h 58"/>
                <a:gd name="T30" fmla="*/ 30 w 59"/>
                <a:gd name="T31" fmla="*/ 44 h 58"/>
                <a:gd name="T32" fmla="*/ 11 w 59"/>
                <a:gd name="T33" fmla="*/ 58 h 58"/>
                <a:gd name="T34" fmla="*/ 18 w 59"/>
                <a:gd name="T35" fmla="*/ 36 h 58"/>
                <a:gd name="T36" fmla="*/ 0 w 59"/>
                <a:gd name="T37" fmla="*/ 23 h 58"/>
                <a:gd name="T38" fmla="*/ 0 w 59"/>
                <a:gd name="T39" fmla="*/ 2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58">
                  <a:moveTo>
                    <a:pt x="0" y="22"/>
                  </a:moveTo>
                  <a:cubicBezTo>
                    <a:pt x="7" y="22"/>
                    <a:pt x="13" y="22"/>
                    <a:pt x="20" y="22"/>
                  </a:cubicBezTo>
                  <a:cubicBezTo>
                    <a:pt x="22" y="22"/>
                    <a:pt x="23" y="22"/>
                    <a:pt x="23" y="20"/>
                  </a:cubicBezTo>
                  <a:cubicBezTo>
                    <a:pt x="25" y="13"/>
                    <a:pt x="27" y="7"/>
                    <a:pt x="29" y="0"/>
                  </a:cubicBezTo>
                  <a:cubicBezTo>
                    <a:pt x="30" y="1"/>
                    <a:pt x="30" y="2"/>
                    <a:pt x="30" y="3"/>
                  </a:cubicBezTo>
                  <a:cubicBezTo>
                    <a:pt x="32" y="8"/>
                    <a:pt x="34" y="14"/>
                    <a:pt x="36" y="20"/>
                  </a:cubicBezTo>
                  <a:cubicBezTo>
                    <a:pt x="36" y="22"/>
                    <a:pt x="37" y="22"/>
                    <a:pt x="39" y="22"/>
                  </a:cubicBezTo>
                  <a:cubicBezTo>
                    <a:pt x="45" y="22"/>
                    <a:pt x="51" y="22"/>
                    <a:pt x="57" y="22"/>
                  </a:cubicBezTo>
                  <a:cubicBezTo>
                    <a:pt x="58" y="22"/>
                    <a:pt x="58" y="22"/>
                    <a:pt x="59" y="22"/>
                  </a:cubicBezTo>
                  <a:cubicBezTo>
                    <a:pt x="59" y="22"/>
                    <a:pt x="59" y="22"/>
                    <a:pt x="59" y="22"/>
                  </a:cubicBezTo>
                  <a:cubicBezTo>
                    <a:pt x="59" y="23"/>
                    <a:pt x="58" y="23"/>
                    <a:pt x="58" y="24"/>
                  </a:cubicBezTo>
                  <a:cubicBezTo>
                    <a:pt x="53" y="27"/>
                    <a:pt x="48" y="31"/>
                    <a:pt x="43" y="34"/>
                  </a:cubicBezTo>
                  <a:cubicBezTo>
                    <a:pt x="41" y="35"/>
                    <a:pt x="41" y="36"/>
                    <a:pt x="42" y="38"/>
                  </a:cubicBezTo>
                  <a:cubicBezTo>
                    <a:pt x="44" y="44"/>
                    <a:pt x="46" y="50"/>
                    <a:pt x="48" y="56"/>
                  </a:cubicBezTo>
                  <a:cubicBezTo>
                    <a:pt x="48" y="56"/>
                    <a:pt x="48" y="56"/>
                    <a:pt x="48" y="57"/>
                  </a:cubicBezTo>
                  <a:cubicBezTo>
                    <a:pt x="42" y="53"/>
                    <a:pt x="36" y="48"/>
                    <a:pt x="30" y="44"/>
                  </a:cubicBezTo>
                  <a:cubicBezTo>
                    <a:pt x="23" y="48"/>
                    <a:pt x="17" y="53"/>
                    <a:pt x="11" y="58"/>
                  </a:cubicBezTo>
                  <a:cubicBezTo>
                    <a:pt x="13" y="50"/>
                    <a:pt x="16" y="43"/>
                    <a:pt x="18" y="36"/>
                  </a:cubicBezTo>
                  <a:cubicBezTo>
                    <a:pt x="12" y="31"/>
                    <a:pt x="6" y="27"/>
                    <a:pt x="0" y="23"/>
                  </a:cubicBezTo>
                  <a:cubicBezTo>
                    <a:pt x="0" y="22"/>
                    <a:pt x="0" y="22"/>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5" name="Freeform 10">
              <a:extLst>
                <a:ext uri="{FF2B5EF4-FFF2-40B4-BE49-F238E27FC236}">
                  <a16:creationId xmlns:a16="http://schemas.microsoft.com/office/drawing/2014/main" id="{2D436DF9-6613-4DD0-9356-AE5586D90160}"/>
                </a:ext>
              </a:extLst>
            </p:cNvPr>
            <p:cNvSpPr>
              <a:spLocks/>
            </p:cNvSpPr>
            <p:nvPr/>
          </p:nvSpPr>
          <p:spPr bwMode="auto">
            <a:xfrm>
              <a:off x="1013143" y="1416050"/>
              <a:ext cx="109537" cy="106363"/>
            </a:xfrm>
            <a:custGeom>
              <a:avLst/>
              <a:gdLst>
                <a:gd name="T0" fmla="*/ 11 w 59"/>
                <a:gd name="T1" fmla="*/ 57 h 57"/>
                <a:gd name="T2" fmla="*/ 17 w 59"/>
                <a:gd name="T3" fmla="*/ 38 h 57"/>
                <a:gd name="T4" fmla="*/ 18 w 59"/>
                <a:gd name="T5" fmla="*/ 37 h 57"/>
                <a:gd name="T6" fmla="*/ 17 w 59"/>
                <a:gd name="T7" fmla="*/ 34 h 57"/>
                <a:gd name="T8" fmla="*/ 0 w 59"/>
                <a:gd name="T9" fmla="*/ 22 h 57"/>
                <a:gd name="T10" fmla="*/ 2 w 59"/>
                <a:gd name="T11" fmla="*/ 22 h 57"/>
                <a:gd name="T12" fmla="*/ 21 w 59"/>
                <a:gd name="T13" fmla="*/ 22 h 57"/>
                <a:gd name="T14" fmla="*/ 23 w 59"/>
                <a:gd name="T15" fmla="*/ 20 h 57"/>
                <a:gd name="T16" fmla="*/ 30 w 59"/>
                <a:gd name="T17" fmla="*/ 0 h 57"/>
                <a:gd name="T18" fmla="*/ 30 w 59"/>
                <a:gd name="T19" fmla="*/ 2 h 57"/>
                <a:gd name="T20" fmla="*/ 36 w 59"/>
                <a:gd name="T21" fmla="*/ 20 h 57"/>
                <a:gd name="T22" fmla="*/ 39 w 59"/>
                <a:gd name="T23" fmla="*/ 22 h 57"/>
                <a:gd name="T24" fmla="*/ 57 w 59"/>
                <a:gd name="T25" fmla="*/ 22 h 57"/>
                <a:gd name="T26" fmla="*/ 59 w 59"/>
                <a:gd name="T27" fmla="*/ 22 h 57"/>
                <a:gd name="T28" fmla="*/ 58 w 59"/>
                <a:gd name="T29" fmla="*/ 23 h 57"/>
                <a:gd name="T30" fmla="*/ 42 w 59"/>
                <a:gd name="T31" fmla="*/ 34 h 57"/>
                <a:gd name="T32" fmla="*/ 42 w 59"/>
                <a:gd name="T33" fmla="*/ 37 h 57"/>
                <a:gd name="T34" fmla="*/ 47 w 59"/>
                <a:gd name="T35" fmla="*/ 55 h 57"/>
                <a:gd name="T36" fmla="*/ 48 w 59"/>
                <a:gd name="T37" fmla="*/ 57 h 57"/>
                <a:gd name="T38" fmla="*/ 30 w 59"/>
                <a:gd name="T39" fmla="*/ 44 h 57"/>
                <a:gd name="T40" fmla="*/ 11 w 59"/>
                <a:gd name="T4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57">
                  <a:moveTo>
                    <a:pt x="11" y="57"/>
                  </a:moveTo>
                  <a:cubicBezTo>
                    <a:pt x="13" y="51"/>
                    <a:pt x="15" y="44"/>
                    <a:pt x="17" y="38"/>
                  </a:cubicBezTo>
                  <a:cubicBezTo>
                    <a:pt x="17" y="38"/>
                    <a:pt x="17" y="37"/>
                    <a:pt x="18" y="37"/>
                  </a:cubicBezTo>
                  <a:cubicBezTo>
                    <a:pt x="18" y="36"/>
                    <a:pt x="18" y="35"/>
                    <a:pt x="17" y="34"/>
                  </a:cubicBezTo>
                  <a:cubicBezTo>
                    <a:pt x="11" y="30"/>
                    <a:pt x="6" y="26"/>
                    <a:pt x="0" y="22"/>
                  </a:cubicBezTo>
                  <a:cubicBezTo>
                    <a:pt x="1" y="22"/>
                    <a:pt x="2" y="22"/>
                    <a:pt x="2" y="22"/>
                  </a:cubicBezTo>
                  <a:cubicBezTo>
                    <a:pt x="8" y="22"/>
                    <a:pt x="14" y="22"/>
                    <a:pt x="21" y="22"/>
                  </a:cubicBezTo>
                  <a:cubicBezTo>
                    <a:pt x="22" y="22"/>
                    <a:pt x="23" y="21"/>
                    <a:pt x="23" y="20"/>
                  </a:cubicBezTo>
                  <a:cubicBezTo>
                    <a:pt x="25" y="13"/>
                    <a:pt x="27" y="7"/>
                    <a:pt x="30" y="0"/>
                  </a:cubicBezTo>
                  <a:cubicBezTo>
                    <a:pt x="30" y="1"/>
                    <a:pt x="30" y="2"/>
                    <a:pt x="30" y="2"/>
                  </a:cubicBezTo>
                  <a:cubicBezTo>
                    <a:pt x="32" y="8"/>
                    <a:pt x="34" y="14"/>
                    <a:pt x="36" y="20"/>
                  </a:cubicBezTo>
                  <a:cubicBezTo>
                    <a:pt x="37" y="21"/>
                    <a:pt x="37" y="22"/>
                    <a:pt x="39" y="22"/>
                  </a:cubicBezTo>
                  <a:cubicBezTo>
                    <a:pt x="45" y="22"/>
                    <a:pt x="51" y="22"/>
                    <a:pt x="57" y="22"/>
                  </a:cubicBezTo>
                  <a:cubicBezTo>
                    <a:pt x="58" y="22"/>
                    <a:pt x="58" y="22"/>
                    <a:pt x="59" y="22"/>
                  </a:cubicBezTo>
                  <a:cubicBezTo>
                    <a:pt x="59" y="23"/>
                    <a:pt x="58" y="23"/>
                    <a:pt x="58" y="23"/>
                  </a:cubicBezTo>
                  <a:cubicBezTo>
                    <a:pt x="53" y="27"/>
                    <a:pt x="48" y="31"/>
                    <a:pt x="42" y="34"/>
                  </a:cubicBezTo>
                  <a:cubicBezTo>
                    <a:pt x="41" y="35"/>
                    <a:pt x="41" y="36"/>
                    <a:pt x="42" y="37"/>
                  </a:cubicBezTo>
                  <a:cubicBezTo>
                    <a:pt x="44" y="43"/>
                    <a:pt x="46" y="49"/>
                    <a:pt x="47" y="55"/>
                  </a:cubicBezTo>
                  <a:cubicBezTo>
                    <a:pt x="48" y="55"/>
                    <a:pt x="48" y="56"/>
                    <a:pt x="48" y="57"/>
                  </a:cubicBezTo>
                  <a:cubicBezTo>
                    <a:pt x="42" y="52"/>
                    <a:pt x="36" y="48"/>
                    <a:pt x="30" y="44"/>
                  </a:cubicBezTo>
                  <a:cubicBezTo>
                    <a:pt x="24" y="48"/>
                    <a:pt x="18" y="52"/>
                    <a:pt x="1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6" name="Freeform 11">
              <a:extLst>
                <a:ext uri="{FF2B5EF4-FFF2-40B4-BE49-F238E27FC236}">
                  <a16:creationId xmlns:a16="http://schemas.microsoft.com/office/drawing/2014/main" id="{A028D98A-0E05-4DF1-8124-FD30EEBAB51F}"/>
                </a:ext>
              </a:extLst>
            </p:cNvPr>
            <p:cNvSpPr>
              <a:spLocks/>
            </p:cNvSpPr>
            <p:nvPr/>
          </p:nvSpPr>
          <p:spPr bwMode="auto">
            <a:xfrm>
              <a:off x="1519555" y="1435100"/>
              <a:ext cx="101600" cy="49213"/>
            </a:xfrm>
            <a:custGeom>
              <a:avLst/>
              <a:gdLst>
                <a:gd name="T0" fmla="*/ 0 w 54"/>
                <a:gd name="T1" fmla="*/ 13 h 27"/>
                <a:gd name="T2" fmla="*/ 54 w 54"/>
                <a:gd name="T3" fmla="*/ 13 h 27"/>
                <a:gd name="T4" fmla="*/ 53 w 54"/>
                <a:gd name="T5" fmla="*/ 13 h 27"/>
                <a:gd name="T6" fmla="*/ 28 w 54"/>
                <a:gd name="T7" fmla="*/ 26 h 27"/>
                <a:gd name="T8" fmla="*/ 8 w 54"/>
                <a:gd name="T9" fmla="*/ 20 h 27"/>
                <a:gd name="T10" fmla="*/ 0 w 54"/>
                <a:gd name="T11" fmla="*/ 13 h 27"/>
              </a:gdLst>
              <a:ahLst/>
              <a:cxnLst>
                <a:cxn ang="0">
                  <a:pos x="T0" y="T1"/>
                </a:cxn>
                <a:cxn ang="0">
                  <a:pos x="T2" y="T3"/>
                </a:cxn>
                <a:cxn ang="0">
                  <a:pos x="T4" y="T5"/>
                </a:cxn>
                <a:cxn ang="0">
                  <a:pos x="T6" y="T7"/>
                </a:cxn>
                <a:cxn ang="0">
                  <a:pos x="T8" y="T9"/>
                </a:cxn>
                <a:cxn ang="0">
                  <a:pos x="T10" y="T11"/>
                </a:cxn>
              </a:cxnLst>
              <a:rect l="0" t="0" r="r" b="b"/>
              <a:pathLst>
                <a:path w="54" h="27">
                  <a:moveTo>
                    <a:pt x="0" y="13"/>
                  </a:moveTo>
                  <a:cubicBezTo>
                    <a:pt x="19" y="2"/>
                    <a:pt x="37" y="0"/>
                    <a:pt x="54" y="13"/>
                  </a:cubicBezTo>
                  <a:cubicBezTo>
                    <a:pt x="54" y="13"/>
                    <a:pt x="54" y="13"/>
                    <a:pt x="53" y="13"/>
                  </a:cubicBezTo>
                  <a:cubicBezTo>
                    <a:pt x="46" y="20"/>
                    <a:pt x="38" y="25"/>
                    <a:pt x="28" y="26"/>
                  </a:cubicBezTo>
                  <a:cubicBezTo>
                    <a:pt x="20" y="27"/>
                    <a:pt x="14" y="25"/>
                    <a:pt x="8" y="20"/>
                  </a:cubicBezTo>
                  <a:cubicBezTo>
                    <a:pt x="5" y="18"/>
                    <a:pt x="3" y="16"/>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7" name="Freeform 12">
              <a:extLst>
                <a:ext uri="{FF2B5EF4-FFF2-40B4-BE49-F238E27FC236}">
                  <a16:creationId xmlns:a16="http://schemas.microsoft.com/office/drawing/2014/main" id="{85C3AB0C-977F-40D5-A007-4B017ED30980}"/>
                </a:ext>
              </a:extLst>
            </p:cNvPr>
            <p:cNvSpPr>
              <a:spLocks/>
            </p:cNvSpPr>
            <p:nvPr/>
          </p:nvSpPr>
          <p:spPr bwMode="auto">
            <a:xfrm>
              <a:off x="889318" y="1462088"/>
              <a:ext cx="96837" cy="53975"/>
            </a:xfrm>
            <a:custGeom>
              <a:avLst/>
              <a:gdLst>
                <a:gd name="T0" fmla="*/ 52 w 52"/>
                <a:gd name="T1" fmla="*/ 8 h 29"/>
                <a:gd name="T2" fmla="*/ 28 w 52"/>
                <a:gd name="T3" fmla="*/ 28 h 29"/>
                <a:gd name="T4" fmla="*/ 0 w 52"/>
                <a:gd name="T5" fmla="*/ 22 h 29"/>
                <a:gd name="T6" fmla="*/ 52 w 52"/>
                <a:gd name="T7" fmla="*/ 8 h 29"/>
              </a:gdLst>
              <a:ahLst/>
              <a:cxnLst>
                <a:cxn ang="0">
                  <a:pos x="T0" y="T1"/>
                </a:cxn>
                <a:cxn ang="0">
                  <a:pos x="T2" y="T3"/>
                </a:cxn>
                <a:cxn ang="0">
                  <a:pos x="T4" y="T5"/>
                </a:cxn>
                <a:cxn ang="0">
                  <a:pos x="T6" y="T7"/>
                </a:cxn>
              </a:cxnLst>
              <a:rect l="0" t="0" r="r" b="b"/>
              <a:pathLst>
                <a:path w="52" h="29">
                  <a:moveTo>
                    <a:pt x="52" y="8"/>
                  </a:moveTo>
                  <a:cubicBezTo>
                    <a:pt x="47" y="19"/>
                    <a:pt x="40" y="26"/>
                    <a:pt x="28" y="28"/>
                  </a:cubicBezTo>
                  <a:cubicBezTo>
                    <a:pt x="18" y="29"/>
                    <a:pt x="9" y="26"/>
                    <a:pt x="0" y="22"/>
                  </a:cubicBezTo>
                  <a:cubicBezTo>
                    <a:pt x="7" y="8"/>
                    <a:pt x="35" y="0"/>
                    <a:pt x="5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8" name="Freeform 13">
              <a:extLst>
                <a:ext uri="{FF2B5EF4-FFF2-40B4-BE49-F238E27FC236}">
                  <a16:creationId xmlns:a16="http://schemas.microsoft.com/office/drawing/2014/main" id="{CCBAA58C-BBC7-430F-A958-EF557760923C}"/>
                </a:ext>
              </a:extLst>
            </p:cNvPr>
            <p:cNvSpPr>
              <a:spLocks/>
            </p:cNvSpPr>
            <p:nvPr/>
          </p:nvSpPr>
          <p:spPr bwMode="auto">
            <a:xfrm>
              <a:off x="660718" y="1222375"/>
              <a:ext cx="69850" cy="73025"/>
            </a:xfrm>
            <a:custGeom>
              <a:avLst/>
              <a:gdLst>
                <a:gd name="T0" fmla="*/ 0 w 37"/>
                <a:gd name="T1" fmla="*/ 0 h 39"/>
                <a:gd name="T2" fmla="*/ 37 w 37"/>
                <a:gd name="T3" fmla="*/ 38 h 39"/>
                <a:gd name="T4" fmla="*/ 23 w 37"/>
                <a:gd name="T5" fmla="*/ 37 h 39"/>
                <a:gd name="T6" fmla="*/ 5 w 37"/>
                <a:gd name="T7" fmla="*/ 21 h 39"/>
                <a:gd name="T8" fmla="*/ 0 w 37"/>
                <a:gd name="T9" fmla="*/ 0 h 39"/>
              </a:gdLst>
              <a:ahLst/>
              <a:cxnLst>
                <a:cxn ang="0">
                  <a:pos x="T0" y="T1"/>
                </a:cxn>
                <a:cxn ang="0">
                  <a:pos x="T2" y="T3"/>
                </a:cxn>
                <a:cxn ang="0">
                  <a:pos x="T4" y="T5"/>
                </a:cxn>
                <a:cxn ang="0">
                  <a:pos x="T6" y="T7"/>
                </a:cxn>
                <a:cxn ang="0">
                  <a:pos x="T8" y="T9"/>
                </a:cxn>
              </a:cxnLst>
              <a:rect l="0" t="0" r="r" b="b"/>
              <a:pathLst>
                <a:path w="37" h="39">
                  <a:moveTo>
                    <a:pt x="0" y="0"/>
                  </a:moveTo>
                  <a:cubicBezTo>
                    <a:pt x="22" y="4"/>
                    <a:pt x="32" y="17"/>
                    <a:pt x="37" y="38"/>
                  </a:cubicBezTo>
                  <a:cubicBezTo>
                    <a:pt x="32" y="39"/>
                    <a:pt x="27" y="38"/>
                    <a:pt x="23" y="37"/>
                  </a:cubicBezTo>
                  <a:cubicBezTo>
                    <a:pt x="14" y="35"/>
                    <a:pt x="8" y="29"/>
                    <a:pt x="5" y="21"/>
                  </a:cubicBezTo>
                  <a:cubicBezTo>
                    <a:pt x="1" y="15"/>
                    <a:pt x="0" y="8"/>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9" name="Freeform 14">
              <a:extLst>
                <a:ext uri="{FF2B5EF4-FFF2-40B4-BE49-F238E27FC236}">
                  <a16:creationId xmlns:a16="http://schemas.microsoft.com/office/drawing/2014/main" id="{7BDBC2BA-7437-4F82-B940-DAFF7E35CB9D}"/>
                </a:ext>
              </a:extLst>
            </p:cNvPr>
            <p:cNvSpPr>
              <a:spLocks/>
            </p:cNvSpPr>
            <p:nvPr/>
          </p:nvSpPr>
          <p:spPr bwMode="auto">
            <a:xfrm>
              <a:off x="806768" y="1436688"/>
              <a:ext cx="100012" cy="47625"/>
            </a:xfrm>
            <a:custGeom>
              <a:avLst/>
              <a:gdLst>
                <a:gd name="T0" fmla="*/ 53 w 53"/>
                <a:gd name="T1" fmla="*/ 12 h 26"/>
                <a:gd name="T2" fmla="*/ 38 w 53"/>
                <a:gd name="T3" fmla="*/ 23 h 26"/>
                <a:gd name="T4" fmla="*/ 21 w 53"/>
                <a:gd name="T5" fmla="*/ 24 h 26"/>
                <a:gd name="T6" fmla="*/ 0 w 53"/>
                <a:gd name="T7" fmla="*/ 12 h 26"/>
                <a:gd name="T8" fmla="*/ 53 w 53"/>
                <a:gd name="T9" fmla="*/ 12 h 26"/>
              </a:gdLst>
              <a:ahLst/>
              <a:cxnLst>
                <a:cxn ang="0">
                  <a:pos x="T0" y="T1"/>
                </a:cxn>
                <a:cxn ang="0">
                  <a:pos x="T2" y="T3"/>
                </a:cxn>
                <a:cxn ang="0">
                  <a:pos x="T4" y="T5"/>
                </a:cxn>
                <a:cxn ang="0">
                  <a:pos x="T6" y="T7"/>
                </a:cxn>
                <a:cxn ang="0">
                  <a:pos x="T8" y="T9"/>
                </a:cxn>
              </a:cxnLst>
              <a:rect l="0" t="0" r="r" b="b"/>
              <a:pathLst>
                <a:path w="53" h="26">
                  <a:moveTo>
                    <a:pt x="53" y="12"/>
                  </a:moveTo>
                  <a:cubicBezTo>
                    <a:pt x="49" y="17"/>
                    <a:pt x="44" y="21"/>
                    <a:pt x="38" y="23"/>
                  </a:cubicBezTo>
                  <a:cubicBezTo>
                    <a:pt x="33" y="26"/>
                    <a:pt x="27" y="26"/>
                    <a:pt x="21" y="24"/>
                  </a:cubicBezTo>
                  <a:cubicBezTo>
                    <a:pt x="13" y="22"/>
                    <a:pt x="6" y="18"/>
                    <a:pt x="0" y="12"/>
                  </a:cubicBezTo>
                  <a:cubicBezTo>
                    <a:pt x="13" y="0"/>
                    <a:pt x="36" y="0"/>
                    <a:pt x="5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0" name="Freeform 15">
              <a:extLst>
                <a:ext uri="{FF2B5EF4-FFF2-40B4-BE49-F238E27FC236}">
                  <a16:creationId xmlns:a16="http://schemas.microsoft.com/office/drawing/2014/main" id="{00391D69-FC06-4E69-AD56-1CE91FE8076A}"/>
                </a:ext>
              </a:extLst>
            </p:cNvPr>
            <p:cNvSpPr>
              <a:spLocks/>
            </p:cNvSpPr>
            <p:nvPr/>
          </p:nvSpPr>
          <p:spPr bwMode="auto">
            <a:xfrm>
              <a:off x="1441768" y="1470025"/>
              <a:ext cx="95250" cy="46038"/>
            </a:xfrm>
            <a:custGeom>
              <a:avLst/>
              <a:gdLst>
                <a:gd name="T0" fmla="*/ 0 w 51"/>
                <a:gd name="T1" fmla="*/ 4 h 25"/>
                <a:gd name="T2" fmla="*/ 29 w 51"/>
                <a:gd name="T3" fmla="*/ 2 h 25"/>
                <a:gd name="T4" fmla="*/ 51 w 51"/>
                <a:gd name="T5" fmla="*/ 17 h 25"/>
                <a:gd name="T6" fmla="*/ 38 w 51"/>
                <a:gd name="T7" fmla="*/ 23 h 25"/>
                <a:gd name="T8" fmla="*/ 16 w 51"/>
                <a:gd name="T9" fmla="*/ 22 h 25"/>
                <a:gd name="T10" fmla="*/ 0 w 51"/>
                <a:gd name="T11" fmla="*/ 4 h 25"/>
              </a:gdLst>
              <a:ahLst/>
              <a:cxnLst>
                <a:cxn ang="0">
                  <a:pos x="T0" y="T1"/>
                </a:cxn>
                <a:cxn ang="0">
                  <a:pos x="T2" y="T3"/>
                </a:cxn>
                <a:cxn ang="0">
                  <a:pos x="T4" y="T5"/>
                </a:cxn>
                <a:cxn ang="0">
                  <a:pos x="T6" y="T7"/>
                </a:cxn>
                <a:cxn ang="0">
                  <a:pos x="T8" y="T9"/>
                </a:cxn>
                <a:cxn ang="0">
                  <a:pos x="T10" y="T11"/>
                </a:cxn>
              </a:cxnLst>
              <a:rect l="0" t="0" r="r" b="b"/>
              <a:pathLst>
                <a:path w="51" h="25">
                  <a:moveTo>
                    <a:pt x="0" y="4"/>
                  </a:moveTo>
                  <a:cubicBezTo>
                    <a:pt x="9" y="1"/>
                    <a:pt x="19" y="0"/>
                    <a:pt x="29" y="2"/>
                  </a:cubicBezTo>
                  <a:cubicBezTo>
                    <a:pt x="38" y="4"/>
                    <a:pt x="45" y="10"/>
                    <a:pt x="51" y="17"/>
                  </a:cubicBezTo>
                  <a:cubicBezTo>
                    <a:pt x="47" y="20"/>
                    <a:pt x="43" y="22"/>
                    <a:pt x="38" y="23"/>
                  </a:cubicBezTo>
                  <a:cubicBezTo>
                    <a:pt x="31" y="24"/>
                    <a:pt x="23" y="25"/>
                    <a:pt x="16" y="22"/>
                  </a:cubicBezTo>
                  <a:cubicBezTo>
                    <a:pt x="8" y="18"/>
                    <a:pt x="3" y="1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1" name="Freeform 16">
              <a:extLst>
                <a:ext uri="{FF2B5EF4-FFF2-40B4-BE49-F238E27FC236}">
                  <a16:creationId xmlns:a16="http://schemas.microsoft.com/office/drawing/2014/main" id="{50F276F9-7B91-4B91-A45A-7A0103664BFB}"/>
                </a:ext>
              </a:extLst>
            </p:cNvPr>
            <p:cNvSpPr>
              <a:spLocks/>
            </p:cNvSpPr>
            <p:nvPr/>
          </p:nvSpPr>
          <p:spPr bwMode="auto">
            <a:xfrm>
              <a:off x="1698943" y="1222375"/>
              <a:ext cx="68262" cy="73025"/>
            </a:xfrm>
            <a:custGeom>
              <a:avLst/>
              <a:gdLst>
                <a:gd name="T0" fmla="*/ 0 w 37"/>
                <a:gd name="T1" fmla="*/ 38 h 39"/>
                <a:gd name="T2" fmla="*/ 37 w 37"/>
                <a:gd name="T3" fmla="*/ 0 h 39"/>
                <a:gd name="T4" fmla="*/ 36 w 37"/>
                <a:gd name="T5" fmla="*/ 7 h 39"/>
                <a:gd name="T6" fmla="*/ 29 w 37"/>
                <a:gd name="T7" fmla="*/ 26 h 39"/>
                <a:gd name="T8" fmla="*/ 0 w 37"/>
                <a:gd name="T9" fmla="*/ 38 h 39"/>
              </a:gdLst>
              <a:ahLst/>
              <a:cxnLst>
                <a:cxn ang="0">
                  <a:pos x="T0" y="T1"/>
                </a:cxn>
                <a:cxn ang="0">
                  <a:pos x="T2" y="T3"/>
                </a:cxn>
                <a:cxn ang="0">
                  <a:pos x="T4" y="T5"/>
                </a:cxn>
                <a:cxn ang="0">
                  <a:pos x="T6" y="T7"/>
                </a:cxn>
                <a:cxn ang="0">
                  <a:pos x="T8" y="T9"/>
                </a:cxn>
              </a:cxnLst>
              <a:rect l="0" t="0" r="r" b="b"/>
              <a:pathLst>
                <a:path w="37" h="39">
                  <a:moveTo>
                    <a:pt x="0" y="38"/>
                  </a:moveTo>
                  <a:cubicBezTo>
                    <a:pt x="5" y="17"/>
                    <a:pt x="15" y="4"/>
                    <a:pt x="37" y="0"/>
                  </a:cubicBezTo>
                  <a:cubicBezTo>
                    <a:pt x="37" y="3"/>
                    <a:pt x="37" y="5"/>
                    <a:pt x="36" y="7"/>
                  </a:cubicBezTo>
                  <a:cubicBezTo>
                    <a:pt x="36" y="14"/>
                    <a:pt x="33" y="21"/>
                    <a:pt x="29" y="26"/>
                  </a:cubicBezTo>
                  <a:cubicBezTo>
                    <a:pt x="22" y="36"/>
                    <a:pt x="12" y="39"/>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2" name="Freeform 17">
              <a:extLst>
                <a:ext uri="{FF2B5EF4-FFF2-40B4-BE49-F238E27FC236}">
                  <a16:creationId xmlns:a16="http://schemas.microsoft.com/office/drawing/2014/main" id="{41C773F0-2E2B-4874-847C-636611BC2997}"/>
                </a:ext>
              </a:extLst>
            </p:cNvPr>
            <p:cNvSpPr>
              <a:spLocks/>
            </p:cNvSpPr>
            <p:nvPr/>
          </p:nvSpPr>
          <p:spPr bwMode="auto">
            <a:xfrm>
              <a:off x="1654493" y="1306513"/>
              <a:ext cx="84137" cy="63500"/>
            </a:xfrm>
            <a:custGeom>
              <a:avLst/>
              <a:gdLst>
                <a:gd name="T0" fmla="*/ 45 w 45"/>
                <a:gd name="T1" fmla="*/ 3 h 34"/>
                <a:gd name="T2" fmla="*/ 40 w 45"/>
                <a:gd name="T3" fmla="*/ 15 h 34"/>
                <a:gd name="T4" fmla="*/ 21 w 45"/>
                <a:gd name="T5" fmla="*/ 32 h 34"/>
                <a:gd name="T6" fmla="*/ 0 w 45"/>
                <a:gd name="T7" fmla="*/ 30 h 34"/>
                <a:gd name="T8" fmla="*/ 45 w 45"/>
                <a:gd name="T9" fmla="*/ 3 h 34"/>
              </a:gdLst>
              <a:ahLst/>
              <a:cxnLst>
                <a:cxn ang="0">
                  <a:pos x="T0" y="T1"/>
                </a:cxn>
                <a:cxn ang="0">
                  <a:pos x="T2" y="T3"/>
                </a:cxn>
                <a:cxn ang="0">
                  <a:pos x="T4" y="T5"/>
                </a:cxn>
                <a:cxn ang="0">
                  <a:pos x="T6" y="T7"/>
                </a:cxn>
                <a:cxn ang="0">
                  <a:pos x="T8" y="T9"/>
                </a:cxn>
              </a:cxnLst>
              <a:rect l="0" t="0" r="r" b="b"/>
              <a:pathLst>
                <a:path w="45" h="34">
                  <a:moveTo>
                    <a:pt x="45" y="3"/>
                  </a:moveTo>
                  <a:cubicBezTo>
                    <a:pt x="44" y="8"/>
                    <a:pt x="43" y="12"/>
                    <a:pt x="40" y="15"/>
                  </a:cubicBezTo>
                  <a:cubicBezTo>
                    <a:pt x="36" y="23"/>
                    <a:pt x="30" y="29"/>
                    <a:pt x="21" y="32"/>
                  </a:cubicBezTo>
                  <a:cubicBezTo>
                    <a:pt x="14" y="34"/>
                    <a:pt x="7" y="33"/>
                    <a:pt x="0" y="30"/>
                  </a:cubicBezTo>
                  <a:cubicBezTo>
                    <a:pt x="5" y="13"/>
                    <a:pt x="29" y="0"/>
                    <a:pt x="4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3" name="Freeform 18">
              <a:extLst>
                <a:ext uri="{FF2B5EF4-FFF2-40B4-BE49-F238E27FC236}">
                  <a16:creationId xmlns:a16="http://schemas.microsoft.com/office/drawing/2014/main" id="{CBD74990-44DC-4554-8446-F8794B9FA987}"/>
                </a:ext>
              </a:extLst>
            </p:cNvPr>
            <p:cNvSpPr>
              <a:spLocks/>
            </p:cNvSpPr>
            <p:nvPr/>
          </p:nvSpPr>
          <p:spPr bwMode="auto">
            <a:xfrm>
              <a:off x="689293" y="1311275"/>
              <a:ext cx="84137" cy="58738"/>
            </a:xfrm>
            <a:custGeom>
              <a:avLst/>
              <a:gdLst>
                <a:gd name="T0" fmla="*/ 0 w 45"/>
                <a:gd name="T1" fmla="*/ 1 h 32"/>
                <a:gd name="T2" fmla="*/ 45 w 45"/>
                <a:gd name="T3" fmla="*/ 29 h 32"/>
                <a:gd name="T4" fmla="*/ 35 w 45"/>
                <a:gd name="T5" fmla="*/ 31 h 32"/>
                <a:gd name="T6" fmla="*/ 10 w 45"/>
                <a:gd name="T7" fmla="*/ 22 h 32"/>
                <a:gd name="T8" fmla="*/ 0 w 45"/>
                <a:gd name="T9" fmla="*/ 2 h 32"/>
                <a:gd name="T10" fmla="*/ 0 w 45"/>
                <a:gd name="T11" fmla="*/ 1 h 32"/>
              </a:gdLst>
              <a:ahLst/>
              <a:cxnLst>
                <a:cxn ang="0">
                  <a:pos x="T0" y="T1"/>
                </a:cxn>
                <a:cxn ang="0">
                  <a:pos x="T2" y="T3"/>
                </a:cxn>
                <a:cxn ang="0">
                  <a:pos x="T4" y="T5"/>
                </a:cxn>
                <a:cxn ang="0">
                  <a:pos x="T6" y="T7"/>
                </a:cxn>
                <a:cxn ang="0">
                  <a:pos x="T8" y="T9"/>
                </a:cxn>
                <a:cxn ang="0">
                  <a:pos x="T10" y="T11"/>
                </a:cxn>
              </a:cxnLst>
              <a:rect l="0" t="0" r="r" b="b"/>
              <a:pathLst>
                <a:path w="45" h="32">
                  <a:moveTo>
                    <a:pt x="0" y="1"/>
                  </a:moveTo>
                  <a:cubicBezTo>
                    <a:pt x="21" y="0"/>
                    <a:pt x="34" y="8"/>
                    <a:pt x="45" y="29"/>
                  </a:cubicBezTo>
                  <a:cubicBezTo>
                    <a:pt x="42" y="29"/>
                    <a:pt x="39" y="31"/>
                    <a:pt x="35" y="31"/>
                  </a:cubicBezTo>
                  <a:cubicBezTo>
                    <a:pt x="25" y="32"/>
                    <a:pt x="17" y="29"/>
                    <a:pt x="10" y="22"/>
                  </a:cubicBezTo>
                  <a:cubicBezTo>
                    <a:pt x="5" y="16"/>
                    <a:pt x="2" y="10"/>
                    <a:pt x="0" y="2"/>
                  </a:cubicBezTo>
                  <a:cubicBezTo>
                    <a:pt x="0" y="2"/>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4" name="Freeform 19">
              <a:extLst>
                <a:ext uri="{FF2B5EF4-FFF2-40B4-BE49-F238E27FC236}">
                  <a16:creationId xmlns:a16="http://schemas.microsoft.com/office/drawing/2014/main" id="{988BB93E-3DDA-49D8-BDAD-FA0AB371D2DA}"/>
                </a:ext>
              </a:extLst>
            </p:cNvPr>
            <p:cNvSpPr>
              <a:spLocks/>
            </p:cNvSpPr>
            <p:nvPr/>
          </p:nvSpPr>
          <p:spPr bwMode="auto">
            <a:xfrm>
              <a:off x="736918" y="1385888"/>
              <a:ext cx="96837" cy="52388"/>
            </a:xfrm>
            <a:custGeom>
              <a:avLst/>
              <a:gdLst>
                <a:gd name="T0" fmla="*/ 51 w 51"/>
                <a:gd name="T1" fmla="*/ 18 h 28"/>
                <a:gd name="T2" fmla="*/ 19 w 51"/>
                <a:gd name="T3" fmla="*/ 23 h 28"/>
                <a:gd name="T4" fmla="*/ 0 w 51"/>
                <a:gd name="T5" fmla="*/ 4 h 28"/>
                <a:gd name="T6" fmla="*/ 22 w 51"/>
                <a:gd name="T7" fmla="*/ 1 h 28"/>
                <a:gd name="T8" fmla="*/ 51 w 51"/>
                <a:gd name="T9" fmla="*/ 18 h 28"/>
              </a:gdLst>
              <a:ahLst/>
              <a:cxnLst>
                <a:cxn ang="0">
                  <a:pos x="T0" y="T1"/>
                </a:cxn>
                <a:cxn ang="0">
                  <a:pos x="T2" y="T3"/>
                </a:cxn>
                <a:cxn ang="0">
                  <a:pos x="T4" y="T5"/>
                </a:cxn>
                <a:cxn ang="0">
                  <a:pos x="T6" y="T7"/>
                </a:cxn>
                <a:cxn ang="0">
                  <a:pos x="T8" y="T9"/>
                </a:cxn>
              </a:cxnLst>
              <a:rect l="0" t="0" r="r" b="b"/>
              <a:pathLst>
                <a:path w="51" h="28">
                  <a:moveTo>
                    <a:pt x="51" y="18"/>
                  </a:moveTo>
                  <a:cubicBezTo>
                    <a:pt x="42" y="26"/>
                    <a:pt x="29" y="28"/>
                    <a:pt x="19" y="23"/>
                  </a:cubicBezTo>
                  <a:cubicBezTo>
                    <a:pt x="11" y="18"/>
                    <a:pt x="5" y="12"/>
                    <a:pt x="0" y="4"/>
                  </a:cubicBezTo>
                  <a:cubicBezTo>
                    <a:pt x="7" y="1"/>
                    <a:pt x="15" y="0"/>
                    <a:pt x="22" y="1"/>
                  </a:cubicBezTo>
                  <a:cubicBezTo>
                    <a:pt x="34" y="3"/>
                    <a:pt x="43" y="10"/>
                    <a:pt x="5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5" name="Freeform 20">
              <a:extLst>
                <a:ext uri="{FF2B5EF4-FFF2-40B4-BE49-F238E27FC236}">
                  <a16:creationId xmlns:a16="http://schemas.microsoft.com/office/drawing/2014/main" id="{00B97486-11A1-47DF-AADE-2A07E0FA2FA7}"/>
                </a:ext>
              </a:extLst>
            </p:cNvPr>
            <p:cNvSpPr>
              <a:spLocks/>
            </p:cNvSpPr>
            <p:nvPr/>
          </p:nvSpPr>
          <p:spPr bwMode="auto">
            <a:xfrm>
              <a:off x="1595755" y="1377950"/>
              <a:ext cx="95250" cy="60325"/>
            </a:xfrm>
            <a:custGeom>
              <a:avLst/>
              <a:gdLst>
                <a:gd name="T0" fmla="*/ 0 w 51"/>
                <a:gd name="T1" fmla="*/ 22 h 32"/>
                <a:gd name="T2" fmla="*/ 51 w 51"/>
                <a:gd name="T3" fmla="*/ 8 h 32"/>
                <a:gd name="T4" fmla="*/ 47 w 51"/>
                <a:gd name="T5" fmla="*/ 14 h 32"/>
                <a:gd name="T6" fmla="*/ 31 w 51"/>
                <a:gd name="T7" fmla="*/ 27 h 32"/>
                <a:gd name="T8" fmla="*/ 0 w 51"/>
                <a:gd name="T9" fmla="*/ 22 h 32"/>
              </a:gdLst>
              <a:ahLst/>
              <a:cxnLst>
                <a:cxn ang="0">
                  <a:pos x="T0" y="T1"/>
                </a:cxn>
                <a:cxn ang="0">
                  <a:pos x="T2" y="T3"/>
                </a:cxn>
                <a:cxn ang="0">
                  <a:pos x="T4" y="T5"/>
                </a:cxn>
                <a:cxn ang="0">
                  <a:pos x="T6" y="T7"/>
                </a:cxn>
                <a:cxn ang="0">
                  <a:pos x="T8" y="T9"/>
                </a:cxn>
              </a:cxnLst>
              <a:rect l="0" t="0" r="r" b="b"/>
              <a:pathLst>
                <a:path w="51" h="32">
                  <a:moveTo>
                    <a:pt x="0" y="22"/>
                  </a:moveTo>
                  <a:cubicBezTo>
                    <a:pt x="11" y="7"/>
                    <a:pt x="36" y="0"/>
                    <a:pt x="51" y="8"/>
                  </a:cubicBezTo>
                  <a:cubicBezTo>
                    <a:pt x="50" y="10"/>
                    <a:pt x="48" y="12"/>
                    <a:pt x="47" y="14"/>
                  </a:cubicBezTo>
                  <a:cubicBezTo>
                    <a:pt x="43" y="19"/>
                    <a:pt x="38" y="24"/>
                    <a:pt x="31" y="27"/>
                  </a:cubicBezTo>
                  <a:cubicBezTo>
                    <a:pt x="21" y="32"/>
                    <a:pt x="9" y="30"/>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6" name="Freeform 21">
              <a:extLst>
                <a:ext uri="{FF2B5EF4-FFF2-40B4-BE49-F238E27FC236}">
                  <a16:creationId xmlns:a16="http://schemas.microsoft.com/office/drawing/2014/main" id="{5F8D075E-9229-4421-94CC-D76741BE28F0}"/>
                </a:ext>
              </a:extLst>
            </p:cNvPr>
            <p:cNvSpPr>
              <a:spLocks/>
            </p:cNvSpPr>
            <p:nvPr/>
          </p:nvSpPr>
          <p:spPr bwMode="auto">
            <a:xfrm>
              <a:off x="1689418" y="1135063"/>
              <a:ext cx="53975" cy="93663"/>
            </a:xfrm>
            <a:custGeom>
              <a:avLst/>
              <a:gdLst>
                <a:gd name="T0" fmla="*/ 11 w 29"/>
                <a:gd name="T1" fmla="*/ 50 h 50"/>
                <a:gd name="T2" fmla="*/ 13 w 29"/>
                <a:gd name="T3" fmla="*/ 0 h 50"/>
                <a:gd name="T4" fmla="*/ 11 w 29"/>
                <a:gd name="T5" fmla="*/ 50 h 50"/>
              </a:gdLst>
              <a:ahLst/>
              <a:cxnLst>
                <a:cxn ang="0">
                  <a:pos x="T0" y="T1"/>
                </a:cxn>
                <a:cxn ang="0">
                  <a:pos x="T2" y="T3"/>
                </a:cxn>
                <a:cxn ang="0">
                  <a:pos x="T4" y="T5"/>
                </a:cxn>
              </a:cxnLst>
              <a:rect l="0" t="0" r="r" b="b"/>
              <a:pathLst>
                <a:path w="29" h="50">
                  <a:moveTo>
                    <a:pt x="11" y="50"/>
                  </a:moveTo>
                  <a:cubicBezTo>
                    <a:pt x="0" y="32"/>
                    <a:pt x="0" y="18"/>
                    <a:pt x="13" y="0"/>
                  </a:cubicBezTo>
                  <a:cubicBezTo>
                    <a:pt x="29" y="14"/>
                    <a:pt x="29" y="36"/>
                    <a:pt x="1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7" name="Freeform 22">
              <a:extLst>
                <a:ext uri="{FF2B5EF4-FFF2-40B4-BE49-F238E27FC236}">
                  <a16:creationId xmlns:a16="http://schemas.microsoft.com/office/drawing/2014/main" id="{87B3518D-F3CB-4B2E-AEC0-669F2F300CCD}"/>
                </a:ext>
              </a:extLst>
            </p:cNvPr>
            <p:cNvSpPr>
              <a:spLocks/>
            </p:cNvSpPr>
            <p:nvPr/>
          </p:nvSpPr>
          <p:spPr bwMode="auto">
            <a:xfrm>
              <a:off x="684530" y="1135063"/>
              <a:ext cx="55562" cy="93663"/>
            </a:xfrm>
            <a:custGeom>
              <a:avLst/>
              <a:gdLst>
                <a:gd name="T0" fmla="*/ 18 w 29"/>
                <a:gd name="T1" fmla="*/ 50 h 50"/>
                <a:gd name="T2" fmla="*/ 16 w 29"/>
                <a:gd name="T3" fmla="*/ 0 h 50"/>
                <a:gd name="T4" fmla="*/ 18 w 29"/>
                <a:gd name="T5" fmla="*/ 50 h 50"/>
              </a:gdLst>
              <a:ahLst/>
              <a:cxnLst>
                <a:cxn ang="0">
                  <a:pos x="T0" y="T1"/>
                </a:cxn>
                <a:cxn ang="0">
                  <a:pos x="T2" y="T3"/>
                </a:cxn>
                <a:cxn ang="0">
                  <a:pos x="T4" y="T5"/>
                </a:cxn>
              </a:cxnLst>
              <a:rect l="0" t="0" r="r" b="b"/>
              <a:pathLst>
                <a:path w="29" h="50">
                  <a:moveTo>
                    <a:pt x="18" y="50"/>
                  </a:moveTo>
                  <a:cubicBezTo>
                    <a:pt x="0" y="36"/>
                    <a:pt x="0" y="14"/>
                    <a:pt x="16" y="0"/>
                  </a:cubicBezTo>
                  <a:cubicBezTo>
                    <a:pt x="28" y="13"/>
                    <a:pt x="29" y="35"/>
                    <a:pt x="18"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8" name="Freeform 23">
              <a:extLst>
                <a:ext uri="{FF2B5EF4-FFF2-40B4-BE49-F238E27FC236}">
                  <a16:creationId xmlns:a16="http://schemas.microsoft.com/office/drawing/2014/main" id="{5F202B8A-FF0F-435F-8E99-EF0D66B6922C}"/>
                </a:ext>
              </a:extLst>
            </p:cNvPr>
            <p:cNvSpPr>
              <a:spLocks/>
            </p:cNvSpPr>
            <p:nvPr/>
          </p:nvSpPr>
          <p:spPr bwMode="auto">
            <a:xfrm>
              <a:off x="922655" y="1397000"/>
              <a:ext cx="66675" cy="65088"/>
            </a:xfrm>
            <a:custGeom>
              <a:avLst/>
              <a:gdLst>
                <a:gd name="T0" fmla="*/ 35 w 35"/>
                <a:gd name="T1" fmla="*/ 34 h 35"/>
                <a:gd name="T2" fmla="*/ 3 w 35"/>
                <a:gd name="T3" fmla="*/ 1 h 35"/>
                <a:gd name="T4" fmla="*/ 35 w 35"/>
                <a:gd name="T5" fmla="*/ 34 h 35"/>
              </a:gdLst>
              <a:ahLst/>
              <a:cxnLst>
                <a:cxn ang="0">
                  <a:pos x="T0" y="T1"/>
                </a:cxn>
                <a:cxn ang="0">
                  <a:pos x="T2" y="T3"/>
                </a:cxn>
                <a:cxn ang="0">
                  <a:pos x="T4" y="T5"/>
                </a:cxn>
              </a:cxnLst>
              <a:rect l="0" t="0" r="r" b="b"/>
              <a:pathLst>
                <a:path w="35" h="35">
                  <a:moveTo>
                    <a:pt x="35" y="34"/>
                  </a:moveTo>
                  <a:cubicBezTo>
                    <a:pt x="15" y="35"/>
                    <a:pt x="0" y="24"/>
                    <a:pt x="3" y="1"/>
                  </a:cubicBezTo>
                  <a:cubicBezTo>
                    <a:pt x="17" y="0"/>
                    <a:pt x="35" y="18"/>
                    <a:pt x="3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9" name="Freeform 24">
              <a:extLst>
                <a:ext uri="{FF2B5EF4-FFF2-40B4-BE49-F238E27FC236}">
                  <a16:creationId xmlns:a16="http://schemas.microsoft.com/office/drawing/2014/main" id="{FEE8A80B-F0A5-4A1D-B0D7-A01A7B9AA3DF}"/>
                </a:ext>
              </a:extLst>
            </p:cNvPr>
            <p:cNvSpPr>
              <a:spLocks/>
            </p:cNvSpPr>
            <p:nvPr/>
          </p:nvSpPr>
          <p:spPr bwMode="auto">
            <a:xfrm>
              <a:off x="1576705" y="1323975"/>
              <a:ext cx="53975" cy="82550"/>
            </a:xfrm>
            <a:custGeom>
              <a:avLst/>
              <a:gdLst>
                <a:gd name="T0" fmla="*/ 15 w 29"/>
                <a:gd name="T1" fmla="*/ 0 h 44"/>
                <a:gd name="T2" fmla="*/ 4 w 29"/>
                <a:gd name="T3" fmla="*/ 44 h 44"/>
                <a:gd name="T4" fmla="*/ 1 w 29"/>
                <a:gd name="T5" fmla="*/ 23 h 44"/>
                <a:gd name="T6" fmla="*/ 15 w 29"/>
                <a:gd name="T7" fmla="*/ 0 h 44"/>
              </a:gdLst>
              <a:ahLst/>
              <a:cxnLst>
                <a:cxn ang="0">
                  <a:pos x="T0" y="T1"/>
                </a:cxn>
                <a:cxn ang="0">
                  <a:pos x="T2" y="T3"/>
                </a:cxn>
                <a:cxn ang="0">
                  <a:pos x="T4" y="T5"/>
                </a:cxn>
                <a:cxn ang="0">
                  <a:pos x="T6" y="T7"/>
                </a:cxn>
              </a:cxnLst>
              <a:rect l="0" t="0" r="r" b="b"/>
              <a:pathLst>
                <a:path w="29" h="44">
                  <a:moveTo>
                    <a:pt x="15" y="0"/>
                  </a:moveTo>
                  <a:cubicBezTo>
                    <a:pt x="29" y="18"/>
                    <a:pt x="22" y="35"/>
                    <a:pt x="4" y="44"/>
                  </a:cubicBezTo>
                  <a:cubicBezTo>
                    <a:pt x="2" y="37"/>
                    <a:pt x="0" y="30"/>
                    <a:pt x="1" y="23"/>
                  </a:cubicBezTo>
                  <a:cubicBezTo>
                    <a:pt x="1" y="13"/>
                    <a:pt x="7" y="6"/>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0" name="Freeform 25">
              <a:extLst>
                <a:ext uri="{FF2B5EF4-FFF2-40B4-BE49-F238E27FC236}">
                  <a16:creationId xmlns:a16="http://schemas.microsoft.com/office/drawing/2014/main" id="{21FFB638-43EA-4319-9FEF-9947E7F81243}"/>
                </a:ext>
              </a:extLst>
            </p:cNvPr>
            <p:cNvSpPr>
              <a:spLocks/>
            </p:cNvSpPr>
            <p:nvPr/>
          </p:nvSpPr>
          <p:spPr bwMode="auto">
            <a:xfrm>
              <a:off x="752793" y="1268413"/>
              <a:ext cx="55562" cy="84138"/>
            </a:xfrm>
            <a:custGeom>
              <a:avLst/>
              <a:gdLst>
                <a:gd name="T0" fmla="*/ 18 w 30"/>
                <a:gd name="T1" fmla="*/ 45 h 45"/>
                <a:gd name="T2" fmla="*/ 19 w 30"/>
                <a:gd name="T3" fmla="*/ 0 h 45"/>
                <a:gd name="T4" fmla="*/ 18 w 30"/>
                <a:gd name="T5" fmla="*/ 45 h 45"/>
              </a:gdLst>
              <a:ahLst/>
              <a:cxnLst>
                <a:cxn ang="0">
                  <a:pos x="T0" y="T1"/>
                </a:cxn>
                <a:cxn ang="0">
                  <a:pos x="T2" y="T3"/>
                </a:cxn>
                <a:cxn ang="0">
                  <a:pos x="T4" y="T5"/>
                </a:cxn>
              </a:cxnLst>
              <a:rect l="0" t="0" r="r" b="b"/>
              <a:pathLst>
                <a:path w="30" h="45">
                  <a:moveTo>
                    <a:pt x="18" y="45"/>
                  </a:moveTo>
                  <a:cubicBezTo>
                    <a:pt x="4" y="33"/>
                    <a:pt x="0" y="14"/>
                    <a:pt x="19" y="0"/>
                  </a:cubicBezTo>
                  <a:cubicBezTo>
                    <a:pt x="30" y="9"/>
                    <a:pt x="30" y="34"/>
                    <a:pt x="1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1" name="Freeform 26">
              <a:extLst>
                <a:ext uri="{FF2B5EF4-FFF2-40B4-BE49-F238E27FC236}">
                  <a16:creationId xmlns:a16="http://schemas.microsoft.com/office/drawing/2014/main" id="{B14995B5-31E7-4CD2-B26B-B41CA33C3B90}"/>
                </a:ext>
              </a:extLst>
            </p:cNvPr>
            <p:cNvSpPr>
              <a:spLocks/>
            </p:cNvSpPr>
            <p:nvPr/>
          </p:nvSpPr>
          <p:spPr bwMode="auto">
            <a:xfrm>
              <a:off x="730568" y="1206500"/>
              <a:ext cx="52387" cy="79375"/>
            </a:xfrm>
            <a:custGeom>
              <a:avLst/>
              <a:gdLst>
                <a:gd name="T0" fmla="*/ 21 w 28"/>
                <a:gd name="T1" fmla="*/ 0 h 43"/>
                <a:gd name="T2" fmla="*/ 9 w 28"/>
                <a:gd name="T3" fmla="*/ 43 h 43"/>
                <a:gd name="T4" fmla="*/ 3 w 28"/>
                <a:gd name="T5" fmla="*/ 18 h 43"/>
                <a:gd name="T6" fmla="*/ 21 w 28"/>
                <a:gd name="T7" fmla="*/ 0 h 43"/>
              </a:gdLst>
              <a:ahLst/>
              <a:cxnLst>
                <a:cxn ang="0">
                  <a:pos x="T0" y="T1"/>
                </a:cxn>
                <a:cxn ang="0">
                  <a:pos x="T2" y="T3"/>
                </a:cxn>
                <a:cxn ang="0">
                  <a:pos x="T4" y="T5"/>
                </a:cxn>
                <a:cxn ang="0">
                  <a:pos x="T6" y="T7"/>
                </a:cxn>
              </a:cxnLst>
              <a:rect l="0" t="0" r="r" b="b"/>
              <a:pathLst>
                <a:path w="28" h="43">
                  <a:moveTo>
                    <a:pt x="21" y="0"/>
                  </a:moveTo>
                  <a:cubicBezTo>
                    <a:pt x="28" y="15"/>
                    <a:pt x="25" y="29"/>
                    <a:pt x="9" y="43"/>
                  </a:cubicBezTo>
                  <a:cubicBezTo>
                    <a:pt x="4" y="35"/>
                    <a:pt x="0" y="27"/>
                    <a:pt x="3" y="18"/>
                  </a:cubicBezTo>
                  <a:cubicBezTo>
                    <a:pt x="6" y="8"/>
                    <a:pt x="13" y="3"/>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2" name="Freeform 27">
              <a:extLst>
                <a:ext uri="{FF2B5EF4-FFF2-40B4-BE49-F238E27FC236}">
                  <a16:creationId xmlns:a16="http://schemas.microsoft.com/office/drawing/2014/main" id="{846738CC-2F8F-4913-8FE3-D8F41ACFB574}"/>
                </a:ext>
              </a:extLst>
            </p:cNvPr>
            <p:cNvSpPr>
              <a:spLocks/>
            </p:cNvSpPr>
            <p:nvPr/>
          </p:nvSpPr>
          <p:spPr bwMode="auto">
            <a:xfrm>
              <a:off x="806768" y="1323975"/>
              <a:ext cx="52387" cy="82550"/>
            </a:xfrm>
            <a:custGeom>
              <a:avLst/>
              <a:gdLst>
                <a:gd name="T0" fmla="*/ 20 w 28"/>
                <a:gd name="T1" fmla="*/ 44 h 44"/>
                <a:gd name="T2" fmla="*/ 2 w 28"/>
                <a:gd name="T3" fmla="*/ 24 h 44"/>
                <a:gd name="T4" fmla="*/ 9 w 28"/>
                <a:gd name="T5" fmla="*/ 0 h 44"/>
                <a:gd name="T6" fmla="*/ 20 w 28"/>
                <a:gd name="T7" fmla="*/ 44 h 44"/>
              </a:gdLst>
              <a:ahLst/>
              <a:cxnLst>
                <a:cxn ang="0">
                  <a:pos x="T0" y="T1"/>
                </a:cxn>
                <a:cxn ang="0">
                  <a:pos x="T2" y="T3"/>
                </a:cxn>
                <a:cxn ang="0">
                  <a:pos x="T4" y="T5"/>
                </a:cxn>
                <a:cxn ang="0">
                  <a:pos x="T6" y="T7"/>
                </a:cxn>
              </a:cxnLst>
              <a:rect l="0" t="0" r="r" b="b"/>
              <a:pathLst>
                <a:path w="28" h="44">
                  <a:moveTo>
                    <a:pt x="20" y="44"/>
                  </a:moveTo>
                  <a:cubicBezTo>
                    <a:pt x="11" y="39"/>
                    <a:pt x="4" y="34"/>
                    <a:pt x="2" y="24"/>
                  </a:cubicBezTo>
                  <a:cubicBezTo>
                    <a:pt x="0" y="15"/>
                    <a:pt x="4" y="7"/>
                    <a:pt x="9" y="0"/>
                  </a:cubicBezTo>
                  <a:cubicBezTo>
                    <a:pt x="22" y="8"/>
                    <a:pt x="28" y="29"/>
                    <a:pt x="2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3" name="Freeform 28">
              <a:extLst>
                <a:ext uri="{FF2B5EF4-FFF2-40B4-BE49-F238E27FC236}">
                  <a16:creationId xmlns:a16="http://schemas.microsoft.com/office/drawing/2014/main" id="{592B8199-60F5-4343-B0D1-A1B16355AE9A}"/>
                </a:ext>
              </a:extLst>
            </p:cNvPr>
            <p:cNvSpPr>
              <a:spLocks/>
            </p:cNvSpPr>
            <p:nvPr/>
          </p:nvSpPr>
          <p:spPr bwMode="auto">
            <a:xfrm>
              <a:off x="1622743" y="1268413"/>
              <a:ext cx="50800" cy="84138"/>
            </a:xfrm>
            <a:custGeom>
              <a:avLst/>
              <a:gdLst>
                <a:gd name="T0" fmla="*/ 8 w 27"/>
                <a:gd name="T1" fmla="*/ 0 h 45"/>
                <a:gd name="T2" fmla="*/ 9 w 27"/>
                <a:gd name="T3" fmla="*/ 45 h 45"/>
                <a:gd name="T4" fmla="*/ 0 w 27"/>
                <a:gd name="T5" fmla="*/ 22 h 45"/>
                <a:gd name="T6" fmla="*/ 8 w 27"/>
                <a:gd name="T7" fmla="*/ 0 h 45"/>
              </a:gdLst>
              <a:ahLst/>
              <a:cxnLst>
                <a:cxn ang="0">
                  <a:pos x="T0" y="T1"/>
                </a:cxn>
                <a:cxn ang="0">
                  <a:pos x="T2" y="T3"/>
                </a:cxn>
                <a:cxn ang="0">
                  <a:pos x="T4" y="T5"/>
                </a:cxn>
                <a:cxn ang="0">
                  <a:pos x="T6" y="T7"/>
                </a:cxn>
              </a:cxnLst>
              <a:rect l="0" t="0" r="r" b="b"/>
              <a:pathLst>
                <a:path w="27" h="45">
                  <a:moveTo>
                    <a:pt x="8" y="0"/>
                  </a:moveTo>
                  <a:cubicBezTo>
                    <a:pt x="27" y="13"/>
                    <a:pt x="25" y="32"/>
                    <a:pt x="9" y="45"/>
                  </a:cubicBezTo>
                  <a:cubicBezTo>
                    <a:pt x="4" y="38"/>
                    <a:pt x="1" y="31"/>
                    <a:pt x="0" y="22"/>
                  </a:cubicBezTo>
                  <a:cubicBezTo>
                    <a:pt x="0" y="14"/>
                    <a:pt x="3" y="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4" name="Freeform 29">
              <a:extLst>
                <a:ext uri="{FF2B5EF4-FFF2-40B4-BE49-F238E27FC236}">
                  <a16:creationId xmlns:a16="http://schemas.microsoft.com/office/drawing/2014/main" id="{FB3E77B2-4B22-4E06-8556-1A5D31136AC4}"/>
                </a:ext>
              </a:extLst>
            </p:cNvPr>
            <p:cNvSpPr>
              <a:spLocks/>
            </p:cNvSpPr>
            <p:nvPr/>
          </p:nvSpPr>
          <p:spPr bwMode="auto">
            <a:xfrm>
              <a:off x="1508443" y="1368425"/>
              <a:ext cx="61912" cy="73025"/>
            </a:xfrm>
            <a:custGeom>
              <a:avLst/>
              <a:gdLst>
                <a:gd name="T0" fmla="*/ 3 w 33"/>
                <a:gd name="T1" fmla="*/ 39 h 39"/>
                <a:gd name="T2" fmla="*/ 25 w 33"/>
                <a:gd name="T3" fmla="*/ 0 h 39"/>
                <a:gd name="T4" fmla="*/ 3 w 33"/>
                <a:gd name="T5" fmla="*/ 39 h 39"/>
              </a:gdLst>
              <a:ahLst/>
              <a:cxnLst>
                <a:cxn ang="0">
                  <a:pos x="T0" y="T1"/>
                </a:cxn>
                <a:cxn ang="0">
                  <a:pos x="T2" y="T3"/>
                </a:cxn>
                <a:cxn ang="0">
                  <a:pos x="T4" y="T5"/>
                </a:cxn>
              </a:cxnLst>
              <a:rect l="0" t="0" r="r" b="b"/>
              <a:pathLst>
                <a:path w="33" h="39">
                  <a:moveTo>
                    <a:pt x="3" y="39"/>
                  </a:moveTo>
                  <a:cubicBezTo>
                    <a:pt x="0" y="23"/>
                    <a:pt x="10" y="4"/>
                    <a:pt x="25" y="0"/>
                  </a:cubicBezTo>
                  <a:cubicBezTo>
                    <a:pt x="33" y="17"/>
                    <a:pt x="27" y="35"/>
                    <a:pt x="3"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5" name="Freeform 30">
              <a:extLst>
                <a:ext uri="{FF2B5EF4-FFF2-40B4-BE49-F238E27FC236}">
                  <a16:creationId xmlns:a16="http://schemas.microsoft.com/office/drawing/2014/main" id="{F7D3A104-D917-4A95-9B6B-AFA641ADFE2F}"/>
                </a:ext>
              </a:extLst>
            </p:cNvPr>
            <p:cNvSpPr>
              <a:spLocks/>
            </p:cNvSpPr>
            <p:nvPr/>
          </p:nvSpPr>
          <p:spPr bwMode="auto">
            <a:xfrm>
              <a:off x="1440180" y="1398588"/>
              <a:ext cx="58737" cy="61913"/>
            </a:xfrm>
            <a:custGeom>
              <a:avLst/>
              <a:gdLst>
                <a:gd name="T0" fmla="*/ 0 w 32"/>
                <a:gd name="T1" fmla="*/ 33 h 33"/>
                <a:gd name="T2" fmla="*/ 32 w 32"/>
                <a:gd name="T3" fmla="*/ 0 h 33"/>
                <a:gd name="T4" fmla="*/ 26 w 32"/>
                <a:gd name="T5" fmla="*/ 24 h 33"/>
                <a:gd name="T6" fmla="*/ 0 w 32"/>
                <a:gd name="T7" fmla="*/ 33 h 33"/>
              </a:gdLst>
              <a:ahLst/>
              <a:cxnLst>
                <a:cxn ang="0">
                  <a:pos x="T0" y="T1"/>
                </a:cxn>
                <a:cxn ang="0">
                  <a:pos x="T2" y="T3"/>
                </a:cxn>
                <a:cxn ang="0">
                  <a:pos x="T4" y="T5"/>
                </a:cxn>
                <a:cxn ang="0">
                  <a:pos x="T6" y="T7"/>
                </a:cxn>
              </a:cxnLst>
              <a:rect l="0" t="0" r="r" b="b"/>
              <a:pathLst>
                <a:path w="32" h="33">
                  <a:moveTo>
                    <a:pt x="0" y="33"/>
                  </a:moveTo>
                  <a:cubicBezTo>
                    <a:pt x="4" y="12"/>
                    <a:pt x="14" y="2"/>
                    <a:pt x="32" y="0"/>
                  </a:cubicBezTo>
                  <a:cubicBezTo>
                    <a:pt x="32" y="9"/>
                    <a:pt x="32" y="17"/>
                    <a:pt x="26" y="24"/>
                  </a:cubicBezTo>
                  <a:cubicBezTo>
                    <a:pt x="19" y="32"/>
                    <a:pt x="10" y="33"/>
                    <a:pt x="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6" name="Freeform 31">
              <a:extLst>
                <a:ext uri="{FF2B5EF4-FFF2-40B4-BE49-F238E27FC236}">
                  <a16:creationId xmlns:a16="http://schemas.microsoft.com/office/drawing/2014/main" id="{26929F25-3326-450D-8BCB-B9960CCD4827}"/>
                </a:ext>
              </a:extLst>
            </p:cNvPr>
            <p:cNvSpPr>
              <a:spLocks/>
            </p:cNvSpPr>
            <p:nvPr/>
          </p:nvSpPr>
          <p:spPr bwMode="auto">
            <a:xfrm>
              <a:off x="854393" y="1366838"/>
              <a:ext cx="58737" cy="74613"/>
            </a:xfrm>
            <a:custGeom>
              <a:avLst/>
              <a:gdLst>
                <a:gd name="T0" fmla="*/ 10 w 32"/>
                <a:gd name="T1" fmla="*/ 0 h 40"/>
                <a:gd name="T2" fmla="*/ 27 w 32"/>
                <a:gd name="T3" fmla="*/ 15 h 40"/>
                <a:gd name="T4" fmla="*/ 31 w 32"/>
                <a:gd name="T5" fmla="*/ 40 h 40"/>
                <a:gd name="T6" fmla="*/ 10 w 32"/>
                <a:gd name="T7" fmla="*/ 0 h 40"/>
              </a:gdLst>
              <a:ahLst/>
              <a:cxnLst>
                <a:cxn ang="0">
                  <a:pos x="T0" y="T1"/>
                </a:cxn>
                <a:cxn ang="0">
                  <a:pos x="T2" y="T3"/>
                </a:cxn>
                <a:cxn ang="0">
                  <a:pos x="T4" y="T5"/>
                </a:cxn>
                <a:cxn ang="0">
                  <a:pos x="T6" y="T7"/>
                </a:cxn>
              </a:cxnLst>
              <a:rect l="0" t="0" r="r" b="b"/>
              <a:pathLst>
                <a:path w="32" h="40">
                  <a:moveTo>
                    <a:pt x="10" y="0"/>
                  </a:moveTo>
                  <a:cubicBezTo>
                    <a:pt x="17" y="4"/>
                    <a:pt x="23" y="8"/>
                    <a:pt x="27" y="15"/>
                  </a:cubicBezTo>
                  <a:cubicBezTo>
                    <a:pt x="31" y="23"/>
                    <a:pt x="32" y="31"/>
                    <a:pt x="31" y="40"/>
                  </a:cubicBezTo>
                  <a:cubicBezTo>
                    <a:pt x="12" y="39"/>
                    <a:pt x="0" y="17"/>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7" name="Freeform 32">
              <a:extLst>
                <a:ext uri="{FF2B5EF4-FFF2-40B4-BE49-F238E27FC236}">
                  <a16:creationId xmlns:a16="http://schemas.microsoft.com/office/drawing/2014/main" id="{56D49D78-7DF4-4E11-B810-50FBFC39C080}"/>
                </a:ext>
              </a:extLst>
            </p:cNvPr>
            <p:cNvSpPr>
              <a:spLocks/>
            </p:cNvSpPr>
            <p:nvPr/>
          </p:nvSpPr>
          <p:spPr bwMode="auto">
            <a:xfrm>
              <a:off x="1649730" y="1206500"/>
              <a:ext cx="55562" cy="79375"/>
            </a:xfrm>
            <a:custGeom>
              <a:avLst/>
              <a:gdLst>
                <a:gd name="T0" fmla="*/ 4 w 30"/>
                <a:gd name="T1" fmla="*/ 0 h 43"/>
                <a:gd name="T2" fmla="*/ 17 w 30"/>
                <a:gd name="T3" fmla="*/ 43 h 43"/>
                <a:gd name="T4" fmla="*/ 2 w 30"/>
                <a:gd name="T5" fmla="*/ 22 h 43"/>
                <a:gd name="T6" fmla="*/ 4 w 30"/>
                <a:gd name="T7" fmla="*/ 0 h 43"/>
              </a:gdLst>
              <a:ahLst/>
              <a:cxnLst>
                <a:cxn ang="0">
                  <a:pos x="T0" y="T1"/>
                </a:cxn>
                <a:cxn ang="0">
                  <a:pos x="T2" y="T3"/>
                </a:cxn>
                <a:cxn ang="0">
                  <a:pos x="T4" y="T5"/>
                </a:cxn>
                <a:cxn ang="0">
                  <a:pos x="T6" y="T7"/>
                </a:cxn>
              </a:cxnLst>
              <a:rect l="0" t="0" r="r" b="b"/>
              <a:pathLst>
                <a:path w="30" h="43">
                  <a:moveTo>
                    <a:pt x="4" y="0"/>
                  </a:moveTo>
                  <a:cubicBezTo>
                    <a:pt x="23" y="4"/>
                    <a:pt x="30" y="28"/>
                    <a:pt x="17" y="43"/>
                  </a:cubicBezTo>
                  <a:cubicBezTo>
                    <a:pt x="10" y="37"/>
                    <a:pt x="5" y="31"/>
                    <a:pt x="2" y="22"/>
                  </a:cubicBezTo>
                  <a:cubicBezTo>
                    <a:pt x="0" y="16"/>
                    <a:pt x="1" y="5"/>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8" name="Freeform 33">
              <a:extLst>
                <a:ext uri="{FF2B5EF4-FFF2-40B4-BE49-F238E27FC236}">
                  <a16:creationId xmlns:a16="http://schemas.microsoft.com/office/drawing/2014/main" id="{6B231882-0827-483B-B2D9-31B860C700F6}"/>
                </a:ext>
              </a:extLst>
            </p:cNvPr>
            <p:cNvSpPr>
              <a:spLocks/>
            </p:cNvSpPr>
            <p:nvPr/>
          </p:nvSpPr>
          <p:spPr bwMode="auto">
            <a:xfrm>
              <a:off x="949643" y="1285875"/>
              <a:ext cx="44450" cy="44450"/>
            </a:xfrm>
            <a:custGeom>
              <a:avLst/>
              <a:gdLst>
                <a:gd name="T0" fmla="*/ 5 w 24"/>
                <a:gd name="T1" fmla="*/ 0 h 23"/>
                <a:gd name="T2" fmla="*/ 11 w 24"/>
                <a:gd name="T3" fmla="*/ 4 h 23"/>
                <a:gd name="T4" fmla="*/ 14 w 24"/>
                <a:gd name="T5" fmla="*/ 4 h 23"/>
                <a:gd name="T6" fmla="*/ 20 w 24"/>
                <a:gd name="T7" fmla="*/ 0 h 23"/>
                <a:gd name="T8" fmla="*/ 18 w 24"/>
                <a:gd name="T9" fmla="*/ 7 h 23"/>
                <a:gd name="T10" fmla="*/ 19 w 24"/>
                <a:gd name="T11" fmla="*/ 9 h 23"/>
                <a:gd name="T12" fmla="*/ 24 w 24"/>
                <a:gd name="T13" fmla="*/ 14 h 23"/>
                <a:gd name="T14" fmla="*/ 18 w 24"/>
                <a:gd name="T15" fmla="*/ 15 h 23"/>
                <a:gd name="T16" fmla="*/ 15 w 24"/>
                <a:gd name="T17" fmla="*/ 16 h 23"/>
                <a:gd name="T18" fmla="*/ 12 w 24"/>
                <a:gd name="T19" fmla="*/ 23 h 23"/>
                <a:gd name="T20" fmla="*/ 10 w 24"/>
                <a:gd name="T21" fmla="*/ 17 h 23"/>
                <a:gd name="T22" fmla="*/ 7 w 24"/>
                <a:gd name="T23" fmla="*/ 15 h 23"/>
                <a:gd name="T24" fmla="*/ 0 w 24"/>
                <a:gd name="T25" fmla="*/ 14 h 23"/>
                <a:gd name="T26" fmla="*/ 6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3"/>
                    <a:pt x="11" y="4"/>
                  </a:cubicBezTo>
                  <a:cubicBezTo>
                    <a:pt x="12" y="4"/>
                    <a:pt x="13" y="4"/>
                    <a:pt x="14" y="4"/>
                  </a:cubicBezTo>
                  <a:cubicBezTo>
                    <a:pt x="16" y="3"/>
                    <a:pt x="17" y="1"/>
                    <a:pt x="20" y="0"/>
                  </a:cubicBezTo>
                  <a:cubicBezTo>
                    <a:pt x="19" y="3"/>
                    <a:pt x="19" y="5"/>
                    <a:pt x="18" y="7"/>
                  </a:cubicBezTo>
                  <a:cubicBezTo>
                    <a:pt x="18" y="8"/>
                    <a:pt x="18" y="9"/>
                    <a:pt x="19" y="9"/>
                  </a:cubicBezTo>
                  <a:cubicBezTo>
                    <a:pt x="21" y="11"/>
                    <a:pt x="22" y="12"/>
                    <a:pt x="24" y="14"/>
                  </a:cubicBezTo>
                  <a:cubicBezTo>
                    <a:pt x="22" y="14"/>
                    <a:pt x="20" y="14"/>
                    <a:pt x="18" y="15"/>
                  </a:cubicBezTo>
                  <a:cubicBezTo>
                    <a:pt x="16" y="15"/>
                    <a:pt x="16" y="15"/>
                    <a:pt x="15" y="16"/>
                  </a:cubicBezTo>
                  <a:cubicBezTo>
                    <a:pt x="14" y="18"/>
                    <a:pt x="13" y="20"/>
                    <a:pt x="12" y="23"/>
                  </a:cubicBezTo>
                  <a:cubicBezTo>
                    <a:pt x="12" y="20"/>
                    <a:pt x="11" y="18"/>
                    <a:pt x="10" y="17"/>
                  </a:cubicBezTo>
                  <a:cubicBezTo>
                    <a:pt x="9" y="15"/>
                    <a:pt x="8" y="15"/>
                    <a:pt x="7" y="15"/>
                  </a:cubicBezTo>
                  <a:cubicBezTo>
                    <a:pt x="5" y="14"/>
                    <a:pt x="3" y="14"/>
                    <a:pt x="0" y="14"/>
                  </a:cubicBezTo>
                  <a:cubicBezTo>
                    <a:pt x="2" y="12"/>
                    <a:pt x="4" y="11"/>
                    <a:pt x="6" y="9"/>
                  </a:cubicBezTo>
                  <a:cubicBezTo>
                    <a:pt x="6" y="9"/>
                    <a:pt x="7" y="8"/>
                    <a:pt x="6" y="7"/>
                  </a:cubicBezTo>
                  <a:cubicBezTo>
                    <a:pt x="6" y="5"/>
                    <a:pt x="5" y="3"/>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9" name="Freeform 34">
              <a:extLst>
                <a:ext uri="{FF2B5EF4-FFF2-40B4-BE49-F238E27FC236}">
                  <a16:creationId xmlns:a16="http://schemas.microsoft.com/office/drawing/2014/main" id="{01D16FA5-9DD6-4030-9D13-D472949C2C5D}"/>
                </a:ext>
              </a:extLst>
            </p:cNvPr>
            <p:cNvSpPr>
              <a:spLocks/>
            </p:cNvSpPr>
            <p:nvPr/>
          </p:nvSpPr>
          <p:spPr bwMode="auto">
            <a:xfrm>
              <a:off x="1252855" y="1285875"/>
              <a:ext cx="44450" cy="44450"/>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0 w 24"/>
                <a:gd name="T21" fmla="*/ 4 h 23"/>
                <a:gd name="T22" fmla="*/ 13 w 24"/>
                <a:gd name="T23" fmla="*/ 4 h 23"/>
                <a:gd name="T24" fmla="*/ 19 w 24"/>
                <a:gd name="T25" fmla="*/ 0 h 23"/>
                <a:gd name="T26" fmla="*/ 18 w 24"/>
                <a:gd name="T27" fmla="*/ 6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4" y="14"/>
                    <a:pt x="2" y="14"/>
                    <a:pt x="0" y="14"/>
                  </a:cubicBezTo>
                  <a:cubicBezTo>
                    <a:pt x="2" y="12"/>
                    <a:pt x="3" y="11"/>
                    <a:pt x="5" y="9"/>
                  </a:cubicBezTo>
                  <a:cubicBezTo>
                    <a:pt x="6" y="9"/>
                    <a:pt x="6" y="8"/>
                    <a:pt x="6" y="7"/>
                  </a:cubicBezTo>
                  <a:cubicBezTo>
                    <a:pt x="5" y="5"/>
                    <a:pt x="5" y="3"/>
                    <a:pt x="4" y="0"/>
                  </a:cubicBezTo>
                  <a:cubicBezTo>
                    <a:pt x="7" y="1"/>
                    <a:pt x="9" y="2"/>
                    <a:pt x="10" y="4"/>
                  </a:cubicBezTo>
                  <a:cubicBezTo>
                    <a:pt x="11" y="4"/>
                    <a:pt x="12" y="4"/>
                    <a:pt x="13" y="4"/>
                  </a:cubicBezTo>
                  <a:cubicBezTo>
                    <a:pt x="15" y="2"/>
                    <a:pt x="17" y="1"/>
                    <a:pt x="19" y="0"/>
                  </a:cubicBezTo>
                  <a:cubicBezTo>
                    <a:pt x="18" y="2"/>
                    <a:pt x="18" y="4"/>
                    <a:pt x="18" y="6"/>
                  </a:cubicBezTo>
                  <a:cubicBezTo>
                    <a:pt x="17" y="8"/>
                    <a:pt x="17" y="9"/>
                    <a:pt x="19" y="10"/>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0" name="Freeform 35">
              <a:extLst>
                <a:ext uri="{FF2B5EF4-FFF2-40B4-BE49-F238E27FC236}">
                  <a16:creationId xmlns:a16="http://schemas.microsoft.com/office/drawing/2014/main" id="{B0880B3B-9DE8-47F0-A22D-736888416E54}"/>
                </a:ext>
              </a:extLst>
            </p:cNvPr>
            <p:cNvSpPr>
              <a:spLocks/>
            </p:cNvSpPr>
            <p:nvPr/>
          </p:nvSpPr>
          <p:spPr bwMode="auto">
            <a:xfrm>
              <a:off x="1371918" y="1285875"/>
              <a:ext cx="46037" cy="44450"/>
            </a:xfrm>
            <a:custGeom>
              <a:avLst/>
              <a:gdLst>
                <a:gd name="T0" fmla="*/ 19 w 24"/>
                <a:gd name="T1" fmla="*/ 0 h 23"/>
                <a:gd name="T2" fmla="*/ 18 w 24"/>
                <a:gd name="T3" fmla="*/ 7 h 23"/>
                <a:gd name="T4" fmla="*/ 19 w 24"/>
                <a:gd name="T5" fmla="*/ 9 h 23"/>
                <a:gd name="T6" fmla="*/ 24 w 24"/>
                <a:gd name="T7" fmla="*/ 14 h 23"/>
                <a:gd name="T8" fmla="*/ 18 w 24"/>
                <a:gd name="T9" fmla="*/ 14 h 23"/>
                <a:gd name="T10" fmla="*/ 15 w 24"/>
                <a:gd name="T11" fmla="*/ 17 h 23"/>
                <a:gd name="T12" fmla="*/ 12 w 24"/>
                <a:gd name="T13" fmla="*/ 23 h 23"/>
                <a:gd name="T14" fmla="*/ 10 w 24"/>
                <a:gd name="T15" fmla="*/ 16 h 23"/>
                <a:gd name="T16" fmla="*/ 7 w 24"/>
                <a:gd name="T17" fmla="*/ 15 h 23"/>
                <a:gd name="T18" fmla="*/ 0 w 24"/>
                <a:gd name="T19" fmla="*/ 14 h 23"/>
                <a:gd name="T20" fmla="*/ 5 w 24"/>
                <a:gd name="T21" fmla="*/ 10 h 23"/>
                <a:gd name="T22" fmla="*/ 6 w 24"/>
                <a:gd name="T23" fmla="*/ 6 h 23"/>
                <a:gd name="T24" fmla="*/ 5 w 24"/>
                <a:gd name="T25" fmla="*/ 0 h 23"/>
                <a:gd name="T26" fmla="*/ 11 w 24"/>
                <a:gd name="T27" fmla="*/ 4 h 23"/>
                <a:gd name="T28" fmla="*/ 13 w 24"/>
                <a:gd name="T29" fmla="*/ 4 h 23"/>
                <a:gd name="T30" fmla="*/ 19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19" y="0"/>
                  </a:moveTo>
                  <a:cubicBezTo>
                    <a:pt x="19" y="3"/>
                    <a:pt x="18" y="5"/>
                    <a:pt x="18" y="7"/>
                  </a:cubicBezTo>
                  <a:cubicBezTo>
                    <a:pt x="18" y="8"/>
                    <a:pt x="18" y="9"/>
                    <a:pt x="19" y="9"/>
                  </a:cubicBezTo>
                  <a:cubicBezTo>
                    <a:pt x="20" y="11"/>
                    <a:pt x="22" y="12"/>
                    <a:pt x="24" y="14"/>
                  </a:cubicBezTo>
                  <a:cubicBezTo>
                    <a:pt x="22" y="14"/>
                    <a:pt x="20" y="15"/>
                    <a:pt x="18" y="14"/>
                  </a:cubicBezTo>
                  <a:cubicBezTo>
                    <a:pt x="16" y="14"/>
                    <a:pt x="15" y="15"/>
                    <a:pt x="15" y="17"/>
                  </a:cubicBezTo>
                  <a:cubicBezTo>
                    <a:pt x="14" y="19"/>
                    <a:pt x="13" y="20"/>
                    <a:pt x="12" y="23"/>
                  </a:cubicBezTo>
                  <a:cubicBezTo>
                    <a:pt x="11" y="20"/>
                    <a:pt x="10" y="18"/>
                    <a:pt x="10" y="16"/>
                  </a:cubicBezTo>
                  <a:cubicBezTo>
                    <a:pt x="9" y="15"/>
                    <a:pt x="8" y="15"/>
                    <a:pt x="7" y="15"/>
                  </a:cubicBezTo>
                  <a:cubicBezTo>
                    <a:pt x="5" y="14"/>
                    <a:pt x="3" y="14"/>
                    <a:pt x="0" y="14"/>
                  </a:cubicBezTo>
                  <a:cubicBezTo>
                    <a:pt x="2" y="12"/>
                    <a:pt x="4" y="11"/>
                    <a:pt x="5" y="10"/>
                  </a:cubicBezTo>
                  <a:cubicBezTo>
                    <a:pt x="6" y="9"/>
                    <a:pt x="7" y="8"/>
                    <a:pt x="6" y="6"/>
                  </a:cubicBezTo>
                  <a:cubicBezTo>
                    <a:pt x="6" y="4"/>
                    <a:pt x="5" y="2"/>
                    <a:pt x="5" y="0"/>
                  </a:cubicBezTo>
                  <a:cubicBezTo>
                    <a:pt x="7" y="1"/>
                    <a:pt x="9" y="3"/>
                    <a:pt x="11" y="4"/>
                  </a:cubicBezTo>
                  <a:cubicBezTo>
                    <a:pt x="12" y="4"/>
                    <a:pt x="13" y="4"/>
                    <a:pt x="13" y="4"/>
                  </a:cubicBezTo>
                  <a:cubicBezTo>
                    <a:pt x="15" y="3"/>
                    <a:pt x="17" y="1"/>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1" name="Freeform 36">
              <a:extLst>
                <a:ext uri="{FF2B5EF4-FFF2-40B4-BE49-F238E27FC236}">
                  <a16:creationId xmlns:a16="http://schemas.microsoft.com/office/drawing/2014/main" id="{A1F9B65C-E98D-49E3-9C3E-12669B112621}"/>
                </a:ext>
              </a:extLst>
            </p:cNvPr>
            <p:cNvSpPr>
              <a:spLocks/>
            </p:cNvSpPr>
            <p:nvPr/>
          </p:nvSpPr>
          <p:spPr bwMode="auto">
            <a:xfrm>
              <a:off x="1192530" y="1285875"/>
              <a:ext cx="42862" cy="44450"/>
            </a:xfrm>
            <a:custGeom>
              <a:avLst/>
              <a:gdLst>
                <a:gd name="T0" fmla="*/ 19 w 23"/>
                <a:gd name="T1" fmla="*/ 0 h 23"/>
                <a:gd name="T2" fmla="*/ 17 w 23"/>
                <a:gd name="T3" fmla="*/ 7 h 23"/>
                <a:gd name="T4" fmla="*/ 18 w 23"/>
                <a:gd name="T5" fmla="*/ 9 h 23"/>
                <a:gd name="T6" fmla="*/ 23 w 23"/>
                <a:gd name="T7" fmla="*/ 14 h 23"/>
                <a:gd name="T8" fmla="*/ 16 w 23"/>
                <a:gd name="T9" fmla="*/ 15 h 23"/>
                <a:gd name="T10" fmla="*/ 14 w 23"/>
                <a:gd name="T11" fmla="*/ 16 h 23"/>
                <a:gd name="T12" fmla="*/ 11 w 23"/>
                <a:gd name="T13" fmla="*/ 23 h 23"/>
                <a:gd name="T14" fmla="*/ 9 w 23"/>
                <a:gd name="T15" fmla="*/ 17 h 23"/>
                <a:gd name="T16" fmla="*/ 6 w 23"/>
                <a:gd name="T17" fmla="*/ 14 h 23"/>
                <a:gd name="T18" fmla="*/ 0 w 23"/>
                <a:gd name="T19" fmla="*/ 14 h 23"/>
                <a:gd name="T20" fmla="*/ 5 w 23"/>
                <a:gd name="T21" fmla="*/ 9 h 23"/>
                <a:gd name="T22" fmla="*/ 6 w 23"/>
                <a:gd name="T23" fmla="*/ 7 h 23"/>
                <a:gd name="T24" fmla="*/ 4 w 23"/>
                <a:gd name="T25" fmla="*/ 0 h 23"/>
                <a:gd name="T26" fmla="*/ 10 w 23"/>
                <a:gd name="T27" fmla="*/ 4 h 23"/>
                <a:gd name="T28" fmla="*/ 13 w 23"/>
                <a:gd name="T29" fmla="*/ 4 h 23"/>
                <a:gd name="T30" fmla="*/ 19 w 23"/>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9" y="0"/>
                  </a:moveTo>
                  <a:cubicBezTo>
                    <a:pt x="18" y="3"/>
                    <a:pt x="18" y="5"/>
                    <a:pt x="17" y="7"/>
                  </a:cubicBezTo>
                  <a:cubicBezTo>
                    <a:pt x="17" y="8"/>
                    <a:pt x="17" y="9"/>
                    <a:pt x="18" y="9"/>
                  </a:cubicBezTo>
                  <a:cubicBezTo>
                    <a:pt x="20" y="11"/>
                    <a:pt x="21" y="12"/>
                    <a:pt x="23" y="14"/>
                  </a:cubicBezTo>
                  <a:cubicBezTo>
                    <a:pt x="21" y="14"/>
                    <a:pt x="19" y="14"/>
                    <a:pt x="16" y="15"/>
                  </a:cubicBezTo>
                  <a:cubicBezTo>
                    <a:pt x="15" y="15"/>
                    <a:pt x="15" y="15"/>
                    <a:pt x="14" y="16"/>
                  </a:cubicBezTo>
                  <a:cubicBezTo>
                    <a:pt x="13" y="18"/>
                    <a:pt x="12" y="20"/>
                    <a:pt x="11" y="23"/>
                  </a:cubicBezTo>
                  <a:cubicBezTo>
                    <a:pt x="11" y="20"/>
                    <a:pt x="10" y="19"/>
                    <a:pt x="9" y="17"/>
                  </a:cubicBezTo>
                  <a:cubicBezTo>
                    <a:pt x="8" y="15"/>
                    <a:pt x="8" y="14"/>
                    <a:pt x="6" y="14"/>
                  </a:cubicBezTo>
                  <a:cubicBezTo>
                    <a:pt x="4" y="15"/>
                    <a:pt x="2" y="14"/>
                    <a:pt x="0" y="14"/>
                  </a:cubicBezTo>
                  <a:cubicBezTo>
                    <a:pt x="2" y="12"/>
                    <a:pt x="3" y="11"/>
                    <a:pt x="5" y="9"/>
                  </a:cubicBezTo>
                  <a:cubicBezTo>
                    <a:pt x="6" y="9"/>
                    <a:pt x="6" y="8"/>
                    <a:pt x="6" y="7"/>
                  </a:cubicBezTo>
                  <a:cubicBezTo>
                    <a:pt x="5" y="5"/>
                    <a:pt x="5" y="3"/>
                    <a:pt x="4" y="0"/>
                  </a:cubicBezTo>
                  <a:cubicBezTo>
                    <a:pt x="6" y="1"/>
                    <a:pt x="8" y="2"/>
                    <a:pt x="10" y="4"/>
                  </a:cubicBezTo>
                  <a:cubicBezTo>
                    <a:pt x="11" y="4"/>
                    <a:pt x="12" y="4"/>
                    <a:pt x="13" y="4"/>
                  </a:cubicBezTo>
                  <a:cubicBezTo>
                    <a:pt x="15" y="2"/>
                    <a:pt x="17" y="1"/>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2" name="Freeform 37">
              <a:extLst>
                <a:ext uri="{FF2B5EF4-FFF2-40B4-BE49-F238E27FC236}">
                  <a16:creationId xmlns:a16="http://schemas.microsoft.com/office/drawing/2014/main" id="{B9F684BA-83FF-456E-83C2-DAD14D32FFBA}"/>
                </a:ext>
              </a:extLst>
            </p:cNvPr>
            <p:cNvSpPr>
              <a:spLocks/>
            </p:cNvSpPr>
            <p:nvPr/>
          </p:nvSpPr>
          <p:spPr bwMode="auto">
            <a:xfrm>
              <a:off x="1494155" y="1285875"/>
              <a:ext cx="42862" cy="44450"/>
            </a:xfrm>
            <a:custGeom>
              <a:avLst/>
              <a:gdLst>
                <a:gd name="T0" fmla="*/ 0 w 23"/>
                <a:gd name="T1" fmla="*/ 14 h 23"/>
                <a:gd name="T2" fmla="*/ 5 w 23"/>
                <a:gd name="T3" fmla="*/ 9 h 23"/>
                <a:gd name="T4" fmla="*/ 6 w 23"/>
                <a:gd name="T5" fmla="*/ 7 h 23"/>
                <a:gd name="T6" fmla="*/ 4 w 23"/>
                <a:gd name="T7" fmla="*/ 0 h 23"/>
                <a:gd name="T8" fmla="*/ 10 w 23"/>
                <a:gd name="T9" fmla="*/ 4 h 23"/>
                <a:gd name="T10" fmla="*/ 13 w 23"/>
                <a:gd name="T11" fmla="*/ 4 h 23"/>
                <a:gd name="T12" fmla="*/ 19 w 23"/>
                <a:gd name="T13" fmla="*/ 0 h 23"/>
                <a:gd name="T14" fmla="*/ 17 w 23"/>
                <a:gd name="T15" fmla="*/ 7 h 23"/>
                <a:gd name="T16" fmla="*/ 18 w 23"/>
                <a:gd name="T17" fmla="*/ 9 h 23"/>
                <a:gd name="T18" fmla="*/ 23 w 23"/>
                <a:gd name="T19" fmla="*/ 14 h 23"/>
                <a:gd name="T20" fmla="*/ 17 w 23"/>
                <a:gd name="T21" fmla="*/ 15 h 23"/>
                <a:gd name="T22" fmla="*/ 14 w 23"/>
                <a:gd name="T23" fmla="*/ 16 h 23"/>
                <a:gd name="T24" fmla="*/ 12 w 23"/>
                <a:gd name="T25" fmla="*/ 23 h 23"/>
                <a:gd name="T26" fmla="*/ 9 w 23"/>
                <a:gd name="T27" fmla="*/ 17 h 23"/>
                <a:gd name="T28" fmla="*/ 6 w 23"/>
                <a:gd name="T29" fmla="*/ 14 h 23"/>
                <a:gd name="T30" fmla="*/ 0 w 23"/>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0" y="14"/>
                  </a:moveTo>
                  <a:cubicBezTo>
                    <a:pt x="2" y="12"/>
                    <a:pt x="3" y="11"/>
                    <a:pt x="5" y="9"/>
                  </a:cubicBezTo>
                  <a:cubicBezTo>
                    <a:pt x="6" y="9"/>
                    <a:pt x="6" y="8"/>
                    <a:pt x="6" y="7"/>
                  </a:cubicBezTo>
                  <a:cubicBezTo>
                    <a:pt x="5" y="5"/>
                    <a:pt x="5" y="3"/>
                    <a:pt x="4" y="0"/>
                  </a:cubicBezTo>
                  <a:cubicBezTo>
                    <a:pt x="7" y="1"/>
                    <a:pt x="8" y="2"/>
                    <a:pt x="10" y="4"/>
                  </a:cubicBezTo>
                  <a:cubicBezTo>
                    <a:pt x="11" y="4"/>
                    <a:pt x="12" y="4"/>
                    <a:pt x="13" y="4"/>
                  </a:cubicBezTo>
                  <a:cubicBezTo>
                    <a:pt x="15" y="2"/>
                    <a:pt x="17" y="1"/>
                    <a:pt x="19" y="0"/>
                  </a:cubicBezTo>
                  <a:cubicBezTo>
                    <a:pt x="18" y="3"/>
                    <a:pt x="18" y="5"/>
                    <a:pt x="17" y="7"/>
                  </a:cubicBezTo>
                  <a:cubicBezTo>
                    <a:pt x="17" y="8"/>
                    <a:pt x="18" y="9"/>
                    <a:pt x="18" y="9"/>
                  </a:cubicBezTo>
                  <a:cubicBezTo>
                    <a:pt x="20" y="11"/>
                    <a:pt x="21" y="12"/>
                    <a:pt x="23" y="14"/>
                  </a:cubicBezTo>
                  <a:cubicBezTo>
                    <a:pt x="21" y="14"/>
                    <a:pt x="19" y="14"/>
                    <a:pt x="17" y="15"/>
                  </a:cubicBezTo>
                  <a:cubicBezTo>
                    <a:pt x="15" y="15"/>
                    <a:pt x="15" y="15"/>
                    <a:pt x="14" y="16"/>
                  </a:cubicBezTo>
                  <a:cubicBezTo>
                    <a:pt x="14" y="18"/>
                    <a:pt x="13" y="20"/>
                    <a:pt x="12" y="23"/>
                  </a:cubicBezTo>
                  <a:cubicBezTo>
                    <a:pt x="11" y="20"/>
                    <a:pt x="10" y="19"/>
                    <a:pt x="9" y="17"/>
                  </a:cubicBezTo>
                  <a:cubicBezTo>
                    <a:pt x="9" y="15"/>
                    <a:pt x="8" y="14"/>
                    <a:pt x="6" y="14"/>
                  </a:cubicBezTo>
                  <a:cubicBezTo>
                    <a:pt x="4" y="15"/>
                    <a:pt x="2" y="14"/>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3" name="Freeform 38">
              <a:extLst>
                <a:ext uri="{FF2B5EF4-FFF2-40B4-BE49-F238E27FC236}">
                  <a16:creationId xmlns:a16="http://schemas.microsoft.com/office/drawing/2014/main" id="{2F30DA10-8F6E-4000-A2B7-16C8BD8E65C3}"/>
                </a:ext>
              </a:extLst>
            </p:cNvPr>
            <p:cNvSpPr>
              <a:spLocks/>
            </p:cNvSpPr>
            <p:nvPr/>
          </p:nvSpPr>
          <p:spPr bwMode="auto">
            <a:xfrm>
              <a:off x="1433830" y="1285875"/>
              <a:ext cx="42862" cy="44450"/>
            </a:xfrm>
            <a:custGeom>
              <a:avLst/>
              <a:gdLst>
                <a:gd name="T0" fmla="*/ 11 w 23"/>
                <a:gd name="T1" fmla="*/ 23 h 23"/>
                <a:gd name="T2" fmla="*/ 9 w 23"/>
                <a:gd name="T3" fmla="*/ 17 h 23"/>
                <a:gd name="T4" fmla="*/ 6 w 23"/>
                <a:gd name="T5" fmla="*/ 14 h 23"/>
                <a:gd name="T6" fmla="*/ 0 w 23"/>
                <a:gd name="T7" fmla="*/ 14 h 23"/>
                <a:gd name="T8" fmla="*/ 4 w 23"/>
                <a:gd name="T9" fmla="*/ 10 h 23"/>
                <a:gd name="T10" fmla="*/ 5 w 23"/>
                <a:gd name="T11" fmla="*/ 6 h 23"/>
                <a:gd name="T12" fmla="*/ 4 w 23"/>
                <a:gd name="T13" fmla="*/ 0 h 23"/>
                <a:gd name="T14" fmla="*/ 10 w 23"/>
                <a:gd name="T15" fmla="*/ 4 h 23"/>
                <a:gd name="T16" fmla="*/ 13 w 23"/>
                <a:gd name="T17" fmla="*/ 4 h 23"/>
                <a:gd name="T18" fmla="*/ 19 w 23"/>
                <a:gd name="T19" fmla="*/ 0 h 23"/>
                <a:gd name="T20" fmla="*/ 17 w 23"/>
                <a:gd name="T21" fmla="*/ 7 h 23"/>
                <a:gd name="T22" fmla="*/ 18 w 23"/>
                <a:gd name="T23" fmla="*/ 9 h 23"/>
                <a:gd name="T24" fmla="*/ 23 w 23"/>
                <a:gd name="T25" fmla="*/ 14 h 23"/>
                <a:gd name="T26" fmla="*/ 17 w 23"/>
                <a:gd name="T27" fmla="*/ 14 h 23"/>
                <a:gd name="T28" fmla="*/ 14 w 23"/>
                <a:gd name="T29" fmla="*/ 17 h 23"/>
                <a:gd name="T30" fmla="*/ 11 w 23"/>
                <a:gd name="T3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1" y="23"/>
                  </a:moveTo>
                  <a:cubicBezTo>
                    <a:pt x="10" y="20"/>
                    <a:pt x="10" y="18"/>
                    <a:pt x="9" y="17"/>
                  </a:cubicBezTo>
                  <a:cubicBezTo>
                    <a:pt x="8" y="15"/>
                    <a:pt x="8" y="15"/>
                    <a:pt x="6" y="14"/>
                  </a:cubicBezTo>
                  <a:cubicBezTo>
                    <a:pt x="4" y="14"/>
                    <a:pt x="2" y="14"/>
                    <a:pt x="0" y="14"/>
                  </a:cubicBezTo>
                  <a:cubicBezTo>
                    <a:pt x="1" y="12"/>
                    <a:pt x="3" y="11"/>
                    <a:pt x="4" y="10"/>
                  </a:cubicBezTo>
                  <a:cubicBezTo>
                    <a:pt x="6" y="9"/>
                    <a:pt x="6" y="8"/>
                    <a:pt x="5" y="6"/>
                  </a:cubicBezTo>
                  <a:cubicBezTo>
                    <a:pt x="5" y="4"/>
                    <a:pt x="5" y="2"/>
                    <a:pt x="4" y="0"/>
                  </a:cubicBezTo>
                  <a:cubicBezTo>
                    <a:pt x="6" y="1"/>
                    <a:pt x="8" y="3"/>
                    <a:pt x="10" y="4"/>
                  </a:cubicBezTo>
                  <a:cubicBezTo>
                    <a:pt x="11" y="4"/>
                    <a:pt x="12" y="4"/>
                    <a:pt x="13" y="4"/>
                  </a:cubicBezTo>
                  <a:cubicBezTo>
                    <a:pt x="15" y="3"/>
                    <a:pt x="16" y="1"/>
                    <a:pt x="19" y="0"/>
                  </a:cubicBezTo>
                  <a:cubicBezTo>
                    <a:pt x="18" y="3"/>
                    <a:pt x="18" y="5"/>
                    <a:pt x="17" y="7"/>
                  </a:cubicBezTo>
                  <a:cubicBezTo>
                    <a:pt x="17" y="8"/>
                    <a:pt x="17" y="9"/>
                    <a:pt x="18" y="9"/>
                  </a:cubicBezTo>
                  <a:cubicBezTo>
                    <a:pt x="20" y="11"/>
                    <a:pt x="21" y="12"/>
                    <a:pt x="23" y="14"/>
                  </a:cubicBezTo>
                  <a:cubicBezTo>
                    <a:pt x="21" y="14"/>
                    <a:pt x="19" y="15"/>
                    <a:pt x="17" y="14"/>
                  </a:cubicBezTo>
                  <a:cubicBezTo>
                    <a:pt x="15" y="14"/>
                    <a:pt x="14" y="15"/>
                    <a:pt x="14" y="17"/>
                  </a:cubicBezTo>
                  <a:cubicBezTo>
                    <a:pt x="13" y="19"/>
                    <a:pt x="12" y="20"/>
                    <a:pt x="11"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4" name="Freeform 39">
              <a:extLst>
                <a:ext uri="{FF2B5EF4-FFF2-40B4-BE49-F238E27FC236}">
                  <a16:creationId xmlns:a16="http://schemas.microsoft.com/office/drawing/2014/main" id="{75C71D58-2454-44CF-BD98-66CB80EE25E4}"/>
                </a:ext>
              </a:extLst>
            </p:cNvPr>
            <p:cNvSpPr>
              <a:spLocks/>
            </p:cNvSpPr>
            <p:nvPr/>
          </p:nvSpPr>
          <p:spPr bwMode="auto">
            <a:xfrm>
              <a:off x="1011555" y="1285875"/>
              <a:ext cx="44450" cy="44450"/>
            </a:xfrm>
            <a:custGeom>
              <a:avLst/>
              <a:gdLst>
                <a:gd name="T0" fmla="*/ 24 w 24"/>
                <a:gd name="T1" fmla="*/ 14 h 23"/>
                <a:gd name="T2" fmla="*/ 17 w 24"/>
                <a:gd name="T3" fmla="*/ 15 h 23"/>
                <a:gd name="T4" fmla="*/ 14 w 24"/>
                <a:gd name="T5" fmla="*/ 16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1 w 24"/>
                <a:gd name="T21" fmla="*/ 4 h 23"/>
                <a:gd name="T22" fmla="*/ 13 w 24"/>
                <a:gd name="T23" fmla="*/ 4 h 23"/>
                <a:gd name="T24" fmla="*/ 19 w 24"/>
                <a:gd name="T25" fmla="*/ 0 h 23"/>
                <a:gd name="T26" fmla="*/ 17 w 24"/>
                <a:gd name="T27" fmla="*/ 7 h 23"/>
                <a:gd name="T28" fmla="*/ 18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9"/>
                  </a:cubicBezTo>
                  <a:cubicBezTo>
                    <a:pt x="6" y="9"/>
                    <a:pt x="6" y="8"/>
                    <a:pt x="6" y="7"/>
                  </a:cubicBezTo>
                  <a:cubicBezTo>
                    <a:pt x="5" y="5"/>
                    <a:pt x="5" y="3"/>
                    <a:pt x="4" y="0"/>
                  </a:cubicBezTo>
                  <a:cubicBezTo>
                    <a:pt x="7" y="1"/>
                    <a:pt x="9" y="3"/>
                    <a:pt x="11" y="4"/>
                  </a:cubicBezTo>
                  <a:cubicBezTo>
                    <a:pt x="11" y="4"/>
                    <a:pt x="12" y="4"/>
                    <a:pt x="13" y="4"/>
                  </a:cubicBezTo>
                  <a:cubicBezTo>
                    <a:pt x="15" y="3"/>
                    <a:pt x="17" y="1"/>
                    <a:pt x="19" y="0"/>
                  </a:cubicBezTo>
                  <a:cubicBezTo>
                    <a:pt x="18" y="3"/>
                    <a:pt x="18" y="5"/>
                    <a:pt x="17" y="7"/>
                  </a:cubicBezTo>
                  <a:cubicBezTo>
                    <a:pt x="17" y="8"/>
                    <a:pt x="17" y="9"/>
                    <a:pt x="18" y="9"/>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5" name="Freeform 40">
              <a:extLst>
                <a:ext uri="{FF2B5EF4-FFF2-40B4-BE49-F238E27FC236}">
                  <a16:creationId xmlns:a16="http://schemas.microsoft.com/office/drawing/2014/main" id="{4E83D7FB-03D5-40F7-91C9-83232387250F}"/>
                </a:ext>
              </a:extLst>
            </p:cNvPr>
            <p:cNvSpPr>
              <a:spLocks/>
            </p:cNvSpPr>
            <p:nvPr/>
          </p:nvSpPr>
          <p:spPr bwMode="auto">
            <a:xfrm>
              <a:off x="1313180" y="1285875"/>
              <a:ext cx="44450" cy="44450"/>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5 w 24"/>
                <a:gd name="T19" fmla="*/ 0 h 23"/>
                <a:gd name="T20" fmla="*/ 11 w 24"/>
                <a:gd name="T21" fmla="*/ 4 h 23"/>
                <a:gd name="T22" fmla="*/ 13 w 24"/>
                <a:gd name="T23" fmla="*/ 4 h 23"/>
                <a:gd name="T24" fmla="*/ 19 w 24"/>
                <a:gd name="T25" fmla="*/ 0 h 23"/>
                <a:gd name="T26" fmla="*/ 18 w 24"/>
                <a:gd name="T27" fmla="*/ 7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ubicBezTo>
                    <a:pt x="7" y="1"/>
                    <a:pt x="9" y="2"/>
                    <a:pt x="11" y="4"/>
                  </a:cubicBezTo>
                  <a:cubicBezTo>
                    <a:pt x="12" y="4"/>
                    <a:pt x="12" y="4"/>
                    <a:pt x="13" y="4"/>
                  </a:cubicBezTo>
                  <a:cubicBezTo>
                    <a:pt x="15" y="2"/>
                    <a:pt x="17" y="1"/>
                    <a:pt x="19" y="0"/>
                  </a:cubicBezTo>
                  <a:cubicBezTo>
                    <a:pt x="19" y="3"/>
                    <a:pt x="18" y="5"/>
                    <a:pt x="18" y="7"/>
                  </a:cubicBezTo>
                  <a:cubicBezTo>
                    <a:pt x="17" y="8"/>
                    <a:pt x="18" y="9"/>
                    <a:pt x="19" y="10"/>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6" name="Freeform 41">
              <a:extLst>
                <a:ext uri="{FF2B5EF4-FFF2-40B4-BE49-F238E27FC236}">
                  <a16:creationId xmlns:a16="http://schemas.microsoft.com/office/drawing/2014/main" id="{35A9A98D-5CCC-4B0A-843D-86E1394C274F}"/>
                </a:ext>
              </a:extLst>
            </p:cNvPr>
            <p:cNvSpPr>
              <a:spLocks/>
            </p:cNvSpPr>
            <p:nvPr/>
          </p:nvSpPr>
          <p:spPr bwMode="auto">
            <a:xfrm>
              <a:off x="1130618" y="1285875"/>
              <a:ext cx="44450" cy="44450"/>
            </a:xfrm>
            <a:custGeom>
              <a:avLst/>
              <a:gdLst>
                <a:gd name="T0" fmla="*/ 0 w 24"/>
                <a:gd name="T1" fmla="*/ 14 h 23"/>
                <a:gd name="T2" fmla="*/ 6 w 24"/>
                <a:gd name="T3" fmla="*/ 9 h 23"/>
                <a:gd name="T4" fmla="*/ 6 w 24"/>
                <a:gd name="T5" fmla="*/ 7 h 23"/>
                <a:gd name="T6" fmla="*/ 5 w 24"/>
                <a:gd name="T7" fmla="*/ 0 h 23"/>
                <a:gd name="T8" fmla="*/ 11 w 24"/>
                <a:gd name="T9" fmla="*/ 4 h 23"/>
                <a:gd name="T10" fmla="*/ 14 w 24"/>
                <a:gd name="T11" fmla="*/ 4 h 23"/>
                <a:gd name="T12" fmla="*/ 20 w 24"/>
                <a:gd name="T13" fmla="*/ 0 h 23"/>
                <a:gd name="T14" fmla="*/ 18 w 24"/>
                <a:gd name="T15" fmla="*/ 7 h 23"/>
                <a:gd name="T16" fmla="*/ 19 w 24"/>
                <a:gd name="T17" fmla="*/ 10 h 23"/>
                <a:gd name="T18" fmla="*/ 24 w 24"/>
                <a:gd name="T19" fmla="*/ 14 h 23"/>
                <a:gd name="T20" fmla="*/ 18 w 24"/>
                <a:gd name="T21" fmla="*/ 14 h 23"/>
                <a:gd name="T22" fmla="*/ 15 w 24"/>
                <a:gd name="T23" fmla="*/ 17 h 23"/>
                <a:gd name="T24" fmla="*/ 12 w 24"/>
                <a:gd name="T25" fmla="*/ 23 h 23"/>
                <a:gd name="T26" fmla="*/ 9 w 24"/>
                <a:gd name="T27" fmla="*/ 16 h 23"/>
                <a:gd name="T28" fmla="*/ 7 w 24"/>
                <a:gd name="T29" fmla="*/ 15 h 23"/>
                <a:gd name="T30" fmla="*/ 0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0" y="14"/>
                  </a:moveTo>
                  <a:cubicBezTo>
                    <a:pt x="2" y="12"/>
                    <a:pt x="4" y="11"/>
                    <a:pt x="6" y="9"/>
                  </a:cubicBezTo>
                  <a:cubicBezTo>
                    <a:pt x="6" y="9"/>
                    <a:pt x="7" y="8"/>
                    <a:pt x="6" y="7"/>
                  </a:cubicBezTo>
                  <a:cubicBezTo>
                    <a:pt x="6" y="5"/>
                    <a:pt x="5" y="3"/>
                    <a:pt x="5" y="0"/>
                  </a:cubicBezTo>
                  <a:cubicBezTo>
                    <a:pt x="7" y="1"/>
                    <a:pt x="9" y="2"/>
                    <a:pt x="11" y="4"/>
                  </a:cubicBezTo>
                  <a:cubicBezTo>
                    <a:pt x="12" y="4"/>
                    <a:pt x="13" y="4"/>
                    <a:pt x="14" y="4"/>
                  </a:cubicBezTo>
                  <a:cubicBezTo>
                    <a:pt x="15" y="2"/>
                    <a:pt x="17" y="1"/>
                    <a:pt x="20" y="0"/>
                  </a:cubicBezTo>
                  <a:cubicBezTo>
                    <a:pt x="19" y="2"/>
                    <a:pt x="19" y="5"/>
                    <a:pt x="18" y="7"/>
                  </a:cubicBezTo>
                  <a:cubicBezTo>
                    <a:pt x="18" y="8"/>
                    <a:pt x="18" y="9"/>
                    <a:pt x="19" y="10"/>
                  </a:cubicBezTo>
                  <a:cubicBezTo>
                    <a:pt x="21" y="11"/>
                    <a:pt x="22" y="12"/>
                    <a:pt x="24" y="14"/>
                  </a:cubicBezTo>
                  <a:cubicBezTo>
                    <a:pt x="22" y="14"/>
                    <a:pt x="20" y="14"/>
                    <a:pt x="18" y="14"/>
                  </a:cubicBezTo>
                  <a:cubicBezTo>
                    <a:pt x="16" y="14"/>
                    <a:pt x="15" y="15"/>
                    <a:pt x="15" y="17"/>
                  </a:cubicBezTo>
                  <a:cubicBezTo>
                    <a:pt x="14" y="18"/>
                    <a:pt x="13" y="20"/>
                    <a:pt x="12" y="23"/>
                  </a:cubicBezTo>
                  <a:cubicBezTo>
                    <a:pt x="11" y="20"/>
                    <a:pt x="10" y="18"/>
                    <a:pt x="9" y="16"/>
                  </a:cubicBezTo>
                  <a:cubicBezTo>
                    <a:pt x="9" y="15"/>
                    <a:pt x="8" y="15"/>
                    <a:pt x="7" y="15"/>
                  </a:cubicBezTo>
                  <a:cubicBezTo>
                    <a:pt x="5" y="14"/>
                    <a:pt x="3" y="14"/>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7" name="Freeform 42">
              <a:extLst>
                <a:ext uri="{FF2B5EF4-FFF2-40B4-BE49-F238E27FC236}">
                  <a16:creationId xmlns:a16="http://schemas.microsoft.com/office/drawing/2014/main" id="{73D30C39-708B-414D-9673-FFA9242C8CE4}"/>
                </a:ext>
              </a:extLst>
            </p:cNvPr>
            <p:cNvSpPr>
              <a:spLocks/>
            </p:cNvSpPr>
            <p:nvPr/>
          </p:nvSpPr>
          <p:spPr bwMode="auto">
            <a:xfrm>
              <a:off x="1070293" y="1285875"/>
              <a:ext cx="46037" cy="44450"/>
            </a:xfrm>
            <a:custGeom>
              <a:avLst/>
              <a:gdLst>
                <a:gd name="T0" fmla="*/ 24 w 24"/>
                <a:gd name="T1" fmla="*/ 14 h 23"/>
                <a:gd name="T2" fmla="*/ 17 w 24"/>
                <a:gd name="T3" fmla="*/ 15 h 23"/>
                <a:gd name="T4" fmla="*/ 15 w 24"/>
                <a:gd name="T5" fmla="*/ 16 h 23"/>
                <a:gd name="T6" fmla="*/ 12 w 24"/>
                <a:gd name="T7" fmla="*/ 23 h 23"/>
                <a:gd name="T8" fmla="*/ 9 w 24"/>
                <a:gd name="T9" fmla="*/ 16 h 23"/>
                <a:gd name="T10" fmla="*/ 7 w 24"/>
                <a:gd name="T11" fmla="*/ 15 h 23"/>
                <a:gd name="T12" fmla="*/ 0 w 24"/>
                <a:gd name="T13" fmla="*/ 14 h 23"/>
                <a:gd name="T14" fmla="*/ 5 w 24"/>
                <a:gd name="T15" fmla="*/ 10 h 23"/>
                <a:gd name="T16" fmla="*/ 6 w 24"/>
                <a:gd name="T17" fmla="*/ 6 h 23"/>
                <a:gd name="T18" fmla="*/ 5 w 24"/>
                <a:gd name="T19" fmla="*/ 0 h 23"/>
                <a:gd name="T20" fmla="*/ 10 w 24"/>
                <a:gd name="T21" fmla="*/ 3 h 23"/>
                <a:gd name="T22" fmla="*/ 14 w 24"/>
                <a:gd name="T23" fmla="*/ 3 h 23"/>
                <a:gd name="T24" fmla="*/ 19 w 24"/>
                <a:gd name="T25" fmla="*/ 0 h 23"/>
                <a:gd name="T26" fmla="*/ 18 w 24"/>
                <a:gd name="T27" fmla="*/ 7 h 23"/>
                <a:gd name="T28" fmla="*/ 19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5"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10"/>
                  </a:cubicBezTo>
                  <a:cubicBezTo>
                    <a:pt x="6" y="9"/>
                    <a:pt x="7" y="8"/>
                    <a:pt x="6" y="6"/>
                  </a:cubicBezTo>
                  <a:cubicBezTo>
                    <a:pt x="5" y="4"/>
                    <a:pt x="5" y="2"/>
                    <a:pt x="5" y="0"/>
                  </a:cubicBezTo>
                  <a:cubicBezTo>
                    <a:pt x="7" y="1"/>
                    <a:pt x="8" y="2"/>
                    <a:pt x="10" y="3"/>
                  </a:cubicBezTo>
                  <a:cubicBezTo>
                    <a:pt x="11" y="4"/>
                    <a:pt x="13" y="4"/>
                    <a:pt x="14" y="3"/>
                  </a:cubicBezTo>
                  <a:cubicBezTo>
                    <a:pt x="16" y="2"/>
                    <a:pt x="17" y="1"/>
                    <a:pt x="19" y="0"/>
                  </a:cubicBezTo>
                  <a:cubicBezTo>
                    <a:pt x="19" y="3"/>
                    <a:pt x="18" y="5"/>
                    <a:pt x="18" y="7"/>
                  </a:cubicBezTo>
                  <a:cubicBezTo>
                    <a:pt x="17" y="8"/>
                    <a:pt x="18" y="9"/>
                    <a:pt x="19" y="9"/>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8" name="Freeform 43">
              <a:extLst>
                <a:ext uri="{FF2B5EF4-FFF2-40B4-BE49-F238E27FC236}">
                  <a16:creationId xmlns:a16="http://schemas.microsoft.com/office/drawing/2014/main" id="{86B8C576-0805-48CB-BE3E-EE6E2480B53C}"/>
                </a:ext>
              </a:extLst>
            </p:cNvPr>
            <p:cNvSpPr>
              <a:spLocks/>
            </p:cNvSpPr>
            <p:nvPr/>
          </p:nvSpPr>
          <p:spPr bwMode="auto">
            <a:xfrm>
              <a:off x="889318" y="1285875"/>
              <a:ext cx="44450" cy="44450"/>
            </a:xfrm>
            <a:custGeom>
              <a:avLst/>
              <a:gdLst>
                <a:gd name="T0" fmla="*/ 5 w 24"/>
                <a:gd name="T1" fmla="*/ 0 h 23"/>
                <a:gd name="T2" fmla="*/ 10 w 24"/>
                <a:gd name="T3" fmla="*/ 4 h 23"/>
                <a:gd name="T4" fmla="*/ 13 w 24"/>
                <a:gd name="T5" fmla="*/ 4 h 23"/>
                <a:gd name="T6" fmla="*/ 19 w 24"/>
                <a:gd name="T7" fmla="*/ 0 h 23"/>
                <a:gd name="T8" fmla="*/ 18 w 24"/>
                <a:gd name="T9" fmla="*/ 7 h 23"/>
                <a:gd name="T10" fmla="*/ 19 w 24"/>
                <a:gd name="T11" fmla="*/ 10 h 23"/>
                <a:gd name="T12" fmla="*/ 24 w 24"/>
                <a:gd name="T13" fmla="*/ 14 h 23"/>
                <a:gd name="T14" fmla="*/ 17 w 24"/>
                <a:gd name="T15" fmla="*/ 15 h 23"/>
                <a:gd name="T16" fmla="*/ 14 w 24"/>
                <a:gd name="T17" fmla="*/ 16 h 23"/>
                <a:gd name="T18" fmla="*/ 12 w 24"/>
                <a:gd name="T19" fmla="*/ 23 h 23"/>
                <a:gd name="T20" fmla="*/ 9 w 24"/>
                <a:gd name="T21" fmla="*/ 16 h 23"/>
                <a:gd name="T22" fmla="*/ 7 w 24"/>
                <a:gd name="T23" fmla="*/ 15 h 23"/>
                <a:gd name="T24" fmla="*/ 0 w 24"/>
                <a:gd name="T25" fmla="*/ 14 h 23"/>
                <a:gd name="T26" fmla="*/ 5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2"/>
                    <a:pt x="10" y="4"/>
                  </a:cubicBezTo>
                  <a:cubicBezTo>
                    <a:pt x="11" y="4"/>
                    <a:pt x="12" y="4"/>
                    <a:pt x="13" y="4"/>
                  </a:cubicBezTo>
                  <a:cubicBezTo>
                    <a:pt x="15" y="2"/>
                    <a:pt x="17" y="1"/>
                    <a:pt x="19" y="0"/>
                  </a:cubicBezTo>
                  <a:cubicBezTo>
                    <a:pt x="19" y="2"/>
                    <a:pt x="18" y="5"/>
                    <a:pt x="18" y="7"/>
                  </a:cubicBezTo>
                  <a:cubicBezTo>
                    <a:pt x="17" y="8"/>
                    <a:pt x="18" y="9"/>
                    <a:pt x="19" y="10"/>
                  </a:cubicBezTo>
                  <a:cubicBezTo>
                    <a:pt x="20" y="11"/>
                    <a:pt x="22" y="12"/>
                    <a:pt x="24" y="14"/>
                  </a:cubicBez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310" name="组合 309">
            <a:extLst>
              <a:ext uri="{FF2B5EF4-FFF2-40B4-BE49-F238E27FC236}">
                <a16:creationId xmlns:a16="http://schemas.microsoft.com/office/drawing/2014/main" id="{B11AF229-B120-440F-869C-B19BAB020724}"/>
              </a:ext>
            </a:extLst>
          </p:cNvPr>
          <p:cNvGrpSpPr/>
          <p:nvPr/>
        </p:nvGrpSpPr>
        <p:grpSpPr>
          <a:xfrm>
            <a:off x="662473" y="4053168"/>
            <a:ext cx="1631702" cy="1605952"/>
            <a:chOff x="660718" y="515938"/>
            <a:chExt cx="1106487" cy="1089025"/>
          </a:xfrm>
          <a:gradFill flip="none" rotWithShape="1">
            <a:gsLst>
              <a:gs pos="100000">
                <a:schemeClr val="accent2"/>
              </a:gs>
              <a:gs pos="71000">
                <a:schemeClr val="accent1"/>
              </a:gs>
            </a:gsLst>
            <a:lin ang="5400000" scaled="1"/>
            <a:tileRect/>
          </a:gradFill>
        </p:grpSpPr>
        <p:sp>
          <p:nvSpPr>
            <p:cNvPr id="311" name="Freeform 5">
              <a:extLst>
                <a:ext uri="{FF2B5EF4-FFF2-40B4-BE49-F238E27FC236}">
                  <a16:creationId xmlns:a16="http://schemas.microsoft.com/office/drawing/2014/main" id="{201CA5EA-621F-4D69-B8CE-72E724CB651F}"/>
                </a:ext>
              </a:extLst>
            </p:cNvPr>
            <p:cNvSpPr>
              <a:spLocks noEditPoints="1"/>
            </p:cNvSpPr>
            <p:nvPr/>
          </p:nvSpPr>
          <p:spPr bwMode="auto">
            <a:xfrm>
              <a:off x="660718" y="1135063"/>
              <a:ext cx="1106487" cy="469900"/>
            </a:xfrm>
            <a:custGeom>
              <a:avLst/>
              <a:gdLst>
                <a:gd name="T0" fmla="*/ 325 w 591"/>
                <a:gd name="T1" fmla="*/ 251 h 251"/>
                <a:gd name="T2" fmla="*/ 341 w 591"/>
                <a:gd name="T3" fmla="*/ 194 h 251"/>
                <a:gd name="T4" fmla="*/ 284 w 591"/>
                <a:gd name="T5" fmla="*/ 192 h 251"/>
                <a:gd name="T6" fmla="*/ 276 w 591"/>
                <a:gd name="T7" fmla="*/ 218 h 251"/>
                <a:gd name="T8" fmla="*/ 492 w 591"/>
                <a:gd name="T9" fmla="*/ 73 h 251"/>
                <a:gd name="T10" fmla="*/ 376 w 591"/>
                <a:gd name="T11" fmla="*/ 192 h 251"/>
                <a:gd name="T12" fmla="*/ 405 w 591"/>
                <a:gd name="T13" fmla="*/ 170 h 251"/>
                <a:gd name="T14" fmla="*/ 375 w 591"/>
                <a:gd name="T15" fmla="*/ 148 h 251"/>
                <a:gd name="T16" fmla="*/ 236 w 591"/>
                <a:gd name="T17" fmla="*/ 207 h 251"/>
                <a:gd name="T18" fmla="*/ 245 w 591"/>
                <a:gd name="T19" fmla="*/ 172 h 251"/>
                <a:gd name="T20" fmla="*/ 209 w 591"/>
                <a:gd name="T21" fmla="*/ 172 h 251"/>
                <a:gd name="T22" fmla="*/ 199 w 591"/>
                <a:gd name="T23" fmla="*/ 207 h 251"/>
                <a:gd name="T24" fmla="*/ 459 w 591"/>
                <a:gd name="T25" fmla="*/ 173 h 251"/>
                <a:gd name="T26" fmla="*/ 5 w 591"/>
                <a:gd name="T27" fmla="*/ 68 h 251"/>
                <a:gd name="T28" fmla="*/ 99 w 591"/>
                <a:gd name="T29" fmla="*/ 185 h 251"/>
                <a:gd name="T30" fmla="*/ 468 w 591"/>
                <a:gd name="T31" fmla="*/ 196 h 251"/>
                <a:gd name="T32" fmla="*/ 591 w 591"/>
                <a:gd name="T33" fmla="*/ 47 h 251"/>
                <a:gd name="T34" fmla="*/ 576 w 591"/>
                <a:gd name="T35" fmla="*/ 95 h 251"/>
                <a:gd name="T36" fmla="*/ 15 w 591"/>
                <a:gd name="T37" fmla="*/ 95 h 251"/>
                <a:gd name="T38" fmla="*/ 499 w 591"/>
                <a:gd name="T39" fmla="*/ 152 h 251"/>
                <a:gd name="T40" fmla="*/ 562 w 591"/>
                <a:gd name="T41" fmla="*/ 0 h 251"/>
                <a:gd name="T42" fmla="*/ 143 w 591"/>
                <a:gd name="T43" fmla="*/ 141 h 251"/>
                <a:gd name="T44" fmla="*/ 67 w 591"/>
                <a:gd name="T45" fmla="*/ 116 h 251"/>
                <a:gd name="T46" fmla="*/ 58 w 591"/>
                <a:gd name="T47" fmla="*/ 38 h 251"/>
                <a:gd name="T48" fmla="*/ 514 w 591"/>
                <a:gd name="T49" fmla="*/ 93 h 251"/>
                <a:gd name="T50" fmla="*/ 416 w 591"/>
                <a:gd name="T51" fmla="*/ 174 h 251"/>
                <a:gd name="T52" fmla="*/ 130 w 591"/>
                <a:gd name="T53" fmla="*/ 139 h 251"/>
                <a:gd name="T54" fmla="*/ 159 w 591"/>
                <a:gd name="T55" fmla="*/ 81 h 251"/>
                <a:gd name="T56" fmla="*/ 166 w 591"/>
                <a:gd name="T57" fmla="*/ 104 h 251"/>
                <a:gd name="T58" fmla="*/ 174 w 591"/>
                <a:gd name="T59" fmla="*/ 81 h 251"/>
                <a:gd name="T60" fmla="*/ 334 w 591"/>
                <a:gd name="T61" fmla="*/ 87 h 251"/>
                <a:gd name="T62" fmla="*/ 321 w 591"/>
                <a:gd name="T63" fmla="*/ 90 h 251"/>
                <a:gd name="T64" fmla="*/ 333 w 591"/>
                <a:gd name="T65" fmla="*/ 95 h 251"/>
                <a:gd name="T66" fmla="*/ 386 w 591"/>
                <a:gd name="T67" fmla="*/ 87 h 251"/>
                <a:gd name="T68" fmla="*/ 395 w 591"/>
                <a:gd name="T69" fmla="*/ 98 h 251"/>
                <a:gd name="T70" fmla="*/ 303 w 591"/>
                <a:gd name="T71" fmla="*/ 81 h 251"/>
                <a:gd name="T72" fmla="*/ 284 w 591"/>
                <a:gd name="T73" fmla="*/ 95 h 251"/>
                <a:gd name="T74" fmla="*/ 307 w 591"/>
                <a:gd name="T75" fmla="*/ 95 h 251"/>
                <a:gd name="T76" fmla="*/ 454 w 591"/>
                <a:gd name="T77" fmla="*/ 98 h 251"/>
                <a:gd name="T78" fmla="*/ 462 w 591"/>
                <a:gd name="T79" fmla="*/ 88 h 251"/>
                <a:gd name="T80" fmla="*/ 450 w 591"/>
                <a:gd name="T81" fmla="*/ 90 h 251"/>
                <a:gd name="T82" fmla="*/ 431 w 591"/>
                <a:gd name="T83" fmla="*/ 90 h 251"/>
                <a:gd name="T84" fmla="*/ 418 w 591"/>
                <a:gd name="T85" fmla="*/ 87 h 251"/>
                <a:gd name="T86" fmla="*/ 211 w 591"/>
                <a:gd name="T87" fmla="*/ 95 h 251"/>
                <a:gd name="T88" fmla="*/ 191 w 591"/>
                <a:gd name="T89" fmla="*/ 81 h 251"/>
                <a:gd name="T90" fmla="*/ 199 w 591"/>
                <a:gd name="T91" fmla="*/ 104 h 251"/>
                <a:gd name="T92" fmla="*/ 366 w 591"/>
                <a:gd name="T93" fmla="*/ 88 h 251"/>
                <a:gd name="T94" fmla="*/ 353 w 591"/>
                <a:gd name="T95" fmla="*/ 90 h 251"/>
                <a:gd name="T96" fmla="*/ 365 w 591"/>
                <a:gd name="T97" fmla="*/ 95 h 251"/>
                <a:gd name="T98" fmla="*/ 266 w 591"/>
                <a:gd name="T99" fmla="*/ 98 h 251"/>
                <a:gd name="T100" fmla="*/ 265 w 591"/>
                <a:gd name="T101" fmla="*/ 85 h 251"/>
                <a:gd name="T102" fmla="*/ 243 w 591"/>
                <a:gd name="T103" fmla="*/ 95 h 251"/>
                <a:gd name="T104" fmla="*/ 224 w 591"/>
                <a:gd name="T105" fmla="*/ 81 h 251"/>
                <a:gd name="T106" fmla="*/ 231 w 591"/>
                <a:gd name="T107" fmla="*/ 104 h 251"/>
                <a:gd name="T108" fmla="*/ 127 w 591"/>
                <a:gd name="T109" fmla="*/ 90 h 251"/>
                <a:gd name="T110" fmla="*/ 139 w 591"/>
                <a:gd name="T111" fmla="*/ 96 h 251"/>
                <a:gd name="T112" fmla="*/ 132 w 591"/>
                <a:gd name="T113" fmla="*/ 8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1" h="251">
                  <a:moveTo>
                    <a:pt x="265" y="251"/>
                  </a:moveTo>
                  <a:cubicBezTo>
                    <a:pt x="266" y="251"/>
                    <a:pt x="267" y="250"/>
                    <a:pt x="268" y="250"/>
                  </a:cubicBezTo>
                  <a:cubicBezTo>
                    <a:pt x="276" y="243"/>
                    <a:pt x="285" y="237"/>
                    <a:pt x="294" y="231"/>
                  </a:cubicBezTo>
                  <a:cubicBezTo>
                    <a:pt x="295" y="230"/>
                    <a:pt x="295" y="230"/>
                    <a:pt x="297" y="231"/>
                  </a:cubicBezTo>
                  <a:cubicBezTo>
                    <a:pt x="305" y="237"/>
                    <a:pt x="314" y="244"/>
                    <a:pt x="323" y="250"/>
                  </a:cubicBezTo>
                  <a:cubicBezTo>
                    <a:pt x="324" y="250"/>
                    <a:pt x="324" y="251"/>
                    <a:pt x="325" y="251"/>
                  </a:cubicBezTo>
                  <a:cubicBezTo>
                    <a:pt x="325" y="250"/>
                    <a:pt x="324" y="249"/>
                    <a:pt x="324" y="249"/>
                  </a:cubicBezTo>
                  <a:cubicBezTo>
                    <a:pt x="321" y="238"/>
                    <a:pt x="318" y="228"/>
                    <a:pt x="314" y="218"/>
                  </a:cubicBezTo>
                  <a:cubicBezTo>
                    <a:pt x="314" y="216"/>
                    <a:pt x="314" y="216"/>
                    <a:pt x="315" y="215"/>
                  </a:cubicBezTo>
                  <a:cubicBezTo>
                    <a:pt x="324" y="209"/>
                    <a:pt x="333" y="202"/>
                    <a:pt x="342" y="196"/>
                  </a:cubicBezTo>
                  <a:cubicBezTo>
                    <a:pt x="342" y="195"/>
                    <a:pt x="343" y="195"/>
                    <a:pt x="344" y="194"/>
                  </a:cubicBezTo>
                  <a:cubicBezTo>
                    <a:pt x="342" y="194"/>
                    <a:pt x="342" y="194"/>
                    <a:pt x="341" y="194"/>
                  </a:cubicBezTo>
                  <a:cubicBezTo>
                    <a:pt x="330" y="194"/>
                    <a:pt x="319" y="194"/>
                    <a:pt x="309" y="194"/>
                  </a:cubicBezTo>
                  <a:cubicBezTo>
                    <a:pt x="307" y="194"/>
                    <a:pt x="306" y="194"/>
                    <a:pt x="306" y="192"/>
                  </a:cubicBezTo>
                  <a:cubicBezTo>
                    <a:pt x="304" y="185"/>
                    <a:pt x="301" y="178"/>
                    <a:pt x="299" y="170"/>
                  </a:cubicBezTo>
                  <a:cubicBezTo>
                    <a:pt x="298" y="167"/>
                    <a:pt x="296" y="163"/>
                    <a:pt x="295" y="159"/>
                  </a:cubicBezTo>
                  <a:cubicBezTo>
                    <a:pt x="295" y="160"/>
                    <a:pt x="294" y="161"/>
                    <a:pt x="294" y="161"/>
                  </a:cubicBezTo>
                  <a:cubicBezTo>
                    <a:pt x="291" y="172"/>
                    <a:pt x="288" y="182"/>
                    <a:pt x="284" y="192"/>
                  </a:cubicBezTo>
                  <a:cubicBezTo>
                    <a:pt x="284" y="194"/>
                    <a:pt x="283" y="194"/>
                    <a:pt x="281" y="194"/>
                  </a:cubicBezTo>
                  <a:cubicBezTo>
                    <a:pt x="271" y="194"/>
                    <a:pt x="260" y="194"/>
                    <a:pt x="249" y="194"/>
                  </a:cubicBezTo>
                  <a:cubicBezTo>
                    <a:pt x="248" y="194"/>
                    <a:pt x="248" y="194"/>
                    <a:pt x="247" y="194"/>
                  </a:cubicBezTo>
                  <a:cubicBezTo>
                    <a:pt x="248" y="195"/>
                    <a:pt x="248" y="196"/>
                    <a:pt x="249" y="196"/>
                  </a:cubicBezTo>
                  <a:cubicBezTo>
                    <a:pt x="258" y="202"/>
                    <a:pt x="266" y="209"/>
                    <a:pt x="275" y="215"/>
                  </a:cubicBezTo>
                  <a:cubicBezTo>
                    <a:pt x="276" y="216"/>
                    <a:pt x="276" y="216"/>
                    <a:pt x="276" y="218"/>
                  </a:cubicBezTo>
                  <a:cubicBezTo>
                    <a:pt x="275" y="221"/>
                    <a:pt x="273" y="225"/>
                    <a:pt x="272" y="229"/>
                  </a:cubicBezTo>
                  <a:cubicBezTo>
                    <a:pt x="270" y="236"/>
                    <a:pt x="268" y="244"/>
                    <a:pt x="265" y="251"/>
                  </a:cubicBezTo>
                  <a:close/>
                  <a:moveTo>
                    <a:pt x="492" y="67"/>
                  </a:moveTo>
                  <a:cubicBezTo>
                    <a:pt x="361" y="67"/>
                    <a:pt x="230" y="67"/>
                    <a:pt x="98" y="67"/>
                  </a:cubicBezTo>
                  <a:cubicBezTo>
                    <a:pt x="98" y="69"/>
                    <a:pt x="98" y="71"/>
                    <a:pt x="98" y="73"/>
                  </a:cubicBezTo>
                  <a:cubicBezTo>
                    <a:pt x="230" y="73"/>
                    <a:pt x="361" y="73"/>
                    <a:pt x="492" y="73"/>
                  </a:cubicBezTo>
                  <a:cubicBezTo>
                    <a:pt x="492" y="71"/>
                    <a:pt x="492" y="69"/>
                    <a:pt x="492" y="67"/>
                  </a:cubicBezTo>
                  <a:close/>
                  <a:moveTo>
                    <a:pt x="346" y="170"/>
                  </a:moveTo>
                  <a:cubicBezTo>
                    <a:pt x="346" y="170"/>
                    <a:pt x="346" y="170"/>
                    <a:pt x="346" y="171"/>
                  </a:cubicBezTo>
                  <a:cubicBezTo>
                    <a:pt x="352" y="175"/>
                    <a:pt x="358" y="179"/>
                    <a:pt x="364" y="184"/>
                  </a:cubicBezTo>
                  <a:cubicBezTo>
                    <a:pt x="362" y="191"/>
                    <a:pt x="359" y="198"/>
                    <a:pt x="357" y="206"/>
                  </a:cubicBezTo>
                  <a:cubicBezTo>
                    <a:pt x="363" y="201"/>
                    <a:pt x="369" y="196"/>
                    <a:pt x="376" y="192"/>
                  </a:cubicBezTo>
                  <a:cubicBezTo>
                    <a:pt x="382" y="196"/>
                    <a:pt x="388" y="201"/>
                    <a:pt x="394" y="205"/>
                  </a:cubicBezTo>
                  <a:cubicBezTo>
                    <a:pt x="394" y="204"/>
                    <a:pt x="394" y="204"/>
                    <a:pt x="394" y="204"/>
                  </a:cubicBezTo>
                  <a:cubicBezTo>
                    <a:pt x="392" y="198"/>
                    <a:pt x="390" y="192"/>
                    <a:pt x="388" y="186"/>
                  </a:cubicBezTo>
                  <a:cubicBezTo>
                    <a:pt x="387" y="184"/>
                    <a:pt x="387" y="183"/>
                    <a:pt x="389" y="182"/>
                  </a:cubicBezTo>
                  <a:cubicBezTo>
                    <a:pt x="394" y="179"/>
                    <a:pt x="399" y="175"/>
                    <a:pt x="404" y="172"/>
                  </a:cubicBezTo>
                  <a:cubicBezTo>
                    <a:pt x="404" y="171"/>
                    <a:pt x="405" y="171"/>
                    <a:pt x="405" y="170"/>
                  </a:cubicBezTo>
                  <a:cubicBezTo>
                    <a:pt x="405" y="170"/>
                    <a:pt x="405" y="170"/>
                    <a:pt x="405" y="170"/>
                  </a:cubicBezTo>
                  <a:cubicBezTo>
                    <a:pt x="404" y="170"/>
                    <a:pt x="404" y="170"/>
                    <a:pt x="403" y="170"/>
                  </a:cubicBezTo>
                  <a:cubicBezTo>
                    <a:pt x="397" y="170"/>
                    <a:pt x="391" y="170"/>
                    <a:pt x="385" y="170"/>
                  </a:cubicBezTo>
                  <a:cubicBezTo>
                    <a:pt x="383" y="170"/>
                    <a:pt x="382" y="170"/>
                    <a:pt x="382" y="168"/>
                  </a:cubicBezTo>
                  <a:cubicBezTo>
                    <a:pt x="380" y="162"/>
                    <a:pt x="378" y="156"/>
                    <a:pt x="376" y="151"/>
                  </a:cubicBezTo>
                  <a:cubicBezTo>
                    <a:pt x="376" y="150"/>
                    <a:pt x="376" y="149"/>
                    <a:pt x="375" y="148"/>
                  </a:cubicBezTo>
                  <a:cubicBezTo>
                    <a:pt x="373" y="155"/>
                    <a:pt x="371" y="161"/>
                    <a:pt x="369" y="168"/>
                  </a:cubicBezTo>
                  <a:cubicBezTo>
                    <a:pt x="369" y="170"/>
                    <a:pt x="368" y="170"/>
                    <a:pt x="366" y="170"/>
                  </a:cubicBezTo>
                  <a:cubicBezTo>
                    <a:pt x="359" y="170"/>
                    <a:pt x="353" y="170"/>
                    <a:pt x="346" y="170"/>
                  </a:cubicBezTo>
                  <a:close/>
                  <a:moveTo>
                    <a:pt x="199" y="207"/>
                  </a:moveTo>
                  <a:cubicBezTo>
                    <a:pt x="206" y="202"/>
                    <a:pt x="212" y="198"/>
                    <a:pt x="218" y="194"/>
                  </a:cubicBezTo>
                  <a:cubicBezTo>
                    <a:pt x="224" y="198"/>
                    <a:pt x="230" y="202"/>
                    <a:pt x="236" y="207"/>
                  </a:cubicBezTo>
                  <a:cubicBezTo>
                    <a:pt x="236" y="206"/>
                    <a:pt x="236" y="205"/>
                    <a:pt x="235" y="205"/>
                  </a:cubicBezTo>
                  <a:cubicBezTo>
                    <a:pt x="234" y="199"/>
                    <a:pt x="232" y="193"/>
                    <a:pt x="230" y="187"/>
                  </a:cubicBezTo>
                  <a:cubicBezTo>
                    <a:pt x="229" y="186"/>
                    <a:pt x="229" y="185"/>
                    <a:pt x="230" y="184"/>
                  </a:cubicBezTo>
                  <a:cubicBezTo>
                    <a:pt x="236" y="181"/>
                    <a:pt x="241" y="177"/>
                    <a:pt x="246" y="173"/>
                  </a:cubicBezTo>
                  <a:cubicBezTo>
                    <a:pt x="246" y="173"/>
                    <a:pt x="247" y="173"/>
                    <a:pt x="247" y="172"/>
                  </a:cubicBezTo>
                  <a:cubicBezTo>
                    <a:pt x="246" y="172"/>
                    <a:pt x="246" y="172"/>
                    <a:pt x="245" y="172"/>
                  </a:cubicBezTo>
                  <a:cubicBezTo>
                    <a:pt x="239" y="172"/>
                    <a:pt x="233" y="172"/>
                    <a:pt x="227" y="172"/>
                  </a:cubicBezTo>
                  <a:cubicBezTo>
                    <a:pt x="225" y="172"/>
                    <a:pt x="225" y="171"/>
                    <a:pt x="224" y="170"/>
                  </a:cubicBezTo>
                  <a:cubicBezTo>
                    <a:pt x="222" y="164"/>
                    <a:pt x="220" y="158"/>
                    <a:pt x="218" y="152"/>
                  </a:cubicBezTo>
                  <a:cubicBezTo>
                    <a:pt x="218" y="152"/>
                    <a:pt x="218" y="151"/>
                    <a:pt x="218" y="150"/>
                  </a:cubicBezTo>
                  <a:cubicBezTo>
                    <a:pt x="215" y="157"/>
                    <a:pt x="213" y="163"/>
                    <a:pt x="211" y="170"/>
                  </a:cubicBezTo>
                  <a:cubicBezTo>
                    <a:pt x="211" y="171"/>
                    <a:pt x="210" y="172"/>
                    <a:pt x="209" y="172"/>
                  </a:cubicBezTo>
                  <a:cubicBezTo>
                    <a:pt x="202" y="172"/>
                    <a:pt x="196" y="172"/>
                    <a:pt x="190" y="172"/>
                  </a:cubicBezTo>
                  <a:cubicBezTo>
                    <a:pt x="190" y="172"/>
                    <a:pt x="189" y="172"/>
                    <a:pt x="188" y="172"/>
                  </a:cubicBezTo>
                  <a:cubicBezTo>
                    <a:pt x="194" y="176"/>
                    <a:pt x="199" y="180"/>
                    <a:pt x="205" y="184"/>
                  </a:cubicBezTo>
                  <a:cubicBezTo>
                    <a:pt x="206" y="185"/>
                    <a:pt x="206" y="186"/>
                    <a:pt x="206" y="187"/>
                  </a:cubicBezTo>
                  <a:cubicBezTo>
                    <a:pt x="205" y="187"/>
                    <a:pt x="205" y="188"/>
                    <a:pt x="205" y="188"/>
                  </a:cubicBezTo>
                  <a:cubicBezTo>
                    <a:pt x="203" y="194"/>
                    <a:pt x="201" y="201"/>
                    <a:pt x="199" y="207"/>
                  </a:cubicBezTo>
                  <a:close/>
                  <a:moveTo>
                    <a:pt x="459" y="173"/>
                  </a:moveTo>
                  <a:cubicBezTo>
                    <a:pt x="462" y="176"/>
                    <a:pt x="464" y="178"/>
                    <a:pt x="467" y="180"/>
                  </a:cubicBezTo>
                  <a:cubicBezTo>
                    <a:pt x="473" y="185"/>
                    <a:pt x="479" y="187"/>
                    <a:pt x="487" y="186"/>
                  </a:cubicBezTo>
                  <a:cubicBezTo>
                    <a:pt x="497" y="185"/>
                    <a:pt x="505" y="180"/>
                    <a:pt x="512" y="173"/>
                  </a:cubicBezTo>
                  <a:cubicBezTo>
                    <a:pt x="513" y="173"/>
                    <a:pt x="513" y="173"/>
                    <a:pt x="513" y="173"/>
                  </a:cubicBezTo>
                  <a:cubicBezTo>
                    <a:pt x="496" y="160"/>
                    <a:pt x="478" y="162"/>
                    <a:pt x="459" y="173"/>
                  </a:cubicBezTo>
                  <a:close/>
                  <a:moveTo>
                    <a:pt x="174" y="183"/>
                  </a:moveTo>
                  <a:cubicBezTo>
                    <a:pt x="157" y="175"/>
                    <a:pt x="129" y="183"/>
                    <a:pt x="122" y="197"/>
                  </a:cubicBezTo>
                  <a:cubicBezTo>
                    <a:pt x="131" y="201"/>
                    <a:pt x="140" y="204"/>
                    <a:pt x="150" y="203"/>
                  </a:cubicBezTo>
                  <a:cubicBezTo>
                    <a:pt x="162" y="201"/>
                    <a:pt x="169" y="194"/>
                    <a:pt x="174" y="183"/>
                  </a:cubicBezTo>
                  <a:close/>
                  <a:moveTo>
                    <a:pt x="0" y="47"/>
                  </a:moveTo>
                  <a:cubicBezTo>
                    <a:pt x="0" y="55"/>
                    <a:pt x="1" y="62"/>
                    <a:pt x="5" y="68"/>
                  </a:cubicBezTo>
                  <a:cubicBezTo>
                    <a:pt x="8" y="76"/>
                    <a:pt x="14" y="82"/>
                    <a:pt x="23" y="84"/>
                  </a:cubicBezTo>
                  <a:cubicBezTo>
                    <a:pt x="27" y="85"/>
                    <a:pt x="32" y="86"/>
                    <a:pt x="37" y="85"/>
                  </a:cubicBezTo>
                  <a:cubicBezTo>
                    <a:pt x="32" y="64"/>
                    <a:pt x="22" y="51"/>
                    <a:pt x="0" y="47"/>
                  </a:cubicBezTo>
                  <a:close/>
                  <a:moveTo>
                    <a:pt x="131" y="173"/>
                  </a:moveTo>
                  <a:cubicBezTo>
                    <a:pt x="114" y="161"/>
                    <a:pt x="91" y="161"/>
                    <a:pt x="78" y="173"/>
                  </a:cubicBezTo>
                  <a:cubicBezTo>
                    <a:pt x="84" y="179"/>
                    <a:pt x="91" y="183"/>
                    <a:pt x="99" y="185"/>
                  </a:cubicBezTo>
                  <a:cubicBezTo>
                    <a:pt x="105" y="187"/>
                    <a:pt x="111" y="187"/>
                    <a:pt x="116" y="184"/>
                  </a:cubicBezTo>
                  <a:cubicBezTo>
                    <a:pt x="122" y="182"/>
                    <a:pt x="127" y="178"/>
                    <a:pt x="131" y="173"/>
                  </a:cubicBezTo>
                  <a:close/>
                  <a:moveTo>
                    <a:pt x="417" y="183"/>
                  </a:moveTo>
                  <a:cubicBezTo>
                    <a:pt x="420" y="191"/>
                    <a:pt x="425" y="197"/>
                    <a:pt x="433" y="201"/>
                  </a:cubicBezTo>
                  <a:cubicBezTo>
                    <a:pt x="440" y="204"/>
                    <a:pt x="448" y="203"/>
                    <a:pt x="455" y="202"/>
                  </a:cubicBezTo>
                  <a:cubicBezTo>
                    <a:pt x="460" y="201"/>
                    <a:pt x="464" y="199"/>
                    <a:pt x="468" y="196"/>
                  </a:cubicBezTo>
                  <a:cubicBezTo>
                    <a:pt x="462" y="189"/>
                    <a:pt x="455" y="183"/>
                    <a:pt x="446" y="181"/>
                  </a:cubicBezTo>
                  <a:cubicBezTo>
                    <a:pt x="436" y="179"/>
                    <a:pt x="426" y="180"/>
                    <a:pt x="417" y="183"/>
                  </a:cubicBezTo>
                  <a:close/>
                  <a:moveTo>
                    <a:pt x="554" y="85"/>
                  </a:moveTo>
                  <a:cubicBezTo>
                    <a:pt x="566" y="86"/>
                    <a:pt x="576" y="83"/>
                    <a:pt x="583" y="73"/>
                  </a:cubicBezTo>
                  <a:cubicBezTo>
                    <a:pt x="587" y="68"/>
                    <a:pt x="590" y="61"/>
                    <a:pt x="590" y="54"/>
                  </a:cubicBezTo>
                  <a:cubicBezTo>
                    <a:pt x="591" y="52"/>
                    <a:pt x="591" y="50"/>
                    <a:pt x="591" y="47"/>
                  </a:cubicBezTo>
                  <a:cubicBezTo>
                    <a:pt x="569" y="51"/>
                    <a:pt x="559" y="64"/>
                    <a:pt x="554" y="85"/>
                  </a:cubicBezTo>
                  <a:close/>
                  <a:moveTo>
                    <a:pt x="576" y="95"/>
                  </a:moveTo>
                  <a:cubicBezTo>
                    <a:pt x="560" y="92"/>
                    <a:pt x="536" y="105"/>
                    <a:pt x="531" y="122"/>
                  </a:cubicBezTo>
                  <a:cubicBezTo>
                    <a:pt x="538" y="125"/>
                    <a:pt x="545" y="126"/>
                    <a:pt x="552" y="124"/>
                  </a:cubicBezTo>
                  <a:cubicBezTo>
                    <a:pt x="561" y="121"/>
                    <a:pt x="567" y="115"/>
                    <a:pt x="571" y="107"/>
                  </a:cubicBezTo>
                  <a:cubicBezTo>
                    <a:pt x="574" y="104"/>
                    <a:pt x="575" y="100"/>
                    <a:pt x="576" y="95"/>
                  </a:cubicBezTo>
                  <a:close/>
                  <a:moveTo>
                    <a:pt x="15" y="95"/>
                  </a:moveTo>
                  <a:cubicBezTo>
                    <a:pt x="15" y="96"/>
                    <a:pt x="15" y="96"/>
                    <a:pt x="15" y="96"/>
                  </a:cubicBezTo>
                  <a:cubicBezTo>
                    <a:pt x="17" y="104"/>
                    <a:pt x="20" y="110"/>
                    <a:pt x="25" y="116"/>
                  </a:cubicBezTo>
                  <a:cubicBezTo>
                    <a:pt x="32" y="123"/>
                    <a:pt x="40" y="126"/>
                    <a:pt x="50" y="125"/>
                  </a:cubicBezTo>
                  <a:cubicBezTo>
                    <a:pt x="54" y="125"/>
                    <a:pt x="57" y="123"/>
                    <a:pt x="60" y="123"/>
                  </a:cubicBezTo>
                  <a:cubicBezTo>
                    <a:pt x="49" y="102"/>
                    <a:pt x="36" y="94"/>
                    <a:pt x="15" y="95"/>
                  </a:cubicBezTo>
                  <a:close/>
                  <a:moveTo>
                    <a:pt x="92" y="152"/>
                  </a:moveTo>
                  <a:cubicBezTo>
                    <a:pt x="84" y="144"/>
                    <a:pt x="75" y="137"/>
                    <a:pt x="63" y="135"/>
                  </a:cubicBezTo>
                  <a:cubicBezTo>
                    <a:pt x="56" y="134"/>
                    <a:pt x="48" y="135"/>
                    <a:pt x="41" y="138"/>
                  </a:cubicBezTo>
                  <a:cubicBezTo>
                    <a:pt x="46" y="146"/>
                    <a:pt x="52" y="152"/>
                    <a:pt x="60" y="157"/>
                  </a:cubicBezTo>
                  <a:cubicBezTo>
                    <a:pt x="70" y="162"/>
                    <a:pt x="83" y="160"/>
                    <a:pt x="92" y="152"/>
                  </a:cubicBezTo>
                  <a:close/>
                  <a:moveTo>
                    <a:pt x="499" y="152"/>
                  </a:moveTo>
                  <a:cubicBezTo>
                    <a:pt x="508" y="160"/>
                    <a:pt x="520" y="162"/>
                    <a:pt x="530" y="157"/>
                  </a:cubicBezTo>
                  <a:cubicBezTo>
                    <a:pt x="537" y="154"/>
                    <a:pt x="542" y="149"/>
                    <a:pt x="546" y="144"/>
                  </a:cubicBezTo>
                  <a:cubicBezTo>
                    <a:pt x="547" y="142"/>
                    <a:pt x="549" y="140"/>
                    <a:pt x="550" y="138"/>
                  </a:cubicBezTo>
                  <a:cubicBezTo>
                    <a:pt x="535" y="130"/>
                    <a:pt x="510" y="137"/>
                    <a:pt x="499" y="152"/>
                  </a:cubicBezTo>
                  <a:close/>
                  <a:moveTo>
                    <a:pt x="560" y="50"/>
                  </a:moveTo>
                  <a:cubicBezTo>
                    <a:pt x="578" y="36"/>
                    <a:pt x="578" y="14"/>
                    <a:pt x="562" y="0"/>
                  </a:cubicBezTo>
                  <a:cubicBezTo>
                    <a:pt x="549" y="18"/>
                    <a:pt x="549" y="32"/>
                    <a:pt x="560" y="50"/>
                  </a:cubicBezTo>
                  <a:close/>
                  <a:moveTo>
                    <a:pt x="31" y="50"/>
                  </a:moveTo>
                  <a:cubicBezTo>
                    <a:pt x="42" y="35"/>
                    <a:pt x="41" y="13"/>
                    <a:pt x="29" y="0"/>
                  </a:cubicBezTo>
                  <a:cubicBezTo>
                    <a:pt x="13" y="14"/>
                    <a:pt x="13" y="36"/>
                    <a:pt x="31" y="50"/>
                  </a:cubicBezTo>
                  <a:close/>
                  <a:moveTo>
                    <a:pt x="175" y="174"/>
                  </a:moveTo>
                  <a:cubicBezTo>
                    <a:pt x="175" y="158"/>
                    <a:pt x="157" y="140"/>
                    <a:pt x="143" y="141"/>
                  </a:cubicBezTo>
                  <a:cubicBezTo>
                    <a:pt x="140" y="164"/>
                    <a:pt x="155" y="175"/>
                    <a:pt x="175" y="174"/>
                  </a:cubicBezTo>
                  <a:close/>
                  <a:moveTo>
                    <a:pt x="504" y="101"/>
                  </a:moveTo>
                  <a:cubicBezTo>
                    <a:pt x="496" y="107"/>
                    <a:pt x="490" y="114"/>
                    <a:pt x="490" y="124"/>
                  </a:cubicBezTo>
                  <a:cubicBezTo>
                    <a:pt x="489" y="131"/>
                    <a:pt x="491" y="138"/>
                    <a:pt x="493" y="145"/>
                  </a:cubicBezTo>
                  <a:cubicBezTo>
                    <a:pt x="511" y="136"/>
                    <a:pt x="518" y="119"/>
                    <a:pt x="504" y="101"/>
                  </a:cubicBezTo>
                  <a:close/>
                  <a:moveTo>
                    <a:pt x="67" y="116"/>
                  </a:moveTo>
                  <a:cubicBezTo>
                    <a:pt x="79" y="105"/>
                    <a:pt x="79" y="80"/>
                    <a:pt x="68" y="71"/>
                  </a:cubicBezTo>
                  <a:cubicBezTo>
                    <a:pt x="49" y="85"/>
                    <a:pt x="53" y="104"/>
                    <a:pt x="67" y="116"/>
                  </a:cubicBezTo>
                  <a:close/>
                  <a:moveTo>
                    <a:pt x="58" y="38"/>
                  </a:moveTo>
                  <a:cubicBezTo>
                    <a:pt x="50" y="41"/>
                    <a:pt x="43" y="46"/>
                    <a:pt x="40" y="56"/>
                  </a:cubicBezTo>
                  <a:cubicBezTo>
                    <a:pt x="37" y="65"/>
                    <a:pt x="41" y="73"/>
                    <a:pt x="46" y="81"/>
                  </a:cubicBezTo>
                  <a:cubicBezTo>
                    <a:pt x="62" y="67"/>
                    <a:pt x="65" y="53"/>
                    <a:pt x="58" y="38"/>
                  </a:cubicBezTo>
                  <a:close/>
                  <a:moveTo>
                    <a:pt x="98" y="145"/>
                  </a:moveTo>
                  <a:cubicBezTo>
                    <a:pt x="106" y="130"/>
                    <a:pt x="100" y="109"/>
                    <a:pt x="87" y="101"/>
                  </a:cubicBezTo>
                  <a:cubicBezTo>
                    <a:pt x="82" y="108"/>
                    <a:pt x="78" y="116"/>
                    <a:pt x="80" y="125"/>
                  </a:cubicBezTo>
                  <a:cubicBezTo>
                    <a:pt x="82" y="135"/>
                    <a:pt x="89" y="140"/>
                    <a:pt x="98" y="145"/>
                  </a:cubicBezTo>
                  <a:close/>
                  <a:moveTo>
                    <a:pt x="522" y="71"/>
                  </a:moveTo>
                  <a:cubicBezTo>
                    <a:pt x="517" y="78"/>
                    <a:pt x="514" y="85"/>
                    <a:pt x="514" y="93"/>
                  </a:cubicBezTo>
                  <a:cubicBezTo>
                    <a:pt x="515" y="102"/>
                    <a:pt x="518" y="109"/>
                    <a:pt x="523" y="116"/>
                  </a:cubicBezTo>
                  <a:cubicBezTo>
                    <a:pt x="539" y="103"/>
                    <a:pt x="541" y="84"/>
                    <a:pt x="522" y="71"/>
                  </a:cubicBezTo>
                  <a:close/>
                  <a:moveTo>
                    <a:pt x="456" y="164"/>
                  </a:moveTo>
                  <a:cubicBezTo>
                    <a:pt x="480" y="160"/>
                    <a:pt x="486" y="142"/>
                    <a:pt x="478" y="125"/>
                  </a:cubicBezTo>
                  <a:cubicBezTo>
                    <a:pt x="463" y="129"/>
                    <a:pt x="453" y="148"/>
                    <a:pt x="456" y="164"/>
                  </a:cubicBezTo>
                  <a:close/>
                  <a:moveTo>
                    <a:pt x="416" y="174"/>
                  </a:moveTo>
                  <a:cubicBezTo>
                    <a:pt x="426" y="174"/>
                    <a:pt x="435" y="173"/>
                    <a:pt x="442" y="165"/>
                  </a:cubicBezTo>
                  <a:cubicBezTo>
                    <a:pt x="448" y="158"/>
                    <a:pt x="448" y="150"/>
                    <a:pt x="448" y="141"/>
                  </a:cubicBezTo>
                  <a:cubicBezTo>
                    <a:pt x="430" y="143"/>
                    <a:pt x="420" y="153"/>
                    <a:pt x="416" y="174"/>
                  </a:cubicBezTo>
                  <a:close/>
                  <a:moveTo>
                    <a:pt x="113" y="124"/>
                  </a:moveTo>
                  <a:cubicBezTo>
                    <a:pt x="103" y="141"/>
                    <a:pt x="115" y="163"/>
                    <a:pt x="134" y="164"/>
                  </a:cubicBezTo>
                  <a:cubicBezTo>
                    <a:pt x="135" y="155"/>
                    <a:pt x="134" y="147"/>
                    <a:pt x="130" y="139"/>
                  </a:cubicBezTo>
                  <a:cubicBezTo>
                    <a:pt x="126" y="132"/>
                    <a:pt x="120" y="128"/>
                    <a:pt x="113" y="124"/>
                  </a:cubicBezTo>
                  <a:close/>
                  <a:moveTo>
                    <a:pt x="532" y="38"/>
                  </a:moveTo>
                  <a:cubicBezTo>
                    <a:pt x="529" y="43"/>
                    <a:pt x="528" y="54"/>
                    <a:pt x="530" y="60"/>
                  </a:cubicBezTo>
                  <a:cubicBezTo>
                    <a:pt x="533" y="69"/>
                    <a:pt x="538" y="75"/>
                    <a:pt x="545" y="81"/>
                  </a:cubicBezTo>
                  <a:cubicBezTo>
                    <a:pt x="558" y="66"/>
                    <a:pt x="551" y="42"/>
                    <a:pt x="532" y="38"/>
                  </a:cubicBezTo>
                  <a:close/>
                  <a:moveTo>
                    <a:pt x="159" y="81"/>
                  </a:moveTo>
                  <a:cubicBezTo>
                    <a:pt x="159" y="84"/>
                    <a:pt x="160" y="86"/>
                    <a:pt x="160" y="88"/>
                  </a:cubicBezTo>
                  <a:cubicBezTo>
                    <a:pt x="161" y="89"/>
                    <a:pt x="160" y="90"/>
                    <a:pt x="160" y="90"/>
                  </a:cubicBezTo>
                  <a:cubicBezTo>
                    <a:pt x="158" y="92"/>
                    <a:pt x="156" y="93"/>
                    <a:pt x="154" y="95"/>
                  </a:cubicBezTo>
                  <a:cubicBezTo>
                    <a:pt x="157" y="95"/>
                    <a:pt x="159" y="95"/>
                    <a:pt x="161" y="96"/>
                  </a:cubicBezTo>
                  <a:cubicBezTo>
                    <a:pt x="162" y="96"/>
                    <a:pt x="163" y="96"/>
                    <a:pt x="164" y="98"/>
                  </a:cubicBezTo>
                  <a:cubicBezTo>
                    <a:pt x="165" y="99"/>
                    <a:pt x="166" y="101"/>
                    <a:pt x="166" y="104"/>
                  </a:cubicBezTo>
                  <a:cubicBezTo>
                    <a:pt x="167" y="101"/>
                    <a:pt x="168" y="99"/>
                    <a:pt x="169" y="97"/>
                  </a:cubicBezTo>
                  <a:cubicBezTo>
                    <a:pt x="170" y="96"/>
                    <a:pt x="170" y="96"/>
                    <a:pt x="172" y="96"/>
                  </a:cubicBezTo>
                  <a:cubicBezTo>
                    <a:pt x="174" y="95"/>
                    <a:pt x="176" y="95"/>
                    <a:pt x="178" y="95"/>
                  </a:cubicBezTo>
                  <a:cubicBezTo>
                    <a:pt x="176" y="93"/>
                    <a:pt x="175" y="92"/>
                    <a:pt x="173" y="90"/>
                  </a:cubicBezTo>
                  <a:cubicBezTo>
                    <a:pt x="172" y="90"/>
                    <a:pt x="172" y="89"/>
                    <a:pt x="172" y="88"/>
                  </a:cubicBezTo>
                  <a:cubicBezTo>
                    <a:pt x="173" y="86"/>
                    <a:pt x="173" y="84"/>
                    <a:pt x="174" y="81"/>
                  </a:cubicBezTo>
                  <a:cubicBezTo>
                    <a:pt x="171" y="82"/>
                    <a:pt x="170" y="84"/>
                    <a:pt x="168" y="85"/>
                  </a:cubicBezTo>
                  <a:cubicBezTo>
                    <a:pt x="167" y="85"/>
                    <a:pt x="166" y="85"/>
                    <a:pt x="165" y="85"/>
                  </a:cubicBezTo>
                  <a:cubicBezTo>
                    <a:pt x="163" y="84"/>
                    <a:pt x="161" y="82"/>
                    <a:pt x="159" y="81"/>
                  </a:cubicBezTo>
                  <a:close/>
                  <a:moveTo>
                    <a:pt x="340" y="95"/>
                  </a:moveTo>
                  <a:cubicBezTo>
                    <a:pt x="338" y="93"/>
                    <a:pt x="336" y="92"/>
                    <a:pt x="335" y="91"/>
                  </a:cubicBezTo>
                  <a:cubicBezTo>
                    <a:pt x="333" y="90"/>
                    <a:pt x="333" y="89"/>
                    <a:pt x="334" y="87"/>
                  </a:cubicBezTo>
                  <a:cubicBezTo>
                    <a:pt x="334" y="85"/>
                    <a:pt x="334" y="83"/>
                    <a:pt x="335" y="81"/>
                  </a:cubicBezTo>
                  <a:cubicBezTo>
                    <a:pt x="333" y="82"/>
                    <a:pt x="331" y="83"/>
                    <a:pt x="329" y="85"/>
                  </a:cubicBezTo>
                  <a:cubicBezTo>
                    <a:pt x="328" y="85"/>
                    <a:pt x="327" y="85"/>
                    <a:pt x="326" y="85"/>
                  </a:cubicBezTo>
                  <a:cubicBezTo>
                    <a:pt x="325" y="83"/>
                    <a:pt x="323" y="82"/>
                    <a:pt x="320" y="81"/>
                  </a:cubicBezTo>
                  <a:cubicBezTo>
                    <a:pt x="321" y="84"/>
                    <a:pt x="321" y="86"/>
                    <a:pt x="322" y="88"/>
                  </a:cubicBezTo>
                  <a:cubicBezTo>
                    <a:pt x="322" y="89"/>
                    <a:pt x="322" y="90"/>
                    <a:pt x="321" y="90"/>
                  </a:cubicBezTo>
                  <a:cubicBezTo>
                    <a:pt x="319" y="92"/>
                    <a:pt x="318" y="93"/>
                    <a:pt x="316" y="95"/>
                  </a:cubicBezTo>
                  <a:cubicBezTo>
                    <a:pt x="318" y="95"/>
                    <a:pt x="320" y="95"/>
                    <a:pt x="323" y="96"/>
                  </a:cubicBezTo>
                  <a:cubicBezTo>
                    <a:pt x="324" y="96"/>
                    <a:pt x="325" y="96"/>
                    <a:pt x="325" y="97"/>
                  </a:cubicBezTo>
                  <a:cubicBezTo>
                    <a:pt x="326" y="99"/>
                    <a:pt x="327" y="101"/>
                    <a:pt x="328" y="104"/>
                  </a:cubicBezTo>
                  <a:cubicBezTo>
                    <a:pt x="329" y="101"/>
                    <a:pt x="330" y="100"/>
                    <a:pt x="330" y="98"/>
                  </a:cubicBezTo>
                  <a:cubicBezTo>
                    <a:pt x="331" y="96"/>
                    <a:pt x="332" y="95"/>
                    <a:pt x="333" y="95"/>
                  </a:cubicBezTo>
                  <a:cubicBezTo>
                    <a:pt x="335" y="96"/>
                    <a:pt x="337" y="95"/>
                    <a:pt x="340" y="95"/>
                  </a:cubicBezTo>
                  <a:close/>
                  <a:moveTo>
                    <a:pt x="399" y="81"/>
                  </a:moveTo>
                  <a:cubicBezTo>
                    <a:pt x="397" y="82"/>
                    <a:pt x="395" y="84"/>
                    <a:pt x="393" y="85"/>
                  </a:cubicBezTo>
                  <a:cubicBezTo>
                    <a:pt x="393" y="85"/>
                    <a:pt x="392" y="85"/>
                    <a:pt x="391" y="85"/>
                  </a:cubicBezTo>
                  <a:cubicBezTo>
                    <a:pt x="389" y="84"/>
                    <a:pt x="387" y="82"/>
                    <a:pt x="385" y="81"/>
                  </a:cubicBezTo>
                  <a:cubicBezTo>
                    <a:pt x="385" y="83"/>
                    <a:pt x="386" y="85"/>
                    <a:pt x="386" y="87"/>
                  </a:cubicBezTo>
                  <a:cubicBezTo>
                    <a:pt x="387" y="89"/>
                    <a:pt x="386" y="90"/>
                    <a:pt x="385" y="91"/>
                  </a:cubicBezTo>
                  <a:cubicBezTo>
                    <a:pt x="384" y="92"/>
                    <a:pt x="382" y="93"/>
                    <a:pt x="380" y="95"/>
                  </a:cubicBezTo>
                  <a:cubicBezTo>
                    <a:pt x="383" y="95"/>
                    <a:pt x="385" y="95"/>
                    <a:pt x="387" y="96"/>
                  </a:cubicBezTo>
                  <a:cubicBezTo>
                    <a:pt x="388" y="96"/>
                    <a:pt x="389" y="96"/>
                    <a:pt x="390" y="97"/>
                  </a:cubicBezTo>
                  <a:cubicBezTo>
                    <a:pt x="390" y="99"/>
                    <a:pt x="391" y="101"/>
                    <a:pt x="392" y="104"/>
                  </a:cubicBezTo>
                  <a:cubicBezTo>
                    <a:pt x="393" y="101"/>
                    <a:pt x="394" y="100"/>
                    <a:pt x="395" y="98"/>
                  </a:cubicBezTo>
                  <a:cubicBezTo>
                    <a:pt x="395" y="96"/>
                    <a:pt x="396" y="95"/>
                    <a:pt x="398" y="95"/>
                  </a:cubicBezTo>
                  <a:cubicBezTo>
                    <a:pt x="400" y="96"/>
                    <a:pt x="402" y="95"/>
                    <a:pt x="404" y="95"/>
                  </a:cubicBezTo>
                  <a:cubicBezTo>
                    <a:pt x="402" y="93"/>
                    <a:pt x="400" y="92"/>
                    <a:pt x="399" y="90"/>
                  </a:cubicBezTo>
                  <a:cubicBezTo>
                    <a:pt x="398" y="90"/>
                    <a:pt x="398" y="89"/>
                    <a:pt x="398" y="88"/>
                  </a:cubicBezTo>
                  <a:cubicBezTo>
                    <a:pt x="398" y="86"/>
                    <a:pt x="399" y="84"/>
                    <a:pt x="399" y="81"/>
                  </a:cubicBezTo>
                  <a:close/>
                  <a:moveTo>
                    <a:pt x="303" y="81"/>
                  </a:moveTo>
                  <a:cubicBezTo>
                    <a:pt x="301" y="82"/>
                    <a:pt x="299" y="83"/>
                    <a:pt x="297" y="85"/>
                  </a:cubicBezTo>
                  <a:cubicBezTo>
                    <a:pt x="296" y="85"/>
                    <a:pt x="295" y="85"/>
                    <a:pt x="294" y="85"/>
                  </a:cubicBezTo>
                  <a:cubicBezTo>
                    <a:pt x="292" y="83"/>
                    <a:pt x="290" y="82"/>
                    <a:pt x="288" y="81"/>
                  </a:cubicBezTo>
                  <a:cubicBezTo>
                    <a:pt x="289" y="84"/>
                    <a:pt x="289" y="86"/>
                    <a:pt x="290" y="88"/>
                  </a:cubicBezTo>
                  <a:cubicBezTo>
                    <a:pt x="290" y="89"/>
                    <a:pt x="290" y="90"/>
                    <a:pt x="289" y="90"/>
                  </a:cubicBezTo>
                  <a:cubicBezTo>
                    <a:pt x="287" y="92"/>
                    <a:pt x="286" y="93"/>
                    <a:pt x="284" y="95"/>
                  </a:cubicBezTo>
                  <a:cubicBezTo>
                    <a:pt x="286" y="95"/>
                    <a:pt x="288" y="96"/>
                    <a:pt x="290" y="95"/>
                  </a:cubicBezTo>
                  <a:cubicBezTo>
                    <a:pt x="292" y="95"/>
                    <a:pt x="292" y="96"/>
                    <a:pt x="293" y="98"/>
                  </a:cubicBezTo>
                  <a:cubicBezTo>
                    <a:pt x="294" y="100"/>
                    <a:pt x="295" y="101"/>
                    <a:pt x="295" y="104"/>
                  </a:cubicBezTo>
                  <a:cubicBezTo>
                    <a:pt x="296" y="101"/>
                    <a:pt x="297" y="99"/>
                    <a:pt x="298" y="97"/>
                  </a:cubicBezTo>
                  <a:cubicBezTo>
                    <a:pt x="299" y="96"/>
                    <a:pt x="299" y="96"/>
                    <a:pt x="300" y="96"/>
                  </a:cubicBezTo>
                  <a:cubicBezTo>
                    <a:pt x="303" y="95"/>
                    <a:pt x="305" y="95"/>
                    <a:pt x="307" y="95"/>
                  </a:cubicBezTo>
                  <a:cubicBezTo>
                    <a:pt x="305" y="93"/>
                    <a:pt x="304" y="92"/>
                    <a:pt x="302" y="90"/>
                  </a:cubicBezTo>
                  <a:cubicBezTo>
                    <a:pt x="301" y="90"/>
                    <a:pt x="301" y="89"/>
                    <a:pt x="301" y="88"/>
                  </a:cubicBezTo>
                  <a:cubicBezTo>
                    <a:pt x="302" y="86"/>
                    <a:pt x="302" y="84"/>
                    <a:pt x="303" y="81"/>
                  </a:cubicBezTo>
                  <a:close/>
                  <a:moveTo>
                    <a:pt x="445" y="95"/>
                  </a:moveTo>
                  <a:cubicBezTo>
                    <a:pt x="447" y="95"/>
                    <a:pt x="449" y="96"/>
                    <a:pt x="451" y="95"/>
                  </a:cubicBezTo>
                  <a:cubicBezTo>
                    <a:pt x="453" y="95"/>
                    <a:pt x="454" y="96"/>
                    <a:pt x="454" y="98"/>
                  </a:cubicBezTo>
                  <a:cubicBezTo>
                    <a:pt x="455" y="100"/>
                    <a:pt x="456" y="101"/>
                    <a:pt x="457" y="104"/>
                  </a:cubicBezTo>
                  <a:cubicBezTo>
                    <a:pt x="458" y="101"/>
                    <a:pt x="459" y="99"/>
                    <a:pt x="459" y="97"/>
                  </a:cubicBezTo>
                  <a:cubicBezTo>
                    <a:pt x="460" y="96"/>
                    <a:pt x="460" y="96"/>
                    <a:pt x="462" y="96"/>
                  </a:cubicBezTo>
                  <a:cubicBezTo>
                    <a:pt x="464" y="95"/>
                    <a:pt x="466" y="95"/>
                    <a:pt x="468" y="95"/>
                  </a:cubicBezTo>
                  <a:cubicBezTo>
                    <a:pt x="466" y="93"/>
                    <a:pt x="465" y="92"/>
                    <a:pt x="463" y="90"/>
                  </a:cubicBezTo>
                  <a:cubicBezTo>
                    <a:pt x="463" y="90"/>
                    <a:pt x="462" y="89"/>
                    <a:pt x="462" y="88"/>
                  </a:cubicBezTo>
                  <a:cubicBezTo>
                    <a:pt x="463" y="86"/>
                    <a:pt x="463" y="84"/>
                    <a:pt x="464" y="81"/>
                  </a:cubicBezTo>
                  <a:cubicBezTo>
                    <a:pt x="462" y="82"/>
                    <a:pt x="460" y="83"/>
                    <a:pt x="458" y="85"/>
                  </a:cubicBezTo>
                  <a:cubicBezTo>
                    <a:pt x="457" y="85"/>
                    <a:pt x="456" y="85"/>
                    <a:pt x="455" y="85"/>
                  </a:cubicBezTo>
                  <a:cubicBezTo>
                    <a:pt x="453" y="83"/>
                    <a:pt x="452" y="82"/>
                    <a:pt x="449" y="81"/>
                  </a:cubicBezTo>
                  <a:cubicBezTo>
                    <a:pt x="450" y="84"/>
                    <a:pt x="450" y="86"/>
                    <a:pt x="451" y="88"/>
                  </a:cubicBezTo>
                  <a:cubicBezTo>
                    <a:pt x="451" y="89"/>
                    <a:pt x="451" y="90"/>
                    <a:pt x="450" y="90"/>
                  </a:cubicBezTo>
                  <a:cubicBezTo>
                    <a:pt x="448" y="92"/>
                    <a:pt x="447" y="93"/>
                    <a:pt x="445" y="95"/>
                  </a:cubicBezTo>
                  <a:close/>
                  <a:moveTo>
                    <a:pt x="424" y="104"/>
                  </a:moveTo>
                  <a:cubicBezTo>
                    <a:pt x="425" y="101"/>
                    <a:pt x="426" y="100"/>
                    <a:pt x="427" y="98"/>
                  </a:cubicBezTo>
                  <a:cubicBezTo>
                    <a:pt x="427" y="96"/>
                    <a:pt x="428" y="95"/>
                    <a:pt x="430" y="95"/>
                  </a:cubicBezTo>
                  <a:cubicBezTo>
                    <a:pt x="432" y="96"/>
                    <a:pt x="434" y="95"/>
                    <a:pt x="436" y="95"/>
                  </a:cubicBezTo>
                  <a:cubicBezTo>
                    <a:pt x="434" y="93"/>
                    <a:pt x="433" y="92"/>
                    <a:pt x="431" y="90"/>
                  </a:cubicBezTo>
                  <a:cubicBezTo>
                    <a:pt x="430" y="90"/>
                    <a:pt x="430" y="89"/>
                    <a:pt x="430" y="88"/>
                  </a:cubicBezTo>
                  <a:cubicBezTo>
                    <a:pt x="431" y="86"/>
                    <a:pt x="431" y="84"/>
                    <a:pt x="432" y="81"/>
                  </a:cubicBezTo>
                  <a:cubicBezTo>
                    <a:pt x="429" y="82"/>
                    <a:pt x="428" y="84"/>
                    <a:pt x="426" y="85"/>
                  </a:cubicBezTo>
                  <a:cubicBezTo>
                    <a:pt x="425" y="85"/>
                    <a:pt x="424" y="85"/>
                    <a:pt x="423" y="85"/>
                  </a:cubicBezTo>
                  <a:cubicBezTo>
                    <a:pt x="421" y="84"/>
                    <a:pt x="419" y="82"/>
                    <a:pt x="417" y="81"/>
                  </a:cubicBezTo>
                  <a:cubicBezTo>
                    <a:pt x="418" y="83"/>
                    <a:pt x="418" y="85"/>
                    <a:pt x="418" y="87"/>
                  </a:cubicBezTo>
                  <a:cubicBezTo>
                    <a:pt x="419" y="89"/>
                    <a:pt x="419" y="90"/>
                    <a:pt x="417" y="91"/>
                  </a:cubicBezTo>
                  <a:cubicBezTo>
                    <a:pt x="416" y="92"/>
                    <a:pt x="414" y="93"/>
                    <a:pt x="413" y="95"/>
                  </a:cubicBezTo>
                  <a:cubicBezTo>
                    <a:pt x="415" y="95"/>
                    <a:pt x="417" y="95"/>
                    <a:pt x="419" y="95"/>
                  </a:cubicBezTo>
                  <a:cubicBezTo>
                    <a:pt x="421" y="96"/>
                    <a:pt x="421" y="96"/>
                    <a:pt x="422" y="98"/>
                  </a:cubicBezTo>
                  <a:cubicBezTo>
                    <a:pt x="423" y="99"/>
                    <a:pt x="423" y="101"/>
                    <a:pt x="424" y="104"/>
                  </a:cubicBezTo>
                  <a:close/>
                  <a:moveTo>
                    <a:pt x="211" y="95"/>
                  </a:moveTo>
                  <a:cubicBezTo>
                    <a:pt x="209" y="93"/>
                    <a:pt x="207" y="92"/>
                    <a:pt x="205" y="90"/>
                  </a:cubicBezTo>
                  <a:cubicBezTo>
                    <a:pt x="204" y="90"/>
                    <a:pt x="204" y="89"/>
                    <a:pt x="204" y="88"/>
                  </a:cubicBezTo>
                  <a:cubicBezTo>
                    <a:pt x="205" y="86"/>
                    <a:pt x="205" y="84"/>
                    <a:pt x="206" y="81"/>
                  </a:cubicBezTo>
                  <a:cubicBezTo>
                    <a:pt x="204" y="82"/>
                    <a:pt x="202" y="84"/>
                    <a:pt x="200" y="85"/>
                  </a:cubicBezTo>
                  <a:cubicBezTo>
                    <a:pt x="199" y="85"/>
                    <a:pt x="198" y="85"/>
                    <a:pt x="198" y="85"/>
                  </a:cubicBezTo>
                  <a:cubicBezTo>
                    <a:pt x="196" y="84"/>
                    <a:pt x="194" y="82"/>
                    <a:pt x="191" y="81"/>
                  </a:cubicBezTo>
                  <a:cubicBezTo>
                    <a:pt x="192" y="84"/>
                    <a:pt x="192" y="86"/>
                    <a:pt x="193" y="88"/>
                  </a:cubicBezTo>
                  <a:cubicBezTo>
                    <a:pt x="193" y="89"/>
                    <a:pt x="193" y="90"/>
                    <a:pt x="192" y="90"/>
                  </a:cubicBezTo>
                  <a:cubicBezTo>
                    <a:pt x="190" y="92"/>
                    <a:pt x="189" y="93"/>
                    <a:pt x="187" y="95"/>
                  </a:cubicBezTo>
                  <a:cubicBezTo>
                    <a:pt x="190" y="95"/>
                    <a:pt x="192" y="95"/>
                    <a:pt x="194" y="96"/>
                  </a:cubicBezTo>
                  <a:cubicBezTo>
                    <a:pt x="195" y="96"/>
                    <a:pt x="196" y="96"/>
                    <a:pt x="196" y="97"/>
                  </a:cubicBezTo>
                  <a:cubicBezTo>
                    <a:pt x="197" y="99"/>
                    <a:pt x="198" y="101"/>
                    <a:pt x="199" y="104"/>
                  </a:cubicBezTo>
                  <a:cubicBezTo>
                    <a:pt x="200" y="101"/>
                    <a:pt x="201" y="99"/>
                    <a:pt x="201" y="97"/>
                  </a:cubicBezTo>
                  <a:cubicBezTo>
                    <a:pt x="202" y="96"/>
                    <a:pt x="203" y="96"/>
                    <a:pt x="204" y="96"/>
                  </a:cubicBezTo>
                  <a:cubicBezTo>
                    <a:pt x="206" y="95"/>
                    <a:pt x="208" y="95"/>
                    <a:pt x="211" y="95"/>
                  </a:cubicBezTo>
                  <a:close/>
                  <a:moveTo>
                    <a:pt x="372" y="95"/>
                  </a:moveTo>
                  <a:cubicBezTo>
                    <a:pt x="370" y="93"/>
                    <a:pt x="368" y="92"/>
                    <a:pt x="367" y="91"/>
                  </a:cubicBezTo>
                  <a:cubicBezTo>
                    <a:pt x="366" y="90"/>
                    <a:pt x="365" y="89"/>
                    <a:pt x="366" y="88"/>
                  </a:cubicBezTo>
                  <a:cubicBezTo>
                    <a:pt x="366" y="86"/>
                    <a:pt x="367" y="84"/>
                    <a:pt x="367" y="81"/>
                  </a:cubicBezTo>
                  <a:cubicBezTo>
                    <a:pt x="365" y="82"/>
                    <a:pt x="363" y="83"/>
                    <a:pt x="361" y="85"/>
                  </a:cubicBezTo>
                  <a:cubicBezTo>
                    <a:pt x="360" y="85"/>
                    <a:pt x="360" y="85"/>
                    <a:pt x="359" y="85"/>
                  </a:cubicBezTo>
                  <a:cubicBezTo>
                    <a:pt x="357" y="83"/>
                    <a:pt x="355" y="82"/>
                    <a:pt x="353" y="81"/>
                  </a:cubicBezTo>
                  <a:cubicBezTo>
                    <a:pt x="353" y="84"/>
                    <a:pt x="354" y="86"/>
                    <a:pt x="354" y="88"/>
                  </a:cubicBezTo>
                  <a:cubicBezTo>
                    <a:pt x="354" y="89"/>
                    <a:pt x="354" y="90"/>
                    <a:pt x="353" y="90"/>
                  </a:cubicBezTo>
                  <a:cubicBezTo>
                    <a:pt x="352" y="92"/>
                    <a:pt x="350" y="93"/>
                    <a:pt x="348" y="95"/>
                  </a:cubicBezTo>
                  <a:cubicBezTo>
                    <a:pt x="351" y="95"/>
                    <a:pt x="353" y="95"/>
                    <a:pt x="355" y="96"/>
                  </a:cubicBezTo>
                  <a:cubicBezTo>
                    <a:pt x="356" y="96"/>
                    <a:pt x="357" y="96"/>
                    <a:pt x="357" y="97"/>
                  </a:cubicBezTo>
                  <a:cubicBezTo>
                    <a:pt x="358" y="99"/>
                    <a:pt x="359" y="101"/>
                    <a:pt x="360" y="104"/>
                  </a:cubicBezTo>
                  <a:cubicBezTo>
                    <a:pt x="361" y="101"/>
                    <a:pt x="362" y="100"/>
                    <a:pt x="362" y="98"/>
                  </a:cubicBezTo>
                  <a:cubicBezTo>
                    <a:pt x="363" y="96"/>
                    <a:pt x="364" y="95"/>
                    <a:pt x="365" y="95"/>
                  </a:cubicBezTo>
                  <a:cubicBezTo>
                    <a:pt x="367" y="96"/>
                    <a:pt x="369" y="95"/>
                    <a:pt x="372" y="95"/>
                  </a:cubicBezTo>
                  <a:close/>
                  <a:moveTo>
                    <a:pt x="251" y="95"/>
                  </a:moveTo>
                  <a:cubicBezTo>
                    <a:pt x="254" y="95"/>
                    <a:pt x="256" y="95"/>
                    <a:pt x="258" y="96"/>
                  </a:cubicBezTo>
                  <a:cubicBezTo>
                    <a:pt x="259" y="96"/>
                    <a:pt x="260" y="96"/>
                    <a:pt x="260" y="97"/>
                  </a:cubicBezTo>
                  <a:cubicBezTo>
                    <a:pt x="261" y="99"/>
                    <a:pt x="262" y="101"/>
                    <a:pt x="263" y="104"/>
                  </a:cubicBezTo>
                  <a:cubicBezTo>
                    <a:pt x="264" y="101"/>
                    <a:pt x="265" y="99"/>
                    <a:pt x="266" y="98"/>
                  </a:cubicBezTo>
                  <a:cubicBezTo>
                    <a:pt x="266" y="96"/>
                    <a:pt x="267" y="95"/>
                    <a:pt x="269" y="95"/>
                  </a:cubicBezTo>
                  <a:cubicBezTo>
                    <a:pt x="271" y="95"/>
                    <a:pt x="273" y="95"/>
                    <a:pt x="275" y="95"/>
                  </a:cubicBezTo>
                  <a:cubicBezTo>
                    <a:pt x="273" y="93"/>
                    <a:pt x="272" y="92"/>
                    <a:pt x="270" y="91"/>
                  </a:cubicBezTo>
                  <a:cubicBezTo>
                    <a:pt x="269" y="90"/>
                    <a:pt x="269" y="89"/>
                    <a:pt x="269" y="88"/>
                  </a:cubicBezTo>
                  <a:cubicBezTo>
                    <a:pt x="270" y="86"/>
                    <a:pt x="270" y="83"/>
                    <a:pt x="271" y="81"/>
                  </a:cubicBezTo>
                  <a:cubicBezTo>
                    <a:pt x="268" y="82"/>
                    <a:pt x="266" y="83"/>
                    <a:pt x="265" y="85"/>
                  </a:cubicBezTo>
                  <a:cubicBezTo>
                    <a:pt x="264" y="85"/>
                    <a:pt x="263" y="85"/>
                    <a:pt x="262" y="85"/>
                  </a:cubicBezTo>
                  <a:cubicBezTo>
                    <a:pt x="260" y="83"/>
                    <a:pt x="258" y="82"/>
                    <a:pt x="256" y="81"/>
                  </a:cubicBezTo>
                  <a:cubicBezTo>
                    <a:pt x="256" y="84"/>
                    <a:pt x="257" y="86"/>
                    <a:pt x="257" y="88"/>
                  </a:cubicBezTo>
                  <a:cubicBezTo>
                    <a:pt x="258" y="89"/>
                    <a:pt x="257" y="90"/>
                    <a:pt x="257" y="90"/>
                  </a:cubicBezTo>
                  <a:cubicBezTo>
                    <a:pt x="255" y="92"/>
                    <a:pt x="253" y="93"/>
                    <a:pt x="251" y="95"/>
                  </a:cubicBezTo>
                  <a:close/>
                  <a:moveTo>
                    <a:pt x="243" y="95"/>
                  </a:moveTo>
                  <a:cubicBezTo>
                    <a:pt x="241" y="93"/>
                    <a:pt x="239" y="92"/>
                    <a:pt x="238" y="90"/>
                  </a:cubicBezTo>
                  <a:cubicBezTo>
                    <a:pt x="237" y="90"/>
                    <a:pt x="236" y="89"/>
                    <a:pt x="237" y="88"/>
                  </a:cubicBezTo>
                  <a:cubicBezTo>
                    <a:pt x="237" y="86"/>
                    <a:pt x="238" y="84"/>
                    <a:pt x="238" y="81"/>
                  </a:cubicBezTo>
                  <a:cubicBezTo>
                    <a:pt x="236" y="82"/>
                    <a:pt x="235" y="83"/>
                    <a:pt x="233" y="84"/>
                  </a:cubicBezTo>
                  <a:cubicBezTo>
                    <a:pt x="232" y="85"/>
                    <a:pt x="230" y="85"/>
                    <a:pt x="229" y="84"/>
                  </a:cubicBezTo>
                  <a:cubicBezTo>
                    <a:pt x="227" y="83"/>
                    <a:pt x="226" y="82"/>
                    <a:pt x="224" y="81"/>
                  </a:cubicBezTo>
                  <a:cubicBezTo>
                    <a:pt x="224" y="83"/>
                    <a:pt x="224" y="85"/>
                    <a:pt x="225" y="87"/>
                  </a:cubicBezTo>
                  <a:cubicBezTo>
                    <a:pt x="226" y="89"/>
                    <a:pt x="225" y="90"/>
                    <a:pt x="224" y="91"/>
                  </a:cubicBezTo>
                  <a:cubicBezTo>
                    <a:pt x="222" y="92"/>
                    <a:pt x="221" y="93"/>
                    <a:pt x="219" y="95"/>
                  </a:cubicBezTo>
                  <a:cubicBezTo>
                    <a:pt x="222" y="95"/>
                    <a:pt x="224" y="95"/>
                    <a:pt x="226" y="96"/>
                  </a:cubicBezTo>
                  <a:cubicBezTo>
                    <a:pt x="227" y="96"/>
                    <a:pt x="228" y="96"/>
                    <a:pt x="228" y="97"/>
                  </a:cubicBezTo>
                  <a:cubicBezTo>
                    <a:pt x="229" y="99"/>
                    <a:pt x="230" y="101"/>
                    <a:pt x="231" y="104"/>
                  </a:cubicBezTo>
                  <a:cubicBezTo>
                    <a:pt x="232" y="101"/>
                    <a:pt x="233" y="99"/>
                    <a:pt x="234" y="97"/>
                  </a:cubicBezTo>
                  <a:cubicBezTo>
                    <a:pt x="234" y="96"/>
                    <a:pt x="235" y="96"/>
                    <a:pt x="236" y="96"/>
                  </a:cubicBezTo>
                  <a:cubicBezTo>
                    <a:pt x="238" y="95"/>
                    <a:pt x="240" y="95"/>
                    <a:pt x="243" y="95"/>
                  </a:cubicBezTo>
                  <a:close/>
                  <a:moveTo>
                    <a:pt x="127" y="81"/>
                  </a:moveTo>
                  <a:cubicBezTo>
                    <a:pt x="127" y="84"/>
                    <a:pt x="128" y="86"/>
                    <a:pt x="128" y="88"/>
                  </a:cubicBezTo>
                  <a:cubicBezTo>
                    <a:pt x="128" y="89"/>
                    <a:pt x="128" y="90"/>
                    <a:pt x="127" y="90"/>
                  </a:cubicBezTo>
                  <a:cubicBezTo>
                    <a:pt x="126" y="92"/>
                    <a:pt x="124" y="93"/>
                    <a:pt x="122" y="95"/>
                  </a:cubicBezTo>
                  <a:cubicBezTo>
                    <a:pt x="125" y="95"/>
                    <a:pt x="127" y="95"/>
                    <a:pt x="129" y="96"/>
                  </a:cubicBezTo>
                  <a:cubicBezTo>
                    <a:pt x="130" y="96"/>
                    <a:pt x="131" y="96"/>
                    <a:pt x="131" y="97"/>
                  </a:cubicBezTo>
                  <a:cubicBezTo>
                    <a:pt x="132" y="99"/>
                    <a:pt x="133" y="101"/>
                    <a:pt x="134" y="104"/>
                  </a:cubicBezTo>
                  <a:cubicBezTo>
                    <a:pt x="135" y="101"/>
                    <a:pt x="136" y="99"/>
                    <a:pt x="136" y="97"/>
                  </a:cubicBezTo>
                  <a:cubicBezTo>
                    <a:pt x="137" y="96"/>
                    <a:pt x="138" y="96"/>
                    <a:pt x="139" y="96"/>
                  </a:cubicBezTo>
                  <a:cubicBezTo>
                    <a:pt x="141" y="95"/>
                    <a:pt x="143" y="95"/>
                    <a:pt x="146" y="95"/>
                  </a:cubicBezTo>
                  <a:cubicBezTo>
                    <a:pt x="144" y="93"/>
                    <a:pt x="142" y="92"/>
                    <a:pt x="141" y="91"/>
                  </a:cubicBezTo>
                  <a:cubicBezTo>
                    <a:pt x="140" y="90"/>
                    <a:pt x="139" y="89"/>
                    <a:pt x="140" y="88"/>
                  </a:cubicBezTo>
                  <a:cubicBezTo>
                    <a:pt x="140" y="86"/>
                    <a:pt x="141" y="83"/>
                    <a:pt x="141" y="81"/>
                  </a:cubicBezTo>
                  <a:cubicBezTo>
                    <a:pt x="139" y="82"/>
                    <a:pt x="137" y="83"/>
                    <a:pt x="135" y="85"/>
                  </a:cubicBezTo>
                  <a:cubicBezTo>
                    <a:pt x="134" y="85"/>
                    <a:pt x="133" y="85"/>
                    <a:pt x="132" y="85"/>
                  </a:cubicBezTo>
                  <a:cubicBezTo>
                    <a:pt x="131" y="83"/>
                    <a:pt x="129" y="82"/>
                    <a:pt x="127"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2" name="Freeform 6">
              <a:extLst>
                <a:ext uri="{FF2B5EF4-FFF2-40B4-BE49-F238E27FC236}">
                  <a16:creationId xmlns:a16="http://schemas.microsoft.com/office/drawing/2014/main" id="{03F8A47C-FBEE-480C-A8C4-6978E7BBEBBE}"/>
                </a:ext>
              </a:extLst>
            </p:cNvPr>
            <p:cNvSpPr>
              <a:spLocks/>
            </p:cNvSpPr>
            <p:nvPr/>
          </p:nvSpPr>
          <p:spPr bwMode="auto">
            <a:xfrm>
              <a:off x="732155" y="515938"/>
              <a:ext cx="958850" cy="511175"/>
            </a:xfrm>
            <a:custGeom>
              <a:avLst/>
              <a:gdLst>
                <a:gd name="T0" fmla="*/ 267 w 512"/>
                <a:gd name="T1" fmla="*/ 0 h 273"/>
                <a:gd name="T2" fmla="*/ 276 w 512"/>
                <a:gd name="T3" fmla="*/ 1 h 273"/>
                <a:gd name="T4" fmla="*/ 414 w 512"/>
                <a:gd name="T5" fmla="*/ 55 h 273"/>
                <a:gd name="T6" fmla="*/ 451 w 512"/>
                <a:gd name="T7" fmla="*/ 90 h 273"/>
                <a:gd name="T8" fmla="*/ 507 w 512"/>
                <a:gd name="T9" fmla="*/ 206 h 273"/>
                <a:gd name="T10" fmla="*/ 511 w 512"/>
                <a:gd name="T11" fmla="*/ 272 h 273"/>
                <a:gd name="T12" fmla="*/ 511 w 512"/>
                <a:gd name="T13" fmla="*/ 273 h 273"/>
                <a:gd name="T14" fmla="*/ 490 w 512"/>
                <a:gd name="T15" fmla="*/ 273 h 273"/>
                <a:gd name="T16" fmla="*/ 401 w 512"/>
                <a:gd name="T17" fmla="*/ 72 h 273"/>
                <a:gd name="T18" fmla="*/ 245 w 512"/>
                <a:gd name="T19" fmla="*/ 22 h 273"/>
                <a:gd name="T20" fmla="*/ 82 w 512"/>
                <a:gd name="T21" fmla="*/ 101 h 273"/>
                <a:gd name="T22" fmla="*/ 25 w 512"/>
                <a:gd name="T23" fmla="*/ 273 h 273"/>
                <a:gd name="T24" fmla="*/ 4 w 512"/>
                <a:gd name="T25" fmla="*/ 273 h 273"/>
                <a:gd name="T26" fmla="*/ 3 w 512"/>
                <a:gd name="T27" fmla="*/ 270 h 273"/>
                <a:gd name="T28" fmla="*/ 55 w 512"/>
                <a:gd name="T29" fmla="*/ 101 h 273"/>
                <a:gd name="T30" fmla="*/ 124 w 512"/>
                <a:gd name="T31" fmla="*/ 38 h 273"/>
                <a:gd name="T32" fmla="*/ 219 w 512"/>
                <a:gd name="T33" fmla="*/ 3 h 273"/>
                <a:gd name="T34" fmla="*/ 245 w 512"/>
                <a:gd name="T35" fmla="*/ 1 h 273"/>
                <a:gd name="T36" fmla="*/ 247 w 512"/>
                <a:gd name="T37" fmla="*/ 0 h 273"/>
                <a:gd name="T38" fmla="*/ 267 w 512"/>
                <a:gd name="T39"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2" h="273">
                  <a:moveTo>
                    <a:pt x="267" y="0"/>
                  </a:moveTo>
                  <a:cubicBezTo>
                    <a:pt x="270" y="1"/>
                    <a:pt x="273" y="1"/>
                    <a:pt x="276" y="1"/>
                  </a:cubicBezTo>
                  <a:cubicBezTo>
                    <a:pt x="328" y="5"/>
                    <a:pt x="374" y="23"/>
                    <a:pt x="414" y="55"/>
                  </a:cubicBezTo>
                  <a:cubicBezTo>
                    <a:pt x="428" y="65"/>
                    <a:pt x="440" y="77"/>
                    <a:pt x="451" y="90"/>
                  </a:cubicBezTo>
                  <a:cubicBezTo>
                    <a:pt x="480" y="123"/>
                    <a:pt x="498" y="162"/>
                    <a:pt x="507" y="206"/>
                  </a:cubicBezTo>
                  <a:cubicBezTo>
                    <a:pt x="511" y="228"/>
                    <a:pt x="512" y="250"/>
                    <a:pt x="511" y="272"/>
                  </a:cubicBezTo>
                  <a:cubicBezTo>
                    <a:pt x="511" y="272"/>
                    <a:pt x="511" y="272"/>
                    <a:pt x="511" y="273"/>
                  </a:cubicBezTo>
                  <a:cubicBezTo>
                    <a:pt x="504" y="273"/>
                    <a:pt x="497" y="273"/>
                    <a:pt x="490" y="273"/>
                  </a:cubicBezTo>
                  <a:cubicBezTo>
                    <a:pt x="494" y="191"/>
                    <a:pt x="465" y="123"/>
                    <a:pt x="401" y="72"/>
                  </a:cubicBezTo>
                  <a:cubicBezTo>
                    <a:pt x="356" y="35"/>
                    <a:pt x="303" y="19"/>
                    <a:pt x="245" y="22"/>
                  </a:cubicBezTo>
                  <a:cubicBezTo>
                    <a:pt x="180" y="25"/>
                    <a:pt x="125" y="52"/>
                    <a:pt x="82" y="101"/>
                  </a:cubicBezTo>
                  <a:cubicBezTo>
                    <a:pt x="39" y="150"/>
                    <a:pt x="21" y="208"/>
                    <a:pt x="25" y="273"/>
                  </a:cubicBezTo>
                  <a:cubicBezTo>
                    <a:pt x="18" y="273"/>
                    <a:pt x="11" y="273"/>
                    <a:pt x="4" y="273"/>
                  </a:cubicBezTo>
                  <a:cubicBezTo>
                    <a:pt x="4" y="272"/>
                    <a:pt x="3" y="271"/>
                    <a:pt x="3" y="270"/>
                  </a:cubicBezTo>
                  <a:cubicBezTo>
                    <a:pt x="0" y="208"/>
                    <a:pt x="17" y="151"/>
                    <a:pt x="55" y="101"/>
                  </a:cubicBezTo>
                  <a:cubicBezTo>
                    <a:pt x="74" y="75"/>
                    <a:pt x="97" y="54"/>
                    <a:pt x="124" y="38"/>
                  </a:cubicBezTo>
                  <a:cubicBezTo>
                    <a:pt x="153" y="20"/>
                    <a:pt x="185" y="8"/>
                    <a:pt x="219" y="3"/>
                  </a:cubicBezTo>
                  <a:cubicBezTo>
                    <a:pt x="228" y="2"/>
                    <a:pt x="236" y="2"/>
                    <a:pt x="245" y="1"/>
                  </a:cubicBezTo>
                  <a:cubicBezTo>
                    <a:pt x="245" y="1"/>
                    <a:pt x="246" y="0"/>
                    <a:pt x="247" y="0"/>
                  </a:cubicBezTo>
                  <a:cubicBezTo>
                    <a:pt x="254" y="0"/>
                    <a:pt x="261" y="0"/>
                    <a:pt x="26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3" name="Freeform 7">
              <a:extLst>
                <a:ext uri="{FF2B5EF4-FFF2-40B4-BE49-F238E27FC236}">
                  <a16:creationId xmlns:a16="http://schemas.microsoft.com/office/drawing/2014/main" id="{4516E571-6BF6-47F6-85A9-130574EC88C5}"/>
                </a:ext>
              </a:extLst>
            </p:cNvPr>
            <p:cNvSpPr>
              <a:spLocks/>
            </p:cNvSpPr>
            <p:nvPr/>
          </p:nvSpPr>
          <p:spPr bwMode="auto">
            <a:xfrm>
              <a:off x="1122680" y="1431925"/>
              <a:ext cx="182562" cy="173038"/>
            </a:xfrm>
            <a:custGeom>
              <a:avLst/>
              <a:gdLst>
                <a:gd name="T0" fmla="*/ 18 w 97"/>
                <a:gd name="T1" fmla="*/ 92 h 92"/>
                <a:gd name="T2" fmla="*/ 25 w 97"/>
                <a:gd name="T3" fmla="*/ 70 h 92"/>
                <a:gd name="T4" fmla="*/ 29 w 97"/>
                <a:gd name="T5" fmla="*/ 59 h 92"/>
                <a:gd name="T6" fmla="*/ 28 w 97"/>
                <a:gd name="T7" fmla="*/ 56 h 92"/>
                <a:gd name="T8" fmla="*/ 2 w 97"/>
                <a:gd name="T9" fmla="*/ 37 h 92"/>
                <a:gd name="T10" fmla="*/ 0 w 97"/>
                <a:gd name="T11" fmla="*/ 35 h 92"/>
                <a:gd name="T12" fmla="*/ 2 w 97"/>
                <a:gd name="T13" fmla="*/ 35 h 92"/>
                <a:gd name="T14" fmla="*/ 34 w 97"/>
                <a:gd name="T15" fmla="*/ 35 h 92"/>
                <a:gd name="T16" fmla="*/ 37 w 97"/>
                <a:gd name="T17" fmla="*/ 33 h 92"/>
                <a:gd name="T18" fmla="*/ 47 w 97"/>
                <a:gd name="T19" fmla="*/ 2 h 92"/>
                <a:gd name="T20" fmla="*/ 48 w 97"/>
                <a:gd name="T21" fmla="*/ 0 h 92"/>
                <a:gd name="T22" fmla="*/ 52 w 97"/>
                <a:gd name="T23" fmla="*/ 11 h 92"/>
                <a:gd name="T24" fmla="*/ 59 w 97"/>
                <a:gd name="T25" fmla="*/ 33 h 92"/>
                <a:gd name="T26" fmla="*/ 62 w 97"/>
                <a:gd name="T27" fmla="*/ 35 h 92"/>
                <a:gd name="T28" fmla="*/ 94 w 97"/>
                <a:gd name="T29" fmla="*/ 35 h 92"/>
                <a:gd name="T30" fmla="*/ 97 w 97"/>
                <a:gd name="T31" fmla="*/ 35 h 92"/>
                <a:gd name="T32" fmla="*/ 95 w 97"/>
                <a:gd name="T33" fmla="*/ 37 h 92"/>
                <a:gd name="T34" fmla="*/ 68 w 97"/>
                <a:gd name="T35" fmla="*/ 56 h 92"/>
                <a:gd name="T36" fmla="*/ 67 w 97"/>
                <a:gd name="T37" fmla="*/ 59 h 92"/>
                <a:gd name="T38" fmla="*/ 77 w 97"/>
                <a:gd name="T39" fmla="*/ 90 h 92"/>
                <a:gd name="T40" fmla="*/ 78 w 97"/>
                <a:gd name="T41" fmla="*/ 92 h 92"/>
                <a:gd name="T42" fmla="*/ 76 w 97"/>
                <a:gd name="T43" fmla="*/ 91 h 92"/>
                <a:gd name="T44" fmla="*/ 50 w 97"/>
                <a:gd name="T45" fmla="*/ 72 h 92"/>
                <a:gd name="T46" fmla="*/ 47 w 97"/>
                <a:gd name="T47" fmla="*/ 72 h 92"/>
                <a:gd name="T48" fmla="*/ 21 w 97"/>
                <a:gd name="T49" fmla="*/ 91 h 92"/>
                <a:gd name="T50" fmla="*/ 18 w 97"/>
                <a:gd name="T5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 h="92">
                  <a:moveTo>
                    <a:pt x="18" y="92"/>
                  </a:moveTo>
                  <a:cubicBezTo>
                    <a:pt x="21" y="85"/>
                    <a:pt x="23" y="77"/>
                    <a:pt x="25" y="70"/>
                  </a:cubicBezTo>
                  <a:cubicBezTo>
                    <a:pt x="26" y="66"/>
                    <a:pt x="28" y="62"/>
                    <a:pt x="29" y="59"/>
                  </a:cubicBezTo>
                  <a:cubicBezTo>
                    <a:pt x="29" y="57"/>
                    <a:pt x="29" y="57"/>
                    <a:pt x="28" y="56"/>
                  </a:cubicBezTo>
                  <a:cubicBezTo>
                    <a:pt x="19" y="50"/>
                    <a:pt x="11" y="43"/>
                    <a:pt x="2" y="37"/>
                  </a:cubicBezTo>
                  <a:cubicBezTo>
                    <a:pt x="1" y="37"/>
                    <a:pt x="1" y="36"/>
                    <a:pt x="0" y="35"/>
                  </a:cubicBezTo>
                  <a:cubicBezTo>
                    <a:pt x="1" y="35"/>
                    <a:pt x="1" y="35"/>
                    <a:pt x="2" y="35"/>
                  </a:cubicBezTo>
                  <a:cubicBezTo>
                    <a:pt x="13" y="35"/>
                    <a:pt x="24" y="35"/>
                    <a:pt x="34" y="35"/>
                  </a:cubicBezTo>
                  <a:cubicBezTo>
                    <a:pt x="36" y="35"/>
                    <a:pt x="37" y="35"/>
                    <a:pt x="37" y="33"/>
                  </a:cubicBezTo>
                  <a:cubicBezTo>
                    <a:pt x="41" y="23"/>
                    <a:pt x="44" y="13"/>
                    <a:pt x="47" y="2"/>
                  </a:cubicBezTo>
                  <a:cubicBezTo>
                    <a:pt x="47" y="2"/>
                    <a:pt x="48" y="1"/>
                    <a:pt x="48" y="0"/>
                  </a:cubicBezTo>
                  <a:cubicBezTo>
                    <a:pt x="49" y="4"/>
                    <a:pt x="51" y="8"/>
                    <a:pt x="52" y="11"/>
                  </a:cubicBezTo>
                  <a:cubicBezTo>
                    <a:pt x="54" y="19"/>
                    <a:pt x="57" y="26"/>
                    <a:pt x="59" y="33"/>
                  </a:cubicBezTo>
                  <a:cubicBezTo>
                    <a:pt x="59" y="35"/>
                    <a:pt x="60" y="35"/>
                    <a:pt x="62" y="35"/>
                  </a:cubicBezTo>
                  <a:cubicBezTo>
                    <a:pt x="72" y="35"/>
                    <a:pt x="83" y="35"/>
                    <a:pt x="94" y="35"/>
                  </a:cubicBezTo>
                  <a:cubicBezTo>
                    <a:pt x="95" y="35"/>
                    <a:pt x="95" y="35"/>
                    <a:pt x="97" y="35"/>
                  </a:cubicBezTo>
                  <a:cubicBezTo>
                    <a:pt x="96" y="36"/>
                    <a:pt x="95" y="36"/>
                    <a:pt x="95" y="37"/>
                  </a:cubicBezTo>
                  <a:cubicBezTo>
                    <a:pt x="86" y="43"/>
                    <a:pt x="77" y="50"/>
                    <a:pt x="68" y="56"/>
                  </a:cubicBezTo>
                  <a:cubicBezTo>
                    <a:pt x="67" y="57"/>
                    <a:pt x="67" y="57"/>
                    <a:pt x="67" y="59"/>
                  </a:cubicBezTo>
                  <a:cubicBezTo>
                    <a:pt x="71" y="69"/>
                    <a:pt x="74" y="79"/>
                    <a:pt x="77" y="90"/>
                  </a:cubicBezTo>
                  <a:cubicBezTo>
                    <a:pt x="77" y="90"/>
                    <a:pt x="78" y="91"/>
                    <a:pt x="78" y="92"/>
                  </a:cubicBezTo>
                  <a:cubicBezTo>
                    <a:pt x="77" y="92"/>
                    <a:pt x="77" y="91"/>
                    <a:pt x="76" y="91"/>
                  </a:cubicBezTo>
                  <a:cubicBezTo>
                    <a:pt x="67" y="85"/>
                    <a:pt x="58" y="78"/>
                    <a:pt x="50" y="72"/>
                  </a:cubicBezTo>
                  <a:cubicBezTo>
                    <a:pt x="48" y="71"/>
                    <a:pt x="48" y="71"/>
                    <a:pt x="47" y="72"/>
                  </a:cubicBezTo>
                  <a:cubicBezTo>
                    <a:pt x="38" y="78"/>
                    <a:pt x="29" y="84"/>
                    <a:pt x="21" y="91"/>
                  </a:cubicBezTo>
                  <a:cubicBezTo>
                    <a:pt x="20" y="91"/>
                    <a:pt x="19" y="92"/>
                    <a:pt x="18"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4" name="Freeform 8">
              <a:extLst>
                <a:ext uri="{FF2B5EF4-FFF2-40B4-BE49-F238E27FC236}">
                  <a16:creationId xmlns:a16="http://schemas.microsoft.com/office/drawing/2014/main" id="{80CCB49F-B0D0-435B-93DF-15279E4A1CED}"/>
                </a:ext>
              </a:extLst>
            </p:cNvPr>
            <p:cNvSpPr>
              <a:spLocks/>
            </p:cNvSpPr>
            <p:nvPr/>
          </p:nvSpPr>
          <p:spPr bwMode="auto">
            <a:xfrm>
              <a:off x="844868" y="1260475"/>
              <a:ext cx="736600" cy="11113"/>
            </a:xfrm>
            <a:custGeom>
              <a:avLst/>
              <a:gdLst>
                <a:gd name="T0" fmla="*/ 394 w 394"/>
                <a:gd name="T1" fmla="*/ 0 h 6"/>
                <a:gd name="T2" fmla="*/ 394 w 394"/>
                <a:gd name="T3" fmla="*/ 6 h 6"/>
                <a:gd name="T4" fmla="*/ 0 w 394"/>
                <a:gd name="T5" fmla="*/ 6 h 6"/>
                <a:gd name="T6" fmla="*/ 0 w 394"/>
                <a:gd name="T7" fmla="*/ 0 h 6"/>
                <a:gd name="T8" fmla="*/ 394 w 394"/>
                <a:gd name="T9" fmla="*/ 0 h 6"/>
              </a:gdLst>
              <a:ahLst/>
              <a:cxnLst>
                <a:cxn ang="0">
                  <a:pos x="T0" y="T1"/>
                </a:cxn>
                <a:cxn ang="0">
                  <a:pos x="T2" y="T3"/>
                </a:cxn>
                <a:cxn ang="0">
                  <a:pos x="T4" y="T5"/>
                </a:cxn>
                <a:cxn ang="0">
                  <a:pos x="T6" y="T7"/>
                </a:cxn>
                <a:cxn ang="0">
                  <a:pos x="T8" y="T9"/>
                </a:cxn>
              </a:cxnLst>
              <a:rect l="0" t="0" r="r" b="b"/>
              <a:pathLst>
                <a:path w="394" h="6">
                  <a:moveTo>
                    <a:pt x="394" y="0"/>
                  </a:moveTo>
                  <a:cubicBezTo>
                    <a:pt x="394" y="2"/>
                    <a:pt x="394" y="4"/>
                    <a:pt x="394" y="6"/>
                  </a:cubicBezTo>
                  <a:cubicBezTo>
                    <a:pt x="263" y="6"/>
                    <a:pt x="132" y="6"/>
                    <a:pt x="0" y="6"/>
                  </a:cubicBezTo>
                  <a:cubicBezTo>
                    <a:pt x="0" y="4"/>
                    <a:pt x="0" y="2"/>
                    <a:pt x="0" y="0"/>
                  </a:cubicBezTo>
                  <a:cubicBezTo>
                    <a:pt x="132" y="0"/>
                    <a:pt x="263" y="0"/>
                    <a:pt x="3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5" name="Freeform 9">
              <a:extLst>
                <a:ext uri="{FF2B5EF4-FFF2-40B4-BE49-F238E27FC236}">
                  <a16:creationId xmlns:a16="http://schemas.microsoft.com/office/drawing/2014/main" id="{CC68E601-1820-4F45-9E8E-DE7C93BA5CD9}"/>
                </a:ext>
              </a:extLst>
            </p:cNvPr>
            <p:cNvSpPr>
              <a:spLocks/>
            </p:cNvSpPr>
            <p:nvPr/>
          </p:nvSpPr>
          <p:spPr bwMode="auto">
            <a:xfrm>
              <a:off x="1308418" y="1411288"/>
              <a:ext cx="111125" cy="109538"/>
            </a:xfrm>
            <a:custGeom>
              <a:avLst/>
              <a:gdLst>
                <a:gd name="T0" fmla="*/ 0 w 59"/>
                <a:gd name="T1" fmla="*/ 22 h 58"/>
                <a:gd name="T2" fmla="*/ 20 w 59"/>
                <a:gd name="T3" fmla="*/ 22 h 58"/>
                <a:gd name="T4" fmla="*/ 23 w 59"/>
                <a:gd name="T5" fmla="*/ 20 h 58"/>
                <a:gd name="T6" fmla="*/ 29 w 59"/>
                <a:gd name="T7" fmla="*/ 0 h 58"/>
                <a:gd name="T8" fmla="*/ 30 w 59"/>
                <a:gd name="T9" fmla="*/ 3 h 58"/>
                <a:gd name="T10" fmla="*/ 36 w 59"/>
                <a:gd name="T11" fmla="*/ 20 h 58"/>
                <a:gd name="T12" fmla="*/ 39 w 59"/>
                <a:gd name="T13" fmla="*/ 22 h 58"/>
                <a:gd name="T14" fmla="*/ 57 w 59"/>
                <a:gd name="T15" fmla="*/ 22 h 58"/>
                <a:gd name="T16" fmla="*/ 59 w 59"/>
                <a:gd name="T17" fmla="*/ 22 h 58"/>
                <a:gd name="T18" fmla="*/ 59 w 59"/>
                <a:gd name="T19" fmla="*/ 22 h 58"/>
                <a:gd name="T20" fmla="*/ 58 w 59"/>
                <a:gd name="T21" fmla="*/ 24 h 58"/>
                <a:gd name="T22" fmla="*/ 43 w 59"/>
                <a:gd name="T23" fmla="*/ 34 h 58"/>
                <a:gd name="T24" fmla="*/ 42 w 59"/>
                <a:gd name="T25" fmla="*/ 38 h 58"/>
                <a:gd name="T26" fmla="*/ 48 w 59"/>
                <a:gd name="T27" fmla="*/ 56 h 58"/>
                <a:gd name="T28" fmla="*/ 48 w 59"/>
                <a:gd name="T29" fmla="*/ 57 h 58"/>
                <a:gd name="T30" fmla="*/ 30 w 59"/>
                <a:gd name="T31" fmla="*/ 44 h 58"/>
                <a:gd name="T32" fmla="*/ 11 w 59"/>
                <a:gd name="T33" fmla="*/ 58 h 58"/>
                <a:gd name="T34" fmla="*/ 18 w 59"/>
                <a:gd name="T35" fmla="*/ 36 h 58"/>
                <a:gd name="T36" fmla="*/ 0 w 59"/>
                <a:gd name="T37" fmla="*/ 23 h 58"/>
                <a:gd name="T38" fmla="*/ 0 w 59"/>
                <a:gd name="T39" fmla="*/ 2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58">
                  <a:moveTo>
                    <a:pt x="0" y="22"/>
                  </a:moveTo>
                  <a:cubicBezTo>
                    <a:pt x="7" y="22"/>
                    <a:pt x="13" y="22"/>
                    <a:pt x="20" y="22"/>
                  </a:cubicBezTo>
                  <a:cubicBezTo>
                    <a:pt x="22" y="22"/>
                    <a:pt x="23" y="22"/>
                    <a:pt x="23" y="20"/>
                  </a:cubicBezTo>
                  <a:cubicBezTo>
                    <a:pt x="25" y="13"/>
                    <a:pt x="27" y="7"/>
                    <a:pt x="29" y="0"/>
                  </a:cubicBezTo>
                  <a:cubicBezTo>
                    <a:pt x="30" y="1"/>
                    <a:pt x="30" y="2"/>
                    <a:pt x="30" y="3"/>
                  </a:cubicBezTo>
                  <a:cubicBezTo>
                    <a:pt x="32" y="8"/>
                    <a:pt x="34" y="14"/>
                    <a:pt x="36" y="20"/>
                  </a:cubicBezTo>
                  <a:cubicBezTo>
                    <a:pt x="36" y="22"/>
                    <a:pt x="37" y="22"/>
                    <a:pt x="39" y="22"/>
                  </a:cubicBezTo>
                  <a:cubicBezTo>
                    <a:pt x="45" y="22"/>
                    <a:pt x="51" y="22"/>
                    <a:pt x="57" y="22"/>
                  </a:cubicBezTo>
                  <a:cubicBezTo>
                    <a:pt x="58" y="22"/>
                    <a:pt x="58" y="22"/>
                    <a:pt x="59" y="22"/>
                  </a:cubicBezTo>
                  <a:cubicBezTo>
                    <a:pt x="59" y="22"/>
                    <a:pt x="59" y="22"/>
                    <a:pt x="59" y="22"/>
                  </a:cubicBezTo>
                  <a:cubicBezTo>
                    <a:pt x="59" y="23"/>
                    <a:pt x="58" y="23"/>
                    <a:pt x="58" y="24"/>
                  </a:cubicBezTo>
                  <a:cubicBezTo>
                    <a:pt x="53" y="27"/>
                    <a:pt x="48" y="31"/>
                    <a:pt x="43" y="34"/>
                  </a:cubicBezTo>
                  <a:cubicBezTo>
                    <a:pt x="41" y="35"/>
                    <a:pt x="41" y="36"/>
                    <a:pt x="42" y="38"/>
                  </a:cubicBezTo>
                  <a:cubicBezTo>
                    <a:pt x="44" y="44"/>
                    <a:pt x="46" y="50"/>
                    <a:pt x="48" y="56"/>
                  </a:cubicBezTo>
                  <a:cubicBezTo>
                    <a:pt x="48" y="56"/>
                    <a:pt x="48" y="56"/>
                    <a:pt x="48" y="57"/>
                  </a:cubicBezTo>
                  <a:cubicBezTo>
                    <a:pt x="42" y="53"/>
                    <a:pt x="36" y="48"/>
                    <a:pt x="30" y="44"/>
                  </a:cubicBezTo>
                  <a:cubicBezTo>
                    <a:pt x="23" y="48"/>
                    <a:pt x="17" y="53"/>
                    <a:pt x="11" y="58"/>
                  </a:cubicBezTo>
                  <a:cubicBezTo>
                    <a:pt x="13" y="50"/>
                    <a:pt x="16" y="43"/>
                    <a:pt x="18" y="36"/>
                  </a:cubicBezTo>
                  <a:cubicBezTo>
                    <a:pt x="12" y="31"/>
                    <a:pt x="6" y="27"/>
                    <a:pt x="0" y="23"/>
                  </a:cubicBezTo>
                  <a:cubicBezTo>
                    <a:pt x="0" y="22"/>
                    <a:pt x="0" y="22"/>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6" name="Freeform 10">
              <a:extLst>
                <a:ext uri="{FF2B5EF4-FFF2-40B4-BE49-F238E27FC236}">
                  <a16:creationId xmlns:a16="http://schemas.microsoft.com/office/drawing/2014/main" id="{CAAAB74F-5FD1-4B3F-B065-6872965BC32A}"/>
                </a:ext>
              </a:extLst>
            </p:cNvPr>
            <p:cNvSpPr>
              <a:spLocks/>
            </p:cNvSpPr>
            <p:nvPr/>
          </p:nvSpPr>
          <p:spPr bwMode="auto">
            <a:xfrm>
              <a:off x="1013143" y="1416050"/>
              <a:ext cx="109537" cy="106363"/>
            </a:xfrm>
            <a:custGeom>
              <a:avLst/>
              <a:gdLst>
                <a:gd name="T0" fmla="*/ 11 w 59"/>
                <a:gd name="T1" fmla="*/ 57 h 57"/>
                <a:gd name="T2" fmla="*/ 17 w 59"/>
                <a:gd name="T3" fmla="*/ 38 h 57"/>
                <a:gd name="T4" fmla="*/ 18 w 59"/>
                <a:gd name="T5" fmla="*/ 37 h 57"/>
                <a:gd name="T6" fmla="*/ 17 w 59"/>
                <a:gd name="T7" fmla="*/ 34 h 57"/>
                <a:gd name="T8" fmla="*/ 0 w 59"/>
                <a:gd name="T9" fmla="*/ 22 h 57"/>
                <a:gd name="T10" fmla="*/ 2 w 59"/>
                <a:gd name="T11" fmla="*/ 22 h 57"/>
                <a:gd name="T12" fmla="*/ 21 w 59"/>
                <a:gd name="T13" fmla="*/ 22 h 57"/>
                <a:gd name="T14" fmla="*/ 23 w 59"/>
                <a:gd name="T15" fmla="*/ 20 h 57"/>
                <a:gd name="T16" fmla="*/ 30 w 59"/>
                <a:gd name="T17" fmla="*/ 0 h 57"/>
                <a:gd name="T18" fmla="*/ 30 w 59"/>
                <a:gd name="T19" fmla="*/ 2 h 57"/>
                <a:gd name="T20" fmla="*/ 36 w 59"/>
                <a:gd name="T21" fmla="*/ 20 h 57"/>
                <a:gd name="T22" fmla="*/ 39 w 59"/>
                <a:gd name="T23" fmla="*/ 22 h 57"/>
                <a:gd name="T24" fmla="*/ 57 w 59"/>
                <a:gd name="T25" fmla="*/ 22 h 57"/>
                <a:gd name="T26" fmla="*/ 59 w 59"/>
                <a:gd name="T27" fmla="*/ 22 h 57"/>
                <a:gd name="T28" fmla="*/ 58 w 59"/>
                <a:gd name="T29" fmla="*/ 23 h 57"/>
                <a:gd name="T30" fmla="*/ 42 w 59"/>
                <a:gd name="T31" fmla="*/ 34 h 57"/>
                <a:gd name="T32" fmla="*/ 42 w 59"/>
                <a:gd name="T33" fmla="*/ 37 h 57"/>
                <a:gd name="T34" fmla="*/ 47 w 59"/>
                <a:gd name="T35" fmla="*/ 55 h 57"/>
                <a:gd name="T36" fmla="*/ 48 w 59"/>
                <a:gd name="T37" fmla="*/ 57 h 57"/>
                <a:gd name="T38" fmla="*/ 30 w 59"/>
                <a:gd name="T39" fmla="*/ 44 h 57"/>
                <a:gd name="T40" fmla="*/ 11 w 59"/>
                <a:gd name="T4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57">
                  <a:moveTo>
                    <a:pt x="11" y="57"/>
                  </a:moveTo>
                  <a:cubicBezTo>
                    <a:pt x="13" y="51"/>
                    <a:pt x="15" y="44"/>
                    <a:pt x="17" y="38"/>
                  </a:cubicBezTo>
                  <a:cubicBezTo>
                    <a:pt x="17" y="38"/>
                    <a:pt x="17" y="37"/>
                    <a:pt x="18" y="37"/>
                  </a:cubicBezTo>
                  <a:cubicBezTo>
                    <a:pt x="18" y="36"/>
                    <a:pt x="18" y="35"/>
                    <a:pt x="17" y="34"/>
                  </a:cubicBezTo>
                  <a:cubicBezTo>
                    <a:pt x="11" y="30"/>
                    <a:pt x="6" y="26"/>
                    <a:pt x="0" y="22"/>
                  </a:cubicBezTo>
                  <a:cubicBezTo>
                    <a:pt x="1" y="22"/>
                    <a:pt x="2" y="22"/>
                    <a:pt x="2" y="22"/>
                  </a:cubicBezTo>
                  <a:cubicBezTo>
                    <a:pt x="8" y="22"/>
                    <a:pt x="14" y="22"/>
                    <a:pt x="21" y="22"/>
                  </a:cubicBezTo>
                  <a:cubicBezTo>
                    <a:pt x="22" y="22"/>
                    <a:pt x="23" y="21"/>
                    <a:pt x="23" y="20"/>
                  </a:cubicBezTo>
                  <a:cubicBezTo>
                    <a:pt x="25" y="13"/>
                    <a:pt x="27" y="7"/>
                    <a:pt x="30" y="0"/>
                  </a:cubicBezTo>
                  <a:cubicBezTo>
                    <a:pt x="30" y="1"/>
                    <a:pt x="30" y="2"/>
                    <a:pt x="30" y="2"/>
                  </a:cubicBezTo>
                  <a:cubicBezTo>
                    <a:pt x="32" y="8"/>
                    <a:pt x="34" y="14"/>
                    <a:pt x="36" y="20"/>
                  </a:cubicBezTo>
                  <a:cubicBezTo>
                    <a:pt x="37" y="21"/>
                    <a:pt x="37" y="22"/>
                    <a:pt x="39" y="22"/>
                  </a:cubicBezTo>
                  <a:cubicBezTo>
                    <a:pt x="45" y="22"/>
                    <a:pt x="51" y="22"/>
                    <a:pt x="57" y="22"/>
                  </a:cubicBezTo>
                  <a:cubicBezTo>
                    <a:pt x="58" y="22"/>
                    <a:pt x="58" y="22"/>
                    <a:pt x="59" y="22"/>
                  </a:cubicBezTo>
                  <a:cubicBezTo>
                    <a:pt x="59" y="23"/>
                    <a:pt x="58" y="23"/>
                    <a:pt x="58" y="23"/>
                  </a:cubicBezTo>
                  <a:cubicBezTo>
                    <a:pt x="53" y="27"/>
                    <a:pt x="48" y="31"/>
                    <a:pt x="42" y="34"/>
                  </a:cubicBezTo>
                  <a:cubicBezTo>
                    <a:pt x="41" y="35"/>
                    <a:pt x="41" y="36"/>
                    <a:pt x="42" y="37"/>
                  </a:cubicBezTo>
                  <a:cubicBezTo>
                    <a:pt x="44" y="43"/>
                    <a:pt x="46" y="49"/>
                    <a:pt x="47" y="55"/>
                  </a:cubicBezTo>
                  <a:cubicBezTo>
                    <a:pt x="48" y="55"/>
                    <a:pt x="48" y="56"/>
                    <a:pt x="48" y="57"/>
                  </a:cubicBezTo>
                  <a:cubicBezTo>
                    <a:pt x="42" y="52"/>
                    <a:pt x="36" y="48"/>
                    <a:pt x="30" y="44"/>
                  </a:cubicBezTo>
                  <a:cubicBezTo>
                    <a:pt x="24" y="48"/>
                    <a:pt x="18" y="52"/>
                    <a:pt x="1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7" name="Freeform 11">
              <a:extLst>
                <a:ext uri="{FF2B5EF4-FFF2-40B4-BE49-F238E27FC236}">
                  <a16:creationId xmlns:a16="http://schemas.microsoft.com/office/drawing/2014/main" id="{C30E59F9-F56B-45B9-9B83-B9A452F78EEE}"/>
                </a:ext>
              </a:extLst>
            </p:cNvPr>
            <p:cNvSpPr>
              <a:spLocks/>
            </p:cNvSpPr>
            <p:nvPr/>
          </p:nvSpPr>
          <p:spPr bwMode="auto">
            <a:xfrm>
              <a:off x="1519555" y="1435100"/>
              <a:ext cx="101600" cy="49213"/>
            </a:xfrm>
            <a:custGeom>
              <a:avLst/>
              <a:gdLst>
                <a:gd name="T0" fmla="*/ 0 w 54"/>
                <a:gd name="T1" fmla="*/ 13 h 27"/>
                <a:gd name="T2" fmla="*/ 54 w 54"/>
                <a:gd name="T3" fmla="*/ 13 h 27"/>
                <a:gd name="T4" fmla="*/ 53 w 54"/>
                <a:gd name="T5" fmla="*/ 13 h 27"/>
                <a:gd name="T6" fmla="*/ 28 w 54"/>
                <a:gd name="T7" fmla="*/ 26 h 27"/>
                <a:gd name="T8" fmla="*/ 8 w 54"/>
                <a:gd name="T9" fmla="*/ 20 h 27"/>
                <a:gd name="T10" fmla="*/ 0 w 54"/>
                <a:gd name="T11" fmla="*/ 13 h 27"/>
              </a:gdLst>
              <a:ahLst/>
              <a:cxnLst>
                <a:cxn ang="0">
                  <a:pos x="T0" y="T1"/>
                </a:cxn>
                <a:cxn ang="0">
                  <a:pos x="T2" y="T3"/>
                </a:cxn>
                <a:cxn ang="0">
                  <a:pos x="T4" y="T5"/>
                </a:cxn>
                <a:cxn ang="0">
                  <a:pos x="T6" y="T7"/>
                </a:cxn>
                <a:cxn ang="0">
                  <a:pos x="T8" y="T9"/>
                </a:cxn>
                <a:cxn ang="0">
                  <a:pos x="T10" y="T11"/>
                </a:cxn>
              </a:cxnLst>
              <a:rect l="0" t="0" r="r" b="b"/>
              <a:pathLst>
                <a:path w="54" h="27">
                  <a:moveTo>
                    <a:pt x="0" y="13"/>
                  </a:moveTo>
                  <a:cubicBezTo>
                    <a:pt x="19" y="2"/>
                    <a:pt x="37" y="0"/>
                    <a:pt x="54" y="13"/>
                  </a:cubicBezTo>
                  <a:cubicBezTo>
                    <a:pt x="54" y="13"/>
                    <a:pt x="54" y="13"/>
                    <a:pt x="53" y="13"/>
                  </a:cubicBezTo>
                  <a:cubicBezTo>
                    <a:pt x="46" y="20"/>
                    <a:pt x="38" y="25"/>
                    <a:pt x="28" y="26"/>
                  </a:cubicBezTo>
                  <a:cubicBezTo>
                    <a:pt x="20" y="27"/>
                    <a:pt x="14" y="25"/>
                    <a:pt x="8" y="20"/>
                  </a:cubicBezTo>
                  <a:cubicBezTo>
                    <a:pt x="5" y="18"/>
                    <a:pt x="3" y="16"/>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8" name="Freeform 12">
              <a:extLst>
                <a:ext uri="{FF2B5EF4-FFF2-40B4-BE49-F238E27FC236}">
                  <a16:creationId xmlns:a16="http://schemas.microsoft.com/office/drawing/2014/main" id="{9AF4CE21-F473-4F91-9D9B-A9BD8351D4E4}"/>
                </a:ext>
              </a:extLst>
            </p:cNvPr>
            <p:cNvSpPr>
              <a:spLocks/>
            </p:cNvSpPr>
            <p:nvPr/>
          </p:nvSpPr>
          <p:spPr bwMode="auto">
            <a:xfrm>
              <a:off x="889318" y="1462088"/>
              <a:ext cx="96837" cy="53975"/>
            </a:xfrm>
            <a:custGeom>
              <a:avLst/>
              <a:gdLst>
                <a:gd name="T0" fmla="*/ 52 w 52"/>
                <a:gd name="T1" fmla="*/ 8 h 29"/>
                <a:gd name="T2" fmla="*/ 28 w 52"/>
                <a:gd name="T3" fmla="*/ 28 h 29"/>
                <a:gd name="T4" fmla="*/ 0 w 52"/>
                <a:gd name="T5" fmla="*/ 22 h 29"/>
                <a:gd name="T6" fmla="*/ 52 w 52"/>
                <a:gd name="T7" fmla="*/ 8 h 29"/>
              </a:gdLst>
              <a:ahLst/>
              <a:cxnLst>
                <a:cxn ang="0">
                  <a:pos x="T0" y="T1"/>
                </a:cxn>
                <a:cxn ang="0">
                  <a:pos x="T2" y="T3"/>
                </a:cxn>
                <a:cxn ang="0">
                  <a:pos x="T4" y="T5"/>
                </a:cxn>
                <a:cxn ang="0">
                  <a:pos x="T6" y="T7"/>
                </a:cxn>
              </a:cxnLst>
              <a:rect l="0" t="0" r="r" b="b"/>
              <a:pathLst>
                <a:path w="52" h="29">
                  <a:moveTo>
                    <a:pt x="52" y="8"/>
                  </a:moveTo>
                  <a:cubicBezTo>
                    <a:pt x="47" y="19"/>
                    <a:pt x="40" y="26"/>
                    <a:pt x="28" y="28"/>
                  </a:cubicBezTo>
                  <a:cubicBezTo>
                    <a:pt x="18" y="29"/>
                    <a:pt x="9" y="26"/>
                    <a:pt x="0" y="22"/>
                  </a:cubicBezTo>
                  <a:cubicBezTo>
                    <a:pt x="7" y="8"/>
                    <a:pt x="35" y="0"/>
                    <a:pt x="5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9" name="Freeform 13">
              <a:extLst>
                <a:ext uri="{FF2B5EF4-FFF2-40B4-BE49-F238E27FC236}">
                  <a16:creationId xmlns:a16="http://schemas.microsoft.com/office/drawing/2014/main" id="{6222FE00-89D4-4D83-B267-45763247FECB}"/>
                </a:ext>
              </a:extLst>
            </p:cNvPr>
            <p:cNvSpPr>
              <a:spLocks/>
            </p:cNvSpPr>
            <p:nvPr/>
          </p:nvSpPr>
          <p:spPr bwMode="auto">
            <a:xfrm>
              <a:off x="660718" y="1222375"/>
              <a:ext cx="69850" cy="73025"/>
            </a:xfrm>
            <a:custGeom>
              <a:avLst/>
              <a:gdLst>
                <a:gd name="T0" fmla="*/ 0 w 37"/>
                <a:gd name="T1" fmla="*/ 0 h 39"/>
                <a:gd name="T2" fmla="*/ 37 w 37"/>
                <a:gd name="T3" fmla="*/ 38 h 39"/>
                <a:gd name="T4" fmla="*/ 23 w 37"/>
                <a:gd name="T5" fmla="*/ 37 h 39"/>
                <a:gd name="T6" fmla="*/ 5 w 37"/>
                <a:gd name="T7" fmla="*/ 21 h 39"/>
                <a:gd name="T8" fmla="*/ 0 w 37"/>
                <a:gd name="T9" fmla="*/ 0 h 39"/>
              </a:gdLst>
              <a:ahLst/>
              <a:cxnLst>
                <a:cxn ang="0">
                  <a:pos x="T0" y="T1"/>
                </a:cxn>
                <a:cxn ang="0">
                  <a:pos x="T2" y="T3"/>
                </a:cxn>
                <a:cxn ang="0">
                  <a:pos x="T4" y="T5"/>
                </a:cxn>
                <a:cxn ang="0">
                  <a:pos x="T6" y="T7"/>
                </a:cxn>
                <a:cxn ang="0">
                  <a:pos x="T8" y="T9"/>
                </a:cxn>
              </a:cxnLst>
              <a:rect l="0" t="0" r="r" b="b"/>
              <a:pathLst>
                <a:path w="37" h="39">
                  <a:moveTo>
                    <a:pt x="0" y="0"/>
                  </a:moveTo>
                  <a:cubicBezTo>
                    <a:pt x="22" y="4"/>
                    <a:pt x="32" y="17"/>
                    <a:pt x="37" y="38"/>
                  </a:cubicBezTo>
                  <a:cubicBezTo>
                    <a:pt x="32" y="39"/>
                    <a:pt x="27" y="38"/>
                    <a:pt x="23" y="37"/>
                  </a:cubicBezTo>
                  <a:cubicBezTo>
                    <a:pt x="14" y="35"/>
                    <a:pt x="8" y="29"/>
                    <a:pt x="5" y="21"/>
                  </a:cubicBezTo>
                  <a:cubicBezTo>
                    <a:pt x="1" y="15"/>
                    <a:pt x="0" y="8"/>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0" name="Freeform 14">
              <a:extLst>
                <a:ext uri="{FF2B5EF4-FFF2-40B4-BE49-F238E27FC236}">
                  <a16:creationId xmlns:a16="http://schemas.microsoft.com/office/drawing/2014/main" id="{80673C89-9EFC-4640-A19D-DAC369FC0FC2}"/>
                </a:ext>
              </a:extLst>
            </p:cNvPr>
            <p:cNvSpPr>
              <a:spLocks/>
            </p:cNvSpPr>
            <p:nvPr/>
          </p:nvSpPr>
          <p:spPr bwMode="auto">
            <a:xfrm>
              <a:off x="806768" y="1436688"/>
              <a:ext cx="100012" cy="47625"/>
            </a:xfrm>
            <a:custGeom>
              <a:avLst/>
              <a:gdLst>
                <a:gd name="T0" fmla="*/ 53 w 53"/>
                <a:gd name="T1" fmla="*/ 12 h 26"/>
                <a:gd name="T2" fmla="*/ 38 w 53"/>
                <a:gd name="T3" fmla="*/ 23 h 26"/>
                <a:gd name="T4" fmla="*/ 21 w 53"/>
                <a:gd name="T5" fmla="*/ 24 h 26"/>
                <a:gd name="T6" fmla="*/ 0 w 53"/>
                <a:gd name="T7" fmla="*/ 12 h 26"/>
                <a:gd name="T8" fmla="*/ 53 w 53"/>
                <a:gd name="T9" fmla="*/ 12 h 26"/>
              </a:gdLst>
              <a:ahLst/>
              <a:cxnLst>
                <a:cxn ang="0">
                  <a:pos x="T0" y="T1"/>
                </a:cxn>
                <a:cxn ang="0">
                  <a:pos x="T2" y="T3"/>
                </a:cxn>
                <a:cxn ang="0">
                  <a:pos x="T4" y="T5"/>
                </a:cxn>
                <a:cxn ang="0">
                  <a:pos x="T6" y="T7"/>
                </a:cxn>
                <a:cxn ang="0">
                  <a:pos x="T8" y="T9"/>
                </a:cxn>
              </a:cxnLst>
              <a:rect l="0" t="0" r="r" b="b"/>
              <a:pathLst>
                <a:path w="53" h="26">
                  <a:moveTo>
                    <a:pt x="53" y="12"/>
                  </a:moveTo>
                  <a:cubicBezTo>
                    <a:pt x="49" y="17"/>
                    <a:pt x="44" y="21"/>
                    <a:pt x="38" y="23"/>
                  </a:cubicBezTo>
                  <a:cubicBezTo>
                    <a:pt x="33" y="26"/>
                    <a:pt x="27" y="26"/>
                    <a:pt x="21" y="24"/>
                  </a:cubicBezTo>
                  <a:cubicBezTo>
                    <a:pt x="13" y="22"/>
                    <a:pt x="6" y="18"/>
                    <a:pt x="0" y="12"/>
                  </a:cubicBezTo>
                  <a:cubicBezTo>
                    <a:pt x="13" y="0"/>
                    <a:pt x="36" y="0"/>
                    <a:pt x="5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1" name="Freeform 15">
              <a:extLst>
                <a:ext uri="{FF2B5EF4-FFF2-40B4-BE49-F238E27FC236}">
                  <a16:creationId xmlns:a16="http://schemas.microsoft.com/office/drawing/2014/main" id="{AB471487-BD66-4DC0-B2CA-F3A718FE1D8D}"/>
                </a:ext>
              </a:extLst>
            </p:cNvPr>
            <p:cNvSpPr>
              <a:spLocks/>
            </p:cNvSpPr>
            <p:nvPr/>
          </p:nvSpPr>
          <p:spPr bwMode="auto">
            <a:xfrm>
              <a:off x="1441768" y="1470025"/>
              <a:ext cx="95250" cy="46038"/>
            </a:xfrm>
            <a:custGeom>
              <a:avLst/>
              <a:gdLst>
                <a:gd name="T0" fmla="*/ 0 w 51"/>
                <a:gd name="T1" fmla="*/ 4 h 25"/>
                <a:gd name="T2" fmla="*/ 29 w 51"/>
                <a:gd name="T3" fmla="*/ 2 h 25"/>
                <a:gd name="T4" fmla="*/ 51 w 51"/>
                <a:gd name="T5" fmla="*/ 17 h 25"/>
                <a:gd name="T6" fmla="*/ 38 w 51"/>
                <a:gd name="T7" fmla="*/ 23 h 25"/>
                <a:gd name="T8" fmla="*/ 16 w 51"/>
                <a:gd name="T9" fmla="*/ 22 h 25"/>
                <a:gd name="T10" fmla="*/ 0 w 51"/>
                <a:gd name="T11" fmla="*/ 4 h 25"/>
              </a:gdLst>
              <a:ahLst/>
              <a:cxnLst>
                <a:cxn ang="0">
                  <a:pos x="T0" y="T1"/>
                </a:cxn>
                <a:cxn ang="0">
                  <a:pos x="T2" y="T3"/>
                </a:cxn>
                <a:cxn ang="0">
                  <a:pos x="T4" y="T5"/>
                </a:cxn>
                <a:cxn ang="0">
                  <a:pos x="T6" y="T7"/>
                </a:cxn>
                <a:cxn ang="0">
                  <a:pos x="T8" y="T9"/>
                </a:cxn>
                <a:cxn ang="0">
                  <a:pos x="T10" y="T11"/>
                </a:cxn>
              </a:cxnLst>
              <a:rect l="0" t="0" r="r" b="b"/>
              <a:pathLst>
                <a:path w="51" h="25">
                  <a:moveTo>
                    <a:pt x="0" y="4"/>
                  </a:moveTo>
                  <a:cubicBezTo>
                    <a:pt x="9" y="1"/>
                    <a:pt x="19" y="0"/>
                    <a:pt x="29" y="2"/>
                  </a:cubicBezTo>
                  <a:cubicBezTo>
                    <a:pt x="38" y="4"/>
                    <a:pt x="45" y="10"/>
                    <a:pt x="51" y="17"/>
                  </a:cubicBezTo>
                  <a:cubicBezTo>
                    <a:pt x="47" y="20"/>
                    <a:pt x="43" y="22"/>
                    <a:pt x="38" y="23"/>
                  </a:cubicBezTo>
                  <a:cubicBezTo>
                    <a:pt x="31" y="24"/>
                    <a:pt x="23" y="25"/>
                    <a:pt x="16" y="22"/>
                  </a:cubicBezTo>
                  <a:cubicBezTo>
                    <a:pt x="8" y="18"/>
                    <a:pt x="3" y="1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2" name="Freeform 16">
              <a:extLst>
                <a:ext uri="{FF2B5EF4-FFF2-40B4-BE49-F238E27FC236}">
                  <a16:creationId xmlns:a16="http://schemas.microsoft.com/office/drawing/2014/main" id="{BA328CD0-CD7C-47FB-AA01-7EA28A486B57}"/>
                </a:ext>
              </a:extLst>
            </p:cNvPr>
            <p:cNvSpPr>
              <a:spLocks/>
            </p:cNvSpPr>
            <p:nvPr/>
          </p:nvSpPr>
          <p:spPr bwMode="auto">
            <a:xfrm>
              <a:off x="1698943" y="1222375"/>
              <a:ext cx="68262" cy="73025"/>
            </a:xfrm>
            <a:custGeom>
              <a:avLst/>
              <a:gdLst>
                <a:gd name="T0" fmla="*/ 0 w 37"/>
                <a:gd name="T1" fmla="*/ 38 h 39"/>
                <a:gd name="T2" fmla="*/ 37 w 37"/>
                <a:gd name="T3" fmla="*/ 0 h 39"/>
                <a:gd name="T4" fmla="*/ 36 w 37"/>
                <a:gd name="T5" fmla="*/ 7 h 39"/>
                <a:gd name="T6" fmla="*/ 29 w 37"/>
                <a:gd name="T7" fmla="*/ 26 h 39"/>
                <a:gd name="T8" fmla="*/ 0 w 37"/>
                <a:gd name="T9" fmla="*/ 38 h 39"/>
              </a:gdLst>
              <a:ahLst/>
              <a:cxnLst>
                <a:cxn ang="0">
                  <a:pos x="T0" y="T1"/>
                </a:cxn>
                <a:cxn ang="0">
                  <a:pos x="T2" y="T3"/>
                </a:cxn>
                <a:cxn ang="0">
                  <a:pos x="T4" y="T5"/>
                </a:cxn>
                <a:cxn ang="0">
                  <a:pos x="T6" y="T7"/>
                </a:cxn>
                <a:cxn ang="0">
                  <a:pos x="T8" y="T9"/>
                </a:cxn>
              </a:cxnLst>
              <a:rect l="0" t="0" r="r" b="b"/>
              <a:pathLst>
                <a:path w="37" h="39">
                  <a:moveTo>
                    <a:pt x="0" y="38"/>
                  </a:moveTo>
                  <a:cubicBezTo>
                    <a:pt x="5" y="17"/>
                    <a:pt x="15" y="4"/>
                    <a:pt x="37" y="0"/>
                  </a:cubicBezTo>
                  <a:cubicBezTo>
                    <a:pt x="37" y="3"/>
                    <a:pt x="37" y="5"/>
                    <a:pt x="36" y="7"/>
                  </a:cubicBezTo>
                  <a:cubicBezTo>
                    <a:pt x="36" y="14"/>
                    <a:pt x="33" y="21"/>
                    <a:pt x="29" y="26"/>
                  </a:cubicBezTo>
                  <a:cubicBezTo>
                    <a:pt x="22" y="36"/>
                    <a:pt x="12" y="39"/>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3" name="Freeform 17">
              <a:extLst>
                <a:ext uri="{FF2B5EF4-FFF2-40B4-BE49-F238E27FC236}">
                  <a16:creationId xmlns:a16="http://schemas.microsoft.com/office/drawing/2014/main" id="{C8AA40F6-9BFE-4169-9AE5-3273D30A02CB}"/>
                </a:ext>
              </a:extLst>
            </p:cNvPr>
            <p:cNvSpPr>
              <a:spLocks/>
            </p:cNvSpPr>
            <p:nvPr/>
          </p:nvSpPr>
          <p:spPr bwMode="auto">
            <a:xfrm>
              <a:off x="1654493" y="1306513"/>
              <a:ext cx="84137" cy="63500"/>
            </a:xfrm>
            <a:custGeom>
              <a:avLst/>
              <a:gdLst>
                <a:gd name="T0" fmla="*/ 45 w 45"/>
                <a:gd name="T1" fmla="*/ 3 h 34"/>
                <a:gd name="T2" fmla="*/ 40 w 45"/>
                <a:gd name="T3" fmla="*/ 15 h 34"/>
                <a:gd name="T4" fmla="*/ 21 w 45"/>
                <a:gd name="T5" fmla="*/ 32 h 34"/>
                <a:gd name="T6" fmla="*/ 0 w 45"/>
                <a:gd name="T7" fmla="*/ 30 h 34"/>
                <a:gd name="T8" fmla="*/ 45 w 45"/>
                <a:gd name="T9" fmla="*/ 3 h 34"/>
              </a:gdLst>
              <a:ahLst/>
              <a:cxnLst>
                <a:cxn ang="0">
                  <a:pos x="T0" y="T1"/>
                </a:cxn>
                <a:cxn ang="0">
                  <a:pos x="T2" y="T3"/>
                </a:cxn>
                <a:cxn ang="0">
                  <a:pos x="T4" y="T5"/>
                </a:cxn>
                <a:cxn ang="0">
                  <a:pos x="T6" y="T7"/>
                </a:cxn>
                <a:cxn ang="0">
                  <a:pos x="T8" y="T9"/>
                </a:cxn>
              </a:cxnLst>
              <a:rect l="0" t="0" r="r" b="b"/>
              <a:pathLst>
                <a:path w="45" h="34">
                  <a:moveTo>
                    <a:pt x="45" y="3"/>
                  </a:moveTo>
                  <a:cubicBezTo>
                    <a:pt x="44" y="8"/>
                    <a:pt x="43" y="12"/>
                    <a:pt x="40" y="15"/>
                  </a:cubicBezTo>
                  <a:cubicBezTo>
                    <a:pt x="36" y="23"/>
                    <a:pt x="30" y="29"/>
                    <a:pt x="21" y="32"/>
                  </a:cubicBezTo>
                  <a:cubicBezTo>
                    <a:pt x="14" y="34"/>
                    <a:pt x="7" y="33"/>
                    <a:pt x="0" y="30"/>
                  </a:cubicBezTo>
                  <a:cubicBezTo>
                    <a:pt x="5" y="13"/>
                    <a:pt x="29" y="0"/>
                    <a:pt x="4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4" name="Freeform 18">
              <a:extLst>
                <a:ext uri="{FF2B5EF4-FFF2-40B4-BE49-F238E27FC236}">
                  <a16:creationId xmlns:a16="http://schemas.microsoft.com/office/drawing/2014/main" id="{82F74D17-DAF6-49D4-B88E-11DAC57B3371}"/>
                </a:ext>
              </a:extLst>
            </p:cNvPr>
            <p:cNvSpPr>
              <a:spLocks/>
            </p:cNvSpPr>
            <p:nvPr/>
          </p:nvSpPr>
          <p:spPr bwMode="auto">
            <a:xfrm>
              <a:off x="689293" y="1311275"/>
              <a:ext cx="84137" cy="58738"/>
            </a:xfrm>
            <a:custGeom>
              <a:avLst/>
              <a:gdLst>
                <a:gd name="T0" fmla="*/ 0 w 45"/>
                <a:gd name="T1" fmla="*/ 1 h 32"/>
                <a:gd name="T2" fmla="*/ 45 w 45"/>
                <a:gd name="T3" fmla="*/ 29 h 32"/>
                <a:gd name="T4" fmla="*/ 35 w 45"/>
                <a:gd name="T5" fmla="*/ 31 h 32"/>
                <a:gd name="T6" fmla="*/ 10 w 45"/>
                <a:gd name="T7" fmla="*/ 22 h 32"/>
                <a:gd name="T8" fmla="*/ 0 w 45"/>
                <a:gd name="T9" fmla="*/ 2 h 32"/>
                <a:gd name="T10" fmla="*/ 0 w 45"/>
                <a:gd name="T11" fmla="*/ 1 h 32"/>
              </a:gdLst>
              <a:ahLst/>
              <a:cxnLst>
                <a:cxn ang="0">
                  <a:pos x="T0" y="T1"/>
                </a:cxn>
                <a:cxn ang="0">
                  <a:pos x="T2" y="T3"/>
                </a:cxn>
                <a:cxn ang="0">
                  <a:pos x="T4" y="T5"/>
                </a:cxn>
                <a:cxn ang="0">
                  <a:pos x="T6" y="T7"/>
                </a:cxn>
                <a:cxn ang="0">
                  <a:pos x="T8" y="T9"/>
                </a:cxn>
                <a:cxn ang="0">
                  <a:pos x="T10" y="T11"/>
                </a:cxn>
              </a:cxnLst>
              <a:rect l="0" t="0" r="r" b="b"/>
              <a:pathLst>
                <a:path w="45" h="32">
                  <a:moveTo>
                    <a:pt x="0" y="1"/>
                  </a:moveTo>
                  <a:cubicBezTo>
                    <a:pt x="21" y="0"/>
                    <a:pt x="34" y="8"/>
                    <a:pt x="45" y="29"/>
                  </a:cubicBezTo>
                  <a:cubicBezTo>
                    <a:pt x="42" y="29"/>
                    <a:pt x="39" y="31"/>
                    <a:pt x="35" y="31"/>
                  </a:cubicBezTo>
                  <a:cubicBezTo>
                    <a:pt x="25" y="32"/>
                    <a:pt x="17" y="29"/>
                    <a:pt x="10" y="22"/>
                  </a:cubicBezTo>
                  <a:cubicBezTo>
                    <a:pt x="5" y="16"/>
                    <a:pt x="2" y="10"/>
                    <a:pt x="0" y="2"/>
                  </a:cubicBezTo>
                  <a:cubicBezTo>
                    <a:pt x="0" y="2"/>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5" name="Freeform 19">
              <a:extLst>
                <a:ext uri="{FF2B5EF4-FFF2-40B4-BE49-F238E27FC236}">
                  <a16:creationId xmlns:a16="http://schemas.microsoft.com/office/drawing/2014/main" id="{8255BFF9-955D-46EC-B19F-9DBBE38F7D6B}"/>
                </a:ext>
              </a:extLst>
            </p:cNvPr>
            <p:cNvSpPr>
              <a:spLocks/>
            </p:cNvSpPr>
            <p:nvPr/>
          </p:nvSpPr>
          <p:spPr bwMode="auto">
            <a:xfrm>
              <a:off x="736918" y="1385888"/>
              <a:ext cx="96837" cy="52388"/>
            </a:xfrm>
            <a:custGeom>
              <a:avLst/>
              <a:gdLst>
                <a:gd name="T0" fmla="*/ 51 w 51"/>
                <a:gd name="T1" fmla="*/ 18 h 28"/>
                <a:gd name="T2" fmla="*/ 19 w 51"/>
                <a:gd name="T3" fmla="*/ 23 h 28"/>
                <a:gd name="T4" fmla="*/ 0 w 51"/>
                <a:gd name="T5" fmla="*/ 4 h 28"/>
                <a:gd name="T6" fmla="*/ 22 w 51"/>
                <a:gd name="T7" fmla="*/ 1 h 28"/>
                <a:gd name="T8" fmla="*/ 51 w 51"/>
                <a:gd name="T9" fmla="*/ 18 h 28"/>
              </a:gdLst>
              <a:ahLst/>
              <a:cxnLst>
                <a:cxn ang="0">
                  <a:pos x="T0" y="T1"/>
                </a:cxn>
                <a:cxn ang="0">
                  <a:pos x="T2" y="T3"/>
                </a:cxn>
                <a:cxn ang="0">
                  <a:pos x="T4" y="T5"/>
                </a:cxn>
                <a:cxn ang="0">
                  <a:pos x="T6" y="T7"/>
                </a:cxn>
                <a:cxn ang="0">
                  <a:pos x="T8" y="T9"/>
                </a:cxn>
              </a:cxnLst>
              <a:rect l="0" t="0" r="r" b="b"/>
              <a:pathLst>
                <a:path w="51" h="28">
                  <a:moveTo>
                    <a:pt x="51" y="18"/>
                  </a:moveTo>
                  <a:cubicBezTo>
                    <a:pt x="42" y="26"/>
                    <a:pt x="29" y="28"/>
                    <a:pt x="19" y="23"/>
                  </a:cubicBezTo>
                  <a:cubicBezTo>
                    <a:pt x="11" y="18"/>
                    <a:pt x="5" y="12"/>
                    <a:pt x="0" y="4"/>
                  </a:cubicBezTo>
                  <a:cubicBezTo>
                    <a:pt x="7" y="1"/>
                    <a:pt x="15" y="0"/>
                    <a:pt x="22" y="1"/>
                  </a:cubicBezTo>
                  <a:cubicBezTo>
                    <a:pt x="34" y="3"/>
                    <a:pt x="43" y="10"/>
                    <a:pt x="5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6" name="Freeform 20">
              <a:extLst>
                <a:ext uri="{FF2B5EF4-FFF2-40B4-BE49-F238E27FC236}">
                  <a16:creationId xmlns:a16="http://schemas.microsoft.com/office/drawing/2014/main" id="{0D585962-CFF4-4ED4-B85D-930A5EF75442}"/>
                </a:ext>
              </a:extLst>
            </p:cNvPr>
            <p:cNvSpPr>
              <a:spLocks/>
            </p:cNvSpPr>
            <p:nvPr/>
          </p:nvSpPr>
          <p:spPr bwMode="auto">
            <a:xfrm>
              <a:off x="1595755" y="1377950"/>
              <a:ext cx="95250" cy="60325"/>
            </a:xfrm>
            <a:custGeom>
              <a:avLst/>
              <a:gdLst>
                <a:gd name="T0" fmla="*/ 0 w 51"/>
                <a:gd name="T1" fmla="*/ 22 h 32"/>
                <a:gd name="T2" fmla="*/ 51 w 51"/>
                <a:gd name="T3" fmla="*/ 8 h 32"/>
                <a:gd name="T4" fmla="*/ 47 w 51"/>
                <a:gd name="T5" fmla="*/ 14 h 32"/>
                <a:gd name="T6" fmla="*/ 31 w 51"/>
                <a:gd name="T7" fmla="*/ 27 h 32"/>
                <a:gd name="T8" fmla="*/ 0 w 51"/>
                <a:gd name="T9" fmla="*/ 22 h 32"/>
              </a:gdLst>
              <a:ahLst/>
              <a:cxnLst>
                <a:cxn ang="0">
                  <a:pos x="T0" y="T1"/>
                </a:cxn>
                <a:cxn ang="0">
                  <a:pos x="T2" y="T3"/>
                </a:cxn>
                <a:cxn ang="0">
                  <a:pos x="T4" y="T5"/>
                </a:cxn>
                <a:cxn ang="0">
                  <a:pos x="T6" y="T7"/>
                </a:cxn>
                <a:cxn ang="0">
                  <a:pos x="T8" y="T9"/>
                </a:cxn>
              </a:cxnLst>
              <a:rect l="0" t="0" r="r" b="b"/>
              <a:pathLst>
                <a:path w="51" h="32">
                  <a:moveTo>
                    <a:pt x="0" y="22"/>
                  </a:moveTo>
                  <a:cubicBezTo>
                    <a:pt x="11" y="7"/>
                    <a:pt x="36" y="0"/>
                    <a:pt x="51" y="8"/>
                  </a:cubicBezTo>
                  <a:cubicBezTo>
                    <a:pt x="50" y="10"/>
                    <a:pt x="48" y="12"/>
                    <a:pt x="47" y="14"/>
                  </a:cubicBezTo>
                  <a:cubicBezTo>
                    <a:pt x="43" y="19"/>
                    <a:pt x="38" y="24"/>
                    <a:pt x="31" y="27"/>
                  </a:cubicBezTo>
                  <a:cubicBezTo>
                    <a:pt x="21" y="32"/>
                    <a:pt x="9" y="30"/>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7" name="Freeform 21">
              <a:extLst>
                <a:ext uri="{FF2B5EF4-FFF2-40B4-BE49-F238E27FC236}">
                  <a16:creationId xmlns:a16="http://schemas.microsoft.com/office/drawing/2014/main" id="{F3B3A839-7105-4E87-BC25-16E425DDA61E}"/>
                </a:ext>
              </a:extLst>
            </p:cNvPr>
            <p:cNvSpPr>
              <a:spLocks/>
            </p:cNvSpPr>
            <p:nvPr/>
          </p:nvSpPr>
          <p:spPr bwMode="auto">
            <a:xfrm>
              <a:off x="1689418" y="1135063"/>
              <a:ext cx="53975" cy="93663"/>
            </a:xfrm>
            <a:custGeom>
              <a:avLst/>
              <a:gdLst>
                <a:gd name="T0" fmla="*/ 11 w 29"/>
                <a:gd name="T1" fmla="*/ 50 h 50"/>
                <a:gd name="T2" fmla="*/ 13 w 29"/>
                <a:gd name="T3" fmla="*/ 0 h 50"/>
                <a:gd name="T4" fmla="*/ 11 w 29"/>
                <a:gd name="T5" fmla="*/ 50 h 50"/>
              </a:gdLst>
              <a:ahLst/>
              <a:cxnLst>
                <a:cxn ang="0">
                  <a:pos x="T0" y="T1"/>
                </a:cxn>
                <a:cxn ang="0">
                  <a:pos x="T2" y="T3"/>
                </a:cxn>
                <a:cxn ang="0">
                  <a:pos x="T4" y="T5"/>
                </a:cxn>
              </a:cxnLst>
              <a:rect l="0" t="0" r="r" b="b"/>
              <a:pathLst>
                <a:path w="29" h="50">
                  <a:moveTo>
                    <a:pt x="11" y="50"/>
                  </a:moveTo>
                  <a:cubicBezTo>
                    <a:pt x="0" y="32"/>
                    <a:pt x="0" y="18"/>
                    <a:pt x="13" y="0"/>
                  </a:cubicBezTo>
                  <a:cubicBezTo>
                    <a:pt x="29" y="14"/>
                    <a:pt x="29" y="36"/>
                    <a:pt x="1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8" name="Freeform 22">
              <a:extLst>
                <a:ext uri="{FF2B5EF4-FFF2-40B4-BE49-F238E27FC236}">
                  <a16:creationId xmlns:a16="http://schemas.microsoft.com/office/drawing/2014/main" id="{FCE61A09-6905-438D-BDBA-5983AFE16CC5}"/>
                </a:ext>
              </a:extLst>
            </p:cNvPr>
            <p:cNvSpPr>
              <a:spLocks/>
            </p:cNvSpPr>
            <p:nvPr/>
          </p:nvSpPr>
          <p:spPr bwMode="auto">
            <a:xfrm>
              <a:off x="684530" y="1135063"/>
              <a:ext cx="55562" cy="93663"/>
            </a:xfrm>
            <a:custGeom>
              <a:avLst/>
              <a:gdLst>
                <a:gd name="T0" fmla="*/ 18 w 29"/>
                <a:gd name="T1" fmla="*/ 50 h 50"/>
                <a:gd name="T2" fmla="*/ 16 w 29"/>
                <a:gd name="T3" fmla="*/ 0 h 50"/>
                <a:gd name="T4" fmla="*/ 18 w 29"/>
                <a:gd name="T5" fmla="*/ 50 h 50"/>
              </a:gdLst>
              <a:ahLst/>
              <a:cxnLst>
                <a:cxn ang="0">
                  <a:pos x="T0" y="T1"/>
                </a:cxn>
                <a:cxn ang="0">
                  <a:pos x="T2" y="T3"/>
                </a:cxn>
                <a:cxn ang="0">
                  <a:pos x="T4" y="T5"/>
                </a:cxn>
              </a:cxnLst>
              <a:rect l="0" t="0" r="r" b="b"/>
              <a:pathLst>
                <a:path w="29" h="50">
                  <a:moveTo>
                    <a:pt x="18" y="50"/>
                  </a:moveTo>
                  <a:cubicBezTo>
                    <a:pt x="0" y="36"/>
                    <a:pt x="0" y="14"/>
                    <a:pt x="16" y="0"/>
                  </a:cubicBezTo>
                  <a:cubicBezTo>
                    <a:pt x="28" y="13"/>
                    <a:pt x="29" y="35"/>
                    <a:pt x="18"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9" name="Freeform 23">
              <a:extLst>
                <a:ext uri="{FF2B5EF4-FFF2-40B4-BE49-F238E27FC236}">
                  <a16:creationId xmlns:a16="http://schemas.microsoft.com/office/drawing/2014/main" id="{A5442A77-1265-479F-8002-1DAA236C6098}"/>
                </a:ext>
              </a:extLst>
            </p:cNvPr>
            <p:cNvSpPr>
              <a:spLocks/>
            </p:cNvSpPr>
            <p:nvPr/>
          </p:nvSpPr>
          <p:spPr bwMode="auto">
            <a:xfrm>
              <a:off x="922655" y="1397000"/>
              <a:ext cx="66675" cy="65088"/>
            </a:xfrm>
            <a:custGeom>
              <a:avLst/>
              <a:gdLst>
                <a:gd name="T0" fmla="*/ 35 w 35"/>
                <a:gd name="T1" fmla="*/ 34 h 35"/>
                <a:gd name="T2" fmla="*/ 3 w 35"/>
                <a:gd name="T3" fmla="*/ 1 h 35"/>
                <a:gd name="T4" fmla="*/ 35 w 35"/>
                <a:gd name="T5" fmla="*/ 34 h 35"/>
              </a:gdLst>
              <a:ahLst/>
              <a:cxnLst>
                <a:cxn ang="0">
                  <a:pos x="T0" y="T1"/>
                </a:cxn>
                <a:cxn ang="0">
                  <a:pos x="T2" y="T3"/>
                </a:cxn>
                <a:cxn ang="0">
                  <a:pos x="T4" y="T5"/>
                </a:cxn>
              </a:cxnLst>
              <a:rect l="0" t="0" r="r" b="b"/>
              <a:pathLst>
                <a:path w="35" h="35">
                  <a:moveTo>
                    <a:pt x="35" y="34"/>
                  </a:moveTo>
                  <a:cubicBezTo>
                    <a:pt x="15" y="35"/>
                    <a:pt x="0" y="24"/>
                    <a:pt x="3" y="1"/>
                  </a:cubicBezTo>
                  <a:cubicBezTo>
                    <a:pt x="17" y="0"/>
                    <a:pt x="35" y="18"/>
                    <a:pt x="3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0" name="Freeform 24">
              <a:extLst>
                <a:ext uri="{FF2B5EF4-FFF2-40B4-BE49-F238E27FC236}">
                  <a16:creationId xmlns:a16="http://schemas.microsoft.com/office/drawing/2014/main" id="{13982C30-4525-4481-9C7D-D793365535F8}"/>
                </a:ext>
              </a:extLst>
            </p:cNvPr>
            <p:cNvSpPr>
              <a:spLocks/>
            </p:cNvSpPr>
            <p:nvPr/>
          </p:nvSpPr>
          <p:spPr bwMode="auto">
            <a:xfrm>
              <a:off x="1576705" y="1323975"/>
              <a:ext cx="53975" cy="82550"/>
            </a:xfrm>
            <a:custGeom>
              <a:avLst/>
              <a:gdLst>
                <a:gd name="T0" fmla="*/ 15 w 29"/>
                <a:gd name="T1" fmla="*/ 0 h 44"/>
                <a:gd name="T2" fmla="*/ 4 w 29"/>
                <a:gd name="T3" fmla="*/ 44 h 44"/>
                <a:gd name="T4" fmla="*/ 1 w 29"/>
                <a:gd name="T5" fmla="*/ 23 h 44"/>
                <a:gd name="T6" fmla="*/ 15 w 29"/>
                <a:gd name="T7" fmla="*/ 0 h 44"/>
              </a:gdLst>
              <a:ahLst/>
              <a:cxnLst>
                <a:cxn ang="0">
                  <a:pos x="T0" y="T1"/>
                </a:cxn>
                <a:cxn ang="0">
                  <a:pos x="T2" y="T3"/>
                </a:cxn>
                <a:cxn ang="0">
                  <a:pos x="T4" y="T5"/>
                </a:cxn>
                <a:cxn ang="0">
                  <a:pos x="T6" y="T7"/>
                </a:cxn>
              </a:cxnLst>
              <a:rect l="0" t="0" r="r" b="b"/>
              <a:pathLst>
                <a:path w="29" h="44">
                  <a:moveTo>
                    <a:pt x="15" y="0"/>
                  </a:moveTo>
                  <a:cubicBezTo>
                    <a:pt x="29" y="18"/>
                    <a:pt x="22" y="35"/>
                    <a:pt x="4" y="44"/>
                  </a:cubicBezTo>
                  <a:cubicBezTo>
                    <a:pt x="2" y="37"/>
                    <a:pt x="0" y="30"/>
                    <a:pt x="1" y="23"/>
                  </a:cubicBezTo>
                  <a:cubicBezTo>
                    <a:pt x="1" y="13"/>
                    <a:pt x="7" y="6"/>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1" name="Freeform 25">
              <a:extLst>
                <a:ext uri="{FF2B5EF4-FFF2-40B4-BE49-F238E27FC236}">
                  <a16:creationId xmlns:a16="http://schemas.microsoft.com/office/drawing/2014/main" id="{196A0631-2556-4335-89C7-1292D4DF593D}"/>
                </a:ext>
              </a:extLst>
            </p:cNvPr>
            <p:cNvSpPr>
              <a:spLocks/>
            </p:cNvSpPr>
            <p:nvPr/>
          </p:nvSpPr>
          <p:spPr bwMode="auto">
            <a:xfrm>
              <a:off x="752793" y="1268413"/>
              <a:ext cx="55562" cy="84138"/>
            </a:xfrm>
            <a:custGeom>
              <a:avLst/>
              <a:gdLst>
                <a:gd name="T0" fmla="*/ 18 w 30"/>
                <a:gd name="T1" fmla="*/ 45 h 45"/>
                <a:gd name="T2" fmla="*/ 19 w 30"/>
                <a:gd name="T3" fmla="*/ 0 h 45"/>
                <a:gd name="T4" fmla="*/ 18 w 30"/>
                <a:gd name="T5" fmla="*/ 45 h 45"/>
              </a:gdLst>
              <a:ahLst/>
              <a:cxnLst>
                <a:cxn ang="0">
                  <a:pos x="T0" y="T1"/>
                </a:cxn>
                <a:cxn ang="0">
                  <a:pos x="T2" y="T3"/>
                </a:cxn>
                <a:cxn ang="0">
                  <a:pos x="T4" y="T5"/>
                </a:cxn>
              </a:cxnLst>
              <a:rect l="0" t="0" r="r" b="b"/>
              <a:pathLst>
                <a:path w="30" h="45">
                  <a:moveTo>
                    <a:pt x="18" y="45"/>
                  </a:moveTo>
                  <a:cubicBezTo>
                    <a:pt x="4" y="33"/>
                    <a:pt x="0" y="14"/>
                    <a:pt x="19" y="0"/>
                  </a:cubicBezTo>
                  <a:cubicBezTo>
                    <a:pt x="30" y="9"/>
                    <a:pt x="30" y="34"/>
                    <a:pt x="1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2" name="Freeform 26">
              <a:extLst>
                <a:ext uri="{FF2B5EF4-FFF2-40B4-BE49-F238E27FC236}">
                  <a16:creationId xmlns:a16="http://schemas.microsoft.com/office/drawing/2014/main" id="{61263113-AC87-447C-A7C2-7198947504F7}"/>
                </a:ext>
              </a:extLst>
            </p:cNvPr>
            <p:cNvSpPr>
              <a:spLocks/>
            </p:cNvSpPr>
            <p:nvPr/>
          </p:nvSpPr>
          <p:spPr bwMode="auto">
            <a:xfrm>
              <a:off x="730568" y="1206500"/>
              <a:ext cx="52387" cy="79375"/>
            </a:xfrm>
            <a:custGeom>
              <a:avLst/>
              <a:gdLst>
                <a:gd name="T0" fmla="*/ 21 w 28"/>
                <a:gd name="T1" fmla="*/ 0 h 43"/>
                <a:gd name="T2" fmla="*/ 9 w 28"/>
                <a:gd name="T3" fmla="*/ 43 h 43"/>
                <a:gd name="T4" fmla="*/ 3 w 28"/>
                <a:gd name="T5" fmla="*/ 18 h 43"/>
                <a:gd name="T6" fmla="*/ 21 w 28"/>
                <a:gd name="T7" fmla="*/ 0 h 43"/>
              </a:gdLst>
              <a:ahLst/>
              <a:cxnLst>
                <a:cxn ang="0">
                  <a:pos x="T0" y="T1"/>
                </a:cxn>
                <a:cxn ang="0">
                  <a:pos x="T2" y="T3"/>
                </a:cxn>
                <a:cxn ang="0">
                  <a:pos x="T4" y="T5"/>
                </a:cxn>
                <a:cxn ang="0">
                  <a:pos x="T6" y="T7"/>
                </a:cxn>
              </a:cxnLst>
              <a:rect l="0" t="0" r="r" b="b"/>
              <a:pathLst>
                <a:path w="28" h="43">
                  <a:moveTo>
                    <a:pt x="21" y="0"/>
                  </a:moveTo>
                  <a:cubicBezTo>
                    <a:pt x="28" y="15"/>
                    <a:pt x="25" y="29"/>
                    <a:pt x="9" y="43"/>
                  </a:cubicBezTo>
                  <a:cubicBezTo>
                    <a:pt x="4" y="35"/>
                    <a:pt x="0" y="27"/>
                    <a:pt x="3" y="18"/>
                  </a:cubicBezTo>
                  <a:cubicBezTo>
                    <a:pt x="6" y="8"/>
                    <a:pt x="13" y="3"/>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3" name="Freeform 27">
              <a:extLst>
                <a:ext uri="{FF2B5EF4-FFF2-40B4-BE49-F238E27FC236}">
                  <a16:creationId xmlns:a16="http://schemas.microsoft.com/office/drawing/2014/main" id="{665BB4CD-8DEF-425A-8ED2-A5AFD7079F14}"/>
                </a:ext>
              </a:extLst>
            </p:cNvPr>
            <p:cNvSpPr>
              <a:spLocks/>
            </p:cNvSpPr>
            <p:nvPr/>
          </p:nvSpPr>
          <p:spPr bwMode="auto">
            <a:xfrm>
              <a:off x="806768" y="1323975"/>
              <a:ext cx="52387" cy="82550"/>
            </a:xfrm>
            <a:custGeom>
              <a:avLst/>
              <a:gdLst>
                <a:gd name="T0" fmla="*/ 20 w 28"/>
                <a:gd name="T1" fmla="*/ 44 h 44"/>
                <a:gd name="T2" fmla="*/ 2 w 28"/>
                <a:gd name="T3" fmla="*/ 24 h 44"/>
                <a:gd name="T4" fmla="*/ 9 w 28"/>
                <a:gd name="T5" fmla="*/ 0 h 44"/>
                <a:gd name="T6" fmla="*/ 20 w 28"/>
                <a:gd name="T7" fmla="*/ 44 h 44"/>
              </a:gdLst>
              <a:ahLst/>
              <a:cxnLst>
                <a:cxn ang="0">
                  <a:pos x="T0" y="T1"/>
                </a:cxn>
                <a:cxn ang="0">
                  <a:pos x="T2" y="T3"/>
                </a:cxn>
                <a:cxn ang="0">
                  <a:pos x="T4" y="T5"/>
                </a:cxn>
                <a:cxn ang="0">
                  <a:pos x="T6" y="T7"/>
                </a:cxn>
              </a:cxnLst>
              <a:rect l="0" t="0" r="r" b="b"/>
              <a:pathLst>
                <a:path w="28" h="44">
                  <a:moveTo>
                    <a:pt x="20" y="44"/>
                  </a:moveTo>
                  <a:cubicBezTo>
                    <a:pt x="11" y="39"/>
                    <a:pt x="4" y="34"/>
                    <a:pt x="2" y="24"/>
                  </a:cubicBezTo>
                  <a:cubicBezTo>
                    <a:pt x="0" y="15"/>
                    <a:pt x="4" y="7"/>
                    <a:pt x="9" y="0"/>
                  </a:cubicBezTo>
                  <a:cubicBezTo>
                    <a:pt x="22" y="8"/>
                    <a:pt x="28" y="29"/>
                    <a:pt x="2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4" name="Freeform 28">
              <a:extLst>
                <a:ext uri="{FF2B5EF4-FFF2-40B4-BE49-F238E27FC236}">
                  <a16:creationId xmlns:a16="http://schemas.microsoft.com/office/drawing/2014/main" id="{A2DF4059-F338-4521-98BD-635172AFB47A}"/>
                </a:ext>
              </a:extLst>
            </p:cNvPr>
            <p:cNvSpPr>
              <a:spLocks/>
            </p:cNvSpPr>
            <p:nvPr/>
          </p:nvSpPr>
          <p:spPr bwMode="auto">
            <a:xfrm>
              <a:off x="1622743" y="1268413"/>
              <a:ext cx="50800" cy="84138"/>
            </a:xfrm>
            <a:custGeom>
              <a:avLst/>
              <a:gdLst>
                <a:gd name="T0" fmla="*/ 8 w 27"/>
                <a:gd name="T1" fmla="*/ 0 h 45"/>
                <a:gd name="T2" fmla="*/ 9 w 27"/>
                <a:gd name="T3" fmla="*/ 45 h 45"/>
                <a:gd name="T4" fmla="*/ 0 w 27"/>
                <a:gd name="T5" fmla="*/ 22 h 45"/>
                <a:gd name="T6" fmla="*/ 8 w 27"/>
                <a:gd name="T7" fmla="*/ 0 h 45"/>
              </a:gdLst>
              <a:ahLst/>
              <a:cxnLst>
                <a:cxn ang="0">
                  <a:pos x="T0" y="T1"/>
                </a:cxn>
                <a:cxn ang="0">
                  <a:pos x="T2" y="T3"/>
                </a:cxn>
                <a:cxn ang="0">
                  <a:pos x="T4" y="T5"/>
                </a:cxn>
                <a:cxn ang="0">
                  <a:pos x="T6" y="T7"/>
                </a:cxn>
              </a:cxnLst>
              <a:rect l="0" t="0" r="r" b="b"/>
              <a:pathLst>
                <a:path w="27" h="45">
                  <a:moveTo>
                    <a:pt x="8" y="0"/>
                  </a:moveTo>
                  <a:cubicBezTo>
                    <a:pt x="27" y="13"/>
                    <a:pt x="25" y="32"/>
                    <a:pt x="9" y="45"/>
                  </a:cubicBezTo>
                  <a:cubicBezTo>
                    <a:pt x="4" y="38"/>
                    <a:pt x="1" y="31"/>
                    <a:pt x="0" y="22"/>
                  </a:cubicBezTo>
                  <a:cubicBezTo>
                    <a:pt x="0" y="14"/>
                    <a:pt x="3" y="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5" name="Freeform 29">
              <a:extLst>
                <a:ext uri="{FF2B5EF4-FFF2-40B4-BE49-F238E27FC236}">
                  <a16:creationId xmlns:a16="http://schemas.microsoft.com/office/drawing/2014/main" id="{465EEB0E-0185-4C7A-AC40-AA6D9A689E39}"/>
                </a:ext>
              </a:extLst>
            </p:cNvPr>
            <p:cNvSpPr>
              <a:spLocks/>
            </p:cNvSpPr>
            <p:nvPr/>
          </p:nvSpPr>
          <p:spPr bwMode="auto">
            <a:xfrm>
              <a:off x="1508443" y="1368425"/>
              <a:ext cx="61912" cy="73025"/>
            </a:xfrm>
            <a:custGeom>
              <a:avLst/>
              <a:gdLst>
                <a:gd name="T0" fmla="*/ 3 w 33"/>
                <a:gd name="T1" fmla="*/ 39 h 39"/>
                <a:gd name="T2" fmla="*/ 25 w 33"/>
                <a:gd name="T3" fmla="*/ 0 h 39"/>
                <a:gd name="T4" fmla="*/ 3 w 33"/>
                <a:gd name="T5" fmla="*/ 39 h 39"/>
              </a:gdLst>
              <a:ahLst/>
              <a:cxnLst>
                <a:cxn ang="0">
                  <a:pos x="T0" y="T1"/>
                </a:cxn>
                <a:cxn ang="0">
                  <a:pos x="T2" y="T3"/>
                </a:cxn>
                <a:cxn ang="0">
                  <a:pos x="T4" y="T5"/>
                </a:cxn>
              </a:cxnLst>
              <a:rect l="0" t="0" r="r" b="b"/>
              <a:pathLst>
                <a:path w="33" h="39">
                  <a:moveTo>
                    <a:pt x="3" y="39"/>
                  </a:moveTo>
                  <a:cubicBezTo>
                    <a:pt x="0" y="23"/>
                    <a:pt x="10" y="4"/>
                    <a:pt x="25" y="0"/>
                  </a:cubicBezTo>
                  <a:cubicBezTo>
                    <a:pt x="33" y="17"/>
                    <a:pt x="27" y="35"/>
                    <a:pt x="3"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6" name="Freeform 30">
              <a:extLst>
                <a:ext uri="{FF2B5EF4-FFF2-40B4-BE49-F238E27FC236}">
                  <a16:creationId xmlns:a16="http://schemas.microsoft.com/office/drawing/2014/main" id="{7EDB1AA9-7A26-436C-9529-531F2BF904A6}"/>
                </a:ext>
              </a:extLst>
            </p:cNvPr>
            <p:cNvSpPr>
              <a:spLocks/>
            </p:cNvSpPr>
            <p:nvPr/>
          </p:nvSpPr>
          <p:spPr bwMode="auto">
            <a:xfrm>
              <a:off x="1440180" y="1398588"/>
              <a:ext cx="58737" cy="61913"/>
            </a:xfrm>
            <a:custGeom>
              <a:avLst/>
              <a:gdLst>
                <a:gd name="T0" fmla="*/ 0 w 32"/>
                <a:gd name="T1" fmla="*/ 33 h 33"/>
                <a:gd name="T2" fmla="*/ 32 w 32"/>
                <a:gd name="T3" fmla="*/ 0 h 33"/>
                <a:gd name="T4" fmla="*/ 26 w 32"/>
                <a:gd name="T5" fmla="*/ 24 h 33"/>
                <a:gd name="T6" fmla="*/ 0 w 32"/>
                <a:gd name="T7" fmla="*/ 33 h 33"/>
              </a:gdLst>
              <a:ahLst/>
              <a:cxnLst>
                <a:cxn ang="0">
                  <a:pos x="T0" y="T1"/>
                </a:cxn>
                <a:cxn ang="0">
                  <a:pos x="T2" y="T3"/>
                </a:cxn>
                <a:cxn ang="0">
                  <a:pos x="T4" y="T5"/>
                </a:cxn>
                <a:cxn ang="0">
                  <a:pos x="T6" y="T7"/>
                </a:cxn>
              </a:cxnLst>
              <a:rect l="0" t="0" r="r" b="b"/>
              <a:pathLst>
                <a:path w="32" h="33">
                  <a:moveTo>
                    <a:pt x="0" y="33"/>
                  </a:moveTo>
                  <a:cubicBezTo>
                    <a:pt x="4" y="12"/>
                    <a:pt x="14" y="2"/>
                    <a:pt x="32" y="0"/>
                  </a:cubicBezTo>
                  <a:cubicBezTo>
                    <a:pt x="32" y="9"/>
                    <a:pt x="32" y="17"/>
                    <a:pt x="26" y="24"/>
                  </a:cubicBezTo>
                  <a:cubicBezTo>
                    <a:pt x="19" y="32"/>
                    <a:pt x="10" y="33"/>
                    <a:pt x="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7" name="Freeform 31">
              <a:extLst>
                <a:ext uri="{FF2B5EF4-FFF2-40B4-BE49-F238E27FC236}">
                  <a16:creationId xmlns:a16="http://schemas.microsoft.com/office/drawing/2014/main" id="{D0249660-4808-4DCA-B23E-A76ECABA8632}"/>
                </a:ext>
              </a:extLst>
            </p:cNvPr>
            <p:cNvSpPr>
              <a:spLocks/>
            </p:cNvSpPr>
            <p:nvPr/>
          </p:nvSpPr>
          <p:spPr bwMode="auto">
            <a:xfrm>
              <a:off x="854393" y="1366838"/>
              <a:ext cx="58737" cy="74613"/>
            </a:xfrm>
            <a:custGeom>
              <a:avLst/>
              <a:gdLst>
                <a:gd name="T0" fmla="*/ 10 w 32"/>
                <a:gd name="T1" fmla="*/ 0 h 40"/>
                <a:gd name="T2" fmla="*/ 27 w 32"/>
                <a:gd name="T3" fmla="*/ 15 h 40"/>
                <a:gd name="T4" fmla="*/ 31 w 32"/>
                <a:gd name="T5" fmla="*/ 40 h 40"/>
                <a:gd name="T6" fmla="*/ 10 w 32"/>
                <a:gd name="T7" fmla="*/ 0 h 40"/>
              </a:gdLst>
              <a:ahLst/>
              <a:cxnLst>
                <a:cxn ang="0">
                  <a:pos x="T0" y="T1"/>
                </a:cxn>
                <a:cxn ang="0">
                  <a:pos x="T2" y="T3"/>
                </a:cxn>
                <a:cxn ang="0">
                  <a:pos x="T4" y="T5"/>
                </a:cxn>
                <a:cxn ang="0">
                  <a:pos x="T6" y="T7"/>
                </a:cxn>
              </a:cxnLst>
              <a:rect l="0" t="0" r="r" b="b"/>
              <a:pathLst>
                <a:path w="32" h="40">
                  <a:moveTo>
                    <a:pt x="10" y="0"/>
                  </a:moveTo>
                  <a:cubicBezTo>
                    <a:pt x="17" y="4"/>
                    <a:pt x="23" y="8"/>
                    <a:pt x="27" y="15"/>
                  </a:cubicBezTo>
                  <a:cubicBezTo>
                    <a:pt x="31" y="23"/>
                    <a:pt x="32" y="31"/>
                    <a:pt x="31" y="40"/>
                  </a:cubicBezTo>
                  <a:cubicBezTo>
                    <a:pt x="12" y="39"/>
                    <a:pt x="0" y="17"/>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8" name="Freeform 32">
              <a:extLst>
                <a:ext uri="{FF2B5EF4-FFF2-40B4-BE49-F238E27FC236}">
                  <a16:creationId xmlns:a16="http://schemas.microsoft.com/office/drawing/2014/main" id="{F1158275-7D81-40EB-A63D-FA8A55AF67AB}"/>
                </a:ext>
              </a:extLst>
            </p:cNvPr>
            <p:cNvSpPr>
              <a:spLocks/>
            </p:cNvSpPr>
            <p:nvPr/>
          </p:nvSpPr>
          <p:spPr bwMode="auto">
            <a:xfrm>
              <a:off x="1649730" y="1206500"/>
              <a:ext cx="55562" cy="79375"/>
            </a:xfrm>
            <a:custGeom>
              <a:avLst/>
              <a:gdLst>
                <a:gd name="T0" fmla="*/ 4 w 30"/>
                <a:gd name="T1" fmla="*/ 0 h 43"/>
                <a:gd name="T2" fmla="*/ 17 w 30"/>
                <a:gd name="T3" fmla="*/ 43 h 43"/>
                <a:gd name="T4" fmla="*/ 2 w 30"/>
                <a:gd name="T5" fmla="*/ 22 h 43"/>
                <a:gd name="T6" fmla="*/ 4 w 30"/>
                <a:gd name="T7" fmla="*/ 0 h 43"/>
              </a:gdLst>
              <a:ahLst/>
              <a:cxnLst>
                <a:cxn ang="0">
                  <a:pos x="T0" y="T1"/>
                </a:cxn>
                <a:cxn ang="0">
                  <a:pos x="T2" y="T3"/>
                </a:cxn>
                <a:cxn ang="0">
                  <a:pos x="T4" y="T5"/>
                </a:cxn>
                <a:cxn ang="0">
                  <a:pos x="T6" y="T7"/>
                </a:cxn>
              </a:cxnLst>
              <a:rect l="0" t="0" r="r" b="b"/>
              <a:pathLst>
                <a:path w="30" h="43">
                  <a:moveTo>
                    <a:pt x="4" y="0"/>
                  </a:moveTo>
                  <a:cubicBezTo>
                    <a:pt x="23" y="4"/>
                    <a:pt x="30" y="28"/>
                    <a:pt x="17" y="43"/>
                  </a:cubicBezTo>
                  <a:cubicBezTo>
                    <a:pt x="10" y="37"/>
                    <a:pt x="5" y="31"/>
                    <a:pt x="2" y="22"/>
                  </a:cubicBezTo>
                  <a:cubicBezTo>
                    <a:pt x="0" y="16"/>
                    <a:pt x="1" y="5"/>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9" name="Freeform 33">
              <a:extLst>
                <a:ext uri="{FF2B5EF4-FFF2-40B4-BE49-F238E27FC236}">
                  <a16:creationId xmlns:a16="http://schemas.microsoft.com/office/drawing/2014/main" id="{020CA2C2-86EA-4B30-98C5-50C78A9D2EB4}"/>
                </a:ext>
              </a:extLst>
            </p:cNvPr>
            <p:cNvSpPr>
              <a:spLocks/>
            </p:cNvSpPr>
            <p:nvPr/>
          </p:nvSpPr>
          <p:spPr bwMode="auto">
            <a:xfrm>
              <a:off x="949643" y="1285875"/>
              <a:ext cx="44450" cy="44450"/>
            </a:xfrm>
            <a:custGeom>
              <a:avLst/>
              <a:gdLst>
                <a:gd name="T0" fmla="*/ 5 w 24"/>
                <a:gd name="T1" fmla="*/ 0 h 23"/>
                <a:gd name="T2" fmla="*/ 11 w 24"/>
                <a:gd name="T3" fmla="*/ 4 h 23"/>
                <a:gd name="T4" fmla="*/ 14 w 24"/>
                <a:gd name="T5" fmla="*/ 4 h 23"/>
                <a:gd name="T6" fmla="*/ 20 w 24"/>
                <a:gd name="T7" fmla="*/ 0 h 23"/>
                <a:gd name="T8" fmla="*/ 18 w 24"/>
                <a:gd name="T9" fmla="*/ 7 h 23"/>
                <a:gd name="T10" fmla="*/ 19 w 24"/>
                <a:gd name="T11" fmla="*/ 9 h 23"/>
                <a:gd name="T12" fmla="*/ 24 w 24"/>
                <a:gd name="T13" fmla="*/ 14 h 23"/>
                <a:gd name="T14" fmla="*/ 18 w 24"/>
                <a:gd name="T15" fmla="*/ 15 h 23"/>
                <a:gd name="T16" fmla="*/ 15 w 24"/>
                <a:gd name="T17" fmla="*/ 16 h 23"/>
                <a:gd name="T18" fmla="*/ 12 w 24"/>
                <a:gd name="T19" fmla="*/ 23 h 23"/>
                <a:gd name="T20" fmla="*/ 10 w 24"/>
                <a:gd name="T21" fmla="*/ 17 h 23"/>
                <a:gd name="T22" fmla="*/ 7 w 24"/>
                <a:gd name="T23" fmla="*/ 15 h 23"/>
                <a:gd name="T24" fmla="*/ 0 w 24"/>
                <a:gd name="T25" fmla="*/ 14 h 23"/>
                <a:gd name="T26" fmla="*/ 6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3"/>
                    <a:pt x="11" y="4"/>
                  </a:cubicBezTo>
                  <a:cubicBezTo>
                    <a:pt x="12" y="4"/>
                    <a:pt x="13" y="4"/>
                    <a:pt x="14" y="4"/>
                  </a:cubicBezTo>
                  <a:cubicBezTo>
                    <a:pt x="16" y="3"/>
                    <a:pt x="17" y="1"/>
                    <a:pt x="20" y="0"/>
                  </a:cubicBezTo>
                  <a:cubicBezTo>
                    <a:pt x="19" y="3"/>
                    <a:pt x="19" y="5"/>
                    <a:pt x="18" y="7"/>
                  </a:cubicBezTo>
                  <a:cubicBezTo>
                    <a:pt x="18" y="8"/>
                    <a:pt x="18" y="9"/>
                    <a:pt x="19" y="9"/>
                  </a:cubicBezTo>
                  <a:cubicBezTo>
                    <a:pt x="21" y="11"/>
                    <a:pt x="22" y="12"/>
                    <a:pt x="24" y="14"/>
                  </a:cubicBezTo>
                  <a:cubicBezTo>
                    <a:pt x="22" y="14"/>
                    <a:pt x="20" y="14"/>
                    <a:pt x="18" y="15"/>
                  </a:cubicBezTo>
                  <a:cubicBezTo>
                    <a:pt x="16" y="15"/>
                    <a:pt x="16" y="15"/>
                    <a:pt x="15" y="16"/>
                  </a:cubicBezTo>
                  <a:cubicBezTo>
                    <a:pt x="14" y="18"/>
                    <a:pt x="13" y="20"/>
                    <a:pt x="12" y="23"/>
                  </a:cubicBezTo>
                  <a:cubicBezTo>
                    <a:pt x="12" y="20"/>
                    <a:pt x="11" y="18"/>
                    <a:pt x="10" y="17"/>
                  </a:cubicBezTo>
                  <a:cubicBezTo>
                    <a:pt x="9" y="15"/>
                    <a:pt x="8" y="15"/>
                    <a:pt x="7" y="15"/>
                  </a:cubicBezTo>
                  <a:cubicBezTo>
                    <a:pt x="5" y="14"/>
                    <a:pt x="3" y="14"/>
                    <a:pt x="0" y="14"/>
                  </a:cubicBezTo>
                  <a:cubicBezTo>
                    <a:pt x="2" y="12"/>
                    <a:pt x="4" y="11"/>
                    <a:pt x="6" y="9"/>
                  </a:cubicBezTo>
                  <a:cubicBezTo>
                    <a:pt x="6" y="9"/>
                    <a:pt x="7" y="8"/>
                    <a:pt x="6" y="7"/>
                  </a:cubicBezTo>
                  <a:cubicBezTo>
                    <a:pt x="6" y="5"/>
                    <a:pt x="5" y="3"/>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0" name="Freeform 34">
              <a:extLst>
                <a:ext uri="{FF2B5EF4-FFF2-40B4-BE49-F238E27FC236}">
                  <a16:creationId xmlns:a16="http://schemas.microsoft.com/office/drawing/2014/main" id="{F6079FAF-1AFE-44DA-8290-7EFD810603BC}"/>
                </a:ext>
              </a:extLst>
            </p:cNvPr>
            <p:cNvSpPr>
              <a:spLocks/>
            </p:cNvSpPr>
            <p:nvPr/>
          </p:nvSpPr>
          <p:spPr bwMode="auto">
            <a:xfrm>
              <a:off x="1252855" y="1285875"/>
              <a:ext cx="44450" cy="44450"/>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0 w 24"/>
                <a:gd name="T21" fmla="*/ 4 h 23"/>
                <a:gd name="T22" fmla="*/ 13 w 24"/>
                <a:gd name="T23" fmla="*/ 4 h 23"/>
                <a:gd name="T24" fmla="*/ 19 w 24"/>
                <a:gd name="T25" fmla="*/ 0 h 23"/>
                <a:gd name="T26" fmla="*/ 18 w 24"/>
                <a:gd name="T27" fmla="*/ 6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4" y="14"/>
                    <a:pt x="2" y="14"/>
                    <a:pt x="0" y="14"/>
                  </a:cubicBezTo>
                  <a:cubicBezTo>
                    <a:pt x="2" y="12"/>
                    <a:pt x="3" y="11"/>
                    <a:pt x="5" y="9"/>
                  </a:cubicBezTo>
                  <a:cubicBezTo>
                    <a:pt x="6" y="9"/>
                    <a:pt x="6" y="8"/>
                    <a:pt x="6" y="7"/>
                  </a:cubicBezTo>
                  <a:cubicBezTo>
                    <a:pt x="5" y="5"/>
                    <a:pt x="5" y="3"/>
                    <a:pt x="4" y="0"/>
                  </a:cubicBezTo>
                  <a:cubicBezTo>
                    <a:pt x="7" y="1"/>
                    <a:pt x="9" y="2"/>
                    <a:pt x="10" y="4"/>
                  </a:cubicBezTo>
                  <a:cubicBezTo>
                    <a:pt x="11" y="4"/>
                    <a:pt x="12" y="4"/>
                    <a:pt x="13" y="4"/>
                  </a:cubicBezTo>
                  <a:cubicBezTo>
                    <a:pt x="15" y="2"/>
                    <a:pt x="17" y="1"/>
                    <a:pt x="19" y="0"/>
                  </a:cubicBezTo>
                  <a:cubicBezTo>
                    <a:pt x="18" y="2"/>
                    <a:pt x="18" y="4"/>
                    <a:pt x="18" y="6"/>
                  </a:cubicBezTo>
                  <a:cubicBezTo>
                    <a:pt x="17" y="8"/>
                    <a:pt x="17" y="9"/>
                    <a:pt x="19" y="10"/>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1" name="Freeform 35">
              <a:extLst>
                <a:ext uri="{FF2B5EF4-FFF2-40B4-BE49-F238E27FC236}">
                  <a16:creationId xmlns:a16="http://schemas.microsoft.com/office/drawing/2014/main" id="{4C87C0EA-85AE-4443-8A6D-73FF5AEC2D5E}"/>
                </a:ext>
              </a:extLst>
            </p:cNvPr>
            <p:cNvSpPr>
              <a:spLocks/>
            </p:cNvSpPr>
            <p:nvPr/>
          </p:nvSpPr>
          <p:spPr bwMode="auto">
            <a:xfrm>
              <a:off x="1371918" y="1285875"/>
              <a:ext cx="46037" cy="44450"/>
            </a:xfrm>
            <a:custGeom>
              <a:avLst/>
              <a:gdLst>
                <a:gd name="T0" fmla="*/ 19 w 24"/>
                <a:gd name="T1" fmla="*/ 0 h 23"/>
                <a:gd name="T2" fmla="*/ 18 w 24"/>
                <a:gd name="T3" fmla="*/ 7 h 23"/>
                <a:gd name="T4" fmla="*/ 19 w 24"/>
                <a:gd name="T5" fmla="*/ 9 h 23"/>
                <a:gd name="T6" fmla="*/ 24 w 24"/>
                <a:gd name="T7" fmla="*/ 14 h 23"/>
                <a:gd name="T8" fmla="*/ 18 w 24"/>
                <a:gd name="T9" fmla="*/ 14 h 23"/>
                <a:gd name="T10" fmla="*/ 15 w 24"/>
                <a:gd name="T11" fmla="*/ 17 h 23"/>
                <a:gd name="T12" fmla="*/ 12 w 24"/>
                <a:gd name="T13" fmla="*/ 23 h 23"/>
                <a:gd name="T14" fmla="*/ 10 w 24"/>
                <a:gd name="T15" fmla="*/ 16 h 23"/>
                <a:gd name="T16" fmla="*/ 7 w 24"/>
                <a:gd name="T17" fmla="*/ 15 h 23"/>
                <a:gd name="T18" fmla="*/ 0 w 24"/>
                <a:gd name="T19" fmla="*/ 14 h 23"/>
                <a:gd name="T20" fmla="*/ 5 w 24"/>
                <a:gd name="T21" fmla="*/ 10 h 23"/>
                <a:gd name="T22" fmla="*/ 6 w 24"/>
                <a:gd name="T23" fmla="*/ 6 h 23"/>
                <a:gd name="T24" fmla="*/ 5 w 24"/>
                <a:gd name="T25" fmla="*/ 0 h 23"/>
                <a:gd name="T26" fmla="*/ 11 w 24"/>
                <a:gd name="T27" fmla="*/ 4 h 23"/>
                <a:gd name="T28" fmla="*/ 13 w 24"/>
                <a:gd name="T29" fmla="*/ 4 h 23"/>
                <a:gd name="T30" fmla="*/ 19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19" y="0"/>
                  </a:moveTo>
                  <a:cubicBezTo>
                    <a:pt x="19" y="3"/>
                    <a:pt x="18" y="5"/>
                    <a:pt x="18" y="7"/>
                  </a:cubicBezTo>
                  <a:cubicBezTo>
                    <a:pt x="18" y="8"/>
                    <a:pt x="18" y="9"/>
                    <a:pt x="19" y="9"/>
                  </a:cubicBezTo>
                  <a:cubicBezTo>
                    <a:pt x="20" y="11"/>
                    <a:pt x="22" y="12"/>
                    <a:pt x="24" y="14"/>
                  </a:cubicBezTo>
                  <a:cubicBezTo>
                    <a:pt x="22" y="14"/>
                    <a:pt x="20" y="15"/>
                    <a:pt x="18" y="14"/>
                  </a:cubicBezTo>
                  <a:cubicBezTo>
                    <a:pt x="16" y="14"/>
                    <a:pt x="15" y="15"/>
                    <a:pt x="15" y="17"/>
                  </a:cubicBezTo>
                  <a:cubicBezTo>
                    <a:pt x="14" y="19"/>
                    <a:pt x="13" y="20"/>
                    <a:pt x="12" y="23"/>
                  </a:cubicBezTo>
                  <a:cubicBezTo>
                    <a:pt x="11" y="20"/>
                    <a:pt x="10" y="18"/>
                    <a:pt x="10" y="16"/>
                  </a:cubicBezTo>
                  <a:cubicBezTo>
                    <a:pt x="9" y="15"/>
                    <a:pt x="8" y="15"/>
                    <a:pt x="7" y="15"/>
                  </a:cubicBezTo>
                  <a:cubicBezTo>
                    <a:pt x="5" y="14"/>
                    <a:pt x="3" y="14"/>
                    <a:pt x="0" y="14"/>
                  </a:cubicBezTo>
                  <a:cubicBezTo>
                    <a:pt x="2" y="12"/>
                    <a:pt x="4" y="11"/>
                    <a:pt x="5" y="10"/>
                  </a:cubicBezTo>
                  <a:cubicBezTo>
                    <a:pt x="6" y="9"/>
                    <a:pt x="7" y="8"/>
                    <a:pt x="6" y="6"/>
                  </a:cubicBezTo>
                  <a:cubicBezTo>
                    <a:pt x="6" y="4"/>
                    <a:pt x="5" y="2"/>
                    <a:pt x="5" y="0"/>
                  </a:cubicBezTo>
                  <a:cubicBezTo>
                    <a:pt x="7" y="1"/>
                    <a:pt x="9" y="3"/>
                    <a:pt x="11" y="4"/>
                  </a:cubicBezTo>
                  <a:cubicBezTo>
                    <a:pt x="12" y="4"/>
                    <a:pt x="13" y="4"/>
                    <a:pt x="13" y="4"/>
                  </a:cubicBezTo>
                  <a:cubicBezTo>
                    <a:pt x="15" y="3"/>
                    <a:pt x="17" y="1"/>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2" name="Freeform 36">
              <a:extLst>
                <a:ext uri="{FF2B5EF4-FFF2-40B4-BE49-F238E27FC236}">
                  <a16:creationId xmlns:a16="http://schemas.microsoft.com/office/drawing/2014/main" id="{BCF85A8B-8B42-4C87-9DF3-1BB43CFD4391}"/>
                </a:ext>
              </a:extLst>
            </p:cNvPr>
            <p:cNvSpPr>
              <a:spLocks/>
            </p:cNvSpPr>
            <p:nvPr/>
          </p:nvSpPr>
          <p:spPr bwMode="auto">
            <a:xfrm>
              <a:off x="1192530" y="1285875"/>
              <a:ext cx="42862" cy="44450"/>
            </a:xfrm>
            <a:custGeom>
              <a:avLst/>
              <a:gdLst>
                <a:gd name="T0" fmla="*/ 19 w 23"/>
                <a:gd name="T1" fmla="*/ 0 h 23"/>
                <a:gd name="T2" fmla="*/ 17 w 23"/>
                <a:gd name="T3" fmla="*/ 7 h 23"/>
                <a:gd name="T4" fmla="*/ 18 w 23"/>
                <a:gd name="T5" fmla="*/ 9 h 23"/>
                <a:gd name="T6" fmla="*/ 23 w 23"/>
                <a:gd name="T7" fmla="*/ 14 h 23"/>
                <a:gd name="T8" fmla="*/ 16 w 23"/>
                <a:gd name="T9" fmla="*/ 15 h 23"/>
                <a:gd name="T10" fmla="*/ 14 w 23"/>
                <a:gd name="T11" fmla="*/ 16 h 23"/>
                <a:gd name="T12" fmla="*/ 11 w 23"/>
                <a:gd name="T13" fmla="*/ 23 h 23"/>
                <a:gd name="T14" fmla="*/ 9 w 23"/>
                <a:gd name="T15" fmla="*/ 17 h 23"/>
                <a:gd name="T16" fmla="*/ 6 w 23"/>
                <a:gd name="T17" fmla="*/ 14 h 23"/>
                <a:gd name="T18" fmla="*/ 0 w 23"/>
                <a:gd name="T19" fmla="*/ 14 h 23"/>
                <a:gd name="T20" fmla="*/ 5 w 23"/>
                <a:gd name="T21" fmla="*/ 9 h 23"/>
                <a:gd name="T22" fmla="*/ 6 w 23"/>
                <a:gd name="T23" fmla="*/ 7 h 23"/>
                <a:gd name="T24" fmla="*/ 4 w 23"/>
                <a:gd name="T25" fmla="*/ 0 h 23"/>
                <a:gd name="T26" fmla="*/ 10 w 23"/>
                <a:gd name="T27" fmla="*/ 4 h 23"/>
                <a:gd name="T28" fmla="*/ 13 w 23"/>
                <a:gd name="T29" fmla="*/ 4 h 23"/>
                <a:gd name="T30" fmla="*/ 19 w 23"/>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9" y="0"/>
                  </a:moveTo>
                  <a:cubicBezTo>
                    <a:pt x="18" y="3"/>
                    <a:pt x="18" y="5"/>
                    <a:pt x="17" y="7"/>
                  </a:cubicBezTo>
                  <a:cubicBezTo>
                    <a:pt x="17" y="8"/>
                    <a:pt x="17" y="9"/>
                    <a:pt x="18" y="9"/>
                  </a:cubicBezTo>
                  <a:cubicBezTo>
                    <a:pt x="20" y="11"/>
                    <a:pt x="21" y="12"/>
                    <a:pt x="23" y="14"/>
                  </a:cubicBezTo>
                  <a:cubicBezTo>
                    <a:pt x="21" y="14"/>
                    <a:pt x="19" y="14"/>
                    <a:pt x="16" y="15"/>
                  </a:cubicBezTo>
                  <a:cubicBezTo>
                    <a:pt x="15" y="15"/>
                    <a:pt x="15" y="15"/>
                    <a:pt x="14" y="16"/>
                  </a:cubicBezTo>
                  <a:cubicBezTo>
                    <a:pt x="13" y="18"/>
                    <a:pt x="12" y="20"/>
                    <a:pt x="11" y="23"/>
                  </a:cubicBezTo>
                  <a:cubicBezTo>
                    <a:pt x="11" y="20"/>
                    <a:pt x="10" y="19"/>
                    <a:pt x="9" y="17"/>
                  </a:cubicBezTo>
                  <a:cubicBezTo>
                    <a:pt x="8" y="15"/>
                    <a:pt x="8" y="14"/>
                    <a:pt x="6" y="14"/>
                  </a:cubicBezTo>
                  <a:cubicBezTo>
                    <a:pt x="4" y="15"/>
                    <a:pt x="2" y="14"/>
                    <a:pt x="0" y="14"/>
                  </a:cubicBezTo>
                  <a:cubicBezTo>
                    <a:pt x="2" y="12"/>
                    <a:pt x="3" y="11"/>
                    <a:pt x="5" y="9"/>
                  </a:cubicBezTo>
                  <a:cubicBezTo>
                    <a:pt x="6" y="9"/>
                    <a:pt x="6" y="8"/>
                    <a:pt x="6" y="7"/>
                  </a:cubicBezTo>
                  <a:cubicBezTo>
                    <a:pt x="5" y="5"/>
                    <a:pt x="5" y="3"/>
                    <a:pt x="4" y="0"/>
                  </a:cubicBezTo>
                  <a:cubicBezTo>
                    <a:pt x="6" y="1"/>
                    <a:pt x="8" y="2"/>
                    <a:pt x="10" y="4"/>
                  </a:cubicBezTo>
                  <a:cubicBezTo>
                    <a:pt x="11" y="4"/>
                    <a:pt x="12" y="4"/>
                    <a:pt x="13" y="4"/>
                  </a:cubicBezTo>
                  <a:cubicBezTo>
                    <a:pt x="15" y="2"/>
                    <a:pt x="17" y="1"/>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3" name="Freeform 37">
              <a:extLst>
                <a:ext uri="{FF2B5EF4-FFF2-40B4-BE49-F238E27FC236}">
                  <a16:creationId xmlns:a16="http://schemas.microsoft.com/office/drawing/2014/main" id="{7B5891CB-63E6-42E1-86F4-A81956CEC2C0}"/>
                </a:ext>
              </a:extLst>
            </p:cNvPr>
            <p:cNvSpPr>
              <a:spLocks/>
            </p:cNvSpPr>
            <p:nvPr/>
          </p:nvSpPr>
          <p:spPr bwMode="auto">
            <a:xfrm>
              <a:off x="1494155" y="1285875"/>
              <a:ext cx="42862" cy="44450"/>
            </a:xfrm>
            <a:custGeom>
              <a:avLst/>
              <a:gdLst>
                <a:gd name="T0" fmla="*/ 0 w 23"/>
                <a:gd name="T1" fmla="*/ 14 h 23"/>
                <a:gd name="T2" fmla="*/ 5 w 23"/>
                <a:gd name="T3" fmla="*/ 9 h 23"/>
                <a:gd name="T4" fmla="*/ 6 w 23"/>
                <a:gd name="T5" fmla="*/ 7 h 23"/>
                <a:gd name="T6" fmla="*/ 4 w 23"/>
                <a:gd name="T7" fmla="*/ 0 h 23"/>
                <a:gd name="T8" fmla="*/ 10 w 23"/>
                <a:gd name="T9" fmla="*/ 4 h 23"/>
                <a:gd name="T10" fmla="*/ 13 w 23"/>
                <a:gd name="T11" fmla="*/ 4 h 23"/>
                <a:gd name="T12" fmla="*/ 19 w 23"/>
                <a:gd name="T13" fmla="*/ 0 h 23"/>
                <a:gd name="T14" fmla="*/ 17 w 23"/>
                <a:gd name="T15" fmla="*/ 7 h 23"/>
                <a:gd name="T16" fmla="*/ 18 w 23"/>
                <a:gd name="T17" fmla="*/ 9 h 23"/>
                <a:gd name="T18" fmla="*/ 23 w 23"/>
                <a:gd name="T19" fmla="*/ 14 h 23"/>
                <a:gd name="T20" fmla="*/ 17 w 23"/>
                <a:gd name="T21" fmla="*/ 15 h 23"/>
                <a:gd name="T22" fmla="*/ 14 w 23"/>
                <a:gd name="T23" fmla="*/ 16 h 23"/>
                <a:gd name="T24" fmla="*/ 12 w 23"/>
                <a:gd name="T25" fmla="*/ 23 h 23"/>
                <a:gd name="T26" fmla="*/ 9 w 23"/>
                <a:gd name="T27" fmla="*/ 17 h 23"/>
                <a:gd name="T28" fmla="*/ 6 w 23"/>
                <a:gd name="T29" fmla="*/ 14 h 23"/>
                <a:gd name="T30" fmla="*/ 0 w 23"/>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0" y="14"/>
                  </a:moveTo>
                  <a:cubicBezTo>
                    <a:pt x="2" y="12"/>
                    <a:pt x="3" y="11"/>
                    <a:pt x="5" y="9"/>
                  </a:cubicBezTo>
                  <a:cubicBezTo>
                    <a:pt x="6" y="9"/>
                    <a:pt x="6" y="8"/>
                    <a:pt x="6" y="7"/>
                  </a:cubicBezTo>
                  <a:cubicBezTo>
                    <a:pt x="5" y="5"/>
                    <a:pt x="5" y="3"/>
                    <a:pt x="4" y="0"/>
                  </a:cubicBezTo>
                  <a:cubicBezTo>
                    <a:pt x="7" y="1"/>
                    <a:pt x="8" y="2"/>
                    <a:pt x="10" y="4"/>
                  </a:cubicBezTo>
                  <a:cubicBezTo>
                    <a:pt x="11" y="4"/>
                    <a:pt x="12" y="4"/>
                    <a:pt x="13" y="4"/>
                  </a:cubicBezTo>
                  <a:cubicBezTo>
                    <a:pt x="15" y="2"/>
                    <a:pt x="17" y="1"/>
                    <a:pt x="19" y="0"/>
                  </a:cubicBezTo>
                  <a:cubicBezTo>
                    <a:pt x="18" y="3"/>
                    <a:pt x="18" y="5"/>
                    <a:pt x="17" y="7"/>
                  </a:cubicBezTo>
                  <a:cubicBezTo>
                    <a:pt x="17" y="8"/>
                    <a:pt x="18" y="9"/>
                    <a:pt x="18" y="9"/>
                  </a:cubicBezTo>
                  <a:cubicBezTo>
                    <a:pt x="20" y="11"/>
                    <a:pt x="21" y="12"/>
                    <a:pt x="23" y="14"/>
                  </a:cubicBezTo>
                  <a:cubicBezTo>
                    <a:pt x="21" y="14"/>
                    <a:pt x="19" y="14"/>
                    <a:pt x="17" y="15"/>
                  </a:cubicBezTo>
                  <a:cubicBezTo>
                    <a:pt x="15" y="15"/>
                    <a:pt x="15" y="15"/>
                    <a:pt x="14" y="16"/>
                  </a:cubicBezTo>
                  <a:cubicBezTo>
                    <a:pt x="14" y="18"/>
                    <a:pt x="13" y="20"/>
                    <a:pt x="12" y="23"/>
                  </a:cubicBezTo>
                  <a:cubicBezTo>
                    <a:pt x="11" y="20"/>
                    <a:pt x="10" y="19"/>
                    <a:pt x="9" y="17"/>
                  </a:cubicBezTo>
                  <a:cubicBezTo>
                    <a:pt x="9" y="15"/>
                    <a:pt x="8" y="14"/>
                    <a:pt x="6" y="14"/>
                  </a:cubicBezTo>
                  <a:cubicBezTo>
                    <a:pt x="4" y="15"/>
                    <a:pt x="2" y="14"/>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4" name="Freeform 38">
              <a:extLst>
                <a:ext uri="{FF2B5EF4-FFF2-40B4-BE49-F238E27FC236}">
                  <a16:creationId xmlns:a16="http://schemas.microsoft.com/office/drawing/2014/main" id="{A89F2FC4-ECE5-48C7-82A4-127E3B76A1B4}"/>
                </a:ext>
              </a:extLst>
            </p:cNvPr>
            <p:cNvSpPr>
              <a:spLocks/>
            </p:cNvSpPr>
            <p:nvPr/>
          </p:nvSpPr>
          <p:spPr bwMode="auto">
            <a:xfrm>
              <a:off x="1433830" y="1285875"/>
              <a:ext cx="42862" cy="44450"/>
            </a:xfrm>
            <a:custGeom>
              <a:avLst/>
              <a:gdLst>
                <a:gd name="T0" fmla="*/ 11 w 23"/>
                <a:gd name="T1" fmla="*/ 23 h 23"/>
                <a:gd name="T2" fmla="*/ 9 w 23"/>
                <a:gd name="T3" fmla="*/ 17 h 23"/>
                <a:gd name="T4" fmla="*/ 6 w 23"/>
                <a:gd name="T5" fmla="*/ 14 h 23"/>
                <a:gd name="T6" fmla="*/ 0 w 23"/>
                <a:gd name="T7" fmla="*/ 14 h 23"/>
                <a:gd name="T8" fmla="*/ 4 w 23"/>
                <a:gd name="T9" fmla="*/ 10 h 23"/>
                <a:gd name="T10" fmla="*/ 5 w 23"/>
                <a:gd name="T11" fmla="*/ 6 h 23"/>
                <a:gd name="T12" fmla="*/ 4 w 23"/>
                <a:gd name="T13" fmla="*/ 0 h 23"/>
                <a:gd name="T14" fmla="*/ 10 w 23"/>
                <a:gd name="T15" fmla="*/ 4 h 23"/>
                <a:gd name="T16" fmla="*/ 13 w 23"/>
                <a:gd name="T17" fmla="*/ 4 h 23"/>
                <a:gd name="T18" fmla="*/ 19 w 23"/>
                <a:gd name="T19" fmla="*/ 0 h 23"/>
                <a:gd name="T20" fmla="*/ 17 w 23"/>
                <a:gd name="T21" fmla="*/ 7 h 23"/>
                <a:gd name="T22" fmla="*/ 18 w 23"/>
                <a:gd name="T23" fmla="*/ 9 h 23"/>
                <a:gd name="T24" fmla="*/ 23 w 23"/>
                <a:gd name="T25" fmla="*/ 14 h 23"/>
                <a:gd name="T26" fmla="*/ 17 w 23"/>
                <a:gd name="T27" fmla="*/ 14 h 23"/>
                <a:gd name="T28" fmla="*/ 14 w 23"/>
                <a:gd name="T29" fmla="*/ 17 h 23"/>
                <a:gd name="T30" fmla="*/ 11 w 23"/>
                <a:gd name="T3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3">
                  <a:moveTo>
                    <a:pt x="11" y="23"/>
                  </a:moveTo>
                  <a:cubicBezTo>
                    <a:pt x="10" y="20"/>
                    <a:pt x="10" y="18"/>
                    <a:pt x="9" y="17"/>
                  </a:cubicBezTo>
                  <a:cubicBezTo>
                    <a:pt x="8" y="15"/>
                    <a:pt x="8" y="15"/>
                    <a:pt x="6" y="14"/>
                  </a:cubicBezTo>
                  <a:cubicBezTo>
                    <a:pt x="4" y="14"/>
                    <a:pt x="2" y="14"/>
                    <a:pt x="0" y="14"/>
                  </a:cubicBezTo>
                  <a:cubicBezTo>
                    <a:pt x="1" y="12"/>
                    <a:pt x="3" y="11"/>
                    <a:pt x="4" y="10"/>
                  </a:cubicBezTo>
                  <a:cubicBezTo>
                    <a:pt x="6" y="9"/>
                    <a:pt x="6" y="8"/>
                    <a:pt x="5" y="6"/>
                  </a:cubicBezTo>
                  <a:cubicBezTo>
                    <a:pt x="5" y="4"/>
                    <a:pt x="5" y="2"/>
                    <a:pt x="4" y="0"/>
                  </a:cubicBezTo>
                  <a:cubicBezTo>
                    <a:pt x="6" y="1"/>
                    <a:pt x="8" y="3"/>
                    <a:pt x="10" y="4"/>
                  </a:cubicBezTo>
                  <a:cubicBezTo>
                    <a:pt x="11" y="4"/>
                    <a:pt x="12" y="4"/>
                    <a:pt x="13" y="4"/>
                  </a:cubicBezTo>
                  <a:cubicBezTo>
                    <a:pt x="15" y="3"/>
                    <a:pt x="16" y="1"/>
                    <a:pt x="19" y="0"/>
                  </a:cubicBezTo>
                  <a:cubicBezTo>
                    <a:pt x="18" y="3"/>
                    <a:pt x="18" y="5"/>
                    <a:pt x="17" y="7"/>
                  </a:cubicBezTo>
                  <a:cubicBezTo>
                    <a:pt x="17" y="8"/>
                    <a:pt x="17" y="9"/>
                    <a:pt x="18" y="9"/>
                  </a:cubicBezTo>
                  <a:cubicBezTo>
                    <a:pt x="20" y="11"/>
                    <a:pt x="21" y="12"/>
                    <a:pt x="23" y="14"/>
                  </a:cubicBezTo>
                  <a:cubicBezTo>
                    <a:pt x="21" y="14"/>
                    <a:pt x="19" y="15"/>
                    <a:pt x="17" y="14"/>
                  </a:cubicBezTo>
                  <a:cubicBezTo>
                    <a:pt x="15" y="14"/>
                    <a:pt x="14" y="15"/>
                    <a:pt x="14" y="17"/>
                  </a:cubicBezTo>
                  <a:cubicBezTo>
                    <a:pt x="13" y="19"/>
                    <a:pt x="12" y="20"/>
                    <a:pt x="11"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5" name="Freeform 39">
              <a:extLst>
                <a:ext uri="{FF2B5EF4-FFF2-40B4-BE49-F238E27FC236}">
                  <a16:creationId xmlns:a16="http://schemas.microsoft.com/office/drawing/2014/main" id="{619BFE83-9BA7-42E2-9316-D79D96EE7A14}"/>
                </a:ext>
              </a:extLst>
            </p:cNvPr>
            <p:cNvSpPr>
              <a:spLocks/>
            </p:cNvSpPr>
            <p:nvPr/>
          </p:nvSpPr>
          <p:spPr bwMode="auto">
            <a:xfrm>
              <a:off x="1011555" y="1285875"/>
              <a:ext cx="44450" cy="44450"/>
            </a:xfrm>
            <a:custGeom>
              <a:avLst/>
              <a:gdLst>
                <a:gd name="T0" fmla="*/ 24 w 24"/>
                <a:gd name="T1" fmla="*/ 14 h 23"/>
                <a:gd name="T2" fmla="*/ 17 w 24"/>
                <a:gd name="T3" fmla="*/ 15 h 23"/>
                <a:gd name="T4" fmla="*/ 14 w 24"/>
                <a:gd name="T5" fmla="*/ 16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4 w 24"/>
                <a:gd name="T19" fmla="*/ 0 h 23"/>
                <a:gd name="T20" fmla="*/ 11 w 24"/>
                <a:gd name="T21" fmla="*/ 4 h 23"/>
                <a:gd name="T22" fmla="*/ 13 w 24"/>
                <a:gd name="T23" fmla="*/ 4 h 23"/>
                <a:gd name="T24" fmla="*/ 19 w 24"/>
                <a:gd name="T25" fmla="*/ 0 h 23"/>
                <a:gd name="T26" fmla="*/ 17 w 24"/>
                <a:gd name="T27" fmla="*/ 7 h 23"/>
                <a:gd name="T28" fmla="*/ 18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9"/>
                  </a:cubicBezTo>
                  <a:cubicBezTo>
                    <a:pt x="6" y="9"/>
                    <a:pt x="6" y="8"/>
                    <a:pt x="6" y="7"/>
                  </a:cubicBezTo>
                  <a:cubicBezTo>
                    <a:pt x="5" y="5"/>
                    <a:pt x="5" y="3"/>
                    <a:pt x="4" y="0"/>
                  </a:cubicBezTo>
                  <a:cubicBezTo>
                    <a:pt x="7" y="1"/>
                    <a:pt x="9" y="3"/>
                    <a:pt x="11" y="4"/>
                  </a:cubicBezTo>
                  <a:cubicBezTo>
                    <a:pt x="11" y="4"/>
                    <a:pt x="12" y="4"/>
                    <a:pt x="13" y="4"/>
                  </a:cubicBezTo>
                  <a:cubicBezTo>
                    <a:pt x="15" y="3"/>
                    <a:pt x="17" y="1"/>
                    <a:pt x="19" y="0"/>
                  </a:cubicBezTo>
                  <a:cubicBezTo>
                    <a:pt x="18" y="3"/>
                    <a:pt x="18" y="5"/>
                    <a:pt x="17" y="7"/>
                  </a:cubicBezTo>
                  <a:cubicBezTo>
                    <a:pt x="17" y="8"/>
                    <a:pt x="17" y="9"/>
                    <a:pt x="18" y="9"/>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6" name="Freeform 40">
              <a:extLst>
                <a:ext uri="{FF2B5EF4-FFF2-40B4-BE49-F238E27FC236}">
                  <a16:creationId xmlns:a16="http://schemas.microsoft.com/office/drawing/2014/main" id="{5B993AF2-83C8-4396-8DB1-154A93E29CA0}"/>
                </a:ext>
              </a:extLst>
            </p:cNvPr>
            <p:cNvSpPr>
              <a:spLocks/>
            </p:cNvSpPr>
            <p:nvPr/>
          </p:nvSpPr>
          <p:spPr bwMode="auto">
            <a:xfrm>
              <a:off x="1313180" y="1285875"/>
              <a:ext cx="44450" cy="44450"/>
            </a:xfrm>
            <a:custGeom>
              <a:avLst/>
              <a:gdLst>
                <a:gd name="T0" fmla="*/ 24 w 24"/>
                <a:gd name="T1" fmla="*/ 14 h 23"/>
                <a:gd name="T2" fmla="*/ 17 w 24"/>
                <a:gd name="T3" fmla="*/ 14 h 23"/>
                <a:gd name="T4" fmla="*/ 14 w 24"/>
                <a:gd name="T5" fmla="*/ 17 h 23"/>
                <a:gd name="T6" fmla="*/ 12 w 24"/>
                <a:gd name="T7" fmla="*/ 23 h 23"/>
                <a:gd name="T8" fmla="*/ 9 w 24"/>
                <a:gd name="T9" fmla="*/ 16 h 23"/>
                <a:gd name="T10" fmla="*/ 7 w 24"/>
                <a:gd name="T11" fmla="*/ 15 h 23"/>
                <a:gd name="T12" fmla="*/ 0 w 24"/>
                <a:gd name="T13" fmla="*/ 14 h 23"/>
                <a:gd name="T14" fmla="*/ 5 w 24"/>
                <a:gd name="T15" fmla="*/ 9 h 23"/>
                <a:gd name="T16" fmla="*/ 6 w 24"/>
                <a:gd name="T17" fmla="*/ 7 h 23"/>
                <a:gd name="T18" fmla="*/ 5 w 24"/>
                <a:gd name="T19" fmla="*/ 0 h 23"/>
                <a:gd name="T20" fmla="*/ 11 w 24"/>
                <a:gd name="T21" fmla="*/ 4 h 23"/>
                <a:gd name="T22" fmla="*/ 13 w 24"/>
                <a:gd name="T23" fmla="*/ 4 h 23"/>
                <a:gd name="T24" fmla="*/ 19 w 24"/>
                <a:gd name="T25" fmla="*/ 0 h 23"/>
                <a:gd name="T26" fmla="*/ 18 w 24"/>
                <a:gd name="T27" fmla="*/ 7 h 23"/>
                <a:gd name="T28" fmla="*/ 19 w 24"/>
                <a:gd name="T29" fmla="*/ 10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5"/>
                    <a:pt x="17" y="14"/>
                  </a:cubicBezTo>
                  <a:cubicBezTo>
                    <a:pt x="16" y="14"/>
                    <a:pt x="15" y="15"/>
                    <a:pt x="14" y="17"/>
                  </a:cubicBezTo>
                  <a:cubicBezTo>
                    <a:pt x="14" y="19"/>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ubicBezTo>
                    <a:pt x="7" y="1"/>
                    <a:pt x="9" y="2"/>
                    <a:pt x="11" y="4"/>
                  </a:cubicBezTo>
                  <a:cubicBezTo>
                    <a:pt x="12" y="4"/>
                    <a:pt x="12" y="4"/>
                    <a:pt x="13" y="4"/>
                  </a:cubicBezTo>
                  <a:cubicBezTo>
                    <a:pt x="15" y="2"/>
                    <a:pt x="17" y="1"/>
                    <a:pt x="19" y="0"/>
                  </a:cubicBezTo>
                  <a:cubicBezTo>
                    <a:pt x="19" y="3"/>
                    <a:pt x="18" y="5"/>
                    <a:pt x="18" y="7"/>
                  </a:cubicBezTo>
                  <a:cubicBezTo>
                    <a:pt x="17" y="8"/>
                    <a:pt x="18" y="9"/>
                    <a:pt x="19" y="10"/>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7" name="Freeform 41">
              <a:extLst>
                <a:ext uri="{FF2B5EF4-FFF2-40B4-BE49-F238E27FC236}">
                  <a16:creationId xmlns:a16="http://schemas.microsoft.com/office/drawing/2014/main" id="{2CFEE59E-53E8-4266-9184-27682C7715CE}"/>
                </a:ext>
              </a:extLst>
            </p:cNvPr>
            <p:cNvSpPr>
              <a:spLocks/>
            </p:cNvSpPr>
            <p:nvPr/>
          </p:nvSpPr>
          <p:spPr bwMode="auto">
            <a:xfrm>
              <a:off x="1130618" y="1285875"/>
              <a:ext cx="44450" cy="44450"/>
            </a:xfrm>
            <a:custGeom>
              <a:avLst/>
              <a:gdLst>
                <a:gd name="T0" fmla="*/ 0 w 24"/>
                <a:gd name="T1" fmla="*/ 14 h 23"/>
                <a:gd name="T2" fmla="*/ 6 w 24"/>
                <a:gd name="T3" fmla="*/ 9 h 23"/>
                <a:gd name="T4" fmla="*/ 6 w 24"/>
                <a:gd name="T5" fmla="*/ 7 h 23"/>
                <a:gd name="T6" fmla="*/ 5 w 24"/>
                <a:gd name="T7" fmla="*/ 0 h 23"/>
                <a:gd name="T8" fmla="*/ 11 w 24"/>
                <a:gd name="T9" fmla="*/ 4 h 23"/>
                <a:gd name="T10" fmla="*/ 14 w 24"/>
                <a:gd name="T11" fmla="*/ 4 h 23"/>
                <a:gd name="T12" fmla="*/ 20 w 24"/>
                <a:gd name="T13" fmla="*/ 0 h 23"/>
                <a:gd name="T14" fmla="*/ 18 w 24"/>
                <a:gd name="T15" fmla="*/ 7 h 23"/>
                <a:gd name="T16" fmla="*/ 19 w 24"/>
                <a:gd name="T17" fmla="*/ 10 h 23"/>
                <a:gd name="T18" fmla="*/ 24 w 24"/>
                <a:gd name="T19" fmla="*/ 14 h 23"/>
                <a:gd name="T20" fmla="*/ 18 w 24"/>
                <a:gd name="T21" fmla="*/ 14 h 23"/>
                <a:gd name="T22" fmla="*/ 15 w 24"/>
                <a:gd name="T23" fmla="*/ 17 h 23"/>
                <a:gd name="T24" fmla="*/ 12 w 24"/>
                <a:gd name="T25" fmla="*/ 23 h 23"/>
                <a:gd name="T26" fmla="*/ 9 w 24"/>
                <a:gd name="T27" fmla="*/ 16 h 23"/>
                <a:gd name="T28" fmla="*/ 7 w 24"/>
                <a:gd name="T29" fmla="*/ 15 h 23"/>
                <a:gd name="T30" fmla="*/ 0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0" y="14"/>
                  </a:moveTo>
                  <a:cubicBezTo>
                    <a:pt x="2" y="12"/>
                    <a:pt x="4" y="11"/>
                    <a:pt x="6" y="9"/>
                  </a:cubicBezTo>
                  <a:cubicBezTo>
                    <a:pt x="6" y="9"/>
                    <a:pt x="7" y="8"/>
                    <a:pt x="6" y="7"/>
                  </a:cubicBezTo>
                  <a:cubicBezTo>
                    <a:pt x="6" y="5"/>
                    <a:pt x="5" y="3"/>
                    <a:pt x="5" y="0"/>
                  </a:cubicBezTo>
                  <a:cubicBezTo>
                    <a:pt x="7" y="1"/>
                    <a:pt x="9" y="2"/>
                    <a:pt x="11" y="4"/>
                  </a:cubicBezTo>
                  <a:cubicBezTo>
                    <a:pt x="12" y="4"/>
                    <a:pt x="13" y="4"/>
                    <a:pt x="14" y="4"/>
                  </a:cubicBezTo>
                  <a:cubicBezTo>
                    <a:pt x="15" y="2"/>
                    <a:pt x="17" y="1"/>
                    <a:pt x="20" y="0"/>
                  </a:cubicBezTo>
                  <a:cubicBezTo>
                    <a:pt x="19" y="2"/>
                    <a:pt x="19" y="5"/>
                    <a:pt x="18" y="7"/>
                  </a:cubicBezTo>
                  <a:cubicBezTo>
                    <a:pt x="18" y="8"/>
                    <a:pt x="18" y="9"/>
                    <a:pt x="19" y="10"/>
                  </a:cubicBezTo>
                  <a:cubicBezTo>
                    <a:pt x="21" y="11"/>
                    <a:pt x="22" y="12"/>
                    <a:pt x="24" y="14"/>
                  </a:cubicBezTo>
                  <a:cubicBezTo>
                    <a:pt x="22" y="14"/>
                    <a:pt x="20" y="14"/>
                    <a:pt x="18" y="14"/>
                  </a:cubicBezTo>
                  <a:cubicBezTo>
                    <a:pt x="16" y="14"/>
                    <a:pt x="15" y="15"/>
                    <a:pt x="15" y="17"/>
                  </a:cubicBezTo>
                  <a:cubicBezTo>
                    <a:pt x="14" y="18"/>
                    <a:pt x="13" y="20"/>
                    <a:pt x="12" y="23"/>
                  </a:cubicBezTo>
                  <a:cubicBezTo>
                    <a:pt x="11" y="20"/>
                    <a:pt x="10" y="18"/>
                    <a:pt x="9" y="16"/>
                  </a:cubicBezTo>
                  <a:cubicBezTo>
                    <a:pt x="9" y="15"/>
                    <a:pt x="8" y="15"/>
                    <a:pt x="7" y="15"/>
                  </a:cubicBezTo>
                  <a:cubicBezTo>
                    <a:pt x="5" y="14"/>
                    <a:pt x="3" y="14"/>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8" name="Freeform 42">
              <a:extLst>
                <a:ext uri="{FF2B5EF4-FFF2-40B4-BE49-F238E27FC236}">
                  <a16:creationId xmlns:a16="http://schemas.microsoft.com/office/drawing/2014/main" id="{622C3461-C5F5-438F-AA76-A94D0A84BDBE}"/>
                </a:ext>
              </a:extLst>
            </p:cNvPr>
            <p:cNvSpPr>
              <a:spLocks/>
            </p:cNvSpPr>
            <p:nvPr/>
          </p:nvSpPr>
          <p:spPr bwMode="auto">
            <a:xfrm>
              <a:off x="1070293" y="1285875"/>
              <a:ext cx="46037" cy="44450"/>
            </a:xfrm>
            <a:custGeom>
              <a:avLst/>
              <a:gdLst>
                <a:gd name="T0" fmla="*/ 24 w 24"/>
                <a:gd name="T1" fmla="*/ 14 h 23"/>
                <a:gd name="T2" fmla="*/ 17 w 24"/>
                <a:gd name="T3" fmla="*/ 15 h 23"/>
                <a:gd name="T4" fmla="*/ 15 w 24"/>
                <a:gd name="T5" fmla="*/ 16 h 23"/>
                <a:gd name="T6" fmla="*/ 12 w 24"/>
                <a:gd name="T7" fmla="*/ 23 h 23"/>
                <a:gd name="T8" fmla="*/ 9 w 24"/>
                <a:gd name="T9" fmla="*/ 16 h 23"/>
                <a:gd name="T10" fmla="*/ 7 w 24"/>
                <a:gd name="T11" fmla="*/ 15 h 23"/>
                <a:gd name="T12" fmla="*/ 0 w 24"/>
                <a:gd name="T13" fmla="*/ 14 h 23"/>
                <a:gd name="T14" fmla="*/ 5 w 24"/>
                <a:gd name="T15" fmla="*/ 10 h 23"/>
                <a:gd name="T16" fmla="*/ 6 w 24"/>
                <a:gd name="T17" fmla="*/ 6 h 23"/>
                <a:gd name="T18" fmla="*/ 5 w 24"/>
                <a:gd name="T19" fmla="*/ 0 h 23"/>
                <a:gd name="T20" fmla="*/ 10 w 24"/>
                <a:gd name="T21" fmla="*/ 3 h 23"/>
                <a:gd name="T22" fmla="*/ 14 w 24"/>
                <a:gd name="T23" fmla="*/ 3 h 23"/>
                <a:gd name="T24" fmla="*/ 19 w 24"/>
                <a:gd name="T25" fmla="*/ 0 h 23"/>
                <a:gd name="T26" fmla="*/ 18 w 24"/>
                <a:gd name="T27" fmla="*/ 7 h 23"/>
                <a:gd name="T28" fmla="*/ 19 w 24"/>
                <a:gd name="T29" fmla="*/ 9 h 23"/>
                <a:gd name="T30" fmla="*/ 24 w 24"/>
                <a:gd name="T31"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24" y="14"/>
                  </a:moveTo>
                  <a:cubicBezTo>
                    <a:pt x="21" y="14"/>
                    <a:pt x="19" y="14"/>
                    <a:pt x="17" y="15"/>
                  </a:cubicBezTo>
                  <a:cubicBezTo>
                    <a:pt x="16" y="15"/>
                    <a:pt x="15" y="15"/>
                    <a:pt x="15" y="16"/>
                  </a:cubicBezTo>
                  <a:cubicBezTo>
                    <a:pt x="14" y="18"/>
                    <a:pt x="13" y="20"/>
                    <a:pt x="12" y="23"/>
                  </a:cubicBezTo>
                  <a:cubicBezTo>
                    <a:pt x="11" y="20"/>
                    <a:pt x="10" y="18"/>
                    <a:pt x="9" y="16"/>
                  </a:cubicBezTo>
                  <a:cubicBezTo>
                    <a:pt x="9" y="15"/>
                    <a:pt x="8" y="15"/>
                    <a:pt x="7" y="15"/>
                  </a:cubicBezTo>
                  <a:cubicBezTo>
                    <a:pt x="5" y="14"/>
                    <a:pt x="3" y="14"/>
                    <a:pt x="0" y="14"/>
                  </a:cubicBezTo>
                  <a:cubicBezTo>
                    <a:pt x="2" y="12"/>
                    <a:pt x="3" y="11"/>
                    <a:pt x="5" y="10"/>
                  </a:cubicBezTo>
                  <a:cubicBezTo>
                    <a:pt x="6" y="9"/>
                    <a:pt x="7" y="8"/>
                    <a:pt x="6" y="6"/>
                  </a:cubicBezTo>
                  <a:cubicBezTo>
                    <a:pt x="5" y="4"/>
                    <a:pt x="5" y="2"/>
                    <a:pt x="5" y="0"/>
                  </a:cubicBezTo>
                  <a:cubicBezTo>
                    <a:pt x="7" y="1"/>
                    <a:pt x="8" y="2"/>
                    <a:pt x="10" y="3"/>
                  </a:cubicBezTo>
                  <a:cubicBezTo>
                    <a:pt x="11" y="4"/>
                    <a:pt x="13" y="4"/>
                    <a:pt x="14" y="3"/>
                  </a:cubicBezTo>
                  <a:cubicBezTo>
                    <a:pt x="16" y="2"/>
                    <a:pt x="17" y="1"/>
                    <a:pt x="19" y="0"/>
                  </a:cubicBezTo>
                  <a:cubicBezTo>
                    <a:pt x="19" y="3"/>
                    <a:pt x="18" y="5"/>
                    <a:pt x="18" y="7"/>
                  </a:cubicBezTo>
                  <a:cubicBezTo>
                    <a:pt x="17" y="8"/>
                    <a:pt x="18" y="9"/>
                    <a:pt x="19" y="9"/>
                  </a:cubicBezTo>
                  <a:cubicBezTo>
                    <a:pt x="20" y="11"/>
                    <a:pt x="22" y="12"/>
                    <a:pt x="2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9" name="Freeform 43">
              <a:extLst>
                <a:ext uri="{FF2B5EF4-FFF2-40B4-BE49-F238E27FC236}">
                  <a16:creationId xmlns:a16="http://schemas.microsoft.com/office/drawing/2014/main" id="{8261EAA9-1DEF-4556-8F98-C30A137569E5}"/>
                </a:ext>
              </a:extLst>
            </p:cNvPr>
            <p:cNvSpPr>
              <a:spLocks/>
            </p:cNvSpPr>
            <p:nvPr/>
          </p:nvSpPr>
          <p:spPr bwMode="auto">
            <a:xfrm>
              <a:off x="889318" y="1285875"/>
              <a:ext cx="44450" cy="44450"/>
            </a:xfrm>
            <a:custGeom>
              <a:avLst/>
              <a:gdLst>
                <a:gd name="T0" fmla="*/ 5 w 24"/>
                <a:gd name="T1" fmla="*/ 0 h 23"/>
                <a:gd name="T2" fmla="*/ 10 w 24"/>
                <a:gd name="T3" fmla="*/ 4 h 23"/>
                <a:gd name="T4" fmla="*/ 13 w 24"/>
                <a:gd name="T5" fmla="*/ 4 h 23"/>
                <a:gd name="T6" fmla="*/ 19 w 24"/>
                <a:gd name="T7" fmla="*/ 0 h 23"/>
                <a:gd name="T8" fmla="*/ 18 w 24"/>
                <a:gd name="T9" fmla="*/ 7 h 23"/>
                <a:gd name="T10" fmla="*/ 19 w 24"/>
                <a:gd name="T11" fmla="*/ 10 h 23"/>
                <a:gd name="T12" fmla="*/ 24 w 24"/>
                <a:gd name="T13" fmla="*/ 14 h 23"/>
                <a:gd name="T14" fmla="*/ 17 w 24"/>
                <a:gd name="T15" fmla="*/ 15 h 23"/>
                <a:gd name="T16" fmla="*/ 14 w 24"/>
                <a:gd name="T17" fmla="*/ 16 h 23"/>
                <a:gd name="T18" fmla="*/ 12 w 24"/>
                <a:gd name="T19" fmla="*/ 23 h 23"/>
                <a:gd name="T20" fmla="*/ 9 w 24"/>
                <a:gd name="T21" fmla="*/ 16 h 23"/>
                <a:gd name="T22" fmla="*/ 7 w 24"/>
                <a:gd name="T23" fmla="*/ 15 h 23"/>
                <a:gd name="T24" fmla="*/ 0 w 24"/>
                <a:gd name="T25" fmla="*/ 14 h 23"/>
                <a:gd name="T26" fmla="*/ 5 w 24"/>
                <a:gd name="T27" fmla="*/ 9 h 23"/>
                <a:gd name="T28" fmla="*/ 6 w 24"/>
                <a:gd name="T29" fmla="*/ 7 h 23"/>
                <a:gd name="T30" fmla="*/ 5 w 2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3">
                  <a:moveTo>
                    <a:pt x="5" y="0"/>
                  </a:moveTo>
                  <a:cubicBezTo>
                    <a:pt x="7" y="1"/>
                    <a:pt x="9" y="2"/>
                    <a:pt x="10" y="4"/>
                  </a:cubicBezTo>
                  <a:cubicBezTo>
                    <a:pt x="11" y="4"/>
                    <a:pt x="12" y="4"/>
                    <a:pt x="13" y="4"/>
                  </a:cubicBezTo>
                  <a:cubicBezTo>
                    <a:pt x="15" y="2"/>
                    <a:pt x="17" y="1"/>
                    <a:pt x="19" y="0"/>
                  </a:cubicBezTo>
                  <a:cubicBezTo>
                    <a:pt x="19" y="2"/>
                    <a:pt x="18" y="5"/>
                    <a:pt x="18" y="7"/>
                  </a:cubicBezTo>
                  <a:cubicBezTo>
                    <a:pt x="17" y="8"/>
                    <a:pt x="18" y="9"/>
                    <a:pt x="19" y="10"/>
                  </a:cubicBezTo>
                  <a:cubicBezTo>
                    <a:pt x="20" y="11"/>
                    <a:pt x="22" y="12"/>
                    <a:pt x="24" y="14"/>
                  </a:cubicBezTo>
                  <a:cubicBezTo>
                    <a:pt x="21" y="14"/>
                    <a:pt x="19" y="14"/>
                    <a:pt x="17" y="15"/>
                  </a:cubicBezTo>
                  <a:cubicBezTo>
                    <a:pt x="16" y="15"/>
                    <a:pt x="15" y="15"/>
                    <a:pt x="14" y="16"/>
                  </a:cubicBezTo>
                  <a:cubicBezTo>
                    <a:pt x="14" y="18"/>
                    <a:pt x="13" y="20"/>
                    <a:pt x="12" y="23"/>
                  </a:cubicBezTo>
                  <a:cubicBezTo>
                    <a:pt x="11" y="20"/>
                    <a:pt x="10" y="18"/>
                    <a:pt x="9" y="16"/>
                  </a:cubicBezTo>
                  <a:cubicBezTo>
                    <a:pt x="9" y="15"/>
                    <a:pt x="8" y="15"/>
                    <a:pt x="7" y="15"/>
                  </a:cubicBezTo>
                  <a:cubicBezTo>
                    <a:pt x="5" y="14"/>
                    <a:pt x="3" y="14"/>
                    <a:pt x="0" y="14"/>
                  </a:cubicBezTo>
                  <a:cubicBezTo>
                    <a:pt x="2" y="12"/>
                    <a:pt x="4" y="11"/>
                    <a:pt x="5" y="9"/>
                  </a:cubicBezTo>
                  <a:cubicBezTo>
                    <a:pt x="6" y="9"/>
                    <a:pt x="6" y="8"/>
                    <a:pt x="6" y="7"/>
                  </a:cubicBezTo>
                  <a:cubicBezTo>
                    <a:pt x="6" y="5"/>
                    <a:pt x="5" y="3"/>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350" name="任意多边形: 形状 349">
            <a:extLst>
              <a:ext uri="{FF2B5EF4-FFF2-40B4-BE49-F238E27FC236}">
                <a16:creationId xmlns:a16="http://schemas.microsoft.com/office/drawing/2014/main" id="{FA401A51-9EA0-4318-AA6E-0EEEE37F8E6F}"/>
              </a:ext>
            </a:extLst>
          </p:cNvPr>
          <p:cNvSpPr>
            <a:spLocks/>
          </p:cNvSpPr>
          <p:nvPr/>
        </p:nvSpPr>
        <p:spPr bwMode="auto">
          <a:xfrm>
            <a:off x="0" y="5890581"/>
            <a:ext cx="12192000" cy="836287"/>
          </a:xfrm>
          <a:custGeom>
            <a:avLst/>
            <a:gdLst>
              <a:gd name="connsiteX0" fmla="*/ 1705503 w 12192000"/>
              <a:gd name="connsiteY0" fmla="*/ 0 h 836287"/>
              <a:gd name="connsiteX1" fmla="*/ 2181310 w 12192000"/>
              <a:gd name="connsiteY1" fmla="*/ 0 h 836287"/>
              <a:gd name="connsiteX2" fmla="*/ 2546621 w 12192000"/>
              <a:gd name="connsiteY2" fmla="*/ 0 h 836287"/>
              <a:gd name="connsiteX3" fmla="*/ 2887127 w 12192000"/>
              <a:gd name="connsiteY3" fmla="*/ 3010 h 836287"/>
              <a:gd name="connsiteX4" fmla="*/ 3205082 w 12192000"/>
              <a:gd name="connsiteY4" fmla="*/ 3010 h 836287"/>
              <a:gd name="connsiteX5" fmla="*/ 3495978 w 12192000"/>
              <a:gd name="connsiteY5" fmla="*/ 6021 h 836287"/>
              <a:gd name="connsiteX6" fmla="*/ 3762069 w 12192000"/>
              <a:gd name="connsiteY6" fmla="*/ 9031 h 836287"/>
              <a:gd name="connsiteX7" fmla="*/ 4001100 w 12192000"/>
              <a:gd name="connsiteY7" fmla="*/ 10536 h 836287"/>
              <a:gd name="connsiteX8" fmla="*/ 4217580 w 12192000"/>
              <a:gd name="connsiteY8" fmla="*/ 16557 h 836287"/>
              <a:gd name="connsiteX9" fmla="*/ 4407001 w 12192000"/>
              <a:gd name="connsiteY9" fmla="*/ 21072 h 836287"/>
              <a:gd name="connsiteX10" fmla="*/ 4630246 w 12192000"/>
              <a:gd name="connsiteY10" fmla="*/ 30103 h 836287"/>
              <a:gd name="connsiteX11" fmla="*/ 4837707 w 12192000"/>
              <a:gd name="connsiteY11" fmla="*/ 48164 h 836287"/>
              <a:gd name="connsiteX12" fmla="*/ 5022617 w 12192000"/>
              <a:gd name="connsiteY12" fmla="*/ 69236 h 836287"/>
              <a:gd name="connsiteX13" fmla="*/ 5196253 w 12192000"/>
              <a:gd name="connsiteY13" fmla="*/ 94823 h 836287"/>
              <a:gd name="connsiteX14" fmla="*/ 5345083 w 12192000"/>
              <a:gd name="connsiteY14" fmla="*/ 126430 h 836287"/>
              <a:gd name="connsiteX15" fmla="*/ 5482639 w 12192000"/>
              <a:gd name="connsiteY15" fmla="*/ 161048 h 836287"/>
              <a:gd name="connsiteX16" fmla="*/ 5604409 w 12192000"/>
              <a:gd name="connsiteY16" fmla="*/ 197171 h 836287"/>
              <a:gd name="connsiteX17" fmla="*/ 5710394 w 12192000"/>
              <a:gd name="connsiteY17" fmla="*/ 236304 h 836287"/>
              <a:gd name="connsiteX18" fmla="*/ 5805104 w 12192000"/>
              <a:gd name="connsiteY18" fmla="*/ 278447 h 836287"/>
              <a:gd name="connsiteX19" fmla="*/ 5881775 w 12192000"/>
              <a:gd name="connsiteY19" fmla="*/ 320590 h 836287"/>
              <a:gd name="connsiteX20" fmla="*/ 5953935 w 12192000"/>
              <a:gd name="connsiteY20" fmla="*/ 362734 h 836287"/>
              <a:gd name="connsiteX21" fmla="*/ 6008055 w 12192000"/>
              <a:gd name="connsiteY21" fmla="*/ 404877 h 836287"/>
              <a:gd name="connsiteX22" fmla="*/ 6059920 w 12192000"/>
              <a:gd name="connsiteY22" fmla="*/ 444010 h 836287"/>
              <a:gd name="connsiteX23" fmla="*/ 6098255 w 12192000"/>
              <a:gd name="connsiteY23" fmla="*/ 480133 h 836287"/>
              <a:gd name="connsiteX24" fmla="*/ 6134335 w 12192000"/>
              <a:gd name="connsiteY24" fmla="*/ 444010 h 836287"/>
              <a:gd name="connsiteX25" fmla="*/ 6186200 w 12192000"/>
              <a:gd name="connsiteY25" fmla="*/ 404877 h 836287"/>
              <a:gd name="connsiteX26" fmla="*/ 6240321 w 12192000"/>
              <a:gd name="connsiteY26" fmla="*/ 362734 h 836287"/>
              <a:gd name="connsiteX27" fmla="*/ 6310226 w 12192000"/>
              <a:gd name="connsiteY27" fmla="*/ 320590 h 836287"/>
              <a:gd name="connsiteX28" fmla="*/ 6389151 w 12192000"/>
              <a:gd name="connsiteY28" fmla="*/ 278447 h 836287"/>
              <a:gd name="connsiteX29" fmla="*/ 6483861 w 12192000"/>
              <a:gd name="connsiteY29" fmla="*/ 236304 h 836287"/>
              <a:gd name="connsiteX30" fmla="*/ 6589847 w 12192000"/>
              <a:gd name="connsiteY30" fmla="*/ 197171 h 836287"/>
              <a:gd name="connsiteX31" fmla="*/ 6711617 w 12192000"/>
              <a:gd name="connsiteY31" fmla="*/ 161048 h 836287"/>
              <a:gd name="connsiteX32" fmla="*/ 6849172 w 12192000"/>
              <a:gd name="connsiteY32" fmla="*/ 126430 h 836287"/>
              <a:gd name="connsiteX33" fmla="*/ 7002513 w 12192000"/>
              <a:gd name="connsiteY33" fmla="*/ 94823 h 836287"/>
              <a:gd name="connsiteX34" fmla="*/ 7171638 w 12192000"/>
              <a:gd name="connsiteY34" fmla="*/ 69236 h 836287"/>
              <a:gd name="connsiteX35" fmla="*/ 7354294 w 12192000"/>
              <a:gd name="connsiteY35" fmla="*/ 48164 h 836287"/>
              <a:gd name="connsiteX36" fmla="*/ 7564009 w 12192000"/>
              <a:gd name="connsiteY36" fmla="*/ 30103 h 836287"/>
              <a:gd name="connsiteX37" fmla="*/ 7787255 w 12192000"/>
              <a:gd name="connsiteY37" fmla="*/ 21072 h 836287"/>
              <a:gd name="connsiteX38" fmla="*/ 7974420 w 12192000"/>
              <a:gd name="connsiteY38" fmla="*/ 16557 h 836287"/>
              <a:gd name="connsiteX39" fmla="*/ 8190901 w 12192000"/>
              <a:gd name="connsiteY39" fmla="*/ 10536 h 836287"/>
              <a:gd name="connsiteX40" fmla="*/ 8429931 w 12192000"/>
              <a:gd name="connsiteY40" fmla="*/ 9031 h 836287"/>
              <a:gd name="connsiteX41" fmla="*/ 8698277 w 12192000"/>
              <a:gd name="connsiteY41" fmla="*/ 6021 h 836287"/>
              <a:gd name="connsiteX42" fmla="*/ 8989173 w 12192000"/>
              <a:gd name="connsiteY42" fmla="*/ 3010 h 836287"/>
              <a:gd name="connsiteX43" fmla="*/ 9307128 w 12192000"/>
              <a:gd name="connsiteY43" fmla="*/ 3010 h 836287"/>
              <a:gd name="connsiteX44" fmla="*/ 9647634 w 12192000"/>
              <a:gd name="connsiteY44" fmla="*/ 0 h 836287"/>
              <a:gd name="connsiteX45" fmla="*/ 10012945 w 12192000"/>
              <a:gd name="connsiteY45" fmla="*/ 0 h 836287"/>
              <a:gd name="connsiteX46" fmla="*/ 10488752 w 12192000"/>
              <a:gd name="connsiteY46" fmla="*/ 0 h 836287"/>
              <a:gd name="connsiteX47" fmla="*/ 10939753 w 12192000"/>
              <a:gd name="connsiteY47" fmla="*/ 3010 h 836287"/>
              <a:gd name="connsiteX48" fmla="*/ 11368204 w 12192000"/>
              <a:gd name="connsiteY48" fmla="*/ 6021 h 836287"/>
              <a:gd name="connsiteX49" fmla="*/ 11771850 w 12192000"/>
              <a:gd name="connsiteY49" fmla="*/ 9031 h 836287"/>
              <a:gd name="connsiteX50" fmla="*/ 12161966 w 12192000"/>
              <a:gd name="connsiteY50" fmla="*/ 10536 h 836287"/>
              <a:gd name="connsiteX51" fmla="*/ 12192000 w 12192000"/>
              <a:gd name="connsiteY51" fmla="*/ 10785 h 836287"/>
              <a:gd name="connsiteX52" fmla="*/ 12192000 w 12192000"/>
              <a:gd name="connsiteY52" fmla="*/ 836287 h 836287"/>
              <a:gd name="connsiteX53" fmla="*/ 0 w 12192000"/>
              <a:gd name="connsiteY53" fmla="*/ 836287 h 836287"/>
              <a:gd name="connsiteX54" fmla="*/ 0 w 12192000"/>
              <a:gd name="connsiteY54" fmla="*/ 10836 h 836287"/>
              <a:gd name="connsiteX55" fmla="*/ 36799 w 12192000"/>
              <a:gd name="connsiteY55" fmla="*/ 10536 h 836287"/>
              <a:gd name="connsiteX56" fmla="*/ 422405 w 12192000"/>
              <a:gd name="connsiteY56" fmla="*/ 9031 h 836287"/>
              <a:gd name="connsiteX57" fmla="*/ 826051 w 12192000"/>
              <a:gd name="connsiteY57" fmla="*/ 6021 h 836287"/>
              <a:gd name="connsiteX58" fmla="*/ 1254502 w 12192000"/>
              <a:gd name="connsiteY58" fmla="*/ 3010 h 836287"/>
              <a:gd name="connsiteX59" fmla="*/ 1705503 w 12192000"/>
              <a:gd name="connsiteY59" fmla="*/ 0 h 836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2192000" h="836287">
                <a:moveTo>
                  <a:pt x="1705503" y="0"/>
                </a:moveTo>
                <a:lnTo>
                  <a:pt x="2181310" y="0"/>
                </a:lnTo>
                <a:lnTo>
                  <a:pt x="2546621" y="0"/>
                </a:lnTo>
                <a:lnTo>
                  <a:pt x="2887127" y="3010"/>
                </a:lnTo>
                <a:lnTo>
                  <a:pt x="3205082" y="3010"/>
                </a:lnTo>
                <a:lnTo>
                  <a:pt x="3495978" y="6021"/>
                </a:lnTo>
                <a:lnTo>
                  <a:pt x="3762069" y="9031"/>
                </a:lnTo>
                <a:lnTo>
                  <a:pt x="4001100" y="10536"/>
                </a:lnTo>
                <a:lnTo>
                  <a:pt x="4217580" y="16557"/>
                </a:lnTo>
                <a:lnTo>
                  <a:pt x="4407001" y="21072"/>
                </a:lnTo>
                <a:lnTo>
                  <a:pt x="4630246" y="30103"/>
                </a:lnTo>
                <a:lnTo>
                  <a:pt x="4837707" y="48164"/>
                </a:lnTo>
                <a:lnTo>
                  <a:pt x="5022617" y="69236"/>
                </a:lnTo>
                <a:lnTo>
                  <a:pt x="5196253" y="94823"/>
                </a:lnTo>
                <a:lnTo>
                  <a:pt x="5345083" y="126430"/>
                </a:lnTo>
                <a:lnTo>
                  <a:pt x="5482639" y="161048"/>
                </a:lnTo>
                <a:lnTo>
                  <a:pt x="5604409" y="197171"/>
                </a:lnTo>
                <a:lnTo>
                  <a:pt x="5710394" y="236304"/>
                </a:lnTo>
                <a:lnTo>
                  <a:pt x="5805104" y="278447"/>
                </a:lnTo>
                <a:lnTo>
                  <a:pt x="5881775" y="320590"/>
                </a:lnTo>
                <a:lnTo>
                  <a:pt x="5953935" y="362734"/>
                </a:lnTo>
                <a:lnTo>
                  <a:pt x="6008055" y="404877"/>
                </a:lnTo>
                <a:lnTo>
                  <a:pt x="6059920" y="444010"/>
                </a:lnTo>
                <a:lnTo>
                  <a:pt x="6098255" y="480133"/>
                </a:lnTo>
                <a:lnTo>
                  <a:pt x="6134335" y="444010"/>
                </a:lnTo>
                <a:lnTo>
                  <a:pt x="6186200" y="404877"/>
                </a:lnTo>
                <a:lnTo>
                  <a:pt x="6240321" y="362734"/>
                </a:lnTo>
                <a:lnTo>
                  <a:pt x="6310226" y="320590"/>
                </a:lnTo>
                <a:lnTo>
                  <a:pt x="6389151" y="278447"/>
                </a:lnTo>
                <a:lnTo>
                  <a:pt x="6483861" y="236304"/>
                </a:lnTo>
                <a:lnTo>
                  <a:pt x="6589847" y="197171"/>
                </a:lnTo>
                <a:lnTo>
                  <a:pt x="6711617" y="161048"/>
                </a:lnTo>
                <a:lnTo>
                  <a:pt x="6849172" y="126430"/>
                </a:lnTo>
                <a:lnTo>
                  <a:pt x="7002513" y="94823"/>
                </a:lnTo>
                <a:lnTo>
                  <a:pt x="7171638" y="69236"/>
                </a:lnTo>
                <a:lnTo>
                  <a:pt x="7354294" y="48164"/>
                </a:lnTo>
                <a:lnTo>
                  <a:pt x="7564009" y="30103"/>
                </a:lnTo>
                <a:lnTo>
                  <a:pt x="7787255" y="21072"/>
                </a:lnTo>
                <a:lnTo>
                  <a:pt x="7974420" y="16557"/>
                </a:lnTo>
                <a:lnTo>
                  <a:pt x="8190901" y="10536"/>
                </a:lnTo>
                <a:lnTo>
                  <a:pt x="8429931" y="9031"/>
                </a:lnTo>
                <a:lnTo>
                  <a:pt x="8698277" y="6021"/>
                </a:lnTo>
                <a:lnTo>
                  <a:pt x="8989173" y="3010"/>
                </a:lnTo>
                <a:lnTo>
                  <a:pt x="9307128" y="3010"/>
                </a:lnTo>
                <a:lnTo>
                  <a:pt x="9647634" y="0"/>
                </a:lnTo>
                <a:lnTo>
                  <a:pt x="10012945" y="0"/>
                </a:lnTo>
                <a:lnTo>
                  <a:pt x="10488752" y="0"/>
                </a:lnTo>
                <a:lnTo>
                  <a:pt x="10939753" y="3010"/>
                </a:lnTo>
                <a:lnTo>
                  <a:pt x="11368204" y="6021"/>
                </a:lnTo>
                <a:lnTo>
                  <a:pt x="11771850" y="9031"/>
                </a:lnTo>
                <a:lnTo>
                  <a:pt x="12161966" y="10536"/>
                </a:lnTo>
                <a:lnTo>
                  <a:pt x="12192000" y="10785"/>
                </a:lnTo>
                <a:lnTo>
                  <a:pt x="12192000" y="836287"/>
                </a:lnTo>
                <a:lnTo>
                  <a:pt x="0" y="836287"/>
                </a:lnTo>
                <a:lnTo>
                  <a:pt x="0" y="10836"/>
                </a:lnTo>
                <a:lnTo>
                  <a:pt x="36799" y="10536"/>
                </a:lnTo>
                <a:lnTo>
                  <a:pt x="422405" y="9031"/>
                </a:lnTo>
                <a:lnTo>
                  <a:pt x="826051" y="6021"/>
                </a:lnTo>
                <a:lnTo>
                  <a:pt x="1254502" y="3010"/>
                </a:lnTo>
                <a:lnTo>
                  <a:pt x="1705503" y="0"/>
                </a:lnTo>
                <a:close/>
              </a:path>
            </a:pathLst>
          </a:custGeom>
          <a:gradFill flip="none" rotWithShape="1">
            <a:gsLst>
              <a:gs pos="0">
                <a:schemeClr val="accent6"/>
              </a:gs>
              <a:gs pos="49200">
                <a:schemeClr val="accent4"/>
              </a:gs>
              <a:gs pos="100000">
                <a:schemeClr val="accent6"/>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1" name="任意多边形: 形状 350">
            <a:extLst>
              <a:ext uri="{FF2B5EF4-FFF2-40B4-BE49-F238E27FC236}">
                <a16:creationId xmlns:a16="http://schemas.microsoft.com/office/drawing/2014/main" id="{1CE21B2D-B00C-45BD-AD8E-4AF1F605E227}"/>
              </a:ext>
            </a:extLst>
          </p:cNvPr>
          <p:cNvSpPr>
            <a:spLocks/>
          </p:cNvSpPr>
          <p:nvPr/>
        </p:nvSpPr>
        <p:spPr bwMode="auto">
          <a:xfrm>
            <a:off x="0" y="6021713"/>
            <a:ext cx="12192000" cy="836287"/>
          </a:xfrm>
          <a:custGeom>
            <a:avLst/>
            <a:gdLst>
              <a:gd name="connsiteX0" fmla="*/ 1705503 w 12192000"/>
              <a:gd name="connsiteY0" fmla="*/ 0 h 836287"/>
              <a:gd name="connsiteX1" fmla="*/ 2181310 w 12192000"/>
              <a:gd name="connsiteY1" fmla="*/ 0 h 836287"/>
              <a:gd name="connsiteX2" fmla="*/ 2546621 w 12192000"/>
              <a:gd name="connsiteY2" fmla="*/ 0 h 836287"/>
              <a:gd name="connsiteX3" fmla="*/ 2887127 w 12192000"/>
              <a:gd name="connsiteY3" fmla="*/ 3010 h 836287"/>
              <a:gd name="connsiteX4" fmla="*/ 3205082 w 12192000"/>
              <a:gd name="connsiteY4" fmla="*/ 3010 h 836287"/>
              <a:gd name="connsiteX5" fmla="*/ 3495978 w 12192000"/>
              <a:gd name="connsiteY5" fmla="*/ 6021 h 836287"/>
              <a:gd name="connsiteX6" fmla="*/ 3762069 w 12192000"/>
              <a:gd name="connsiteY6" fmla="*/ 9031 h 836287"/>
              <a:gd name="connsiteX7" fmla="*/ 4001100 w 12192000"/>
              <a:gd name="connsiteY7" fmla="*/ 10536 h 836287"/>
              <a:gd name="connsiteX8" fmla="*/ 4217580 w 12192000"/>
              <a:gd name="connsiteY8" fmla="*/ 16557 h 836287"/>
              <a:gd name="connsiteX9" fmla="*/ 4407001 w 12192000"/>
              <a:gd name="connsiteY9" fmla="*/ 21072 h 836287"/>
              <a:gd name="connsiteX10" fmla="*/ 4630246 w 12192000"/>
              <a:gd name="connsiteY10" fmla="*/ 30103 h 836287"/>
              <a:gd name="connsiteX11" fmla="*/ 4837707 w 12192000"/>
              <a:gd name="connsiteY11" fmla="*/ 48164 h 836287"/>
              <a:gd name="connsiteX12" fmla="*/ 5022617 w 12192000"/>
              <a:gd name="connsiteY12" fmla="*/ 69236 h 836287"/>
              <a:gd name="connsiteX13" fmla="*/ 5196253 w 12192000"/>
              <a:gd name="connsiteY13" fmla="*/ 94823 h 836287"/>
              <a:gd name="connsiteX14" fmla="*/ 5345083 w 12192000"/>
              <a:gd name="connsiteY14" fmla="*/ 126430 h 836287"/>
              <a:gd name="connsiteX15" fmla="*/ 5482639 w 12192000"/>
              <a:gd name="connsiteY15" fmla="*/ 161048 h 836287"/>
              <a:gd name="connsiteX16" fmla="*/ 5604409 w 12192000"/>
              <a:gd name="connsiteY16" fmla="*/ 197171 h 836287"/>
              <a:gd name="connsiteX17" fmla="*/ 5710394 w 12192000"/>
              <a:gd name="connsiteY17" fmla="*/ 236304 h 836287"/>
              <a:gd name="connsiteX18" fmla="*/ 5805104 w 12192000"/>
              <a:gd name="connsiteY18" fmla="*/ 278447 h 836287"/>
              <a:gd name="connsiteX19" fmla="*/ 5881775 w 12192000"/>
              <a:gd name="connsiteY19" fmla="*/ 320590 h 836287"/>
              <a:gd name="connsiteX20" fmla="*/ 5953935 w 12192000"/>
              <a:gd name="connsiteY20" fmla="*/ 362734 h 836287"/>
              <a:gd name="connsiteX21" fmla="*/ 6008055 w 12192000"/>
              <a:gd name="connsiteY21" fmla="*/ 404877 h 836287"/>
              <a:gd name="connsiteX22" fmla="*/ 6059920 w 12192000"/>
              <a:gd name="connsiteY22" fmla="*/ 444010 h 836287"/>
              <a:gd name="connsiteX23" fmla="*/ 6098255 w 12192000"/>
              <a:gd name="connsiteY23" fmla="*/ 480133 h 836287"/>
              <a:gd name="connsiteX24" fmla="*/ 6134335 w 12192000"/>
              <a:gd name="connsiteY24" fmla="*/ 444010 h 836287"/>
              <a:gd name="connsiteX25" fmla="*/ 6186200 w 12192000"/>
              <a:gd name="connsiteY25" fmla="*/ 404877 h 836287"/>
              <a:gd name="connsiteX26" fmla="*/ 6240321 w 12192000"/>
              <a:gd name="connsiteY26" fmla="*/ 362734 h 836287"/>
              <a:gd name="connsiteX27" fmla="*/ 6310226 w 12192000"/>
              <a:gd name="connsiteY27" fmla="*/ 320590 h 836287"/>
              <a:gd name="connsiteX28" fmla="*/ 6389151 w 12192000"/>
              <a:gd name="connsiteY28" fmla="*/ 278447 h 836287"/>
              <a:gd name="connsiteX29" fmla="*/ 6483861 w 12192000"/>
              <a:gd name="connsiteY29" fmla="*/ 236304 h 836287"/>
              <a:gd name="connsiteX30" fmla="*/ 6589847 w 12192000"/>
              <a:gd name="connsiteY30" fmla="*/ 197171 h 836287"/>
              <a:gd name="connsiteX31" fmla="*/ 6711617 w 12192000"/>
              <a:gd name="connsiteY31" fmla="*/ 161048 h 836287"/>
              <a:gd name="connsiteX32" fmla="*/ 6849172 w 12192000"/>
              <a:gd name="connsiteY32" fmla="*/ 126430 h 836287"/>
              <a:gd name="connsiteX33" fmla="*/ 7002513 w 12192000"/>
              <a:gd name="connsiteY33" fmla="*/ 94823 h 836287"/>
              <a:gd name="connsiteX34" fmla="*/ 7171638 w 12192000"/>
              <a:gd name="connsiteY34" fmla="*/ 69236 h 836287"/>
              <a:gd name="connsiteX35" fmla="*/ 7354294 w 12192000"/>
              <a:gd name="connsiteY35" fmla="*/ 48164 h 836287"/>
              <a:gd name="connsiteX36" fmla="*/ 7564009 w 12192000"/>
              <a:gd name="connsiteY36" fmla="*/ 30103 h 836287"/>
              <a:gd name="connsiteX37" fmla="*/ 7787255 w 12192000"/>
              <a:gd name="connsiteY37" fmla="*/ 21072 h 836287"/>
              <a:gd name="connsiteX38" fmla="*/ 7974420 w 12192000"/>
              <a:gd name="connsiteY38" fmla="*/ 16557 h 836287"/>
              <a:gd name="connsiteX39" fmla="*/ 8190901 w 12192000"/>
              <a:gd name="connsiteY39" fmla="*/ 10536 h 836287"/>
              <a:gd name="connsiteX40" fmla="*/ 8429931 w 12192000"/>
              <a:gd name="connsiteY40" fmla="*/ 9031 h 836287"/>
              <a:gd name="connsiteX41" fmla="*/ 8698277 w 12192000"/>
              <a:gd name="connsiteY41" fmla="*/ 6021 h 836287"/>
              <a:gd name="connsiteX42" fmla="*/ 8989173 w 12192000"/>
              <a:gd name="connsiteY42" fmla="*/ 3010 h 836287"/>
              <a:gd name="connsiteX43" fmla="*/ 9307128 w 12192000"/>
              <a:gd name="connsiteY43" fmla="*/ 3010 h 836287"/>
              <a:gd name="connsiteX44" fmla="*/ 9647634 w 12192000"/>
              <a:gd name="connsiteY44" fmla="*/ 0 h 836287"/>
              <a:gd name="connsiteX45" fmla="*/ 10012945 w 12192000"/>
              <a:gd name="connsiteY45" fmla="*/ 0 h 836287"/>
              <a:gd name="connsiteX46" fmla="*/ 10488752 w 12192000"/>
              <a:gd name="connsiteY46" fmla="*/ 0 h 836287"/>
              <a:gd name="connsiteX47" fmla="*/ 10939753 w 12192000"/>
              <a:gd name="connsiteY47" fmla="*/ 3010 h 836287"/>
              <a:gd name="connsiteX48" fmla="*/ 11368204 w 12192000"/>
              <a:gd name="connsiteY48" fmla="*/ 6021 h 836287"/>
              <a:gd name="connsiteX49" fmla="*/ 11771850 w 12192000"/>
              <a:gd name="connsiteY49" fmla="*/ 9031 h 836287"/>
              <a:gd name="connsiteX50" fmla="*/ 12161966 w 12192000"/>
              <a:gd name="connsiteY50" fmla="*/ 10536 h 836287"/>
              <a:gd name="connsiteX51" fmla="*/ 12192000 w 12192000"/>
              <a:gd name="connsiteY51" fmla="*/ 10785 h 836287"/>
              <a:gd name="connsiteX52" fmla="*/ 12192000 w 12192000"/>
              <a:gd name="connsiteY52" fmla="*/ 836287 h 836287"/>
              <a:gd name="connsiteX53" fmla="*/ 0 w 12192000"/>
              <a:gd name="connsiteY53" fmla="*/ 836287 h 836287"/>
              <a:gd name="connsiteX54" fmla="*/ 0 w 12192000"/>
              <a:gd name="connsiteY54" fmla="*/ 10836 h 836287"/>
              <a:gd name="connsiteX55" fmla="*/ 36799 w 12192000"/>
              <a:gd name="connsiteY55" fmla="*/ 10536 h 836287"/>
              <a:gd name="connsiteX56" fmla="*/ 422405 w 12192000"/>
              <a:gd name="connsiteY56" fmla="*/ 9031 h 836287"/>
              <a:gd name="connsiteX57" fmla="*/ 826051 w 12192000"/>
              <a:gd name="connsiteY57" fmla="*/ 6021 h 836287"/>
              <a:gd name="connsiteX58" fmla="*/ 1254502 w 12192000"/>
              <a:gd name="connsiteY58" fmla="*/ 3010 h 836287"/>
              <a:gd name="connsiteX59" fmla="*/ 1705503 w 12192000"/>
              <a:gd name="connsiteY59" fmla="*/ 0 h 836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2192000" h="836287">
                <a:moveTo>
                  <a:pt x="1705503" y="0"/>
                </a:moveTo>
                <a:lnTo>
                  <a:pt x="2181310" y="0"/>
                </a:lnTo>
                <a:lnTo>
                  <a:pt x="2546621" y="0"/>
                </a:lnTo>
                <a:lnTo>
                  <a:pt x="2887127" y="3010"/>
                </a:lnTo>
                <a:lnTo>
                  <a:pt x="3205082" y="3010"/>
                </a:lnTo>
                <a:lnTo>
                  <a:pt x="3495978" y="6021"/>
                </a:lnTo>
                <a:lnTo>
                  <a:pt x="3762069" y="9031"/>
                </a:lnTo>
                <a:lnTo>
                  <a:pt x="4001100" y="10536"/>
                </a:lnTo>
                <a:lnTo>
                  <a:pt x="4217580" y="16557"/>
                </a:lnTo>
                <a:lnTo>
                  <a:pt x="4407001" y="21072"/>
                </a:lnTo>
                <a:lnTo>
                  <a:pt x="4630246" y="30103"/>
                </a:lnTo>
                <a:lnTo>
                  <a:pt x="4837707" y="48164"/>
                </a:lnTo>
                <a:lnTo>
                  <a:pt x="5022617" y="69236"/>
                </a:lnTo>
                <a:lnTo>
                  <a:pt x="5196253" y="94823"/>
                </a:lnTo>
                <a:lnTo>
                  <a:pt x="5345083" y="126430"/>
                </a:lnTo>
                <a:lnTo>
                  <a:pt x="5482639" y="161048"/>
                </a:lnTo>
                <a:lnTo>
                  <a:pt x="5604409" y="197171"/>
                </a:lnTo>
                <a:lnTo>
                  <a:pt x="5710394" y="236304"/>
                </a:lnTo>
                <a:lnTo>
                  <a:pt x="5805104" y="278447"/>
                </a:lnTo>
                <a:lnTo>
                  <a:pt x="5881775" y="320590"/>
                </a:lnTo>
                <a:lnTo>
                  <a:pt x="5953935" y="362734"/>
                </a:lnTo>
                <a:lnTo>
                  <a:pt x="6008055" y="404877"/>
                </a:lnTo>
                <a:lnTo>
                  <a:pt x="6059920" y="444010"/>
                </a:lnTo>
                <a:lnTo>
                  <a:pt x="6098255" y="480133"/>
                </a:lnTo>
                <a:lnTo>
                  <a:pt x="6134335" y="444010"/>
                </a:lnTo>
                <a:lnTo>
                  <a:pt x="6186200" y="404877"/>
                </a:lnTo>
                <a:lnTo>
                  <a:pt x="6240321" y="362734"/>
                </a:lnTo>
                <a:lnTo>
                  <a:pt x="6310226" y="320590"/>
                </a:lnTo>
                <a:lnTo>
                  <a:pt x="6389151" y="278447"/>
                </a:lnTo>
                <a:lnTo>
                  <a:pt x="6483861" y="236304"/>
                </a:lnTo>
                <a:lnTo>
                  <a:pt x="6589847" y="197171"/>
                </a:lnTo>
                <a:lnTo>
                  <a:pt x="6711617" y="161048"/>
                </a:lnTo>
                <a:lnTo>
                  <a:pt x="6849172" y="126430"/>
                </a:lnTo>
                <a:lnTo>
                  <a:pt x="7002513" y="94823"/>
                </a:lnTo>
                <a:lnTo>
                  <a:pt x="7171638" y="69236"/>
                </a:lnTo>
                <a:lnTo>
                  <a:pt x="7354294" y="48164"/>
                </a:lnTo>
                <a:lnTo>
                  <a:pt x="7564009" y="30103"/>
                </a:lnTo>
                <a:lnTo>
                  <a:pt x="7787255" y="21072"/>
                </a:lnTo>
                <a:lnTo>
                  <a:pt x="7974420" y="16557"/>
                </a:lnTo>
                <a:lnTo>
                  <a:pt x="8190901" y="10536"/>
                </a:lnTo>
                <a:lnTo>
                  <a:pt x="8429931" y="9031"/>
                </a:lnTo>
                <a:lnTo>
                  <a:pt x="8698277" y="6021"/>
                </a:lnTo>
                <a:lnTo>
                  <a:pt x="8989173" y="3010"/>
                </a:lnTo>
                <a:lnTo>
                  <a:pt x="9307128" y="3010"/>
                </a:lnTo>
                <a:lnTo>
                  <a:pt x="9647634" y="0"/>
                </a:lnTo>
                <a:lnTo>
                  <a:pt x="10012945" y="0"/>
                </a:lnTo>
                <a:lnTo>
                  <a:pt x="10488752" y="0"/>
                </a:lnTo>
                <a:lnTo>
                  <a:pt x="10939753" y="3010"/>
                </a:lnTo>
                <a:lnTo>
                  <a:pt x="11368204" y="6021"/>
                </a:lnTo>
                <a:lnTo>
                  <a:pt x="11771850" y="9031"/>
                </a:lnTo>
                <a:lnTo>
                  <a:pt x="12161966" y="10536"/>
                </a:lnTo>
                <a:lnTo>
                  <a:pt x="12192000" y="10785"/>
                </a:lnTo>
                <a:lnTo>
                  <a:pt x="12192000" y="836287"/>
                </a:lnTo>
                <a:lnTo>
                  <a:pt x="0" y="836287"/>
                </a:lnTo>
                <a:lnTo>
                  <a:pt x="0" y="10836"/>
                </a:lnTo>
                <a:lnTo>
                  <a:pt x="36799" y="10536"/>
                </a:lnTo>
                <a:lnTo>
                  <a:pt x="422405" y="9031"/>
                </a:lnTo>
                <a:lnTo>
                  <a:pt x="826051" y="6021"/>
                </a:lnTo>
                <a:lnTo>
                  <a:pt x="1254502" y="3010"/>
                </a:lnTo>
                <a:lnTo>
                  <a:pt x="1705503" y="0"/>
                </a:lnTo>
                <a:close/>
              </a:path>
            </a:pathLst>
          </a:custGeom>
          <a:gradFill flip="none" rotWithShape="1">
            <a:gsLst>
              <a:gs pos="0">
                <a:schemeClr val="accent1"/>
              </a:gs>
              <a:gs pos="54000">
                <a:schemeClr val="accent2"/>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2" name="文本框 351">
            <a:extLst>
              <a:ext uri="{FF2B5EF4-FFF2-40B4-BE49-F238E27FC236}">
                <a16:creationId xmlns:a16="http://schemas.microsoft.com/office/drawing/2014/main" id="{D4774AA5-A000-4C3F-A075-4F35165EA049}"/>
              </a:ext>
            </a:extLst>
          </p:cNvPr>
          <p:cNvSpPr txBox="1"/>
          <p:nvPr/>
        </p:nvSpPr>
        <p:spPr>
          <a:xfrm>
            <a:off x="2150439" y="1986366"/>
            <a:ext cx="1731603" cy="923330"/>
          </a:xfrm>
          <a:prstGeom prst="rect">
            <a:avLst/>
          </a:prstGeom>
          <a:noFill/>
        </p:spPr>
        <p:txBody>
          <a:bodyPr wrap="square">
            <a:noAutofit/>
          </a:bodyPr>
          <a:lstStyle/>
          <a:p>
            <a:pPr algn="ctr"/>
            <a:r>
              <a:rPr lang="zh-CN" altLang="en-US" dirty="0">
                <a:cs typeface="+mn-ea"/>
                <a:sym typeface="+mn-lt"/>
              </a:rPr>
              <a:t>请替换文字内容复制你的内容到此</a:t>
            </a:r>
          </a:p>
        </p:txBody>
      </p:sp>
      <p:sp>
        <p:nvSpPr>
          <p:cNvPr id="353" name="文本框 352">
            <a:extLst>
              <a:ext uri="{FF2B5EF4-FFF2-40B4-BE49-F238E27FC236}">
                <a16:creationId xmlns:a16="http://schemas.microsoft.com/office/drawing/2014/main" id="{7E36F890-18B0-4547-A174-760ECF615993}"/>
              </a:ext>
            </a:extLst>
          </p:cNvPr>
          <p:cNvSpPr txBox="1"/>
          <p:nvPr/>
        </p:nvSpPr>
        <p:spPr>
          <a:xfrm>
            <a:off x="5232680" y="1986366"/>
            <a:ext cx="1731603" cy="923330"/>
          </a:xfrm>
          <a:prstGeom prst="rect">
            <a:avLst/>
          </a:prstGeom>
          <a:noFill/>
        </p:spPr>
        <p:txBody>
          <a:bodyPr wrap="square">
            <a:noAutofit/>
          </a:bodyPr>
          <a:lstStyle/>
          <a:p>
            <a:pPr algn="ctr"/>
            <a:r>
              <a:rPr lang="zh-CN" altLang="en-US" dirty="0">
                <a:cs typeface="+mn-ea"/>
                <a:sym typeface="+mn-lt"/>
              </a:rPr>
              <a:t>请替换文字内容复制你的内容到此</a:t>
            </a:r>
          </a:p>
        </p:txBody>
      </p:sp>
      <p:sp>
        <p:nvSpPr>
          <p:cNvPr id="354" name="文本框 353">
            <a:extLst>
              <a:ext uri="{FF2B5EF4-FFF2-40B4-BE49-F238E27FC236}">
                <a16:creationId xmlns:a16="http://schemas.microsoft.com/office/drawing/2014/main" id="{AC4EC399-0B9E-4946-A232-2FF7D7135DD2}"/>
              </a:ext>
            </a:extLst>
          </p:cNvPr>
          <p:cNvSpPr txBox="1"/>
          <p:nvPr/>
        </p:nvSpPr>
        <p:spPr>
          <a:xfrm>
            <a:off x="8297583" y="1986366"/>
            <a:ext cx="1731603" cy="923330"/>
          </a:xfrm>
          <a:prstGeom prst="rect">
            <a:avLst/>
          </a:prstGeom>
          <a:noFill/>
        </p:spPr>
        <p:txBody>
          <a:bodyPr wrap="square">
            <a:noAutofit/>
          </a:bodyPr>
          <a:lstStyle/>
          <a:p>
            <a:pPr algn="ctr"/>
            <a:r>
              <a:rPr lang="zh-CN" altLang="en-US" dirty="0">
                <a:cs typeface="+mn-ea"/>
                <a:sym typeface="+mn-lt"/>
              </a:rPr>
              <a:t>请替换文字内容复制你的内容到此</a:t>
            </a:r>
          </a:p>
        </p:txBody>
      </p:sp>
      <p:sp>
        <p:nvSpPr>
          <p:cNvPr id="355" name="文本框 354">
            <a:extLst>
              <a:ext uri="{FF2B5EF4-FFF2-40B4-BE49-F238E27FC236}">
                <a16:creationId xmlns:a16="http://schemas.microsoft.com/office/drawing/2014/main" id="{B5394C52-77D5-485D-8722-DFF1F9E4D32C}"/>
              </a:ext>
            </a:extLst>
          </p:cNvPr>
          <p:cNvSpPr txBox="1"/>
          <p:nvPr/>
        </p:nvSpPr>
        <p:spPr>
          <a:xfrm>
            <a:off x="852874" y="4401108"/>
            <a:ext cx="1250900" cy="738664"/>
          </a:xfrm>
          <a:prstGeom prst="rect">
            <a:avLst/>
          </a:prstGeom>
          <a:noFill/>
        </p:spPr>
        <p:txBody>
          <a:bodyPr wrap="square">
            <a:noAutofit/>
          </a:bodyPr>
          <a:lstStyle/>
          <a:p>
            <a:pPr algn="ctr"/>
            <a:r>
              <a:rPr lang="zh-CN" altLang="en-US" sz="1400" dirty="0">
                <a:cs typeface="+mn-ea"/>
                <a:sym typeface="+mn-lt"/>
              </a:rPr>
              <a:t>请替换文字内容复制你的内容到此</a:t>
            </a:r>
          </a:p>
        </p:txBody>
      </p:sp>
      <p:sp>
        <p:nvSpPr>
          <p:cNvPr id="356" name="文本框 355">
            <a:extLst>
              <a:ext uri="{FF2B5EF4-FFF2-40B4-BE49-F238E27FC236}">
                <a16:creationId xmlns:a16="http://schemas.microsoft.com/office/drawing/2014/main" id="{DA8BD09E-2D31-4FFB-B35F-1AFF24662885}"/>
              </a:ext>
            </a:extLst>
          </p:cNvPr>
          <p:cNvSpPr txBox="1"/>
          <p:nvPr/>
        </p:nvSpPr>
        <p:spPr>
          <a:xfrm>
            <a:off x="3135473" y="4401108"/>
            <a:ext cx="1250900" cy="738664"/>
          </a:xfrm>
          <a:prstGeom prst="rect">
            <a:avLst/>
          </a:prstGeom>
          <a:noFill/>
        </p:spPr>
        <p:txBody>
          <a:bodyPr wrap="square">
            <a:noAutofit/>
          </a:bodyPr>
          <a:lstStyle/>
          <a:p>
            <a:pPr algn="ctr"/>
            <a:r>
              <a:rPr lang="zh-CN" altLang="en-US" sz="1400" dirty="0">
                <a:cs typeface="+mn-ea"/>
                <a:sym typeface="+mn-lt"/>
              </a:rPr>
              <a:t>请替换文字内容复制你的内容到此</a:t>
            </a:r>
          </a:p>
        </p:txBody>
      </p:sp>
      <p:sp>
        <p:nvSpPr>
          <p:cNvPr id="357" name="文本框 356">
            <a:extLst>
              <a:ext uri="{FF2B5EF4-FFF2-40B4-BE49-F238E27FC236}">
                <a16:creationId xmlns:a16="http://schemas.microsoft.com/office/drawing/2014/main" id="{B19138BC-03BC-426D-82BE-9788E837BE34}"/>
              </a:ext>
            </a:extLst>
          </p:cNvPr>
          <p:cNvSpPr txBox="1"/>
          <p:nvPr/>
        </p:nvSpPr>
        <p:spPr>
          <a:xfrm>
            <a:off x="5418072" y="4401108"/>
            <a:ext cx="1250900" cy="738664"/>
          </a:xfrm>
          <a:prstGeom prst="rect">
            <a:avLst/>
          </a:prstGeom>
          <a:noFill/>
        </p:spPr>
        <p:txBody>
          <a:bodyPr wrap="square">
            <a:noAutofit/>
          </a:bodyPr>
          <a:lstStyle/>
          <a:p>
            <a:pPr algn="ctr"/>
            <a:r>
              <a:rPr lang="zh-CN" altLang="en-US" sz="1400" dirty="0">
                <a:cs typeface="+mn-ea"/>
                <a:sym typeface="+mn-lt"/>
              </a:rPr>
              <a:t>请替换文字内容复制你的内容到此</a:t>
            </a:r>
          </a:p>
        </p:txBody>
      </p:sp>
      <p:sp>
        <p:nvSpPr>
          <p:cNvPr id="358" name="文本框 357">
            <a:extLst>
              <a:ext uri="{FF2B5EF4-FFF2-40B4-BE49-F238E27FC236}">
                <a16:creationId xmlns:a16="http://schemas.microsoft.com/office/drawing/2014/main" id="{66D94476-46F2-4530-85B8-64E605BF1CA9}"/>
              </a:ext>
            </a:extLst>
          </p:cNvPr>
          <p:cNvSpPr txBox="1"/>
          <p:nvPr/>
        </p:nvSpPr>
        <p:spPr>
          <a:xfrm>
            <a:off x="7700671" y="4401108"/>
            <a:ext cx="1250900" cy="738664"/>
          </a:xfrm>
          <a:prstGeom prst="rect">
            <a:avLst/>
          </a:prstGeom>
          <a:noFill/>
        </p:spPr>
        <p:txBody>
          <a:bodyPr wrap="square">
            <a:noAutofit/>
          </a:bodyPr>
          <a:lstStyle/>
          <a:p>
            <a:pPr algn="ctr"/>
            <a:r>
              <a:rPr lang="zh-CN" altLang="en-US" sz="1400" dirty="0">
                <a:cs typeface="+mn-ea"/>
                <a:sym typeface="+mn-lt"/>
              </a:rPr>
              <a:t>请替换文字内容复制你的内容到此</a:t>
            </a:r>
          </a:p>
        </p:txBody>
      </p:sp>
      <p:sp>
        <p:nvSpPr>
          <p:cNvPr id="359" name="文本框 358">
            <a:extLst>
              <a:ext uri="{FF2B5EF4-FFF2-40B4-BE49-F238E27FC236}">
                <a16:creationId xmlns:a16="http://schemas.microsoft.com/office/drawing/2014/main" id="{5718F61D-DB1F-4813-B4B3-05191B405560}"/>
              </a:ext>
            </a:extLst>
          </p:cNvPr>
          <p:cNvSpPr txBox="1"/>
          <p:nvPr/>
        </p:nvSpPr>
        <p:spPr>
          <a:xfrm>
            <a:off x="9983270" y="4401108"/>
            <a:ext cx="1250900" cy="738664"/>
          </a:xfrm>
          <a:prstGeom prst="rect">
            <a:avLst/>
          </a:prstGeom>
          <a:noFill/>
        </p:spPr>
        <p:txBody>
          <a:bodyPr wrap="square">
            <a:spAutoFit/>
          </a:bodyPr>
          <a:lstStyle/>
          <a:p>
            <a:pPr algn="ctr"/>
            <a:r>
              <a:rPr lang="zh-CN" altLang="en-US" sz="1400" dirty="0">
                <a:cs typeface="+mn-ea"/>
                <a:sym typeface="+mn-lt"/>
              </a:rPr>
              <a:t>请替换文字内容复制你的内容到此</a:t>
            </a:r>
          </a:p>
        </p:txBody>
      </p:sp>
      <p:sp>
        <p:nvSpPr>
          <p:cNvPr id="367" name="文本框 366">
            <a:extLst>
              <a:ext uri="{FF2B5EF4-FFF2-40B4-BE49-F238E27FC236}">
                <a16:creationId xmlns:a16="http://schemas.microsoft.com/office/drawing/2014/main" id="{D185D260-B9A1-8155-2600-0E4E2CEE8DFD}"/>
              </a:ext>
            </a:extLst>
          </p:cNvPr>
          <p:cNvSpPr txBox="1"/>
          <p:nvPr/>
        </p:nvSpPr>
        <p:spPr>
          <a:xfrm>
            <a:off x="4068239" y="0"/>
            <a:ext cx="2236510" cy="1323439"/>
          </a:xfrm>
          <a:prstGeom prst="rect">
            <a:avLst/>
          </a:prstGeom>
          <a:noFill/>
        </p:spPr>
        <p:txBody>
          <a:bodyPr wrap="none" rtlCol="0">
            <a:spAutoFit/>
          </a:bodyPr>
          <a:lstStyle/>
          <a:p>
            <a:r>
              <a:rPr lang="zh-CN" altLang="en-US" sz="8000"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重要</a:t>
            </a:r>
          </a:p>
        </p:txBody>
      </p:sp>
      <p:sp>
        <p:nvSpPr>
          <p:cNvPr id="368" name="文本框 367">
            <a:extLst>
              <a:ext uri="{FF2B5EF4-FFF2-40B4-BE49-F238E27FC236}">
                <a16:creationId xmlns:a16="http://schemas.microsoft.com/office/drawing/2014/main" id="{D8A6B2CB-0168-8318-D7C0-A0F49C95F5C7}"/>
              </a:ext>
            </a:extLst>
          </p:cNvPr>
          <p:cNvSpPr txBox="1"/>
          <p:nvPr/>
        </p:nvSpPr>
        <p:spPr>
          <a:xfrm>
            <a:off x="6084463" y="116632"/>
            <a:ext cx="1415772" cy="830997"/>
          </a:xfrm>
          <a:prstGeom prst="rect">
            <a:avLst/>
          </a:prstGeom>
          <a:noFill/>
        </p:spPr>
        <p:txBody>
          <a:bodyPr wrap="none" rtlCol="0">
            <a:spAutoFit/>
          </a:bodyPr>
          <a:lstStyle/>
          <a:p>
            <a:r>
              <a:rPr lang="zh-CN" altLang="en-US" sz="4800"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论述</a:t>
            </a:r>
          </a:p>
        </p:txBody>
      </p:sp>
      <p:sp>
        <p:nvSpPr>
          <p:cNvPr id="369" name="文本框 368">
            <a:extLst>
              <a:ext uri="{FF2B5EF4-FFF2-40B4-BE49-F238E27FC236}">
                <a16:creationId xmlns:a16="http://schemas.microsoft.com/office/drawing/2014/main" id="{87954A0C-851C-CAD5-E6B8-2D8AD958E5FC}"/>
              </a:ext>
            </a:extLst>
          </p:cNvPr>
          <p:cNvSpPr txBox="1"/>
          <p:nvPr/>
        </p:nvSpPr>
        <p:spPr>
          <a:xfrm>
            <a:off x="6095286" y="833378"/>
            <a:ext cx="2028476" cy="307777"/>
          </a:xfrm>
          <a:prstGeom prst="rect">
            <a:avLst/>
          </a:prstGeom>
          <a:noFill/>
        </p:spPr>
        <p:txBody>
          <a:bodyPr wrap="square">
            <a:spAutoFit/>
          </a:bodyPr>
          <a:lstStyle/>
          <a:p>
            <a:r>
              <a:rPr lang="en-US" altLang="zh-CN" sz="1400" b="1"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Important discussion</a:t>
            </a:r>
            <a:endParaRPr lang="zh-CN" altLang="en-US" sz="1400" b="1"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endParaRPr>
          </a:p>
        </p:txBody>
      </p:sp>
    </p:spTree>
    <p:custDataLst>
      <p:tags r:id="rId1"/>
    </p:custDataLst>
    <p:extLst>
      <p:ext uri="{BB962C8B-B14F-4D97-AF65-F5344CB8AC3E}">
        <p14:creationId xmlns:p14="http://schemas.microsoft.com/office/powerpoint/2010/main" val="348938865"/>
      </p:ext>
    </p:extLst>
  </p:cSld>
  <p:clrMapOvr>
    <a:masterClrMapping/>
  </p:clrMapOvr>
  <mc:AlternateContent xmlns:mc="http://schemas.openxmlformats.org/markup-compatibility/2006" xmlns:p14="http://schemas.microsoft.com/office/powerpoint/2010/main">
    <mc:Choice Requires="p14">
      <p:transition p14:dur="0" advTm="500"/>
    </mc:Choice>
    <mc:Fallback xmlns="">
      <p:transition advTm="5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a:extLst>
              <a:ext uri="{FF2B5EF4-FFF2-40B4-BE49-F238E27FC236}">
                <a16:creationId xmlns:a16="http://schemas.microsoft.com/office/drawing/2014/main" id="{07F69F56-BE2E-4A1A-8907-FFF3F992FEE3}"/>
              </a:ext>
            </a:extLst>
          </p:cNvPr>
          <p:cNvSpPr/>
          <p:nvPr/>
        </p:nvSpPr>
        <p:spPr>
          <a:xfrm flipH="1">
            <a:off x="0" y="4452846"/>
            <a:ext cx="12192000" cy="2405154"/>
          </a:xfrm>
          <a:custGeom>
            <a:avLst/>
            <a:gdLst>
              <a:gd name="connsiteX0" fmla="*/ 8748491 w 12192000"/>
              <a:gd name="connsiteY0" fmla="*/ 1233 h 2405154"/>
              <a:gd name="connsiteX1" fmla="*/ 4306531 w 12192000"/>
              <a:gd name="connsiteY1" fmla="*/ 1057349 h 2405154"/>
              <a:gd name="connsiteX2" fmla="*/ 308035 w 12192000"/>
              <a:gd name="connsiteY2" fmla="*/ 272447 h 2405154"/>
              <a:gd name="connsiteX3" fmla="*/ 0 w 12192000"/>
              <a:gd name="connsiteY3" fmla="*/ 222829 h 2405154"/>
              <a:gd name="connsiteX4" fmla="*/ 0 w 12192000"/>
              <a:gd name="connsiteY4" fmla="*/ 1491031 h 2405154"/>
              <a:gd name="connsiteX5" fmla="*/ 0 w 12192000"/>
              <a:gd name="connsiteY5" fmla="*/ 1894026 h 2405154"/>
              <a:gd name="connsiteX6" fmla="*/ 0 w 12192000"/>
              <a:gd name="connsiteY6" fmla="*/ 2104484 h 2405154"/>
              <a:gd name="connsiteX7" fmla="*/ 0 w 12192000"/>
              <a:gd name="connsiteY7" fmla="*/ 2405154 h 2405154"/>
              <a:gd name="connsiteX8" fmla="*/ 12192000 w 12192000"/>
              <a:gd name="connsiteY8" fmla="*/ 2405154 h 2405154"/>
              <a:gd name="connsiteX9" fmla="*/ 12192000 w 12192000"/>
              <a:gd name="connsiteY9" fmla="*/ 2104484 h 2405154"/>
              <a:gd name="connsiteX10" fmla="*/ 12192000 w 12192000"/>
              <a:gd name="connsiteY10" fmla="*/ 1894026 h 2405154"/>
              <a:gd name="connsiteX11" fmla="*/ 12192000 w 12192000"/>
              <a:gd name="connsiteY11" fmla="*/ 1491031 h 2405154"/>
              <a:gd name="connsiteX12" fmla="*/ 12192000 w 12192000"/>
              <a:gd name="connsiteY12" fmla="*/ 536959 h 2405154"/>
              <a:gd name="connsiteX13" fmla="*/ 12012914 w 12192000"/>
              <a:gd name="connsiteY13" fmla="*/ 498775 h 2405154"/>
              <a:gd name="connsiteX14" fmla="*/ 9144000 w 12192000"/>
              <a:gd name="connsiteY14" fmla="*/ 24961 h 2405154"/>
              <a:gd name="connsiteX15" fmla="*/ 8748491 w 12192000"/>
              <a:gd name="connsiteY15" fmla="*/ 1233 h 240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2405154">
                <a:moveTo>
                  <a:pt x="8748491" y="1233"/>
                </a:moveTo>
                <a:cubicBezTo>
                  <a:pt x="6837377" y="-41003"/>
                  <a:pt x="5887373" y="1015870"/>
                  <a:pt x="4306531" y="1057349"/>
                </a:cubicBezTo>
                <a:cubicBezTo>
                  <a:pt x="3147245" y="1087768"/>
                  <a:pt x="1509291" y="495451"/>
                  <a:pt x="308035" y="272447"/>
                </a:cubicBezTo>
                <a:lnTo>
                  <a:pt x="0" y="222829"/>
                </a:lnTo>
                <a:lnTo>
                  <a:pt x="0" y="1491031"/>
                </a:lnTo>
                <a:lnTo>
                  <a:pt x="0" y="1894026"/>
                </a:lnTo>
                <a:lnTo>
                  <a:pt x="0" y="2104484"/>
                </a:lnTo>
                <a:lnTo>
                  <a:pt x="0" y="2405154"/>
                </a:lnTo>
                <a:lnTo>
                  <a:pt x="12192000" y="2405154"/>
                </a:lnTo>
                <a:lnTo>
                  <a:pt x="12192000" y="2104484"/>
                </a:lnTo>
                <a:lnTo>
                  <a:pt x="12192000" y="1894026"/>
                </a:lnTo>
                <a:lnTo>
                  <a:pt x="12192000" y="1491031"/>
                </a:lnTo>
                <a:lnTo>
                  <a:pt x="12192000" y="536959"/>
                </a:lnTo>
                <a:lnTo>
                  <a:pt x="12012914" y="498775"/>
                </a:lnTo>
                <a:cubicBezTo>
                  <a:pt x="10881736" y="266063"/>
                  <a:pt x="9826113" y="91022"/>
                  <a:pt x="9144000" y="24961"/>
                </a:cubicBezTo>
                <a:cubicBezTo>
                  <a:pt x="9007578" y="11749"/>
                  <a:pt x="8875898" y="4049"/>
                  <a:pt x="8748491" y="1233"/>
                </a:cubicBezTo>
                <a:close/>
              </a:path>
            </a:pathLst>
          </a:custGeom>
          <a:gradFill flip="none" rotWithShape="1">
            <a:gsLst>
              <a:gs pos="0">
                <a:schemeClr val="accent6"/>
              </a:gs>
              <a:gs pos="49200">
                <a:schemeClr val="accent4"/>
              </a:gs>
              <a:gs pos="100000">
                <a:schemeClr val="accent6"/>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3" name="任意多边形: 形状 12">
            <a:extLst>
              <a:ext uri="{FF2B5EF4-FFF2-40B4-BE49-F238E27FC236}">
                <a16:creationId xmlns:a16="http://schemas.microsoft.com/office/drawing/2014/main" id="{391511BF-6C4C-4B1B-BBF1-5DFB88D346F0}"/>
              </a:ext>
            </a:extLst>
          </p:cNvPr>
          <p:cNvSpPr/>
          <p:nvPr/>
        </p:nvSpPr>
        <p:spPr>
          <a:xfrm>
            <a:off x="0" y="4605246"/>
            <a:ext cx="12192000" cy="2405154"/>
          </a:xfrm>
          <a:custGeom>
            <a:avLst/>
            <a:gdLst>
              <a:gd name="connsiteX0" fmla="*/ 8748491 w 12192000"/>
              <a:gd name="connsiteY0" fmla="*/ 1233 h 2405154"/>
              <a:gd name="connsiteX1" fmla="*/ 9144000 w 12192000"/>
              <a:gd name="connsiteY1" fmla="*/ 24961 h 2405154"/>
              <a:gd name="connsiteX2" fmla="*/ 12012914 w 12192000"/>
              <a:gd name="connsiteY2" fmla="*/ 498775 h 2405154"/>
              <a:gd name="connsiteX3" fmla="*/ 12192000 w 12192000"/>
              <a:gd name="connsiteY3" fmla="*/ 536959 h 2405154"/>
              <a:gd name="connsiteX4" fmla="*/ 12192000 w 12192000"/>
              <a:gd name="connsiteY4" fmla="*/ 1894026 h 2405154"/>
              <a:gd name="connsiteX5" fmla="*/ 12192000 w 12192000"/>
              <a:gd name="connsiteY5" fmla="*/ 2104484 h 2405154"/>
              <a:gd name="connsiteX6" fmla="*/ 12192000 w 12192000"/>
              <a:gd name="connsiteY6" fmla="*/ 2405154 h 2405154"/>
              <a:gd name="connsiteX7" fmla="*/ 0 w 12192000"/>
              <a:gd name="connsiteY7" fmla="*/ 2405154 h 2405154"/>
              <a:gd name="connsiteX8" fmla="*/ 0 w 12192000"/>
              <a:gd name="connsiteY8" fmla="*/ 2104484 h 2405154"/>
              <a:gd name="connsiteX9" fmla="*/ 0 w 12192000"/>
              <a:gd name="connsiteY9" fmla="*/ 1894026 h 2405154"/>
              <a:gd name="connsiteX10" fmla="*/ 0 w 12192000"/>
              <a:gd name="connsiteY10" fmla="*/ 222829 h 2405154"/>
              <a:gd name="connsiteX11" fmla="*/ 308035 w 12192000"/>
              <a:gd name="connsiteY11" fmla="*/ 272447 h 2405154"/>
              <a:gd name="connsiteX12" fmla="*/ 4306531 w 12192000"/>
              <a:gd name="connsiteY12" fmla="*/ 1057349 h 2405154"/>
              <a:gd name="connsiteX13" fmla="*/ 8748491 w 12192000"/>
              <a:gd name="connsiteY13" fmla="*/ 1233 h 240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2405154">
                <a:moveTo>
                  <a:pt x="8748491" y="1233"/>
                </a:moveTo>
                <a:cubicBezTo>
                  <a:pt x="8875898" y="4049"/>
                  <a:pt x="9007578" y="11749"/>
                  <a:pt x="9144000" y="24961"/>
                </a:cubicBezTo>
                <a:cubicBezTo>
                  <a:pt x="9826113" y="91022"/>
                  <a:pt x="10881736" y="266063"/>
                  <a:pt x="12012914" y="498775"/>
                </a:cubicBezTo>
                <a:lnTo>
                  <a:pt x="12192000" y="536959"/>
                </a:lnTo>
                <a:lnTo>
                  <a:pt x="12192000" y="1894026"/>
                </a:lnTo>
                <a:lnTo>
                  <a:pt x="12192000" y="2104484"/>
                </a:lnTo>
                <a:lnTo>
                  <a:pt x="12192000" y="2405154"/>
                </a:lnTo>
                <a:lnTo>
                  <a:pt x="0" y="2405154"/>
                </a:lnTo>
                <a:lnTo>
                  <a:pt x="0" y="2104484"/>
                </a:lnTo>
                <a:lnTo>
                  <a:pt x="0" y="1894026"/>
                </a:lnTo>
                <a:lnTo>
                  <a:pt x="0" y="222829"/>
                </a:lnTo>
                <a:lnTo>
                  <a:pt x="308035" y="272447"/>
                </a:lnTo>
                <a:cubicBezTo>
                  <a:pt x="1509291" y="495451"/>
                  <a:pt x="3147245" y="1087768"/>
                  <a:pt x="4306531" y="1057349"/>
                </a:cubicBezTo>
                <a:cubicBezTo>
                  <a:pt x="5887373" y="1015870"/>
                  <a:pt x="6837377" y="-41003"/>
                  <a:pt x="8748491" y="1233"/>
                </a:cubicBezTo>
                <a:close/>
              </a:path>
            </a:pathLst>
          </a:custGeom>
          <a:gradFill flip="none" rotWithShape="1">
            <a:gsLst>
              <a:gs pos="0">
                <a:schemeClr val="accent1"/>
              </a:gs>
              <a:gs pos="54000">
                <a:schemeClr val="accent2"/>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cs typeface="+mn-ea"/>
              <a:sym typeface="+mn-lt"/>
            </a:endParaRPr>
          </a:p>
        </p:txBody>
      </p:sp>
      <p:cxnSp>
        <p:nvCxnSpPr>
          <p:cNvPr id="77" name="Straight Connector 41">
            <a:extLst>
              <a:ext uri="{FF2B5EF4-FFF2-40B4-BE49-F238E27FC236}">
                <a16:creationId xmlns:a16="http://schemas.microsoft.com/office/drawing/2014/main" id="{FE2CDADD-7EFA-4759-85A3-7541572FD9B4}"/>
              </a:ext>
            </a:extLst>
          </p:cNvPr>
          <p:cNvCxnSpPr>
            <a:cxnSpLocks/>
          </p:cNvCxnSpPr>
          <p:nvPr/>
        </p:nvCxnSpPr>
        <p:spPr>
          <a:xfrm flipV="1">
            <a:off x="1734455" y="3373230"/>
            <a:ext cx="0" cy="1442359"/>
          </a:xfrm>
          <a:prstGeom prst="line">
            <a:avLst/>
          </a:prstGeom>
          <a:noFill/>
          <a:ln w="38100" cap="flat" cmpd="sng" algn="ctr">
            <a:gradFill flip="none" rotWithShape="1">
              <a:gsLst>
                <a:gs pos="0">
                  <a:schemeClr val="accent1">
                    <a:alpha val="0"/>
                  </a:schemeClr>
                </a:gs>
                <a:gs pos="100000">
                  <a:schemeClr val="accent1"/>
                </a:gs>
              </a:gsLst>
              <a:lin ang="5400000" scaled="1"/>
              <a:tileRect/>
            </a:gradFill>
            <a:prstDash val="solid"/>
            <a:miter lim="800000"/>
          </a:ln>
          <a:effectLst/>
        </p:spPr>
      </p:cxnSp>
      <p:sp>
        <p:nvSpPr>
          <p:cNvPr id="78" name="Oval 44">
            <a:extLst>
              <a:ext uri="{FF2B5EF4-FFF2-40B4-BE49-F238E27FC236}">
                <a16:creationId xmlns:a16="http://schemas.microsoft.com/office/drawing/2014/main" id="{097C5E60-AC01-45D6-9A81-F2AD5167DF33}"/>
              </a:ext>
            </a:extLst>
          </p:cNvPr>
          <p:cNvSpPr/>
          <p:nvPr/>
        </p:nvSpPr>
        <p:spPr>
          <a:xfrm>
            <a:off x="1613936" y="3209400"/>
            <a:ext cx="241038" cy="241038"/>
          </a:xfrm>
          <a:prstGeom prst="ellipse">
            <a:avLst/>
          </a:prstGeom>
          <a:solidFill>
            <a:schemeClr val="accent1">
              <a:alpha val="53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79" name="Oval 43">
            <a:extLst>
              <a:ext uri="{FF2B5EF4-FFF2-40B4-BE49-F238E27FC236}">
                <a16:creationId xmlns:a16="http://schemas.microsoft.com/office/drawing/2014/main" id="{FCC65F10-48CB-4E26-B1E6-D545365A7021}"/>
              </a:ext>
            </a:extLst>
          </p:cNvPr>
          <p:cNvSpPr/>
          <p:nvPr/>
        </p:nvSpPr>
        <p:spPr>
          <a:xfrm>
            <a:off x="1667911" y="3263375"/>
            <a:ext cx="133088" cy="133088"/>
          </a:xfrm>
          <a:prstGeom prst="ellipse">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80" name="Oval 34">
            <a:extLst>
              <a:ext uri="{FF2B5EF4-FFF2-40B4-BE49-F238E27FC236}">
                <a16:creationId xmlns:a16="http://schemas.microsoft.com/office/drawing/2014/main" id="{FF6FD30C-EB9A-48CF-9D08-F65628487794}"/>
              </a:ext>
            </a:extLst>
          </p:cNvPr>
          <p:cNvSpPr/>
          <p:nvPr/>
        </p:nvSpPr>
        <p:spPr>
          <a:xfrm>
            <a:off x="1342900" y="4684382"/>
            <a:ext cx="783110" cy="783110"/>
          </a:xfrm>
          <a:prstGeom prst="ellipse">
            <a:avLst/>
          </a:prstGeom>
          <a:solidFill>
            <a:sysClr val="window" lastClr="FFFFFF"/>
          </a:solidFill>
          <a:ln w="12700" cap="flat" cmpd="sng" algn="ctr">
            <a:noFill/>
            <a:prstDash val="solid"/>
            <a:miter lim="800000"/>
          </a:ln>
          <a:effectLst>
            <a:outerShdw blurRad="444500" sx="102000" sy="102000" algn="ctr" rotWithShape="0">
              <a:srgbClr val="C00000">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81" name="文本框 80">
            <a:extLst>
              <a:ext uri="{FF2B5EF4-FFF2-40B4-BE49-F238E27FC236}">
                <a16:creationId xmlns:a16="http://schemas.microsoft.com/office/drawing/2014/main" id="{C7C955FF-AC74-4DCF-BF4B-2FA9B02F7E23}"/>
              </a:ext>
            </a:extLst>
          </p:cNvPr>
          <p:cNvSpPr txBox="1"/>
          <p:nvPr/>
        </p:nvSpPr>
        <p:spPr>
          <a:xfrm>
            <a:off x="789326" y="2180059"/>
            <a:ext cx="2028119" cy="646331"/>
          </a:xfrm>
          <a:prstGeom prst="rect">
            <a:avLst/>
          </a:prstGeom>
          <a:noFill/>
        </p:spPr>
        <p:txBody>
          <a:bodyPr wrap="none" rtlCol="0">
            <a:noAutofit/>
          </a:bodyPr>
          <a:lstStyle/>
          <a:p>
            <a:pPr>
              <a:defRPr/>
            </a:pPr>
            <a:r>
              <a:rPr lang="en-US" altLang="zh-CN" sz="3600" b="1" dirty="0">
                <a:gradFill flip="none" rotWithShape="1">
                  <a:gsLst>
                    <a:gs pos="0">
                      <a:schemeClr val="accent1"/>
                    </a:gs>
                    <a:gs pos="100000">
                      <a:schemeClr val="accent2"/>
                    </a:gs>
                  </a:gsLst>
                  <a:path path="shape">
                    <a:fillToRect l="50000" t="50000" r="50000" b="50000"/>
                  </a:path>
                  <a:tileRect/>
                </a:gradFill>
                <a:cs typeface="+mn-ea"/>
                <a:sym typeface="+mn-lt"/>
              </a:rPr>
              <a:t>233,234</a:t>
            </a:r>
          </a:p>
        </p:txBody>
      </p:sp>
      <p:sp>
        <p:nvSpPr>
          <p:cNvPr id="82" name="文本框 81">
            <a:extLst>
              <a:ext uri="{FF2B5EF4-FFF2-40B4-BE49-F238E27FC236}">
                <a16:creationId xmlns:a16="http://schemas.microsoft.com/office/drawing/2014/main" id="{522347A9-02B5-49BB-ABE6-3CE104D21F71}"/>
              </a:ext>
            </a:extLst>
          </p:cNvPr>
          <p:cNvSpPr txBox="1"/>
          <p:nvPr/>
        </p:nvSpPr>
        <p:spPr>
          <a:xfrm>
            <a:off x="821395" y="2764651"/>
            <a:ext cx="1826141" cy="338554"/>
          </a:xfrm>
          <a:prstGeom prst="rect">
            <a:avLst/>
          </a:prstGeom>
          <a:noFill/>
        </p:spPr>
        <p:txBody>
          <a:bodyPr wrap="none" rtlCol="0">
            <a:noAutofit/>
          </a:bodyPr>
          <a:lstStyle/>
          <a:p>
            <a:pPr algn="ctr"/>
            <a:r>
              <a:rPr lang="zh-CN" altLang="en-US" sz="1600" dirty="0">
                <a:solidFill>
                  <a:prstClr val="black">
                    <a:lumMod val="75000"/>
                    <a:lumOff val="25000"/>
                  </a:prstClr>
                </a:solidFill>
                <a:cs typeface="+mn-ea"/>
                <a:sym typeface="+mn-lt"/>
              </a:rPr>
              <a:t>请在这里添加标题</a:t>
            </a:r>
          </a:p>
        </p:txBody>
      </p:sp>
      <p:cxnSp>
        <p:nvCxnSpPr>
          <p:cNvPr id="83" name="Straight Connector 41">
            <a:extLst>
              <a:ext uri="{FF2B5EF4-FFF2-40B4-BE49-F238E27FC236}">
                <a16:creationId xmlns:a16="http://schemas.microsoft.com/office/drawing/2014/main" id="{283396F5-B9F7-472E-9F8A-15B4529308F6}"/>
              </a:ext>
            </a:extLst>
          </p:cNvPr>
          <p:cNvCxnSpPr>
            <a:cxnSpLocks/>
          </p:cNvCxnSpPr>
          <p:nvPr/>
        </p:nvCxnSpPr>
        <p:spPr>
          <a:xfrm flipV="1">
            <a:off x="4679776" y="3783573"/>
            <a:ext cx="0" cy="1442359"/>
          </a:xfrm>
          <a:prstGeom prst="line">
            <a:avLst/>
          </a:prstGeom>
          <a:noFill/>
          <a:ln w="38100" cap="flat" cmpd="sng" algn="ctr">
            <a:gradFill flip="none" rotWithShape="1">
              <a:gsLst>
                <a:gs pos="0">
                  <a:schemeClr val="accent1">
                    <a:alpha val="0"/>
                  </a:schemeClr>
                </a:gs>
                <a:gs pos="100000">
                  <a:schemeClr val="accent1"/>
                </a:gs>
              </a:gsLst>
              <a:lin ang="5400000" scaled="1"/>
              <a:tileRect/>
            </a:gradFill>
            <a:prstDash val="solid"/>
            <a:miter lim="800000"/>
          </a:ln>
          <a:effectLst/>
        </p:spPr>
      </p:cxnSp>
      <p:sp>
        <p:nvSpPr>
          <p:cNvPr id="84" name="Oval 44">
            <a:extLst>
              <a:ext uri="{FF2B5EF4-FFF2-40B4-BE49-F238E27FC236}">
                <a16:creationId xmlns:a16="http://schemas.microsoft.com/office/drawing/2014/main" id="{A1A6495C-C96E-46AA-81E4-C294D8D05EA0}"/>
              </a:ext>
            </a:extLst>
          </p:cNvPr>
          <p:cNvSpPr/>
          <p:nvPr/>
        </p:nvSpPr>
        <p:spPr>
          <a:xfrm>
            <a:off x="4559257" y="3619743"/>
            <a:ext cx="241038" cy="241038"/>
          </a:xfrm>
          <a:prstGeom prst="ellipse">
            <a:avLst/>
          </a:prstGeom>
          <a:solidFill>
            <a:schemeClr val="accent1">
              <a:alpha val="53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85" name="Oval 43">
            <a:extLst>
              <a:ext uri="{FF2B5EF4-FFF2-40B4-BE49-F238E27FC236}">
                <a16:creationId xmlns:a16="http://schemas.microsoft.com/office/drawing/2014/main" id="{1707E81C-7FEF-4602-B320-AA9250222C91}"/>
              </a:ext>
            </a:extLst>
          </p:cNvPr>
          <p:cNvSpPr/>
          <p:nvPr/>
        </p:nvSpPr>
        <p:spPr>
          <a:xfrm>
            <a:off x="4613232" y="3673718"/>
            <a:ext cx="133088" cy="133088"/>
          </a:xfrm>
          <a:prstGeom prst="ellipse">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86" name="Oval 34">
            <a:extLst>
              <a:ext uri="{FF2B5EF4-FFF2-40B4-BE49-F238E27FC236}">
                <a16:creationId xmlns:a16="http://schemas.microsoft.com/office/drawing/2014/main" id="{3B32585D-FD61-45E7-9B92-5B992BCD6EA3}"/>
              </a:ext>
            </a:extLst>
          </p:cNvPr>
          <p:cNvSpPr/>
          <p:nvPr/>
        </p:nvSpPr>
        <p:spPr>
          <a:xfrm>
            <a:off x="4288221" y="5094725"/>
            <a:ext cx="783110" cy="783110"/>
          </a:xfrm>
          <a:prstGeom prst="ellipse">
            <a:avLst/>
          </a:prstGeom>
          <a:solidFill>
            <a:sysClr val="window" lastClr="FFFFFF"/>
          </a:solidFill>
          <a:ln w="12700" cap="flat" cmpd="sng" algn="ctr">
            <a:noFill/>
            <a:prstDash val="solid"/>
            <a:miter lim="800000"/>
          </a:ln>
          <a:effectLst>
            <a:outerShdw blurRad="444500" sx="102000" sy="102000" algn="ctr" rotWithShape="0">
              <a:srgbClr val="C00000">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87" name="文本框 86">
            <a:extLst>
              <a:ext uri="{FF2B5EF4-FFF2-40B4-BE49-F238E27FC236}">
                <a16:creationId xmlns:a16="http://schemas.microsoft.com/office/drawing/2014/main" id="{EB2121D7-5C5D-41BC-AC29-F4E91E7C1DC5}"/>
              </a:ext>
            </a:extLst>
          </p:cNvPr>
          <p:cNvSpPr txBox="1"/>
          <p:nvPr/>
        </p:nvSpPr>
        <p:spPr>
          <a:xfrm>
            <a:off x="3734646" y="2590402"/>
            <a:ext cx="2028119" cy="646331"/>
          </a:xfrm>
          <a:prstGeom prst="rect">
            <a:avLst/>
          </a:prstGeom>
          <a:noFill/>
        </p:spPr>
        <p:txBody>
          <a:bodyPr wrap="none" rtlCol="0">
            <a:noAutofit/>
          </a:bodyPr>
          <a:lstStyle/>
          <a:p>
            <a:pPr>
              <a:defRPr/>
            </a:pPr>
            <a:r>
              <a:rPr lang="en-US" altLang="zh-CN" sz="3600" b="1" dirty="0">
                <a:gradFill flip="none" rotWithShape="1">
                  <a:gsLst>
                    <a:gs pos="0">
                      <a:schemeClr val="accent1"/>
                    </a:gs>
                    <a:gs pos="100000">
                      <a:schemeClr val="accent2"/>
                    </a:gs>
                  </a:gsLst>
                  <a:path path="shape">
                    <a:fillToRect l="50000" t="50000" r="50000" b="50000"/>
                  </a:path>
                  <a:tileRect/>
                </a:gradFill>
                <a:cs typeface="+mn-ea"/>
                <a:sym typeface="+mn-lt"/>
              </a:rPr>
              <a:t>123,723</a:t>
            </a:r>
          </a:p>
        </p:txBody>
      </p:sp>
      <p:sp>
        <p:nvSpPr>
          <p:cNvPr id="88" name="文本框 87">
            <a:extLst>
              <a:ext uri="{FF2B5EF4-FFF2-40B4-BE49-F238E27FC236}">
                <a16:creationId xmlns:a16="http://schemas.microsoft.com/office/drawing/2014/main" id="{6AE40029-C1DE-471F-92DA-FCCDAD8BD197}"/>
              </a:ext>
            </a:extLst>
          </p:cNvPr>
          <p:cNvSpPr txBox="1"/>
          <p:nvPr/>
        </p:nvSpPr>
        <p:spPr>
          <a:xfrm>
            <a:off x="3766708" y="3174994"/>
            <a:ext cx="1826142" cy="338554"/>
          </a:xfrm>
          <a:prstGeom prst="rect">
            <a:avLst/>
          </a:prstGeom>
          <a:noFill/>
        </p:spPr>
        <p:txBody>
          <a:bodyPr wrap="none" rtlCol="0">
            <a:noAutofit/>
          </a:bodyPr>
          <a:lstStyle/>
          <a:p>
            <a:pPr algn="ctr"/>
            <a:r>
              <a:rPr lang="zh-CN" altLang="en-US" sz="1600" dirty="0">
                <a:solidFill>
                  <a:prstClr val="black">
                    <a:lumMod val="75000"/>
                    <a:lumOff val="25000"/>
                  </a:prstClr>
                </a:solidFill>
                <a:cs typeface="+mn-ea"/>
                <a:sym typeface="+mn-lt"/>
              </a:rPr>
              <a:t>请在这里添加标题</a:t>
            </a:r>
          </a:p>
        </p:txBody>
      </p:sp>
      <p:cxnSp>
        <p:nvCxnSpPr>
          <p:cNvPr id="89" name="Straight Connector 41">
            <a:extLst>
              <a:ext uri="{FF2B5EF4-FFF2-40B4-BE49-F238E27FC236}">
                <a16:creationId xmlns:a16="http://schemas.microsoft.com/office/drawing/2014/main" id="{DD4EC570-7FAF-4781-A5D9-F8B64DC2DD07}"/>
              </a:ext>
            </a:extLst>
          </p:cNvPr>
          <p:cNvCxnSpPr>
            <a:cxnSpLocks/>
          </p:cNvCxnSpPr>
          <p:nvPr/>
        </p:nvCxnSpPr>
        <p:spPr>
          <a:xfrm flipV="1">
            <a:off x="7608163" y="2917013"/>
            <a:ext cx="0" cy="1442359"/>
          </a:xfrm>
          <a:prstGeom prst="line">
            <a:avLst/>
          </a:prstGeom>
          <a:noFill/>
          <a:ln w="38100" cap="flat" cmpd="sng" algn="ctr">
            <a:gradFill flip="none" rotWithShape="1">
              <a:gsLst>
                <a:gs pos="0">
                  <a:schemeClr val="accent1">
                    <a:alpha val="0"/>
                  </a:schemeClr>
                </a:gs>
                <a:gs pos="100000">
                  <a:schemeClr val="accent1"/>
                </a:gs>
              </a:gsLst>
              <a:lin ang="5400000" scaled="1"/>
              <a:tileRect/>
            </a:gradFill>
            <a:prstDash val="solid"/>
            <a:miter lim="800000"/>
          </a:ln>
          <a:effectLst/>
        </p:spPr>
      </p:cxnSp>
      <p:sp>
        <p:nvSpPr>
          <p:cNvPr id="90" name="Oval 44">
            <a:extLst>
              <a:ext uri="{FF2B5EF4-FFF2-40B4-BE49-F238E27FC236}">
                <a16:creationId xmlns:a16="http://schemas.microsoft.com/office/drawing/2014/main" id="{C59D888C-E2B2-4CF2-B91B-DA29FB044EAA}"/>
              </a:ext>
            </a:extLst>
          </p:cNvPr>
          <p:cNvSpPr/>
          <p:nvPr/>
        </p:nvSpPr>
        <p:spPr>
          <a:xfrm>
            <a:off x="7487644" y="2753183"/>
            <a:ext cx="241038" cy="241038"/>
          </a:xfrm>
          <a:prstGeom prst="ellipse">
            <a:avLst/>
          </a:prstGeom>
          <a:solidFill>
            <a:schemeClr val="accent1">
              <a:alpha val="53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91" name="Oval 43">
            <a:extLst>
              <a:ext uri="{FF2B5EF4-FFF2-40B4-BE49-F238E27FC236}">
                <a16:creationId xmlns:a16="http://schemas.microsoft.com/office/drawing/2014/main" id="{0A520E56-727D-4BA7-8755-9AEC789F23E5}"/>
              </a:ext>
            </a:extLst>
          </p:cNvPr>
          <p:cNvSpPr/>
          <p:nvPr/>
        </p:nvSpPr>
        <p:spPr>
          <a:xfrm>
            <a:off x="7541619" y="2807158"/>
            <a:ext cx="133088" cy="133088"/>
          </a:xfrm>
          <a:prstGeom prst="ellipse">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92" name="Oval 34">
            <a:extLst>
              <a:ext uri="{FF2B5EF4-FFF2-40B4-BE49-F238E27FC236}">
                <a16:creationId xmlns:a16="http://schemas.microsoft.com/office/drawing/2014/main" id="{428780AA-B81D-4727-BE52-9448E886EB18}"/>
              </a:ext>
            </a:extLst>
          </p:cNvPr>
          <p:cNvSpPr/>
          <p:nvPr/>
        </p:nvSpPr>
        <p:spPr>
          <a:xfrm>
            <a:off x="7216608" y="4228165"/>
            <a:ext cx="783110" cy="783110"/>
          </a:xfrm>
          <a:prstGeom prst="ellipse">
            <a:avLst/>
          </a:prstGeom>
          <a:solidFill>
            <a:sysClr val="window" lastClr="FFFFFF"/>
          </a:solidFill>
          <a:ln w="12700" cap="flat" cmpd="sng" algn="ctr">
            <a:noFill/>
            <a:prstDash val="solid"/>
            <a:miter lim="800000"/>
          </a:ln>
          <a:effectLst>
            <a:outerShdw blurRad="444500" sx="102000" sy="102000" algn="ctr" rotWithShape="0">
              <a:srgbClr val="C00000">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93" name="文本框 92">
            <a:extLst>
              <a:ext uri="{FF2B5EF4-FFF2-40B4-BE49-F238E27FC236}">
                <a16:creationId xmlns:a16="http://schemas.microsoft.com/office/drawing/2014/main" id="{BF952E58-9E2F-4E72-8F87-6D8BC76EEC66}"/>
              </a:ext>
            </a:extLst>
          </p:cNvPr>
          <p:cNvSpPr txBox="1"/>
          <p:nvPr/>
        </p:nvSpPr>
        <p:spPr>
          <a:xfrm>
            <a:off x="6663033" y="1723842"/>
            <a:ext cx="2028119" cy="646331"/>
          </a:xfrm>
          <a:prstGeom prst="rect">
            <a:avLst/>
          </a:prstGeom>
          <a:noFill/>
        </p:spPr>
        <p:txBody>
          <a:bodyPr wrap="none" rtlCol="0">
            <a:noAutofit/>
          </a:bodyPr>
          <a:lstStyle/>
          <a:p>
            <a:pPr>
              <a:defRPr/>
            </a:pPr>
            <a:r>
              <a:rPr lang="en-US" altLang="zh-CN" sz="3600" b="1" dirty="0">
                <a:gradFill flip="none" rotWithShape="1">
                  <a:gsLst>
                    <a:gs pos="0">
                      <a:schemeClr val="accent1"/>
                    </a:gs>
                    <a:gs pos="100000">
                      <a:schemeClr val="accent2"/>
                    </a:gs>
                  </a:gsLst>
                  <a:path path="shape">
                    <a:fillToRect l="50000" t="50000" r="50000" b="50000"/>
                  </a:path>
                  <a:tileRect/>
                </a:gradFill>
                <a:cs typeface="+mn-ea"/>
                <a:sym typeface="+mn-lt"/>
              </a:rPr>
              <a:t>341,000</a:t>
            </a:r>
          </a:p>
        </p:txBody>
      </p:sp>
      <p:sp>
        <p:nvSpPr>
          <p:cNvPr id="94" name="文本框 93">
            <a:extLst>
              <a:ext uri="{FF2B5EF4-FFF2-40B4-BE49-F238E27FC236}">
                <a16:creationId xmlns:a16="http://schemas.microsoft.com/office/drawing/2014/main" id="{2B26FF6D-6351-43DF-AB4C-4D2256CE85DE}"/>
              </a:ext>
            </a:extLst>
          </p:cNvPr>
          <p:cNvSpPr txBox="1"/>
          <p:nvPr/>
        </p:nvSpPr>
        <p:spPr>
          <a:xfrm>
            <a:off x="6695096" y="2308434"/>
            <a:ext cx="1826141" cy="338554"/>
          </a:xfrm>
          <a:prstGeom prst="rect">
            <a:avLst/>
          </a:prstGeom>
          <a:noFill/>
        </p:spPr>
        <p:txBody>
          <a:bodyPr wrap="none" rtlCol="0">
            <a:noAutofit/>
          </a:bodyPr>
          <a:lstStyle/>
          <a:p>
            <a:pPr algn="ctr"/>
            <a:r>
              <a:rPr lang="zh-CN" altLang="en-US" sz="1600" dirty="0">
                <a:solidFill>
                  <a:prstClr val="black">
                    <a:lumMod val="75000"/>
                    <a:lumOff val="25000"/>
                  </a:prstClr>
                </a:solidFill>
                <a:cs typeface="+mn-ea"/>
                <a:sym typeface="+mn-lt"/>
              </a:rPr>
              <a:t>请在这里添加标题</a:t>
            </a:r>
          </a:p>
        </p:txBody>
      </p:sp>
      <p:cxnSp>
        <p:nvCxnSpPr>
          <p:cNvPr id="95" name="Straight Connector 41">
            <a:extLst>
              <a:ext uri="{FF2B5EF4-FFF2-40B4-BE49-F238E27FC236}">
                <a16:creationId xmlns:a16="http://schemas.microsoft.com/office/drawing/2014/main" id="{7E29097F-D011-41BB-A2EC-BFC11598E8B2}"/>
              </a:ext>
            </a:extLst>
          </p:cNvPr>
          <p:cNvCxnSpPr>
            <a:cxnSpLocks/>
          </p:cNvCxnSpPr>
          <p:nvPr/>
        </p:nvCxnSpPr>
        <p:spPr>
          <a:xfrm flipV="1">
            <a:off x="10479645" y="2968776"/>
            <a:ext cx="0" cy="1442359"/>
          </a:xfrm>
          <a:prstGeom prst="line">
            <a:avLst/>
          </a:prstGeom>
          <a:noFill/>
          <a:ln w="38100" cap="flat" cmpd="sng" algn="ctr">
            <a:gradFill flip="none" rotWithShape="1">
              <a:gsLst>
                <a:gs pos="0">
                  <a:schemeClr val="accent1">
                    <a:alpha val="0"/>
                  </a:schemeClr>
                </a:gs>
                <a:gs pos="100000">
                  <a:schemeClr val="accent1"/>
                </a:gs>
              </a:gsLst>
              <a:lin ang="5400000" scaled="1"/>
              <a:tileRect/>
            </a:gradFill>
            <a:prstDash val="solid"/>
            <a:miter lim="800000"/>
          </a:ln>
          <a:effectLst/>
        </p:spPr>
      </p:cxnSp>
      <p:sp>
        <p:nvSpPr>
          <p:cNvPr id="96" name="Oval 44">
            <a:extLst>
              <a:ext uri="{FF2B5EF4-FFF2-40B4-BE49-F238E27FC236}">
                <a16:creationId xmlns:a16="http://schemas.microsoft.com/office/drawing/2014/main" id="{98E89211-9C06-41EA-B2A5-6D8263E59200}"/>
              </a:ext>
            </a:extLst>
          </p:cNvPr>
          <p:cNvSpPr/>
          <p:nvPr/>
        </p:nvSpPr>
        <p:spPr>
          <a:xfrm>
            <a:off x="10359126" y="2804946"/>
            <a:ext cx="241038" cy="241038"/>
          </a:xfrm>
          <a:prstGeom prst="ellipse">
            <a:avLst/>
          </a:prstGeom>
          <a:solidFill>
            <a:schemeClr val="accent1">
              <a:alpha val="53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97" name="Oval 43">
            <a:extLst>
              <a:ext uri="{FF2B5EF4-FFF2-40B4-BE49-F238E27FC236}">
                <a16:creationId xmlns:a16="http://schemas.microsoft.com/office/drawing/2014/main" id="{97D00AC7-511B-4FBB-B8A5-1FEF993C80C3}"/>
              </a:ext>
            </a:extLst>
          </p:cNvPr>
          <p:cNvSpPr/>
          <p:nvPr/>
        </p:nvSpPr>
        <p:spPr>
          <a:xfrm>
            <a:off x="10413101" y="2858921"/>
            <a:ext cx="133088" cy="133088"/>
          </a:xfrm>
          <a:prstGeom prst="ellipse">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98" name="Oval 34">
            <a:extLst>
              <a:ext uri="{FF2B5EF4-FFF2-40B4-BE49-F238E27FC236}">
                <a16:creationId xmlns:a16="http://schemas.microsoft.com/office/drawing/2014/main" id="{190B89C9-AD7E-4F5F-B60C-0F934A8A2D0D}"/>
              </a:ext>
            </a:extLst>
          </p:cNvPr>
          <p:cNvSpPr/>
          <p:nvPr/>
        </p:nvSpPr>
        <p:spPr>
          <a:xfrm>
            <a:off x="10088090" y="4279928"/>
            <a:ext cx="783110" cy="783110"/>
          </a:xfrm>
          <a:prstGeom prst="ellipse">
            <a:avLst/>
          </a:prstGeom>
          <a:solidFill>
            <a:sysClr val="window" lastClr="FFFFFF"/>
          </a:solidFill>
          <a:ln w="12700" cap="flat" cmpd="sng" algn="ctr">
            <a:noFill/>
            <a:prstDash val="solid"/>
            <a:miter lim="800000"/>
          </a:ln>
          <a:effectLst>
            <a:outerShdw blurRad="444500" sx="102000" sy="102000" algn="ctr" rotWithShape="0">
              <a:srgbClr val="C00000">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99" name="文本框 98">
            <a:extLst>
              <a:ext uri="{FF2B5EF4-FFF2-40B4-BE49-F238E27FC236}">
                <a16:creationId xmlns:a16="http://schemas.microsoft.com/office/drawing/2014/main" id="{910367A9-3881-432B-A720-A59B12307C14}"/>
              </a:ext>
            </a:extLst>
          </p:cNvPr>
          <p:cNvSpPr txBox="1"/>
          <p:nvPr/>
        </p:nvSpPr>
        <p:spPr>
          <a:xfrm>
            <a:off x="9534515" y="1775605"/>
            <a:ext cx="2028119" cy="646331"/>
          </a:xfrm>
          <a:prstGeom prst="rect">
            <a:avLst/>
          </a:prstGeom>
          <a:noFill/>
        </p:spPr>
        <p:txBody>
          <a:bodyPr wrap="none" rtlCol="0">
            <a:noAutofit/>
          </a:bodyPr>
          <a:lstStyle/>
          <a:p>
            <a:pPr>
              <a:defRPr/>
            </a:pPr>
            <a:r>
              <a:rPr lang="en-US" altLang="zh-CN" sz="3600" b="1" dirty="0">
                <a:gradFill flip="none" rotWithShape="1">
                  <a:gsLst>
                    <a:gs pos="0">
                      <a:schemeClr val="accent1"/>
                    </a:gs>
                    <a:gs pos="100000">
                      <a:schemeClr val="accent2"/>
                    </a:gs>
                  </a:gsLst>
                  <a:path path="shape">
                    <a:fillToRect l="50000" t="50000" r="50000" b="50000"/>
                  </a:path>
                  <a:tileRect/>
                </a:gradFill>
                <a:cs typeface="+mn-ea"/>
                <a:sym typeface="+mn-lt"/>
              </a:rPr>
              <a:t>867,000</a:t>
            </a:r>
          </a:p>
        </p:txBody>
      </p:sp>
      <p:sp>
        <p:nvSpPr>
          <p:cNvPr id="100" name="文本框 99">
            <a:extLst>
              <a:ext uri="{FF2B5EF4-FFF2-40B4-BE49-F238E27FC236}">
                <a16:creationId xmlns:a16="http://schemas.microsoft.com/office/drawing/2014/main" id="{1CF64E25-172B-499D-9AA5-0741631953E2}"/>
              </a:ext>
            </a:extLst>
          </p:cNvPr>
          <p:cNvSpPr txBox="1"/>
          <p:nvPr/>
        </p:nvSpPr>
        <p:spPr>
          <a:xfrm>
            <a:off x="9566579" y="2360197"/>
            <a:ext cx="1826141" cy="338554"/>
          </a:xfrm>
          <a:prstGeom prst="rect">
            <a:avLst/>
          </a:prstGeom>
          <a:noFill/>
        </p:spPr>
        <p:txBody>
          <a:bodyPr wrap="none" rtlCol="0">
            <a:noAutofit/>
          </a:bodyPr>
          <a:lstStyle/>
          <a:p>
            <a:pPr algn="ctr"/>
            <a:r>
              <a:rPr lang="zh-CN" altLang="en-US" sz="1600" dirty="0">
                <a:solidFill>
                  <a:prstClr val="black">
                    <a:lumMod val="75000"/>
                    <a:lumOff val="25000"/>
                  </a:prstClr>
                </a:solidFill>
                <a:cs typeface="+mn-ea"/>
                <a:sym typeface="+mn-lt"/>
              </a:rPr>
              <a:t>请在这里添加标题</a:t>
            </a:r>
          </a:p>
        </p:txBody>
      </p:sp>
      <p:sp>
        <p:nvSpPr>
          <p:cNvPr id="140" name="three-book-stacks_21559">
            <a:extLst>
              <a:ext uri="{FF2B5EF4-FFF2-40B4-BE49-F238E27FC236}">
                <a16:creationId xmlns:a16="http://schemas.microsoft.com/office/drawing/2014/main" id="{F154E990-DC6A-4D5E-A8EC-603F6C2DD2C7}"/>
              </a:ext>
            </a:extLst>
          </p:cNvPr>
          <p:cNvSpPr/>
          <p:nvPr/>
        </p:nvSpPr>
        <p:spPr>
          <a:xfrm>
            <a:off x="1415617" y="4793538"/>
            <a:ext cx="637676" cy="575880"/>
          </a:xfrm>
          <a:custGeom>
            <a:avLst/>
            <a:gdLst>
              <a:gd name="T0" fmla="*/ 0 w 783"/>
              <a:gd name="T1" fmla="*/ 251 h 708"/>
              <a:gd name="T2" fmla="*/ 0 w 783"/>
              <a:gd name="T3" fmla="*/ 327 h 708"/>
              <a:gd name="T4" fmla="*/ 0 w 783"/>
              <a:gd name="T5" fmla="*/ 372 h 708"/>
              <a:gd name="T6" fmla="*/ 0 w 783"/>
              <a:gd name="T7" fmla="*/ 449 h 708"/>
              <a:gd name="T8" fmla="*/ 0 w 783"/>
              <a:gd name="T9" fmla="*/ 494 h 708"/>
              <a:gd name="T10" fmla="*/ 0 w 783"/>
              <a:gd name="T11" fmla="*/ 570 h 708"/>
              <a:gd name="T12" fmla="*/ 783 w 783"/>
              <a:gd name="T13" fmla="*/ 458 h 708"/>
              <a:gd name="T14" fmla="*/ 783 w 783"/>
              <a:gd name="T15" fmla="*/ 381 h 708"/>
              <a:gd name="T16" fmla="*/ 783 w 783"/>
              <a:gd name="T17" fmla="*/ 319 h 708"/>
              <a:gd name="T18" fmla="*/ 783 w 783"/>
              <a:gd name="T19" fmla="*/ 242 h 708"/>
              <a:gd name="T20" fmla="*/ 771 w 783"/>
              <a:gd name="T21" fmla="*/ 193 h 708"/>
              <a:gd name="T22" fmla="*/ 38 w 783"/>
              <a:gd name="T23" fmla="*/ 254 h 708"/>
              <a:gd name="T24" fmla="*/ 19 w 783"/>
              <a:gd name="T25" fmla="*/ 327 h 708"/>
              <a:gd name="T26" fmla="*/ 19 w 783"/>
              <a:gd name="T27" fmla="*/ 270 h 708"/>
              <a:gd name="T28" fmla="*/ 30 w 783"/>
              <a:gd name="T29" fmla="*/ 316 h 708"/>
              <a:gd name="T30" fmla="*/ 19 w 783"/>
              <a:gd name="T31" fmla="*/ 327 h 708"/>
              <a:gd name="T32" fmla="*/ 42 w 783"/>
              <a:gd name="T33" fmla="*/ 359 h 708"/>
              <a:gd name="T34" fmla="*/ 19 w 783"/>
              <a:gd name="T35" fmla="*/ 437 h 708"/>
              <a:gd name="T36" fmla="*/ 30 w 783"/>
              <a:gd name="T37" fmla="*/ 400 h 708"/>
              <a:gd name="T38" fmla="*/ 30 w 783"/>
              <a:gd name="T39" fmla="*/ 459 h 708"/>
              <a:gd name="T40" fmla="*/ 38 w 783"/>
              <a:gd name="T41" fmla="*/ 497 h 708"/>
              <a:gd name="T42" fmla="*/ 19 w 783"/>
              <a:gd name="T43" fmla="*/ 570 h 708"/>
              <a:gd name="T44" fmla="*/ 19 w 783"/>
              <a:gd name="T45" fmla="*/ 513 h 708"/>
              <a:gd name="T46" fmla="*/ 30 w 783"/>
              <a:gd name="T47" fmla="*/ 559 h 708"/>
              <a:gd name="T48" fmla="*/ 19 w 783"/>
              <a:gd name="T49" fmla="*/ 570 h 708"/>
              <a:gd name="T50" fmla="*/ 42 w 783"/>
              <a:gd name="T51" fmla="*/ 544 h 708"/>
              <a:gd name="T52" fmla="*/ 74 w 783"/>
              <a:gd name="T53" fmla="*/ 532 h 708"/>
              <a:gd name="T54" fmla="*/ 758 w 783"/>
              <a:gd name="T55" fmla="*/ 391 h 708"/>
              <a:gd name="T56" fmla="*/ 758 w 783"/>
              <a:gd name="T57" fmla="*/ 448 h 708"/>
              <a:gd name="T58" fmla="*/ 734 w 783"/>
              <a:gd name="T59" fmla="*/ 347 h 708"/>
              <a:gd name="T60" fmla="*/ 656 w 783"/>
              <a:gd name="T61" fmla="*/ 393 h 708"/>
              <a:gd name="T62" fmla="*/ 127 w 783"/>
              <a:gd name="T63" fmla="*/ 493 h 708"/>
              <a:gd name="T64" fmla="*/ 48 w 783"/>
              <a:gd name="T65" fmla="*/ 466 h 708"/>
              <a:gd name="T66" fmla="*/ 42 w 783"/>
              <a:gd name="T67" fmla="*/ 423 h 708"/>
              <a:gd name="T68" fmla="*/ 75 w 783"/>
              <a:gd name="T69" fmla="*/ 411 h 708"/>
              <a:gd name="T70" fmla="*/ 145 w 783"/>
              <a:gd name="T71" fmla="*/ 435 h 708"/>
              <a:gd name="T72" fmla="*/ 583 w 783"/>
              <a:gd name="T73" fmla="*/ 372 h 708"/>
              <a:gd name="T74" fmla="*/ 665 w 783"/>
              <a:gd name="T75" fmla="*/ 324 h 708"/>
              <a:gd name="T76" fmla="*/ 758 w 783"/>
              <a:gd name="T77" fmla="*/ 269 h 708"/>
              <a:gd name="T78" fmla="*/ 758 w 783"/>
              <a:gd name="T79" fmla="*/ 326 h 708"/>
              <a:gd name="T80" fmla="*/ 726 w 783"/>
              <a:gd name="T81" fmla="*/ 223 h 708"/>
              <a:gd name="T82" fmla="*/ 723 w 783"/>
              <a:gd name="T83" fmla="*/ 232 h 708"/>
              <a:gd name="T84" fmla="*/ 602 w 783"/>
              <a:gd name="T85" fmla="*/ 302 h 708"/>
              <a:gd name="T86" fmla="*/ 522 w 783"/>
              <a:gd name="T87" fmla="*/ 349 h 708"/>
              <a:gd name="T88" fmla="*/ 207 w 783"/>
              <a:gd name="T89" fmla="*/ 399 h 708"/>
              <a:gd name="T90" fmla="*/ 135 w 783"/>
              <a:gd name="T91" fmla="*/ 374 h 708"/>
              <a:gd name="T92" fmla="*/ 54 w 783"/>
              <a:gd name="T93" fmla="*/ 346 h 708"/>
              <a:gd name="T94" fmla="*/ 42 w 783"/>
              <a:gd name="T95" fmla="*/ 309 h 708"/>
              <a:gd name="T96" fmla="*/ 67 w 783"/>
              <a:gd name="T97" fmla="*/ 287 h 708"/>
              <a:gd name="T98" fmla="*/ 129 w 783"/>
              <a:gd name="T99" fmla="*/ 308 h 708"/>
              <a:gd name="T100" fmla="*/ 249 w 783"/>
              <a:gd name="T101" fmla="*/ 349 h 708"/>
              <a:gd name="T102" fmla="*/ 322 w 783"/>
              <a:gd name="T103" fmla="*/ 374 h 708"/>
              <a:gd name="T104" fmla="*/ 463 w 783"/>
              <a:gd name="T105" fmla="*/ 320 h 708"/>
              <a:gd name="T106" fmla="*/ 534 w 783"/>
              <a:gd name="T107" fmla="*/ 279 h 708"/>
              <a:gd name="T108" fmla="*/ 660 w 783"/>
              <a:gd name="T109" fmla="*/ 205 h 708"/>
              <a:gd name="T110" fmla="*/ 716 w 783"/>
              <a:gd name="T111" fmla="*/ 172 h 708"/>
              <a:gd name="T112" fmla="*/ 758 w 783"/>
              <a:gd name="T113" fmla="*/ 195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83" h="708">
                <a:moveTo>
                  <a:pt x="783" y="138"/>
                </a:moveTo>
                <a:lnTo>
                  <a:pt x="783" y="121"/>
                </a:lnTo>
                <a:lnTo>
                  <a:pt x="431" y="0"/>
                </a:lnTo>
                <a:lnTo>
                  <a:pt x="0" y="251"/>
                </a:lnTo>
                <a:lnTo>
                  <a:pt x="0" y="255"/>
                </a:lnTo>
                <a:lnTo>
                  <a:pt x="0" y="264"/>
                </a:lnTo>
                <a:lnTo>
                  <a:pt x="0" y="268"/>
                </a:lnTo>
                <a:lnTo>
                  <a:pt x="0" y="327"/>
                </a:lnTo>
                <a:lnTo>
                  <a:pt x="0" y="340"/>
                </a:lnTo>
                <a:lnTo>
                  <a:pt x="0" y="344"/>
                </a:lnTo>
                <a:lnTo>
                  <a:pt x="30" y="355"/>
                </a:lnTo>
                <a:lnTo>
                  <a:pt x="0" y="372"/>
                </a:lnTo>
                <a:lnTo>
                  <a:pt x="0" y="376"/>
                </a:lnTo>
                <a:lnTo>
                  <a:pt x="0" y="385"/>
                </a:lnTo>
                <a:lnTo>
                  <a:pt x="0" y="389"/>
                </a:lnTo>
                <a:lnTo>
                  <a:pt x="0" y="449"/>
                </a:lnTo>
                <a:lnTo>
                  <a:pt x="0" y="462"/>
                </a:lnTo>
                <a:lnTo>
                  <a:pt x="0" y="466"/>
                </a:lnTo>
                <a:lnTo>
                  <a:pt x="30" y="476"/>
                </a:lnTo>
                <a:lnTo>
                  <a:pt x="0" y="494"/>
                </a:lnTo>
                <a:lnTo>
                  <a:pt x="0" y="498"/>
                </a:lnTo>
                <a:lnTo>
                  <a:pt x="0" y="507"/>
                </a:lnTo>
                <a:lnTo>
                  <a:pt x="0" y="511"/>
                </a:lnTo>
                <a:lnTo>
                  <a:pt x="0" y="570"/>
                </a:lnTo>
                <a:lnTo>
                  <a:pt x="0" y="583"/>
                </a:lnTo>
                <a:lnTo>
                  <a:pt x="0" y="588"/>
                </a:lnTo>
                <a:lnTo>
                  <a:pt x="351" y="708"/>
                </a:lnTo>
                <a:lnTo>
                  <a:pt x="783" y="458"/>
                </a:lnTo>
                <a:lnTo>
                  <a:pt x="783" y="441"/>
                </a:lnTo>
                <a:lnTo>
                  <a:pt x="771" y="436"/>
                </a:lnTo>
                <a:lnTo>
                  <a:pt x="771" y="388"/>
                </a:lnTo>
                <a:lnTo>
                  <a:pt x="783" y="381"/>
                </a:lnTo>
                <a:lnTo>
                  <a:pt x="783" y="364"/>
                </a:lnTo>
                <a:lnTo>
                  <a:pt x="753" y="354"/>
                </a:lnTo>
                <a:lnTo>
                  <a:pt x="783" y="336"/>
                </a:lnTo>
                <a:lnTo>
                  <a:pt x="783" y="319"/>
                </a:lnTo>
                <a:lnTo>
                  <a:pt x="771" y="315"/>
                </a:lnTo>
                <a:lnTo>
                  <a:pt x="771" y="267"/>
                </a:lnTo>
                <a:lnTo>
                  <a:pt x="783" y="260"/>
                </a:lnTo>
                <a:lnTo>
                  <a:pt x="783" y="242"/>
                </a:lnTo>
                <a:lnTo>
                  <a:pt x="753" y="232"/>
                </a:lnTo>
                <a:lnTo>
                  <a:pt x="783" y="215"/>
                </a:lnTo>
                <a:lnTo>
                  <a:pt x="783" y="198"/>
                </a:lnTo>
                <a:lnTo>
                  <a:pt x="771" y="193"/>
                </a:lnTo>
                <a:lnTo>
                  <a:pt x="771" y="145"/>
                </a:lnTo>
                <a:lnTo>
                  <a:pt x="783" y="138"/>
                </a:lnTo>
                <a:close/>
                <a:moveTo>
                  <a:pt x="448" y="16"/>
                </a:moveTo>
                <a:lnTo>
                  <a:pt x="38" y="254"/>
                </a:lnTo>
                <a:lnTo>
                  <a:pt x="22" y="248"/>
                </a:lnTo>
                <a:lnTo>
                  <a:pt x="432" y="10"/>
                </a:lnTo>
                <a:lnTo>
                  <a:pt x="448" y="16"/>
                </a:lnTo>
                <a:close/>
                <a:moveTo>
                  <a:pt x="19" y="327"/>
                </a:moveTo>
                <a:lnTo>
                  <a:pt x="19" y="323"/>
                </a:lnTo>
                <a:lnTo>
                  <a:pt x="19" y="316"/>
                </a:lnTo>
                <a:lnTo>
                  <a:pt x="19" y="274"/>
                </a:lnTo>
                <a:lnTo>
                  <a:pt x="19" y="270"/>
                </a:lnTo>
                <a:lnTo>
                  <a:pt x="30" y="274"/>
                </a:lnTo>
                <a:lnTo>
                  <a:pt x="30" y="278"/>
                </a:lnTo>
                <a:lnTo>
                  <a:pt x="30" y="309"/>
                </a:lnTo>
                <a:lnTo>
                  <a:pt x="30" y="316"/>
                </a:lnTo>
                <a:lnTo>
                  <a:pt x="30" y="331"/>
                </a:lnTo>
                <a:lnTo>
                  <a:pt x="30" y="337"/>
                </a:lnTo>
                <a:lnTo>
                  <a:pt x="19" y="334"/>
                </a:lnTo>
                <a:lnTo>
                  <a:pt x="19" y="327"/>
                </a:lnTo>
                <a:close/>
                <a:moveTo>
                  <a:pt x="57" y="364"/>
                </a:moveTo>
                <a:lnTo>
                  <a:pt x="38" y="375"/>
                </a:lnTo>
                <a:lnTo>
                  <a:pt x="22" y="370"/>
                </a:lnTo>
                <a:lnTo>
                  <a:pt x="42" y="359"/>
                </a:lnTo>
                <a:lnTo>
                  <a:pt x="57" y="364"/>
                </a:lnTo>
                <a:close/>
                <a:moveTo>
                  <a:pt x="19" y="449"/>
                </a:moveTo>
                <a:lnTo>
                  <a:pt x="19" y="444"/>
                </a:lnTo>
                <a:lnTo>
                  <a:pt x="19" y="437"/>
                </a:lnTo>
                <a:lnTo>
                  <a:pt x="19" y="396"/>
                </a:lnTo>
                <a:lnTo>
                  <a:pt x="19" y="392"/>
                </a:lnTo>
                <a:lnTo>
                  <a:pt x="30" y="395"/>
                </a:lnTo>
                <a:lnTo>
                  <a:pt x="30" y="400"/>
                </a:lnTo>
                <a:lnTo>
                  <a:pt x="30" y="431"/>
                </a:lnTo>
                <a:lnTo>
                  <a:pt x="30" y="438"/>
                </a:lnTo>
                <a:lnTo>
                  <a:pt x="30" y="452"/>
                </a:lnTo>
                <a:lnTo>
                  <a:pt x="30" y="459"/>
                </a:lnTo>
                <a:lnTo>
                  <a:pt x="19" y="455"/>
                </a:lnTo>
                <a:lnTo>
                  <a:pt x="19" y="449"/>
                </a:lnTo>
                <a:close/>
                <a:moveTo>
                  <a:pt x="57" y="486"/>
                </a:moveTo>
                <a:lnTo>
                  <a:pt x="38" y="497"/>
                </a:lnTo>
                <a:lnTo>
                  <a:pt x="22" y="491"/>
                </a:lnTo>
                <a:lnTo>
                  <a:pt x="42" y="480"/>
                </a:lnTo>
                <a:lnTo>
                  <a:pt x="57" y="486"/>
                </a:lnTo>
                <a:close/>
                <a:moveTo>
                  <a:pt x="19" y="570"/>
                </a:moveTo>
                <a:lnTo>
                  <a:pt x="19" y="566"/>
                </a:lnTo>
                <a:lnTo>
                  <a:pt x="19" y="559"/>
                </a:lnTo>
                <a:lnTo>
                  <a:pt x="19" y="517"/>
                </a:lnTo>
                <a:lnTo>
                  <a:pt x="19" y="513"/>
                </a:lnTo>
                <a:lnTo>
                  <a:pt x="30" y="517"/>
                </a:lnTo>
                <a:lnTo>
                  <a:pt x="30" y="521"/>
                </a:lnTo>
                <a:lnTo>
                  <a:pt x="30" y="552"/>
                </a:lnTo>
                <a:lnTo>
                  <a:pt x="30" y="559"/>
                </a:lnTo>
                <a:lnTo>
                  <a:pt x="30" y="574"/>
                </a:lnTo>
                <a:lnTo>
                  <a:pt x="30" y="581"/>
                </a:lnTo>
                <a:lnTo>
                  <a:pt x="19" y="577"/>
                </a:lnTo>
                <a:lnTo>
                  <a:pt x="19" y="570"/>
                </a:lnTo>
                <a:close/>
                <a:moveTo>
                  <a:pt x="42" y="585"/>
                </a:moveTo>
                <a:lnTo>
                  <a:pt x="42" y="578"/>
                </a:lnTo>
                <a:lnTo>
                  <a:pt x="42" y="552"/>
                </a:lnTo>
                <a:lnTo>
                  <a:pt x="42" y="544"/>
                </a:lnTo>
                <a:lnTo>
                  <a:pt x="42" y="525"/>
                </a:lnTo>
                <a:lnTo>
                  <a:pt x="42" y="521"/>
                </a:lnTo>
                <a:lnTo>
                  <a:pt x="67" y="529"/>
                </a:lnTo>
                <a:lnTo>
                  <a:pt x="74" y="532"/>
                </a:lnTo>
                <a:lnTo>
                  <a:pt x="351" y="627"/>
                </a:lnTo>
                <a:lnTo>
                  <a:pt x="709" y="419"/>
                </a:lnTo>
                <a:lnTo>
                  <a:pt x="716" y="415"/>
                </a:lnTo>
                <a:lnTo>
                  <a:pt x="758" y="391"/>
                </a:lnTo>
                <a:lnTo>
                  <a:pt x="758" y="395"/>
                </a:lnTo>
                <a:lnTo>
                  <a:pt x="758" y="431"/>
                </a:lnTo>
                <a:lnTo>
                  <a:pt x="758" y="438"/>
                </a:lnTo>
                <a:lnTo>
                  <a:pt x="758" y="448"/>
                </a:lnTo>
                <a:lnTo>
                  <a:pt x="758" y="455"/>
                </a:lnTo>
                <a:lnTo>
                  <a:pt x="351" y="691"/>
                </a:lnTo>
                <a:lnTo>
                  <a:pt x="42" y="585"/>
                </a:lnTo>
                <a:close/>
                <a:moveTo>
                  <a:pt x="734" y="347"/>
                </a:moveTo>
                <a:lnTo>
                  <a:pt x="734" y="347"/>
                </a:lnTo>
                <a:lnTo>
                  <a:pt x="729" y="350"/>
                </a:lnTo>
                <a:lnTo>
                  <a:pt x="723" y="354"/>
                </a:lnTo>
                <a:lnTo>
                  <a:pt x="656" y="393"/>
                </a:lnTo>
                <a:lnTo>
                  <a:pt x="649" y="397"/>
                </a:lnTo>
                <a:lnTo>
                  <a:pt x="351" y="570"/>
                </a:lnTo>
                <a:lnTo>
                  <a:pt x="135" y="495"/>
                </a:lnTo>
                <a:lnTo>
                  <a:pt x="127" y="493"/>
                </a:lnTo>
                <a:lnTo>
                  <a:pt x="76" y="475"/>
                </a:lnTo>
                <a:lnTo>
                  <a:pt x="60" y="469"/>
                </a:lnTo>
                <a:lnTo>
                  <a:pt x="54" y="467"/>
                </a:lnTo>
                <a:lnTo>
                  <a:pt x="48" y="466"/>
                </a:lnTo>
                <a:lnTo>
                  <a:pt x="42" y="463"/>
                </a:lnTo>
                <a:lnTo>
                  <a:pt x="42" y="457"/>
                </a:lnTo>
                <a:lnTo>
                  <a:pt x="42" y="430"/>
                </a:lnTo>
                <a:lnTo>
                  <a:pt x="42" y="423"/>
                </a:lnTo>
                <a:lnTo>
                  <a:pt x="42" y="404"/>
                </a:lnTo>
                <a:lnTo>
                  <a:pt x="42" y="400"/>
                </a:lnTo>
                <a:lnTo>
                  <a:pt x="67" y="408"/>
                </a:lnTo>
                <a:lnTo>
                  <a:pt x="75" y="411"/>
                </a:lnTo>
                <a:lnTo>
                  <a:pt x="117" y="425"/>
                </a:lnTo>
                <a:lnTo>
                  <a:pt x="123" y="427"/>
                </a:lnTo>
                <a:lnTo>
                  <a:pt x="129" y="429"/>
                </a:lnTo>
                <a:lnTo>
                  <a:pt x="145" y="435"/>
                </a:lnTo>
                <a:lnTo>
                  <a:pt x="194" y="452"/>
                </a:lnTo>
                <a:lnTo>
                  <a:pt x="202" y="454"/>
                </a:lnTo>
                <a:lnTo>
                  <a:pt x="352" y="506"/>
                </a:lnTo>
                <a:lnTo>
                  <a:pt x="583" y="372"/>
                </a:lnTo>
                <a:lnTo>
                  <a:pt x="589" y="367"/>
                </a:lnTo>
                <a:lnTo>
                  <a:pt x="654" y="330"/>
                </a:lnTo>
                <a:lnTo>
                  <a:pt x="660" y="327"/>
                </a:lnTo>
                <a:lnTo>
                  <a:pt x="665" y="324"/>
                </a:lnTo>
                <a:lnTo>
                  <a:pt x="665" y="324"/>
                </a:lnTo>
                <a:lnTo>
                  <a:pt x="709" y="298"/>
                </a:lnTo>
                <a:lnTo>
                  <a:pt x="716" y="294"/>
                </a:lnTo>
                <a:lnTo>
                  <a:pt x="758" y="269"/>
                </a:lnTo>
                <a:lnTo>
                  <a:pt x="758" y="274"/>
                </a:lnTo>
                <a:lnTo>
                  <a:pt x="758" y="310"/>
                </a:lnTo>
                <a:lnTo>
                  <a:pt x="758" y="317"/>
                </a:lnTo>
                <a:lnTo>
                  <a:pt x="758" y="326"/>
                </a:lnTo>
                <a:lnTo>
                  <a:pt x="758" y="333"/>
                </a:lnTo>
                <a:lnTo>
                  <a:pt x="734" y="347"/>
                </a:lnTo>
                <a:close/>
                <a:moveTo>
                  <a:pt x="734" y="226"/>
                </a:moveTo>
                <a:lnTo>
                  <a:pt x="726" y="223"/>
                </a:lnTo>
                <a:lnTo>
                  <a:pt x="726" y="223"/>
                </a:lnTo>
                <a:lnTo>
                  <a:pt x="734" y="226"/>
                </a:lnTo>
                <a:lnTo>
                  <a:pt x="729" y="229"/>
                </a:lnTo>
                <a:lnTo>
                  <a:pt x="723" y="232"/>
                </a:lnTo>
                <a:lnTo>
                  <a:pt x="656" y="271"/>
                </a:lnTo>
                <a:lnTo>
                  <a:pt x="649" y="275"/>
                </a:lnTo>
                <a:lnTo>
                  <a:pt x="603" y="302"/>
                </a:lnTo>
                <a:lnTo>
                  <a:pt x="602" y="302"/>
                </a:lnTo>
                <a:lnTo>
                  <a:pt x="597" y="305"/>
                </a:lnTo>
                <a:lnTo>
                  <a:pt x="592" y="308"/>
                </a:lnTo>
                <a:lnTo>
                  <a:pt x="529" y="345"/>
                </a:lnTo>
                <a:lnTo>
                  <a:pt x="522" y="349"/>
                </a:lnTo>
                <a:lnTo>
                  <a:pt x="351" y="448"/>
                </a:lnTo>
                <a:lnTo>
                  <a:pt x="263" y="418"/>
                </a:lnTo>
                <a:lnTo>
                  <a:pt x="255" y="415"/>
                </a:lnTo>
                <a:lnTo>
                  <a:pt x="207" y="399"/>
                </a:lnTo>
                <a:lnTo>
                  <a:pt x="192" y="393"/>
                </a:lnTo>
                <a:lnTo>
                  <a:pt x="186" y="391"/>
                </a:lnTo>
                <a:lnTo>
                  <a:pt x="180" y="389"/>
                </a:lnTo>
                <a:lnTo>
                  <a:pt x="135" y="374"/>
                </a:lnTo>
                <a:lnTo>
                  <a:pt x="127" y="371"/>
                </a:lnTo>
                <a:lnTo>
                  <a:pt x="76" y="353"/>
                </a:lnTo>
                <a:lnTo>
                  <a:pt x="60" y="348"/>
                </a:lnTo>
                <a:lnTo>
                  <a:pt x="54" y="346"/>
                </a:lnTo>
                <a:lnTo>
                  <a:pt x="48" y="344"/>
                </a:lnTo>
                <a:lnTo>
                  <a:pt x="42" y="342"/>
                </a:lnTo>
                <a:lnTo>
                  <a:pt x="42" y="335"/>
                </a:lnTo>
                <a:lnTo>
                  <a:pt x="42" y="309"/>
                </a:lnTo>
                <a:lnTo>
                  <a:pt x="42" y="302"/>
                </a:lnTo>
                <a:lnTo>
                  <a:pt x="42" y="283"/>
                </a:lnTo>
                <a:lnTo>
                  <a:pt x="42" y="278"/>
                </a:lnTo>
                <a:lnTo>
                  <a:pt x="67" y="287"/>
                </a:lnTo>
                <a:lnTo>
                  <a:pt x="74" y="289"/>
                </a:lnTo>
                <a:lnTo>
                  <a:pt x="117" y="304"/>
                </a:lnTo>
                <a:lnTo>
                  <a:pt x="123" y="306"/>
                </a:lnTo>
                <a:lnTo>
                  <a:pt x="129" y="308"/>
                </a:lnTo>
                <a:lnTo>
                  <a:pt x="145" y="313"/>
                </a:lnTo>
                <a:lnTo>
                  <a:pt x="194" y="330"/>
                </a:lnTo>
                <a:lnTo>
                  <a:pt x="202" y="333"/>
                </a:lnTo>
                <a:lnTo>
                  <a:pt x="249" y="349"/>
                </a:lnTo>
                <a:lnTo>
                  <a:pt x="255" y="351"/>
                </a:lnTo>
                <a:lnTo>
                  <a:pt x="261" y="353"/>
                </a:lnTo>
                <a:lnTo>
                  <a:pt x="276" y="359"/>
                </a:lnTo>
                <a:lnTo>
                  <a:pt x="322" y="374"/>
                </a:lnTo>
                <a:lnTo>
                  <a:pt x="329" y="377"/>
                </a:lnTo>
                <a:lnTo>
                  <a:pt x="351" y="384"/>
                </a:lnTo>
                <a:lnTo>
                  <a:pt x="456" y="324"/>
                </a:lnTo>
                <a:lnTo>
                  <a:pt x="463" y="320"/>
                </a:lnTo>
                <a:lnTo>
                  <a:pt x="523" y="285"/>
                </a:lnTo>
                <a:lnTo>
                  <a:pt x="528" y="282"/>
                </a:lnTo>
                <a:lnTo>
                  <a:pt x="533" y="279"/>
                </a:lnTo>
                <a:lnTo>
                  <a:pt x="534" y="279"/>
                </a:lnTo>
                <a:lnTo>
                  <a:pt x="583" y="250"/>
                </a:lnTo>
                <a:lnTo>
                  <a:pt x="589" y="246"/>
                </a:lnTo>
                <a:lnTo>
                  <a:pt x="654" y="208"/>
                </a:lnTo>
                <a:lnTo>
                  <a:pt x="660" y="205"/>
                </a:lnTo>
                <a:lnTo>
                  <a:pt x="665" y="202"/>
                </a:lnTo>
                <a:lnTo>
                  <a:pt x="665" y="202"/>
                </a:lnTo>
                <a:lnTo>
                  <a:pt x="709" y="177"/>
                </a:lnTo>
                <a:lnTo>
                  <a:pt x="716" y="172"/>
                </a:lnTo>
                <a:lnTo>
                  <a:pt x="758" y="148"/>
                </a:lnTo>
                <a:lnTo>
                  <a:pt x="758" y="152"/>
                </a:lnTo>
                <a:lnTo>
                  <a:pt x="758" y="189"/>
                </a:lnTo>
                <a:lnTo>
                  <a:pt x="758" y="195"/>
                </a:lnTo>
                <a:lnTo>
                  <a:pt x="758" y="205"/>
                </a:lnTo>
                <a:lnTo>
                  <a:pt x="758" y="212"/>
                </a:lnTo>
                <a:lnTo>
                  <a:pt x="734" y="226"/>
                </a:lnTo>
                <a:close/>
              </a:path>
            </a:pathLst>
          </a:custGeom>
          <a:gradFill flip="none" rotWithShape="1">
            <a:gsLst>
              <a:gs pos="74000">
                <a:schemeClr val="accent6">
                  <a:lumMod val="75000"/>
                </a:schemeClr>
              </a:gs>
              <a:gs pos="100000">
                <a:schemeClr val="accent4"/>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4" name="three-book-stacks_21559">
            <a:extLst>
              <a:ext uri="{FF2B5EF4-FFF2-40B4-BE49-F238E27FC236}">
                <a16:creationId xmlns:a16="http://schemas.microsoft.com/office/drawing/2014/main" id="{D616861B-4A79-4965-81BC-AABADDE6E681}"/>
              </a:ext>
            </a:extLst>
          </p:cNvPr>
          <p:cNvSpPr/>
          <p:nvPr/>
        </p:nvSpPr>
        <p:spPr>
          <a:xfrm>
            <a:off x="4382323" y="5169285"/>
            <a:ext cx="594906" cy="607528"/>
          </a:xfrm>
          <a:custGeom>
            <a:avLst/>
            <a:gdLst>
              <a:gd name="connsiteX0" fmla="*/ 47370 w 595290"/>
              <a:gd name="connsiteY0" fmla="*/ 369974 h 607921"/>
              <a:gd name="connsiteX1" fmla="*/ 48020 w 595290"/>
              <a:gd name="connsiteY1" fmla="*/ 369974 h 607921"/>
              <a:gd name="connsiteX2" fmla="*/ 96040 w 595290"/>
              <a:gd name="connsiteY2" fmla="*/ 417923 h 607921"/>
              <a:gd name="connsiteX3" fmla="*/ 48020 w 595290"/>
              <a:gd name="connsiteY3" fmla="*/ 465872 h 607921"/>
              <a:gd name="connsiteX4" fmla="*/ 47370 w 595290"/>
              <a:gd name="connsiteY4" fmla="*/ 465872 h 607921"/>
              <a:gd name="connsiteX5" fmla="*/ 37366 w 595290"/>
              <a:gd name="connsiteY5" fmla="*/ 464673 h 607921"/>
              <a:gd name="connsiteX6" fmla="*/ 27361 w 595290"/>
              <a:gd name="connsiteY6" fmla="*/ 461177 h 607921"/>
              <a:gd name="connsiteX7" fmla="*/ 0 w 595290"/>
              <a:gd name="connsiteY7" fmla="*/ 417923 h 607921"/>
              <a:gd name="connsiteX8" fmla="*/ 27361 w 595290"/>
              <a:gd name="connsiteY8" fmla="*/ 374619 h 607921"/>
              <a:gd name="connsiteX9" fmla="*/ 37366 w 595290"/>
              <a:gd name="connsiteY9" fmla="*/ 371173 h 607921"/>
              <a:gd name="connsiteX10" fmla="*/ 47370 w 595290"/>
              <a:gd name="connsiteY10" fmla="*/ 369974 h 607921"/>
              <a:gd name="connsiteX11" fmla="*/ 547270 w 595290"/>
              <a:gd name="connsiteY11" fmla="*/ 369833 h 607921"/>
              <a:gd name="connsiteX12" fmla="*/ 557274 w 595290"/>
              <a:gd name="connsiteY12" fmla="*/ 370882 h 607921"/>
              <a:gd name="connsiteX13" fmla="*/ 567278 w 595290"/>
              <a:gd name="connsiteY13" fmla="*/ 374228 h 607921"/>
              <a:gd name="connsiteX14" fmla="*/ 595290 w 595290"/>
              <a:gd name="connsiteY14" fmla="*/ 417828 h 607921"/>
              <a:gd name="connsiteX15" fmla="*/ 567278 w 595290"/>
              <a:gd name="connsiteY15" fmla="*/ 461478 h 607921"/>
              <a:gd name="connsiteX16" fmla="*/ 557274 w 595290"/>
              <a:gd name="connsiteY16" fmla="*/ 464774 h 607921"/>
              <a:gd name="connsiteX17" fmla="*/ 547270 w 595290"/>
              <a:gd name="connsiteY17" fmla="*/ 465873 h 607921"/>
              <a:gd name="connsiteX18" fmla="*/ 499250 w 595290"/>
              <a:gd name="connsiteY18" fmla="*/ 417928 h 607921"/>
              <a:gd name="connsiteX19" fmla="*/ 547270 w 595290"/>
              <a:gd name="connsiteY19" fmla="*/ 369833 h 607921"/>
              <a:gd name="connsiteX20" fmla="*/ 172366 w 595290"/>
              <a:gd name="connsiteY20" fmla="*/ 284449 h 607921"/>
              <a:gd name="connsiteX21" fmla="*/ 297363 w 595290"/>
              <a:gd name="connsiteY21" fmla="*/ 306124 h 607921"/>
              <a:gd name="connsiteX22" fmla="*/ 422360 w 595290"/>
              <a:gd name="connsiteY22" fmla="*/ 284449 h 607921"/>
              <a:gd name="connsiteX23" fmla="*/ 535652 w 595290"/>
              <a:gd name="connsiteY23" fmla="*/ 302128 h 607921"/>
              <a:gd name="connsiteX24" fmla="*/ 547306 w 595290"/>
              <a:gd name="connsiteY24" fmla="*/ 318010 h 607921"/>
              <a:gd name="connsiteX25" fmla="*/ 547306 w 595290"/>
              <a:gd name="connsiteY25" fmla="*/ 345977 h 607921"/>
              <a:gd name="connsiteX26" fmla="*/ 496387 w 595290"/>
              <a:gd name="connsiteY26" fmla="*/ 367002 h 607921"/>
              <a:gd name="connsiteX27" fmla="*/ 475279 w 595290"/>
              <a:gd name="connsiteY27" fmla="*/ 417893 h 607921"/>
              <a:gd name="connsiteX28" fmla="*/ 496387 w 595290"/>
              <a:gd name="connsiteY28" fmla="*/ 468734 h 607921"/>
              <a:gd name="connsiteX29" fmla="*/ 547306 w 595290"/>
              <a:gd name="connsiteY29" fmla="*/ 489809 h 607921"/>
              <a:gd name="connsiteX30" fmla="*/ 547306 w 595290"/>
              <a:gd name="connsiteY30" fmla="*/ 586197 h 607921"/>
              <a:gd name="connsiteX31" fmla="*/ 530700 w 595290"/>
              <a:gd name="connsiteY31" fmla="*/ 602877 h 607921"/>
              <a:gd name="connsiteX32" fmla="*/ 527299 w 595290"/>
              <a:gd name="connsiteY32" fmla="*/ 602527 h 607921"/>
              <a:gd name="connsiteX33" fmla="*/ 422360 w 595290"/>
              <a:gd name="connsiteY33" fmla="*/ 594087 h 607921"/>
              <a:gd name="connsiteX34" fmla="*/ 297363 w 595290"/>
              <a:gd name="connsiteY34" fmla="*/ 607921 h 607921"/>
              <a:gd name="connsiteX35" fmla="*/ 172366 w 595290"/>
              <a:gd name="connsiteY35" fmla="*/ 594087 h 607921"/>
              <a:gd name="connsiteX36" fmla="*/ 67427 w 595290"/>
              <a:gd name="connsiteY36" fmla="*/ 602527 h 607921"/>
              <a:gd name="connsiteX37" fmla="*/ 64026 w 595290"/>
              <a:gd name="connsiteY37" fmla="*/ 602877 h 607921"/>
              <a:gd name="connsiteX38" fmla="*/ 47420 w 595290"/>
              <a:gd name="connsiteY38" fmla="*/ 586197 h 607921"/>
              <a:gd name="connsiteX39" fmla="*/ 47420 w 595290"/>
              <a:gd name="connsiteY39" fmla="*/ 489809 h 607921"/>
              <a:gd name="connsiteX40" fmla="*/ 48070 w 595290"/>
              <a:gd name="connsiteY40" fmla="*/ 489809 h 607921"/>
              <a:gd name="connsiteX41" fmla="*/ 99039 w 595290"/>
              <a:gd name="connsiteY41" fmla="*/ 468734 h 607921"/>
              <a:gd name="connsiteX42" fmla="*/ 120097 w 595290"/>
              <a:gd name="connsiteY42" fmla="*/ 417893 h 607921"/>
              <a:gd name="connsiteX43" fmla="*/ 99039 w 595290"/>
              <a:gd name="connsiteY43" fmla="*/ 367002 h 607921"/>
              <a:gd name="connsiteX44" fmla="*/ 48070 w 595290"/>
              <a:gd name="connsiteY44" fmla="*/ 345977 h 607921"/>
              <a:gd name="connsiteX45" fmla="*/ 47420 w 595290"/>
              <a:gd name="connsiteY45" fmla="*/ 345977 h 607921"/>
              <a:gd name="connsiteX46" fmla="*/ 47420 w 595290"/>
              <a:gd name="connsiteY46" fmla="*/ 318010 h 607921"/>
              <a:gd name="connsiteX47" fmla="*/ 59074 w 595290"/>
              <a:gd name="connsiteY47" fmla="*/ 302128 h 607921"/>
              <a:gd name="connsiteX48" fmla="*/ 172366 w 595290"/>
              <a:gd name="connsiteY48" fmla="*/ 284449 h 607921"/>
              <a:gd name="connsiteX49" fmla="*/ 297363 w 595290"/>
              <a:gd name="connsiteY49" fmla="*/ 0 h 607921"/>
              <a:gd name="connsiteX50" fmla="*/ 432355 w 595290"/>
              <a:gd name="connsiteY50" fmla="*/ 134780 h 607921"/>
              <a:gd name="connsiteX51" fmla="*/ 297363 w 595290"/>
              <a:gd name="connsiteY51" fmla="*/ 269560 h 607921"/>
              <a:gd name="connsiteX52" fmla="*/ 162371 w 595290"/>
              <a:gd name="connsiteY52" fmla="*/ 134780 h 607921"/>
              <a:gd name="connsiteX53" fmla="*/ 297363 w 595290"/>
              <a:gd name="connsiteY53" fmla="*/ 0 h 6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595290" h="607921">
                <a:moveTo>
                  <a:pt x="47370" y="369974"/>
                </a:moveTo>
                <a:lnTo>
                  <a:pt x="48020" y="369974"/>
                </a:lnTo>
                <a:cubicBezTo>
                  <a:pt x="74581" y="369974"/>
                  <a:pt x="96040" y="391401"/>
                  <a:pt x="96040" y="417923"/>
                </a:cubicBezTo>
                <a:cubicBezTo>
                  <a:pt x="96040" y="444395"/>
                  <a:pt x="74581" y="465872"/>
                  <a:pt x="48020" y="465872"/>
                </a:cubicBezTo>
                <a:lnTo>
                  <a:pt x="47370" y="465872"/>
                </a:lnTo>
                <a:cubicBezTo>
                  <a:pt x="43968" y="465772"/>
                  <a:pt x="40567" y="465373"/>
                  <a:pt x="37366" y="464673"/>
                </a:cubicBezTo>
                <a:cubicBezTo>
                  <a:pt x="33864" y="463874"/>
                  <a:pt x="30463" y="462725"/>
                  <a:pt x="27361" y="461177"/>
                </a:cubicBezTo>
                <a:cubicBezTo>
                  <a:pt x="11205" y="453485"/>
                  <a:pt x="0" y="437003"/>
                  <a:pt x="0" y="417923"/>
                </a:cubicBezTo>
                <a:cubicBezTo>
                  <a:pt x="0" y="398793"/>
                  <a:pt x="11155" y="382361"/>
                  <a:pt x="27361" y="374619"/>
                </a:cubicBezTo>
                <a:cubicBezTo>
                  <a:pt x="30463" y="373071"/>
                  <a:pt x="33864" y="371972"/>
                  <a:pt x="37366" y="371173"/>
                </a:cubicBezTo>
                <a:cubicBezTo>
                  <a:pt x="40617" y="370424"/>
                  <a:pt x="43968" y="370024"/>
                  <a:pt x="47370" y="369974"/>
                </a:cubicBezTo>
                <a:close/>
                <a:moveTo>
                  <a:pt x="547270" y="369833"/>
                </a:moveTo>
                <a:cubicBezTo>
                  <a:pt x="550671" y="369833"/>
                  <a:pt x="554073" y="370233"/>
                  <a:pt x="557274" y="370882"/>
                </a:cubicBezTo>
                <a:cubicBezTo>
                  <a:pt x="560726" y="371631"/>
                  <a:pt x="564127" y="372780"/>
                  <a:pt x="567278" y="374228"/>
                </a:cubicBezTo>
                <a:cubicBezTo>
                  <a:pt x="583835" y="381819"/>
                  <a:pt x="595290" y="398450"/>
                  <a:pt x="595290" y="417828"/>
                </a:cubicBezTo>
                <a:cubicBezTo>
                  <a:pt x="595290" y="437206"/>
                  <a:pt x="583835" y="453887"/>
                  <a:pt x="567278" y="461478"/>
                </a:cubicBezTo>
                <a:cubicBezTo>
                  <a:pt x="564127" y="462927"/>
                  <a:pt x="560726" y="464075"/>
                  <a:pt x="557274" y="464774"/>
                </a:cubicBezTo>
                <a:cubicBezTo>
                  <a:pt x="554073" y="465524"/>
                  <a:pt x="550671" y="465873"/>
                  <a:pt x="547270" y="465873"/>
                </a:cubicBezTo>
                <a:cubicBezTo>
                  <a:pt x="520709" y="465873"/>
                  <a:pt x="499250" y="444398"/>
                  <a:pt x="499250" y="417928"/>
                </a:cubicBezTo>
                <a:cubicBezTo>
                  <a:pt x="499250" y="391458"/>
                  <a:pt x="520709" y="369983"/>
                  <a:pt x="547270" y="369833"/>
                </a:cubicBezTo>
                <a:close/>
                <a:moveTo>
                  <a:pt x="172366" y="284449"/>
                </a:moveTo>
                <a:cubicBezTo>
                  <a:pt x="241392" y="284449"/>
                  <a:pt x="297363" y="306124"/>
                  <a:pt x="297363" y="306124"/>
                </a:cubicBezTo>
                <a:cubicBezTo>
                  <a:pt x="297363" y="306124"/>
                  <a:pt x="353334" y="284449"/>
                  <a:pt x="422360" y="284449"/>
                </a:cubicBezTo>
                <a:cubicBezTo>
                  <a:pt x="472478" y="284449"/>
                  <a:pt x="515794" y="295886"/>
                  <a:pt x="535652" y="302128"/>
                </a:cubicBezTo>
                <a:cubicBezTo>
                  <a:pt x="542604" y="304276"/>
                  <a:pt x="547306" y="310718"/>
                  <a:pt x="547306" y="318010"/>
                </a:cubicBezTo>
                <a:lnTo>
                  <a:pt x="547306" y="345977"/>
                </a:lnTo>
                <a:cubicBezTo>
                  <a:pt x="528049" y="345977"/>
                  <a:pt x="509992" y="353418"/>
                  <a:pt x="496387" y="367002"/>
                </a:cubicBezTo>
                <a:cubicBezTo>
                  <a:pt x="482782" y="380587"/>
                  <a:pt x="475279" y="398716"/>
                  <a:pt x="475279" y="417893"/>
                </a:cubicBezTo>
                <a:cubicBezTo>
                  <a:pt x="475279" y="437121"/>
                  <a:pt x="482782" y="455150"/>
                  <a:pt x="496387" y="468734"/>
                </a:cubicBezTo>
                <a:cubicBezTo>
                  <a:pt x="509992" y="482318"/>
                  <a:pt x="528099" y="489809"/>
                  <a:pt x="547306" y="489809"/>
                </a:cubicBezTo>
                <a:lnTo>
                  <a:pt x="547306" y="586197"/>
                </a:lnTo>
                <a:cubicBezTo>
                  <a:pt x="547306" y="595586"/>
                  <a:pt x="539703" y="602877"/>
                  <a:pt x="530700" y="602877"/>
                </a:cubicBezTo>
                <a:cubicBezTo>
                  <a:pt x="529599" y="602877"/>
                  <a:pt x="528449" y="602727"/>
                  <a:pt x="527299" y="602527"/>
                </a:cubicBezTo>
                <a:cubicBezTo>
                  <a:pt x="502039" y="597334"/>
                  <a:pt x="464425" y="594087"/>
                  <a:pt x="422360" y="594087"/>
                </a:cubicBezTo>
                <a:cubicBezTo>
                  <a:pt x="366939" y="594087"/>
                  <a:pt x="319171" y="599731"/>
                  <a:pt x="297363" y="607921"/>
                </a:cubicBezTo>
                <a:cubicBezTo>
                  <a:pt x="275505" y="599731"/>
                  <a:pt x="227737" y="594087"/>
                  <a:pt x="172366" y="594087"/>
                </a:cubicBezTo>
                <a:cubicBezTo>
                  <a:pt x="130301" y="594087"/>
                  <a:pt x="92687" y="597383"/>
                  <a:pt x="67427" y="602527"/>
                </a:cubicBezTo>
                <a:cubicBezTo>
                  <a:pt x="66277" y="602727"/>
                  <a:pt x="65127" y="602877"/>
                  <a:pt x="64026" y="602877"/>
                </a:cubicBezTo>
                <a:cubicBezTo>
                  <a:pt x="55073" y="602877"/>
                  <a:pt x="47420" y="595586"/>
                  <a:pt x="47420" y="586197"/>
                </a:cubicBezTo>
                <a:lnTo>
                  <a:pt x="47420" y="489809"/>
                </a:lnTo>
                <a:lnTo>
                  <a:pt x="48070" y="489809"/>
                </a:lnTo>
                <a:cubicBezTo>
                  <a:pt x="67327" y="489809"/>
                  <a:pt x="85434" y="482318"/>
                  <a:pt x="99039" y="468734"/>
                </a:cubicBezTo>
                <a:cubicBezTo>
                  <a:pt x="112644" y="455150"/>
                  <a:pt x="120097" y="437071"/>
                  <a:pt x="120097" y="417893"/>
                </a:cubicBezTo>
                <a:cubicBezTo>
                  <a:pt x="120097" y="398616"/>
                  <a:pt x="112644" y="380587"/>
                  <a:pt x="99039" y="367002"/>
                </a:cubicBezTo>
                <a:cubicBezTo>
                  <a:pt x="85434" y="353418"/>
                  <a:pt x="67277" y="345977"/>
                  <a:pt x="48070" y="345977"/>
                </a:cubicBezTo>
                <a:lnTo>
                  <a:pt x="47420" y="345977"/>
                </a:lnTo>
                <a:lnTo>
                  <a:pt x="47420" y="318010"/>
                </a:lnTo>
                <a:cubicBezTo>
                  <a:pt x="47420" y="310718"/>
                  <a:pt x="52122" y="304326"/>
                  <a:pt x="59074" y="302128"/>
                </a:cubicBezTo>
                <a:cubicBezTo>
                  <a:pt x="78932" y="295886"/>
                  <a:pt x="122248" y="284449"/>
                  <a:pt x="172366" y="284449"/>
                </a:cubicBezTo>
                <a:close/>
                <a:moveTo>
                  <a:pt x="297363" y="0"/>
                </a:moveTo>
                <a:cubicBezTo>
                  <a:pt x="371917" y="0"/>
                  <a:pt x="432355" y="60343"/>
                  <a:pt x="432355" y="134780"/>
                </a:cubicBezTo>
                <a:cubicBezTo>
                  <a:pt x="432355" y="209217"/>
                  <a:pt x="371917" y="269560"/>
                  <a:pt x="297363" y="269560"/>
                </a:cubicBezTo>
                <a:cubicBezTo>
                  <a:pt x="222809" y="269560"/>
                  <a:pt x="162371" y="209217"/>
                  <a:pt x="162371" y="134780"/>
                </a:cubicBezTo>
                <a:cubicBezTo>
                  <a:pt x="162371" y="60343"/>
                  <a:pt x="222809" y="0"/>
                  <a:pt x="297363" y="0"/>
                </a:cubicBezTo>
                <a:close/>
              </a:path>
            </a:pathLst>
          </a:custGeom>
          <a:gradFill flip="none" rotWithShape="1">
            <a:gsLst>
              <a:gs pos="74000">
                <a:schemeClr val="accent6">
                  <a:lumMod val="75000"/>
                </a:schemeClr>
              </a:gs>
              <a:gs pos="100000">
                <a:schemeClr val="accent4"/>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145" name="three-book-stacks_21559">
            <a:extLst>
              <a:ext uri="{FF2B5EF4-FFF2-40B4-BE49-F238E27FC236}">
                <a16:creationId xmlns:a16="http://schemas.microsoft.com/office/drawing/2014/main" id="{44A314D0-DD11-445F-82CB-77965E4A9B09}"/>
              </a:ext>
            </a:extLst>
          </p:cNvPr>
          <p:cNvSpPr/>
          <p:nvPr/>
        </p:nvSpPr>
        <p:spPr>
          <a:xfrm>
            <a:off x="7284355" y="4351092"/>
            <a:ext cx="659992" cy="525301"/>
          </a:xfrm>
          <a:custGeom>
            <a:avLst/>
            <a:gdLst>
              <a:gd name="T0" fmla="*/ 669 w 937"/>
              <a:gd name="T1" fmla="*/ 37 h 747"/>
              <a:gd name="T2" fmla="*/ 588 w 937"/>
              <a:gd name="T3" fmla="*/ 0 h 747"/>
              <a:gd name="T4" fmla="*/ 487 w 937"/>
              <a:gd name="T5" fmla="*/ 30 h 747"/>
              <a:gd name="T6" fmla="*/ 399 w 937"/>
              <a:gd name="T7" fmla="*/ 16 h 747"/>
              <a:gd name="T8" fmla="*/ 0 w 937"/>
              <a:gd name="T9" fmla="*/ 187 h 747"/>
              <a:gd name="T10" fmla="*/ 348 w 937"/>
              <a:gd name="T11" fmla="*/ 746 h 747"/>
              <a:gd name="T12" fmla="*/ 449 w 937"/>
              <a:gd name="T13" fmla="*/ 717 h 747"/>
              <a:gd name="T14" fmla="*/ 937 w 937"/>
              <a:gd name="T15" fmla="*/ 559 h 747"/>
              <a:gd name="T16" fmla="*/ 456 w 937"/>
              <a:gd name="T17" fmla="*/ 45 h 747"/>
              <a:gd name="T18" fmla="*/ 473 w 937"/>
              <a:gd name="T19" fmla="*/ 50 h 747"/>
              <a:gd name="T20" fmla="*/ 475 w 937"/>
              <a:gd name="T21" fmla="*/ 54 h 747"/>
              <a:gd name="T22" fmla="*/ 478 w 937"/>
              <a:gd name="T23" fmla="*/ 60 h 747"/>
              <a:gd name="T24" fmla="*/ 510 w 937"/>
              <a:gd name="T25" fmla="*/ 127 h 747"/>
              <a:gd name="T26" fmla="*/ 554 w 937"/>
              <a:gd name="T27" fmla="*/ 219 h 747"/>
              <a:gd name="T28" fmla="*/ 711 w 937"/>
              <a:gd name="T29" fmla="*/ 548 h 747"/>
              <a:gd name="T30" fmla="*/ 498 w 937"/>
              <a:gd name="T31" fmla="*/ 650 h 747"/>
              <a:gd name="T32" fmla="*/ 482 w 937"/>
              <a:gd name="T33" fmla="*/ 658 h 747"/>
              <a:gd name="T34" fmla="*/ 438 w 937"/>
              <a:gd name="T35" fmla="*/ 679 h 747"/>
              <a:gd name="T36" fmla="*/ 432 w 937"/>
              <a:gd name="T37" fmla="*/ 681 h 747"/>
              <a:gd name="T38" fmla="*/ 349 w 937"/>
              <a:gd name="T39" fmla="*/ 721 h 747"/>
              <a:gd name="T40" fmla="*/ 334 w 937"/>
              <a:gd name="T41" fmla="*/ 716 h 747"/>
              <a:gd name="T42" fmla="*/ 326 w 937"/>
              <a:gd name="T43" fmla="*/ 713 h 747"/>
              <a:gd name="T44" fmla="*/ 291 w 937"/>
              <a:gd name="T45" fmla="*/ 702 h 747"/>
              <a:gd name="T46" fmla="*/ 319 w 937"/>
              <a:gd name="T47" fmla="*/ 685 h 747"/>
              <a:gd name="T48" fmla="*/ 413 w 937"/>
              <a:gd name="T49" fmla="*/ 640 h 747"/>
              <a:gd name="T50" fmla="*/ 418 w 937"/>
              <a:gd name="T51" fmla="*/ 637 h 747"/>
              <a:gd name="T52" fmla="*/ 484 w 937"/>
              <a:gd name="T53" fmla="*/ 606 h 747"/>
              <a:gd name="T54" fmla="*/ 491 w 937"/>
              <a:gd name="T55" fmla="*/ 603 h 747"/>
              <a:gd name="T56" fmla="*/ 645 w 937"/>
              <a:gd name="T57" fmla="*/ 529 h 747"/>
              <a:gd name="T58" fmla="*/ 539 w 937"/>
              <a:gd name="T59" fmla="*/ 309 h 747"/>
              <a:gd name="T60" fmla="*/ 463 w 937"/>
              <a:gd name="T61" fmla="*/ 149 h 747"/>
              <a:gd name="T62" fmla="*/ 431 w 937"/>
              <a:gd name="T63" fmla="*/ 82 h 747"/>
              <a:gd name="T64" fmla="*/ 428 w 937"/>
              <a:gd name="T65" fmla="*/ 76 h 747"/>
              <a:gd name="T66" fmla="*/ 421 w 937"/>
              <a:gd name="T67" fmla="*/ 62 h 747"/>
              <a:gd name="T68" fmla="*/ 456 w 937"/>
              <a:gd name="T69" fmla="*/ 45 h 747"/>
              <a:gd name="T70" fmla="*/ 652 w 937"/>
              <a:gd name="T71" fmla="*/ 45 h 747"/>
              <a:gd name="T72" fmla="*/ 669 w 937"/>
              <a:gd name="T73" fmla="*/ 51 h 747"/>
              <a:gd name="T74" fmla="*/ 546 w 937"/>
              <a:gd name="T75" fmla="*/ 721 h 747"/>
              <a:gd name="T76" fmla="*/ 544 w 937"/>
              <a:gd name="T77" fmla="*/ 721 h 747"/>
              <a:gd name="T78" fmla="*/ 526 w 937"/>
              <a:gd name="T79" fmla="*/ 715 h 747"/>
              <a:gd name="T80" fmla="*/ 492 w 937"/>
              <a:gd name="T81" fmla="*/ 703 h 747"/>
              <a:gd name="T82" fmla="*/ 484 w 937"/>
              <a:gd name="T83" fmla="*/ 700 h 747"/>
              <a:gd name="T84" fmla="*/ 527 w 937"/>
              <a:gd name="T85" fmla="*/ 680 h 747"/>
              <a:gd name="T86" fmla="*/ 623 w 937"/>
              <a:gd name="T87" fmla="*/ 73 h 747"/>
              <a:gd name="T88" fmla="*/ 603 w 937"/>
              <a:gd name="T89" fmla="*/ 31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37" h="747">
                <a:moveTo>
                  <a:pt x="684" y="30"/>
                </a:moveTo>
                <a:lnTo>
                  <a:pt x="669" y="37"/>
                </a:lnTo>
                <a:lnTo>
                  <a:pt x="596" y="16"/>
                </a:lnTo>
                <a:lnTo>
                  <a:pt x="588" y="0"/>
                </a:lnTo>
                <a:lnTo>
                  <a:pt x="494" y="45"/>
                </a:lnTo>
                <a:lnTo>
                  <a:pt x="487" y="30"/>
                </a:lnTo>
                <a:lnTo>
                  <a:pt x="473" y="37"/>
                </a:lnTo>
                <a:lnTo>
                  <a:pt x="399" y="16"/>
                </a:lnTo>
                <a:lnTo>
                  <a:pt x="392" y="0"/>
                </a:lnTo>
                <a:lnTo>
                  <a:pt x="0" y="187"/>
                </a:lnTo>
                <a:lnTo>
                  <a:pt x="253" y="717"/>
                </a:lnTo>
                <a:lnTo>
                  <a:pt x="348" y="746"/>
                </a:lnTo>
                <a:lnTo>
                  <a:pt x="442" y="702"/>
                </a:lnTo>
                <a:lnTo>
                  <a:pt x="449" y="717"/>
                </a:lnTo>
                <a:lnTo>
                  <a:pt x="545" y="747"/>
                </a:lnTo>
                <a:lnTo>
                  <a:pt x="937" y="559"/>
                </a:lnTo>
                <a:lnTo>
                  <a:pt x="684" y="30"/>
                </a:lnTo>
                <a:close/>
                <a:moveTo>
                  <a:pt x="456" y="45"/>
                </a:moveTo>
                <a:lnTo>
                  <a:pt x="456" y="45"/>
                </a:lnTo>
                <a:lnTo>
                  <a:pt x="473" y="50"/>
                </a:lnTo>
                <a:lnTo>
                  <a:pt x="473" y="51"/>
                </a:lnTo>
                <a:lnTo>
                  <a:pt x="475" y="54"/>
                </a:lnTo>
                <a:lnTo>
                  <a:pt x="476" y="57"/>
                </a:lnTo>
                <a:lnTo>
                  <a:pt x="478" y="60"/>
                </a:lnTo>
                <a:lnTo>
                  <a:pt x="504" y="116"/>
                </a:lnTo>
                <a:lnTo>
                  <a:pt x="510" y="127"/>
                </a:lnTo>
                <a:lnTo>
                  <a:pt x="549" y="210"/>
                </a:lnTo>
                <a:lnTo>
                  <a:pt x="554" y="219"/>
                </a:lnTo>
                <a:lnTo>
                  <a:pt x="559" y="229"/>
                </a:lnTo>
                <a:lnTo>
                  <a:pt x="711" y="548"/>
                </a:lnTo>
                <a:lnTo>
                  <a:pt x="510" y="644"/>
                </a:lnTo>
                <a:lnTo>
                  <a:pt x="498" y="650"/>
                </a:lnTo>
                <a:lnTo>
                  <a:pt x="489" y="654"/>
                </a:lnTo>
                <a:lnTo>
                  <a:pt x="482" y="658"/>
                </a:lnTo>
                <a:lnTo>
                  <a:pt x="475" y="661"/>
                </a:lnTo>
                <a:lnTo>
                  <a:pt x="438" y="679"/>
                </a:lnTo>
                <a:lnTo>
                  <a:pt x="435" y="680"/>
                </a:lnTo>
                <a:lnTo>
                  <a:pt x="432" y="681"/>
                </a:lnTo>
                <a:lnTo>
                  <a:pt x="350" y="721"/>
                </a:lnTo>
                <a:lnTo>
                  <a:pt x="349" y="721"/>
                </a:lnTo>
                <a:lnTo>
                  <a:pt x="348" y="721"/>
                </a:lnTo>
                <a:lnTo>
                  <a:pt x="334" y="716"/>
                </a:lnTo>
                <a:lnTo>
                  <a:pt x="330" y="715"/>
                </a:lnTo>
                <a:lnTo>
                  <a:pt x="326" y="713"/>
                </a:lnTo>
                <a:lnTo>
                  <a:pt x="296" y="703"/>
                </a:lnTo>
                <a:lnTo>
                  <a:pt x="291" y="702"/>
                </a:lnTo>
                <a:lnTo>
                  <a:pt x="287" y="700"/>
                </a:lnTo>
                <a:lnTo>
                  <a:pt x="319" y="685"/>
                </a:lnTo>
                <a:lnTo>
                  <a:pt x="330" y="680"/>
                </a:lnTo>
                <a:lnTo>
                  <a:pt x="413" y="640"/>
                </a:lnTo>
                <a:lnTo>
                  <a:pt x="416" y="639"/>
                </a:lnTo>
                <a:lnTo>
                  <a:pt x="418" y="637"/>
                </a:lnTo>
                <a:lnTo>
                  <a:pt x="479" y="609"/>
                </a:lnTo>
                <a:lnTo>
                  <a:pt x="484" y="606"/>
                </a:lnTo>
                <a:lnTo>
                  <a:pt x="490" y="603"/>
                </a:lnTo>
                <a:lnTo>
                  <a:pt x="491" y="603"/>
                </a:lnTo>
                <a:lnTo>
                  <a:pt x="498" y="599"/>
                </a:lnTo>
                <a:lnTo>
                  <a:pt x="645" y="529"/>
                </a:lnTo>
                <a:lnTo>
                  <a:pt x="544" y="318"/>
                </a:lnTo>
                <a:lnTo>
                  <a:pt x="539" y="309"/>
                </a:lnTo>
                <a:lnTo>
                  <a:pt x="535" y="299"/>
                </a:lnTo>
                <a:lnTo>
                  <a:pt x="463" y="149"/>
                </a:lnTo>
                <a:lnTo>
                  <a:pt x="458" y="138"/>
                </a:lnTo>
                <a:lnTo>
                  <a:pt x="431" y="82"/>
                </a:lnTo>
                <a:lnTo>
                  <a:pt x="430" y="79"/>
                </a:lnTo>
                <a:lnTo>
                  <a:pt x="428" y="76"/>
                </a:lnTo>
                <a:lnTo>
                  <a:pt x="427" y="73"/>
                </a:lnTo>
                <a:lnTo>
                  <a:pt x="421" y="62"/>
                </a:lnTo>
                <a:lnTo>
                  <a:pt x="407" y="31"/>
                </a:lnTo>
                <a:lnTo>
                  <a:pt x="456" y="45"/>
                </a:lnTo>
                <a:close/>
                <a:moveTo>
                  <a:pt x="652" y="45"/>
                </a:moveTo>
                <a:lnTo>
                  <a:pt x="652" y="45"/>
                </a:lnTo>
                <a:lnTo>
                  <a:pt x="669" y="50"/>
                </a:lnTo>
                <a:lnTo>
                  <a:pt x="669" y="51"/>
                </a:lnTo>
                <a:lnTo>
                  <a:pt x="907" y="548"/>
                </a:lnTo>
                <a:lnTo>
                  <a:pt x="546" y="721"/>
                </a:lnTo>
                <a:lnTo>
                  <a:pt x="546" y="720"/>
                </a:lnTo>
                <a:lnTo>
                  <a:pt x="544" y="721"/>
                </a:lnTo>
                <a:lnTo>
                  <a:pt x="530" y="716"/>
                </a:lnTo>
                <a:lnTo>
                  <a:pt x="526" y="715"/>
                </a:lnTo>
                <a:lnTo>
                  <a:pt x="522" y="713"/>
                </a:lnTo>
                <a:lnTo>
                  <a:pt x="492" y="703"/>
                </a:lnTo>
                <a:lnTo>
                  <a:pt x="488" y="702"/>
                </a:lnTo>
                <a:lnTo>
                  <a:pt x="484" y="700"/>
                </a:lnTo>
                <a:lnTo>
                  <a:pt x="515" y="685"/>
                </a:lnTo>
                <a:lnTo>
                  <a:pt x="527" y="680"/>
                </a:lnTo>
                <a:lnTo>
                  <a:pt x="841" y="529"/>
                </a:lnTo>
                <a:lnTo>
                  <a:pt x="623" y="73"/>
                </a:lnTo>
                <a:lnTo>
                  <a:pt x="618" y="62"/>
                </a:lnTo>
                <a:lnTo>
                  <a:pt x="603" y="31"/>
                </a:lnTo>
                <a:lnTo>
                  <a:pt x="652" y="45"/>
                </a:lnTo>
                <a:close/>
              </a:path>
            </a:pathLst>
          </a:custGeom>
          <a:gradFill flip="none" rotWithShape="1">
            <a:gsLst>
              <a:gs pos="74000">
                <a:schemeClr val="accent6">
                  <a:lumMod val="75000"/>
                </a:schemeClr>
              </a:gs>
              <a:gs pos="100000">
                <a:schemeClr val="accent4"/>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146" name="three-book-stacks_21559">
            <a:extLst>
              <a:ext uri="{FF2B5EF4-FFF2-40B4-BE49-F238E27FC236}">
                <a16:creationId xmlns:a16="http://schemas.microsoft.com/office/drawing/2014/main" id="{F5EAE7CC-68F7-42BB-A257-AD8E37CFCD95}"/>
              </a:ext>
            </a:extLst>
          </p:cNvPr>
          <p:cNvSpPr/>
          <p:nvPr/>
        </p:nvSpPr>
        <p:spPr>
          <a:xfrm>
            <a:off x="10218209" y="4310203"/>
            <a:ext cx="522871" cy="607077"/>
          </a:xfrm>
          <a:custGeom>
            <a:avLst/>
            <a:gdLst>
              <a:gd name="connsiteX0" fmla="*/ 166525 w 511059"/>
              <a:gd name="connsiteY0" fmla="*/ 236417 h 593362"/>
              <a:gd name="connsiteX1" fmla="*/ 147863 w 511059"/>
              <a:gd name="connsiteY1" fmla="*/ 300925 h 593362"/>
              <a:gd name="connsiteX2" fmla="*/ 166525 w 511059"/>
              <a:gd name="connsiteY2" fmla="*/ 300925 h 593362"/>
              <a:gd name="connsiteX3" fmla="*/ 338792 w 511059"/>
              <a:gd name="connsiteY3" fmla="*/ 233550 h 593362"/>
              <a:gd name="connsiteX4" fmla="*/ 340227 w 511059"/>
              <a:gd name="connsiteY4" fmla="*/ 300925 h 593362"/>
              <a:gd name="connsiteX5" fmla="*/ 357454 w 511059"/>
              <a:gd name="connsiteY5" fmla="*/ 300925 h 593362"/>
              <a:gd name="connsiteX6" fmla="*/ 225383 w 511059"/>
              <a:gd name="connsiteY6" fmla="*/ 173342 h 593362"/>
              <a:gd name="connsiteX7" fmla="*/ 256965 w 511059"/>
              <a:gd name="connsiteY7" fmla="*/ 209180 h 593362"/>
              <a:gd name="connsiteX8" fmla="*/ 287112 w 511059"/>
              <a:gd name="connsiteY8" fmla="*/ 173342 h 593362"/>
              <a:gd name="connsiteX9" fmla="*/ 374681 w 511059"/>
              <a:gd name="connsiteY9" fmla="*/ 186244 h 593362"/>
              <a:gd name="connsiteX10" fmla="*/ 406263 w 511059"/>
              <a:gd name="connsiteY10" fmla="*/ 300925 h 593362"/>
              <a:gd name="connsiteX11" fmla="*/ 511059 w 511059"/>
              <a:gd name="connsiteY11" fmla="*/ 300925 h 593362"/>
              <a:gd name="connsiteX12" fmla="*/ 511059 w 511059"/>
              <a:gd name="connsiteY12" fmla="*/ 366867 h 593362"/>
              <a:gd name="connsiteX13" fmla="*/ 469428 w 511059"/>
              <a:gd name="connsiteY13" fmla="*/ 366867 h 593362"/>
              <a:gd name="connsiteX14" fmla="*/ 469428 w 511059"/>
              <a:gd name="connsiteY14" fmla="*/ 593362 h 593362"/>
              <a:gd name="connsiteX15" fmla="*/ 41631 w 511059"/>
              <a:gd name="connsiteY15" fmla="*/ 593362 h 593362"/>
              <a:gd name="connsiteX16" fmla="*/ 41631 w 511059"/>
              <a:gd name="connsiteY16" fmla="*/ 366867 h 593362"/>
              <a:gd name="connsiteX17" fmla="*/ 0 w 511059"/>
              <a:gd name="connsiteY17" fmla="*/ 366867 h 593362"/>
              <a:gd name="connsiteX18" fmla="*/ 0 w 511059"/>
              <a:gd name="connsiteY18" fmla="*/ 300925 h 593362"/>
              <a:gd name="connsiteX19" fmla="*/ 101925 w 511059"/>
              <a:gd name="connsiteY19" fmla="*/ 300925 h 593362"/>
              <a:gd name="connsiteX20" fmla="*/ 136378 w 511059"/>
              <a:gd name="connsiteY20" fmla="*/ 184810 h 593362"/>
              <a:gd name="connsiteX21" fmla="*/ 254840 w 511059"/>
              <a:gd name="connsiteY21" fmla="*/ 0 h 593362"/>
              <a:gd name="connsiteX22" fmla="*/ 335879 w 511059"/>
              <a:gd name="connsiteY22" fmla="*/ 81039 h 593362"/>
              <a:gd name="connsiteX23" fmla="*/ 254840 w 511059"/>
              <a:gd name="connsiteY23" fmla="*/ 162078 h 593362"/>
              <a:gd name="connsiteX24" fmla="*/ 173801 w 511059"/>
              <a:gd name="connsiteY24" fmla="*/ 81039 h 593362"/>
              <a:gd name="connsiteX25" fmla="*/ 254840 w 511059"/>
              <a:gd name="connsiteY25" fmla="*/ 0 h 5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11059" h="593362">
                <a:moveTo>
                  <a:pt x="166525" y="236417"/>
                </a:moveTo>
                <a:lnTo>
                  <a:pt x="147863" y="300925"/>
                </a:lnTo>
                <a:lnTo>
                  <a:pt x="166525" y="300925"/>
                </a:lnTo>
                <a:close/>
                <a:moveTo>
                  <a:pt x="338792" y="233550"/>
                </a:moveTo>
                <a:lnTo>
                  <a:pt x="340227" y="300925"/>
                </a:lnTo>
                <a:lnTo>
                  <a:pt x="357454" y="300925"/>
                </a:lnTo>
                <a:close/>
                <a:moveTo>
                  <a:pt x="225383" y="173342"/>
                </a:moveTo>
                <a:lnTo>
                  <a:pt x="256965" y="209180"/>
                </a:lnTo>
                <a:lnTo>
                  <a:pt x="287112" y="173342"/>
                </a:lnTo>
                <a:lnTo>
                  <a:pt x="374681" y="186244"/>
                </a:lnTo>
                <a:lnTo>
                  <a:pt x="406263" y="300925"/>
                </a:lnTo>
                <a:lnTo>
                  <a:pt x="511059" y="300925"/>
                </a:lnTo>
                <a:lnTo>
                  <a:pt x="511059" y="366867"/>
                </a:lnTo>
                <a:lnTo>
                  <a:pt x="469428" y="366867"/>
                </a:lnTo>
                <a:lnTo>
                  <a:pt x="469428" y="593362"/>
                </a:lnTo>
                <a:lnTo>
                  <a:pt x="41631" y="593362"/>
                </a:lnTo>
                <a:lnTo>
                  <a:pt x="41631" y="366867"/>
                </a:lnTo>
                <a:lnTo>
                  <a:pt x="0" y="366867"/>
                </a:lnTo>
                <a:lnTo>
                  <a:pt x="0" y="300925"/>
                </a:lnTo>
                <a:lnTo>
                  <a:pt x="101925" y="300925"/>
                </a:lnTo>
                <a:lnTo>
                  <a:pt x="136378" y="184810"/>
                </a:lnTo>
                <a:close/>
                <a:moveTo>
                  <a:pt x="254840" y="0"/>
                </a:moveTo>
                <a:cubicBezTo>
                  <a:pt x="299597" y="0"/>
                  <a:pt x="335879" y="36282"/>
                  <a:pt x="335879" y="81039"/>
                </a:cubicBezTo>
                <a:cubicBezTo>
                  <a:pt x="335879" y="125796"/>
                  <a:pt x="299597" y="162078"/>
                  <a:pt x="254840" y="162078"/>
                </a:cubicBezTo>
                <a:cubicBezTo>
                  <a:pt x="210083" y="162078"/>
                  <a:pt x="173801" y="125796"/>
                  <a:pt x="173801" y="81039"/>
                </a:cubicBezTo>
                <a:cubicBezTo>
                  <a:pt x="173801" y="36282"/>
                  <a:pt x="210083" y="0"/>
                  <a:pt x="254840" y="0"/>
                </a:cubicBezTo>
                <a:close/>
              </a:path>
            </a:pathLst>
          </a:custGeom>
          <a:gradFill flip="none" rotWithShape="1">
            <a:gsLst>
              <a:gs pos="74000">
                <a:schemeClr val="accent6">
                  <a:lumMod val="75000"/>
                </a:schemeClr>
              </a:gs>
              <a:gs pos="100000">
                <a:schemeClr val="accent4"/>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41" name="文本框 40">
            <a:extLst>
              <a:ext uri="{FF2B5EF4-FFF2-40B4-BE49-F238E27FC236}">
                <a16:creationId xmlns:a16="http://schemas.microsoft.com/office/drawing/2014/main" id="{F8278117-4C2C-A7DD-746B-6292B449C9C3}"/>
              </a:ext>
            </a:extLst>
          </p:cNvPr>
          <p:cNvSpPr txBox="1"/>
          <p:nvPr/>
        </p:nvSpPr>
        <p:spPr>
          <a:xfrm>
            <a:off x="4068239" y="0"/>
            <a:ext cx="2236510" cy="1323439"/>
          </a:xfrm>
          <a:prstGeom prst="rect">
            <a:avLst/>
          </a:prstGeom>
          <a:noFill/>
        </p:spPr>
        <p:txBody>
          <a:bodyPr wrap="none" rtlCol="0">
            <a:spAutoFit/>
          </a:bodyPr>
          <a:lstStyle/>
          <a:p>
            <a:r>
              <a:rPr lang="zh-CN" altLang="en-US" sz="8000"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重要</a:t>
            </a:r>
          </a:p>
        </p:txBody>
      </p:sp>
      <p:sp>
        <p:nvSpPr>
          <p:cNvPr id="42" name="文本框 41">
            <a:extLst>
              <a:ext uri="{FF2B5EF4-FFF2-40B4-BE49-F238E27FC236}">
                <a16:creationId xmlns:a16="http://schemas.microsoft.com/office/drawing/2014/main" id="{D8EA3A12-2D0C-C435-84A1-9D934BF16406}"/>
              </a:ext>
            </a:extLst>
          </p:cNvPr>
          <p:cNvSpPr txBox="1"/>
          <p:nvPr/>
        </p:nvSpPr>
        <p:spPr>
          <a:xfrm>
            <a:off x="6084463" y="116632"/>
            <a:ext cx="1415772" cy="830997"/>
          </a:xfrm>
          <a:prstGeom prst="rect">
            <a:avLst/>
          </a:prstGeom>
          <a:noFill/>
        </p:spPr>
        <p:txBody>
          <a:bodyPr wrap="none" rtlCol="0">
            <a:spAutoFit/>
          </a:bodyPr>
          <a:lstStyle/>
          <a:p>
            <a:r>
              <a:rPr lang="zh-CN" altLang="en-US" sz="4800"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论述</a:t>
            </a:r>
          </a:p>
        </p:txBody>
      </p:sp>
      <p:sp>
        <p:nvSpPr>
          <p:cNvPr id="43" name="文本框 42">
            <a:extLst>
              <a:ext uri="{FF2B5EF4-FFF2-40B4-BE49-F238E27FC236}">
                <a16:creationId xmlns:a16="http://schemas.microsoft.com/office/drawing/2014/main" id="{70250774-CCAD-7AE4-0E1C-B6A536266877}"/>
              </a:ext>
            </a:extLst>
          </p:cNvPr>
          <p:cNvSpPr txBox="1"/>
          <p:nvPr/>
        </p:nvSpPr>
        <p:spPr>
          <a:xfrm>
            <a:off x="6095286" y="833378"/>
            <a:ext cx="2028476" cy="307777"/>
          </a:xfrm>
          <a:prstGeom prst="rect">
            <a:avLst/>
          </a:prstGeom>
          <a:noFill/>
        </p:spPr>
        <p:txBody>
          <a:bodyPr wrap="square">
            <a:spAutoFit/>
          </a:bodyPr>
          <a:lstStyle/>
          <a:p>
            <a:r>
              <a:rPr lang="en-US" altLang="zh-CN" sz="1400" b="1"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Important discussion</a:t>
            </a:r>
            <a:endParaRPr lang="zh-CN" altLang="en-US" sz="1400" b="1"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endParaRPr>
          </a:p>
        </p:txBody>
      </p:sp>
    </p:spTree>
    <p:custDataLst>
      <p:tags r:id="rId1"/>
    </p:custDataLst>
    <p:extLst>
      <p:ext uri="{BB962C8B-B14F-4D97-AF65-F5344CB8AC3E}">
        <p14:creationId xmlns:p14="http://schemas.microsoft.com/office/powerpoint/2010/main" val="2568140452"/>
      </p:ext>
    </p:extLst>
  </p:cSld>
  <p:clrMapOvr>
    <a:masterClrMapping/>
  </p:clrMapOvr>
  <mc:AlternateContent xmlns:mc="http://schemas.openxmlformats.org/markup-compatibility/2006" xmlns:p14="http://schemas.microsoft.com/office/powerpoint/2010/main">
    <mc:Choice Requires="p14">
      <p:transition p14:dur="0" advTm="500"/>
    </mc:Choice>
    <mc:Fallback xmlns="">
      <p:transition advTm="5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A826F46-4F9E-40D1-85D8-557FAAE80773}"/>
              </a:ext>
            </a:extLst>
          </p:cNvPr>
          <p:cNvSpPr/>
          <p:nvPr/>
        </p:nvSpPr>
        <p:spPr>
          <a:xfrm>
            <a:off x="687681" y="2924944"/>
            <a:ext cx="1993974" cy="3933055"/>
          </a:xfrm>
          <a:prstGeom prst="rect">
            <a:avLst/>
          </a:prstGeom>
          <a:blipFill dpi="0" rotWithShape="1">
            <a:blip r:embed="rId4" cstate="screen">
              <a:extLst>
                <a:ext uri="{BEBA8EAE-BF5A-486C-A8C5-ECC9F3942E4B}">
                  <a14:imgProps xmlns:a14="http://schemas.microsoft.com/office/drawing/2010/main">
                    <a14:imgLayer r:embed="rId5">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w="12700" cap="flat" cmpd="sng" algn="ctr">
            <a:noFill/>
            <a:prstDash val="solid"/>
            <a:miter lim="800000"/>
          </a:ln>
          <a:effectLst>
            <a:outerShdw blurRad="152400" dist="88900" dir="5400000" rotWithShape="0">
              <a:srgbClr val="000000">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3" name="矩形 12">
            <a:extLst>
              <a:ext uri="{FF2B5EF4-FFF2-40B4-BE49-F238E27FC236}">
                <a16:creationId xmlns:a16="http://schemas.microsoft.com/office/drawing/2014/main" id="{974B9791-57EA-4667-BD99-997AE46AC032}"/>
              </a:ext>
            </a:extLst>
          </p:cNvPr>
          <p:cNvSpPr/>
          <p:nvPr/>
        </p:nvSpPr>
        <p:spPr>
          <a:xfrm>
            <a:off x="2893347" y="2501326"/>
            <a:ext cx="1993974" cy="4356673"/>
          </a:xfrm>
          <a:prstGeom prst="rect">
            <a:avLst/>
          </a:prstGeom>
          <a:blipFill dpi="0" rotWithShape="1">
            <a:blip r:embed="rId6" cstate="screen">
              <a:extLst>
                <a:ext uri="{BEBA8EAE-BF5A-486C-A8C5-ECC9F3942E4B}">
                  <a14:imgProps xmlns:a14="http://schemas.microsoft.com/office/drawing/2010/main">
                    <a14:imgLayer r:embed="rId7">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w="12700" cap="flat" cmpd="sng" algn="ctr">
            <a:noFill/>
            <a:prstDash val="solid"/>
            <a:miter lim="800000"/>
          </a:ln>
          <a:effectLst>
            <a:outerShdw blurRad="152400" dist="88900" dir="5400000" rotWithShape="0">
              <a:srgbClr val="000000">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6" name="矩形 15">
            <a:extLst>
              <a:ext uri="{FF2B5EF4-FFF2-40B4-BE49-F238E27FC236}">
                <a16:creationId xmlns:a16="http://schemas.microsoft.com/office/drawing/2014/main" id="{A975496F-20C0-468B-A0E4-59D560E042F8}"/>
              </a:ext>
            </a:extLst>
          </p:cNvPr>
          <p:cNvSpPr/>
          <p:nvPr/>
        </p:nvSpPr>
        <p:spPr>
          <a:xfrm>
            <a:off x="5099013" y="2319042"/>
            <a:ext cx="1993974" cy="4538957"/>
          </a:xfrm>
          <a:prstGeom prst="rect">
            <a:avLst/>
          </a:prstGeom>
          <a:blipFill dpi="0" rotWithShape="1">
            <a:blip r:embed="rId8" cstate="screen">
              <a:extLst>
                <a:ext uri="{BEBA8EAE-BF5A-486C-A8C5-ECC9F3942E4B}">
                  <a14:imgProps xmlns:a14="http://schemas.microsoft.com/office/drawing/2010/main">
                    <a14:imgLayer r:embed="rId9">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w="12700" cap="flat" cmpd="sng" algn="ctr">
            <a:noFill/>
            <a:prstDash val="solid"/>
            <a:miter lim="800000"/>
          </a:ln>
          <a:effectLst>
            <a:outerShdw blurRad="152400" dist="88900" dir="5400000" rotWithShape="0">
              <a:srgbClr val="000000">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9" name="矩形 18">
            <a:extLst>
              <a:ext uri="{FF2B5EF4-FFF2-40B4-BE49-F238E27FC236}">
                <a16:creationId xmlns:a16="http://schemas.microsoft.com/office/drawing/2014/main" id="{6B8D90D8-9050-4582-B84C-9CB9C210CF4C}"/>
              </a:ext>
            </a:extLst>
          </p:cNvPr>
          <p:cNvSpPr/>
          <p:nvPr/>
        </p:nvSpPr>
        <p:spPr>
          <a:xfrm>
            <a:off x="7304679" y="2125516"/>
            <a:ext cx="1993974" cy="4732483"/>
          </a:xfrm>
          <a:prstGeom prst="rect">
            <a:avLst/>
          </a:prstGeom>
          <a:blipFill dpi="0" rotWithShape="1">
            <a:blip r:embed="rId10" cstate="screen">
              <a:extLst>
                <a:ext uri="{BEBA8EAE-BF5A-486C-A8C5-ECC9F3942E4B}">
                  <a14:imgProps xmlns:a14="http://schemas.microsoft.com/office/drawing/2010/main">
                    <a14:imgLayer r:embed="rId11">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w="12700" cap="flat" cmpd="sng" algn="ctr">
            <a:noFill/>
            <a:prstDash val="solid"/>
            <a:miter lim="800000"/>
          </a:ln>
          <a:effectLst>
            <a:outerShdw blurRad="152400" dist="88900" dir="5400000" rotWithShape="0">
              <a:srgbClr val="000000">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0" name="矩形 19">
            <a:extLst>
              <a:ext uri="{FF2B5EF4-FFF2-40B4-BE49-F238E27FC236}">
                <a16:creationId xmlns:a16="http://schemas.microsoft.com/office/drawing/2014/main" id="{0EE66883-B2F6-4C66-AEB2-BD1F6160A10C}"/>
              </a:ext>
            </a:extLst>
          </p:cNvPr>
          <p:cNvSpPr/>
          <p:nvPr/>
        </p:nvSpPr>
        <p:spPr>
          <a:xfrm>
            <a:off x="9510345" y="1642191"/>
            <a:ext cx="1993974" cy="5215808"/>
          </a:xfrm>
          <a:prstGeom prst="rect">
            <a:avLst/>
          </a:prstGeom>
          <a:blipFill dpi="0" rotWithShape="1">
            <a:blip r:embed="rId12" cstate="screen">
              <a:extLst>
                <a:ext uri="{BEBA8EAE-BF5A-486C-A8C5-ECC9F3942E4B}">
                  <a14:imgProps xmlns:a14="http://schemas.microsoft.com/office/drawing/2010/main">
                    <a14:imgLayer r:embed="rId13">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w="12700" cap="flat" cmpd="sng" algn="ctr">
            <a:noFill/>
            <a:prstDash val="solid"/>
            <a:miter lim="800000"/>
          </a:ln>
          <a:effectLst>
            <a:outerShdw blurRad="152400" dist="88900" dir="5400000" rotWithShape="0">
              <a:srgbClr val="000000">
                <a:alpha val="2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7" name="任意多边形: 形状 26">
            <a:extLst>
              <a:ext uri="{FF2B5EF4-FFF2-40B4-BE49-F238E27FC236}">
                <a16:creationId xmlns:a16="http://schemas.microsoft.com/office/drawing/2014/main" id="{E5AC840D-1D2A-4D44-9D3B-8DBD300E59B3}"/>
              </a:ext>
            </a:extLst>
          </p:cNvPr>
          <p:cNvSpPr/>
          <p:nvPr/>
        </p:nvSpPr>
        <p:spPr>
          <a:xfrm>
            <a:off x="0" y="5931151"/>
            <a:ext cx="12192000" cy="758291"/>
          </a:xfrm>
          <a:custGeom>
            <a:avLst/>
            <a:gdLst>
              <a:gd name="connsiteX0" fmla="*/ 1143000 w 12192000"/>
              <a:gd name="connsiteY0" fmla="*/ 1718 h 758291"/>
              <a:gd name="connsiteX1" fmla="*/ 6096000 w 12192000"/>
              <a:gd name="connsiteY1" fmla="*/ 163516 h 758291"/>
              <a:gd name="connsiteX2" fmla="*/ 12192000 w 12192000"/>
              <a:gd name="connsiteY2" fmla="*/ 163516 h 758291"/>
              <a:gd name="connsiteX3" fmla="*/ 12192000 w 12192000"/>
              <a:gd name="connsiteY3" fmla="*/ 758291 h 758291"/>
              <a:gd name="connsiteX4" fmla="*/ 0 w 12192000"/>
              <a:gd name="connsiteY4" fmla="*/ 758291 h 758291"/>
              <a:gd name="connsiteX5" fmla="*/ 0 w 12192000"/>
              <a:gd name="connsiteY5" fmla="*/ 163516 h 758291"/>
              <a:gd name="connsiteX6" fmla="*/ 1143000 w 12192000"/>
              <a:gd name="connsiteY6" fmla="*/ 1718 h 75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758291">
                <a:moveTo>
                  <a:pt x="1143000" y="1718"/>
                </a:moveTo>
                <a:cubicBezTo>
                  <a:pt x="2794000" y="-37833"/>
                  <a:pt x="4445000" y="623744"/>
                  <a:pt x="6096000" y="163516"/>
                </a:cubicBezTo>
                <a:cubicBezTo>
                  <a:pt x="8128000" y="-402917"/>
                  <a:pt x="10160000" y="729950"/>
                  <a:pt x="12192000" y="163516"/>
                </a:cubicBezTo>
                <a:lnTo>
                  <a:pt x="12192000" y="758291"/>
                </a:lnTo>
                <a:lnTo>
                  <a:pt x="0" y="758291"/>
                </a:lnTo>
                <a:lnTo>
                  <a:pt x="0" y="163516"/>
                </a:lnTo>
                <a:cubicBezTo>
                  <a:pt x="381000" y="57310"/>
                  <a:pt x="762000" y="10845"/>
                  <a:pt x="1143000" y="1718"/>
                </a:cubicBezTo>
                <a:close/>
              </a:path>
            </a:pathLst>
          </a:custGeom>
          <a:gradFill>
            <a:gsLst>
              <a:gs pos="0">
                <a:srgbClr val="FACB7B"/>
              </a:gs>
              <a:gs pos="49200">
                <a:srgbClr val="FACB7B"/>
              </a:gs>
              <a:gs pos="100000">
                <a:srgbClr val="FACB7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任意多边形: 形状 27">
            <a:extLst>
              <a:ext uri="{FF2B5EF4-FFF2-40B4-BE49-F238E27FC236}">
                <a16:creationId xmlns:a16="http://schemas.microsoft.com/office/drawing/2014/main" id="{0DA53D13-A7EF-4056-8C02-EBA025162449}"/>
              </a:ext>
            </a:extLst>
          </p:cNvPr>
          <p:cNvSpPr/>
          <p:nvPr/>
        </p:nvSpPr>
        <p:spPr>
          <a:xfrm>
            <a:off x="0" y="6099709"/>
            <a:ext cx="12192000" cy="758291"/>
          </a:xfrm>
          <a:custGeom>
            <a:avLst/>
            <a:gdLst>
              <a:gd name="connsiteX0" fmla="*/ 1143000 w 12192000"/>
              <a:gd name="connsiteY0" fmla="*/ 1718 h 758291"/>
              <a:gd name="connsiteX1" fmla="*/ 6096000 w 12192000"/>
              <a:gd name="connsiteY1" fmla="*/ 163516 h 758291"/>
              <a:gd name="connsiteX2" fmla="*/ 12192000 w 12192000"/>
              <a:gd name="connsiteY2" fmla="*/ 163516 h 758291"/>
              <a:gd name="connsiteX3" fmla="*/ 12192000 w 12192000"/>
              <a:gd name="connsiteY3" fmla="*/ 758291 h 758291"/>
              <a:gd name="connsiteX4" fmla="*/ 0 w 12192000"/>
              <a:gd name="connsiteY4" fmla="*/ 758291 h 758291"/>
              <a:gd name="connsiteX5" fmla="*/ 0 w 12192000"/>
              <a:gd name="connsiteY5" fmla="*/ 163516 h 758291"/>
              <a:gd name="connsiteX6" fmla="*/ 1143000 w 12192000"/>
              <a:gd name="connsiteY6" fmla="*/ 1718 h 75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758291">
                <a:moveTo>
                  <a:pt x="1143000" y="1718"/>
                </a:moveTo>
                <a:cubicBezTo>
                  <a:pt x="2794000" y="-37833"/>
                  <a:pt x="4445000" y="623744"/>
                  <a:pt x="6096000" y="163516"/>
                </a:cubicBezTo>
                <a:cubicBezTo>
                  <a:pt x="8128000" y="-402917"/>
                  <a:pt x="10160000" y="729950"/>
                  <a:pt x="12192000" y="163516"/>
                </a:cubicBezTo>
                <a:lnTo>
                  <a:pt x="12192000" y="758291"/>
                </a:lnTo>
                <a:lnTo>
                  <a:pt x="0" y="758291"/>
                </a:lnTo>
                <a:lnTo>
                  <a:pt x="0" y="163516"/>
                </a:lnTo>
                <a:cubicBezTo>
                  <a:pt x="381000" y="57310"/>
                  <a:pt x="762000" y="10845"/>
                  <a:pt x="1143000" y="1718"/>
                </a:cubicBezTo>
                <a:close/>
              </a:path>
            </a:pathLst>
          </a:custGeom>
          <a:gradFill flip="none" rotWithShape="1">
            <a:gsLst>
              <a:gs pos="0">
                <a:schemeClr val="accent1"/>
              </a:gs>
              <a:gs pos="54000">
                <a:schemeClr val="accent2"/>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任意多边形: 形状 64">
            <a:extLst>
              <a:ext uri="{FF2B5EF4-FFF2-40B4-BE49-F238E27FC236}">
                <a16:creationId xmlns:a16="http://schemas.microsoft.com/office/drawing/2014/main" id="{56247B24-B2F4-6127-6F8D-EB4411E6E075}"/>
              </a:ext>
            </a:extLst>
          </p:cNvPr>
          <p:cNvSpPr/>
          <p:nvPr/>
        </p:nvSpPr>
        <p:spPr>
          <a:xfrm rot="21334875">
            <a:off x="-89014" y="2204681"/>
            <a:ext cx="12326419" cy="1835154"/>
          </a:xfrm>
          <a:custGeom>
            <a:avLst/>
            <a:gdLst>
              <a:gd name="connsiteX0" fmla="*/ 7460624 w 12326419"/>
              <a:gd name="connsiteY0" fmla="*/ 8105 h 1835154"/>
              <a:gd name="connsiteX1" fmla="*/ 9001317 w 12326419"/>
              <a:gd name="connsiteY1" fmla="*/ 721016 h 1835154"/>
              <a:gd name="connsiteX2" fmla="*/ 11579116 w 12326419"/>
              <a:gd name="connsiteY2" fmla="*/ 624949 h 1835154"/>
              <a:gd name="connsiteX3" fmla="*/ 12269286 w 12326419"/>
              <a:gd name="connsiteY3" fmla="*/ 571349 h 1835154"/>
              <a:gd name="connsiteX4" fmla="*/ 12326419 w 12326419"/>
              <a:gd name="connsiteY4" fmla="*/ 566034 h 1835154"/>
              <a:gd name="connsiteX5" fmla="*/ 12326205 w 12326419"/>
              <a:gd name="connsiteY5" fmla="*/ 568804 h 1835154"/>
              <a:gd name="connsiteX6" fmla="*/ 0 w 12326419"/>
              <a:gd name="connsiteY6" fmla="*/ 1835154 h 1835154"/>
              <a:gd name="connsiteX7" fmla="*/ 36364 w 12326419"/>
              <a:gd name="connsiteY7" fmla="*/ 1364583 h 1835154"/>
              <a:gd name="connsiteX8" fmla="*/ 411322 w 12326419"/>
              <a:gd name="connsiteY8" fmla="*/ 1249385 h 1835154"/>
              <a:gd name="connsiteX9" fmla="*/ 2388702 w 12326419"/>
              <a:gd name="connsiteY9" fmla="*/ 721016 h 1835154"/>
              <a:gd name="connsiteX10" fmla="*/ 4870434 w 12326419"/>
              <a:gd name="connsiteY10" fmla="*/ 1281407 h 1835154"/>
              <a:gd name="connsiteX11" fmla="*/ 7216071 w 12326419"/>
              <a:gd name="connsiteY11" fmla="*/ 8519 h 1835154"/>
              <a:gd name="connsiteX12" fmla="*/ 7460624 w 12326419"/>
              <a:gd name="connsiteY12" fmla="*/ 8105 h 183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26419" h="1835154">
                <a:moveTo>
                  <a:pt x="7460624" y="8105"/>
                </a:moveTo>
                <a:cubicBezTo>
                  <a:pt x="8002536" y="81528"/>
                  <a:pt x="8365040" y="631120"/>
                  <a:pt x="9001317" y="721016"/>
                </a:cubicBezTo>
                <a:cubicBezTo>
                  <a:pt x="9728492" y="823754"/>
                  <a:pt x="10674484" y="686325"/>
                  <a:pt x="11579116" y="624949"/>
                </a:cubicBezTo>
                <a:cubicBezTo>
                  <a:pt x="11805274" y="609605"/>
                  <a:pt x="12035685" y="591509"/>
                  <a:pt x="12269286" y="571349"/>
                </a:cubicBezTo>
                <a:lnTo>
                  <a:pt x="12326419" y="566034"/>
                </a:lnTo>
                <a:lnTo>
                  <a:pt x="12326205" y="568804"/>
                </a:lnTo>
                <a:lnTo>
                  <a:pt x="0" y="1835154"/>
                </a:lnTo>
                <a:lnTo>
                  <a:pt x="36364" y="1364583"/>
                </a:lnTo>
                <a:lnTo>
                  <a:pt x="411322" y="1249385"/>
                </a:lnTo>
                <a:cubicBezTo>
                  <a:pt x="1183861" y="1025228"/>
                  <a:pt x="1645517" y="715679"/>
                  <a:pt x="2388702" y="721016"/>
                </a:cubicBezTo>
                <a:cubicBezTo>
                  <a:pt x="3131887" y="726353"/>
                  <a:pt x="4065872" y="1400157"/>
                  <a:pt x="4870434" y="1281407"/>
                </a:cubicBezTo>
                <a:cubicBezTo>
                  <a:pt x="5674996" y="1162658"/>
                  <a:pt x="6527591" y="101918"/>
                  <a:pt x="7216071" y="8519"/>
                </a:cubicBezTo>
                <a:cubicBezTo>
                  <a:pt x="7302131" y="-3156"/>
                  <a:pt x="7383208" y="-2384"/>
                  <a:pt x="7460624" y="8105"/>
                </a:cubicBezTo>
                <a:close/>
              </a:path>
            </a:pathLst>
          </a:custGeom>
          <a:noFill/>
          <a:ln w="25400" cap="flat" cmpd="sng" algn="ctr">
            <a:solidFill>
              <a:srgbClr val="DD1B3D">
                <a:alpha val="3000"/>
              </a:srgb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prstClr val="white"/>
              </a:solidFill>
              <a:effectLst/>
              <a:uLnTx/>
              <a:uFillTx/>
              <a:cs typeface="+mn-ea"/>
              <a:sym typeface="+mn-lt"/>
            </a:endParaRPr>
          </a:p>
        </p:txBody>
      </p:sp>
      <p:sp>
        <p:nvSpPr>
          <p:cNvPr id="62" name="任意多边形: 形状 61">
            <a:extLst>
              <a:ext uri="{FF2B5EF4-FFF2-40B4-BE49-F238E27FC236}">
                <a16:creationId xmlns:a16="http://schemas.microsoft.com/office/drawing/2014/main" id="{BD6970E8-FB4E-9AEF-B1B2-13864737C71D}"/>
              </a:ext>
            </a:extLst>
          </p:cNvPr>
          <p:cNvSpPr/>
          <p:nvPr/>
        </p:nvSpPr>
        <p:spPr>
          <a:xfrm rot="21334875">
            <a:off x="-73053" y="2234273"/>
            <a:ext cx="12336534" cy="1420459"/>
          </a:xfrm>
          <a:custGeom>
            <a:avLst/>
            <a:gdLst>
              <a:gd name="connsiteX0" fmla="*/ 9665885 w 12336534"/>
              <a:gd name="connsiteY0" fmla="*/ 917216 h 1420459"/>
              <a:gd name="connsiteX1" fmla="*/ 9473266 w 12336534"/>
              <a:gd name="connsiteY1" fmla="*/ 985309 h 1420459"/>
              <a:gd name="connsiteX2" fmla="*/ 8859645 w 12336534"/>
              <a:gd name="connsiteY2" fmla="*/ 1097562 h 1420459"/>
              <a:gd name="connsiteX3" fmla="*/ 8149241 w 12336534"/>
              <a:gd name="connsiteY3" fmla="*/ 1044067 h 1420459"/>
              <a:gd name="connsiteX4" fmla="*/ 7944033 w 12336534"/>
              <a:gd name="connsiteY4" fmla="*/ 1006862 h 1420459"/>
              <a:gd name="connsiteX5" fmla="*/ 4896879 w 12336534"/>
              <a:gd name="connsiteY5" fmla="*/ 297003 h 1420459"/>
              <a:gd name="connsiteX6" fmla="*/ 7889202 w 12336534"/>
              <a:gd name="connsiteY6" fmla="*/ 996921 h 1420459"/>
              <a:gd name="connsiteX7" fmla="*/ 7944033 w 12336534"/>
              <a:gd name="connsiteY7" fmla="*/ 1006862 h 1420459"/>
              <a:gd name="connsiteX8" fmla="*/ 0 w 12336534"/>
              <a:gd name="connsiteY8" fmla="*/ 1420459 h 1420459"/>
              <a:gd name="connsiteX9" fmla="*/ 23028 w 12336534"/>
              <a:gd name="connsiteY9" fmla="*/ 1122446 h 1420459"/>
              <a:gd name="connsiteX10" fmla="*/ 199702 w 12336534"/>
              <a:gd name="connsiteY10" fmla="*/ 1098196 h 1420459"/>
              <a:gd name="connsiteX11" fmla="*/ 605885 w 12336534"/>
              <a:gd name="connsiteY11" fmla="*/ 1049528 h 1420459"/>
              <a:gd name="connsiteX12" fmla="*/ 3264407 w 12336534"/>
              <a:gd name="connsiteY12" fmla="*/ 919142 h 1420459"/>
              <a:gd name="connsiteX13" fmla="*/ 4896879 w 12336534"/>
              <a:gd name="connsiteY13" fmla="*/ 297003 h 1420459"/>
              <a:gd name="connsiteX14" fmla="*/ 12265007 w 12336534"/>
              <a:gd name="connsiteY14" fmla="*/ 12363 h 1420459"/>
              <a:gd name="connsiteX15" fmla="*/ 12336534 w 12336534"/>
              <a:gd name="connsiteY15" fmla="*/ 20433 h 1420459"/>
              <a:gd name="connsiteX16" fmla="*/ 12277743 w 12336534"/>
              <a:gd name="connsiteY16" fmla="*/ 781233 h 1420459"/>
              <a:gd name="connsiteX17" fmla="*/ 9665885 w 12336534"/>
              <a:gd name="connsiteY17" fmla="*/ 917216 h 1420459"/>
              <a:gd name="connsiteX18" fmla="*/ 9666146 w 12336534"/>
              <a:gd name="connsiteY18" fmla="*/ 917124 h 1420459"/>
              <a:gd name="connsiteX19" fmla="*/ 11757667 w 12336534"/>
              <a:gd name="connsiteY19" fmla="*/ 8802 h 1420459"/>
              <a:gd name="connsiteX20" fmla="*/ 12265007 w 12336534"/>
              <a:gd name="connsiteY20" fmla="*/ 12363 h 1420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336534" h="1420459">
                <a:moveTo>
                  <a:pt x="9665885" y="917216"/>
                </a:moveTo>
                <a:lnTo>
                  <a:pt x="9473266" y="985309"/>
                </a:lnTo>
                <a:cubicBezTo>
                  <a:pt x="9277749" y="1047136"/>
                  <a:pt x="9074045" y="1088556"/>
                  <a:pt x="8859645" y="1097562"/>
                </a:cubicBezTo>
                <a:cubicBezTo>
                  <a:pt x="8645245" y="1106568"/>
                  <a:pt x="8404714" y="1085098"/>
                  <a:pt x="8149241" y="1044067"/>
                </a:cubicBezTo>
                <a:lnTo>
                  <a:pt x="7944033" y="1006862"/>
                </a:lnTo>
                <a:close/>
                <a:moveTo>
                  <a:pt x="4896879" y="297003"/>
                </a:moveTo>
                <a:cubicBezTo>
                  <a:pt x="5596284" y="319306"/>
                  <a:pt x="6832438" y="785488"/>
                  <a:pt x="7889202" y="996921"/>
                </a:cubicBezTo>
                <a:lnTo>
                  <a:pt x="7944033" y="1006862"/>
                </a:lnTo>
                <a:lnTo>
                  <a:pt x="0" y="1420459"/>
                </a:lnTo>
                <a:lnTo>
                  <a:pt x="23028" y="1122446"/>
                </a:lnTo>
                <a:lnTo>
                  <a:pt x="199702" y="1098196"/>
                </a:lnTo>
                <a:cubicBezTo>
                  <a:pt x="344595" y="1079404"/>
                  <a:pt x="481284" y="1062919"/>
                  <a:pt x="605885" y="1049528"/>
                </a:cubicBezTo>
                <a:cubicBezTo>
                  <a:pt x="1602692" y="942404"/>
                  <a:pt x="2549241" y="1044562"/>
                  <a:pt x="3264407" y="919142"/>
                </a:cubicBezTo>
                <a:cubicBezTo>
                  <a:pt x="3979572" y="793720"/>
                  <a:pt x="3964340" y="267266"/>
                  <a:pt x="4896879" y="297003"/>
                </a:cubicBezTo>
                <a:close/>
                <a:moveTo>
                  <a:pt x="12265007" y="12363"/>
                </a:moveTo>
                <a:lnTo>
                  <a:pt x="12336534" y="20433"/>
                </a:lnTo>
                <a:lnTo>
                  <a:pt x="12277743" y="781233"/>
                </a:lnTo>
                <a:lnTo>
                  <a:pt x="9665885" y="917216"/>
                </a:lnTo>
                <a:lnTo>
                  <a:pt x="9666146" y="917124"/>
                </a:lnTo>
                <a:cubicBezTo>
                  <a:pt x="10427489" y="620729"/>
                  <a:pt x="11071189" y="61839"/>
                  <a:pt x="11757667" y="8802"/>
                </a:cubicBezTo>
                <a:cubicBezTo>
                  <a:pt x="11929287" y="-4457"/>
                  <a:pt x="12098233" y="-2307"/>
                  <a:pt x="12265007" y="12363"/>
                </a:cubicBezTo>
                <a:close/>
              </a:path>
            </a:pathLst>
          </a:custGeom>
          <a:noFill/>
          <a:ln w="63500" cap="flat" cmpd="sng" algn="ctr">
            <a:solidFill>
              <a:schemeClr val="accent1">
                <a:alpha val="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prstClr val="white"/>
              </a:solidFill>
              <a:effectLst/>
              <a:uLnTx/>
              <a:uFillTx/>
              <a:cs typeface="+mn-ea"/>
              <a:sym typeface="+mn-lt"/>
            </a:endParaRPr>
          </a:p>
        </p:txBody>
      </p:sp>
      <p:sp>
        <p:nvSpPr>
          <p:cNvPr id="61" name="任意多边形: 形状 60">
            <a:extLst>
              <a:ext uri="{FF2B5EF4-FFF2-40B4-BE49-F238E27FC236}">
                <a16:creationId xmlns:a16="http://schemas.microsoft.com/office/drawing/2014/main" id="{E027F89E-9A97-6CCF-C146-F3BD03F4BD24}"/>
              </a:ext>
            </a:extLst>
          </p:cNvPr>
          <p:cNvSpPr/>
          <p:nvPr/>
        </p:nvSpPr>
        <p:spPr>
          <a:xfrm rot="21334875">
            <a:off x="-83209" y="2243471"/>
            <a:ext cx="12335017" cy="1684137"/>
          </a:xfrm>
          <a:custGeom>
            <a:avLst/>
            <a:gdLst>
              <a:gd name="connsiteX0" fmla="*/ 10865112 w 12335017"/>
              <a:gd name="connsiteY0" fmla="*/ 2945 h 1684137"/>
              <a:gd name="connsiteX1" fmla="*/ 12227438 w 12335017"/>
              <a:gd name="connsiteY1" fmla="*/ 273822 h 1684137"/>
              <a:gd name="connsiteX2" fmla="*/ 12335017 w 12335017"/>
              <a:gd name="connsiteY2" fmla="*/ 303747 h 1684137"/>
              <a:gd name="connsiteX3" fmla="*/ 12292020 w 12335017"/>
              <a:gd name="connsiteY3" fmla="*/ 860160 h 1684137"/>
              <a:gd name="connsiteX4" fmla="*/ 0 w 12335017"/>
              <a:gd name="connsiteY4" fmla="*/ 1684137 h 1684137"/>
              <a:gd name="connsiteX5" fmla="*/ 11401 w 12335017"/>
              <a:gd name="connsiteY5" fmla="*/ 1536594 h 1684137"/>
              <a:gd name="connsiteX6" fmla="*/ 85557 w 12335017"/>
              <a:gd name="connsiteY6" fmla="*/ 1491656 h 1684137"/>
              <a:gd name="connsiteX7" fmla="*/ 794990 w 12335017"/>
              <a:gd name="connsiteY7" fmla="*/ 1025581 h 1684137"/>
              <a:gd name="connsiteX8" fmla="*/ 2556220 w 12335017"/>
              <a:gd name="connsiteY8" fmla="*/ 1073615 h 1684137"/>
              <a:gd name="connsiteX9" fmla="*/ 3580934 w 12335017"/>
              <a:gd name="connsiteY9" fmla="*/ 449179 h 1684137"/>
              <a:gd name="connsiteX10" fmla="*/ 5606348 w 12335017"/>
              <a:gd name="connsiteY10" fmla="*/ 1177687 h 1684137"/>
              <a:gd name="connsiteX11" fmla="*/ 7351566 w 12335017"/>
              <a:gd name="connsiteY11" fmla="*/ 281061 h 1684137"/>
              <a:gd name="connsiteX12" fmla="*/ 9016728 w 12335017"/>
              <a:gd name="connsiteY12" fmla="*/ 969542 h 1684137"/>
              <a:gd name="connsiteX13" fmla="*/ 10585823 w 12335017"/>
              <a:gd name="connsiteY13" fmla="*/ 8871 h 1684137"/>
              <a:gd name="connsiteX14" fmla="*/ 10865112 w 12335017"/>
              <a:gd name="connsiteY14" fmla="*/ 2945 h 1684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335017" h="1684137">
                <a:moveTo>
                  <a:pt x="10865112" y="2945"/>
                </a:moveTo>
                <a:cubicBezTo>
                  <a:pt x="11267018" y="23606"/>
                  <a:pt x="11773830" y="149589"/>
                  <a:pt x="12227438" y="273822"/>
                </a:cubicBezTo>
                <a:lnTo>
                  <a:pt x="12335017" y="303747"/>
                </a:lnTo>
                <a:lnTo>
                  <a:pt x="12292020" y="860160"/>
                </a:lnTo>
                <a:lnTo>
                  <a:pt x="0" y="1684137"/>
                </a:lnTo>
                <a:lnTo>
                  <a:pt x="11401" y="1536594"/>
                </a:lnTo>
                <a:lnTo>
                  <a:pt x="85557" y="1491656"/>
                </a:lnTo>
                <a:cubicBezTo>
                  <a:pt x="317156" y="1326541"/>
                  <a:pt x="451750" y="1094629"/>
                  <a:pt x="794990" y="1025581"/>
                </a:cubicBezTo>
                <a:cubicBezTo>
                  <a:pt x="1252643" y="933517"/>
                  <a:pt x="2091896" y="1169682"/>
                  <a:pt x="2556220" y="1073615"/>
                </a:cubicBezTo>
                <a:cubicBezTo>
                  <a:pt x="3020544" y="977547"/>
                  <a:pt x="3072580" y="431834"/>
                  <a:pt x="3580934" y="449179"/>
                </a:cubicBezTo>
                <a:cubicBezTo>
                  <a:pt x="4089289" y="466524"/>
                  <a:pt x="4977909" y="1205707"/>
                  <a:pt x="5606348" y="1177687"/>
                </a:cubicBezTo>
                <a:cubicBezTo>
                  <a:pt x="6234786" y="1149668"/>
                  <a:pt x="6783169" y="315752"/>
                  <a:pt x="7351566" y="281061"/>
                </a:cubicBezTo>
                <a:cubicBezTo>
                  <a:pt x="7919962" y="246371"/>
                  <a:pt x="8477685" y="1014907"/>
                  <a:pt x="9016728" y="969542"/>
                </a:cubicBezTo>
                <a:cubicBezTo>
                  <a:pt x="9555772" y="924177"/>
                  <a:pt x="9906683" y="86259"/>
                  <a:pt x="10585823" y="8871"/>
                </a:cubicBezTo>
                <a:cubicBezTo>
                  <a:pt x="10670716" y="-802"/>
                  <a:pt x="10764635" y="-2220"/>
                  <a:pt x="10865112" y="2945"/>
                </a:cubicBezTo>
                <a:close/>
              </a:path>
            </a:pathLst>
          </a:custGeom>
          <a:noFill/>
          <a:ln w="47625" cap="flat" cmpd="sng" algn="ctr">
            <a:solidFill>
              <a:srgbClr val="C00000">
                <a:alpha val="5000"/>
              </a:srgb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prstClr val="white"/>
              </a:solidFill>
              <a:effectLst/>
              <a:uLnTx/>
              <a:uFillTx/>
              <a:cs typeface="+mn-ea"/>
              <a:sym typeface="+mn-lt"/>
            </a:endParaRPr>
          </a:p>
        </p:txBody>
      </p:sp>
      <p:sp>
        <p:nvSpPr>
          <p:cNvPr id="52" name="任意多边形: 形状 51">
            <a:extLst>
              <a:ext uri="{FF2B5EF4-FFF2-40B4-BE49-F238E27FC236}">
                <a16:creationId xmlns:a16="http://schemas.microsoft.com/office/drawing/2014/main" id="{8C8A350C-98B5-71DF-3195-EDC7D6B37CE3}"/>
              </a:ext>
            </a:extLst>
          </p:cNvPr>
          <p:cNvSpPr/>
          <p:nvPr/>
        </p:nvSpPr>
        <p:spPr>
          <a:xfrm rot="21036324">
            <a:off x="-162874" y="2920236"/>
            <a:ext cx="12515156" cy="967263"/>
          </a:xfrm>
          <a:custGeom>
            <a:avLst/>
            <a:gdLst>
              <a:gd name="connsiteX0" fmla="*/ 7956152 w 12515156"/>
              <a:gd name="connsiteY0" fmla="*/ 396727 h 967263"/>
              <a:gd name="connsiteX1" fmla="*/ 0 w 12515156"/>
              <a:gd name="connsiteY1" fmla="*/ 967263 h 967263"/>
              <a:gd name="connsiteX2" fmla="*/ 92682 w 12515156"/>
              <a:gd name="connsiteY2" fmla="*/ 407091 h 967263"/>
              <a:gd name="connsiteX3" fmla="*/ 281769 w 12515156"/>
              <a:gd name="connsiteY3" fmla="*/ 352467 h 967263"/>
              <a:gd name="connsiteX4" fmla="*/ 1084573 w 12515156"/>
              <a:gd name="connsiteY4" fmla="*/ 167558 h 967263"/>
              <a:gd name="connsiteX5" fmla="*/ 4285530 w 12515156"/>
              <a:gd name="connsiteY5" fmla="*/ 4092 h 967263"/>
              <a:gd name="connsiteX6" fmla="*/ 6599545 w 12515156"/>
              <a:gd name="connsiteY6" fmla="*/ 223579 h 967263"/>
              <a:gd name="connsiteX7" fmla="*/ 7697370 w 12515156"/>
              <a:gd name="connsiteY7" fmla="*/ 367029 h 967263"/>
              <a:gd name="connsiteX8" fmla="*/ 11505051 w 12515156"/>
              <a:gd name="connsiteY8" fmla="*/ 142235 h 967263"/>
              <a:gd name="connsiteX9" fmla="*/ 11310109 w 12515156"/>
              <a:gd name="connsiteY9" fmla="*/ 168842 h 967263"/>
              <a:gd name="connsiteX10" fmla="*/ 8957457 w 12515156"/>
              <a:gd name="connsiteY10" fmla="*/ 430524 h 967263"/>
              <a:gd name="connsiteX11" fmla="*/ 7979450 w 12515156"/>
              <a:gd name="connsiteY11" fmla="*/ 399401 h 967263"/>
              <a:gd name="connsiteX12" fmla="*/ 7956152 w 12515156"/>
              <a:gd name="connsiteY12" fmla="*/ 396727 h 967263"/>
              <a:gd name="connsiteX13" fmla="*/ 12515156 w 12515156"/>
              <a:gd name="connsiteY13" fmla="*/ 15883 h 967263"/>
              <a:gd name="connsiteX14" fmla="*/ 12506128 w 12515156"/>
              <a:gd name="connsiteY14" fmla="*/ 70448 h 967263"/>
              <a:gd name="connsiteX15" fmla="*/ 11505051 w 12515156"/>
              <a:gd name="connsiteY15" fmla="*/ 142235 h 967263"/>
              <a:gd name="connsiteX16" fmla="*/ 11781338 w 12515156"/>
              <a:gd name="connsiteY16" fmla="*/ 104527 h 967263"/>
              <a:gd name="connsiteX17" fmla="*/ 12397846 w 12515156"/>
              <a:gd name="connsiteY17" fmla="*/ 27782 h 96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515156" h="967263">
                <a:moveTo>
                  <a:pt x="7956152" y="396727"/>
                </a:moveTo>
                <a:lnTo>
                  <a:pt x="0" y="967263"/>
                </a:lnTo>
                <a:lnTo>
                  <a:pt x="92682" y="407091"/>
                </a:lnTo>
                <a:lnTo>
                  <a:pt x="281769" y="352467"/>
                </a:lnTo>
                <a:cubicBezTo>
                  <a:pt x="557999" y="277396"/>
                  <a:pt x="831641" y="213023"/>
                  <a:pt x="1084573" y="167558"/>
                </a:cubicBezTo>
                <a:cubicBezTo>
                  <a:pt x="2096301" y="-14302"/>
                  <a:pt x="3366368" y="-5245"/>
                  <a:pt x="4285530" y="4092"/>
                </a:cubicBezTo>
                <a:cubicBezTo>
                  <a:pt x="5204692" y="13429"/>
                  <a:pt x="6599545" y="223579"/>
                  <a:pt x="6599545" y="223579"/>
                </a:cubicBezTo>
                <a:cubicBezTo>
                  <a:pt x="6988872" y="259115"/>
                  <a:pt x="7329598" y="319735"/>
                  <a:pt x="7697370" y="367029"/>
                </a:cubicBezTo>
                <a:close/>
                <a:moveTo>
                  <a:pt x="11505051" y="142235"/>
                </a:moveTo>
                <a:lnTo>
                  <a:pt x="11310109" y="168842"/>
                </a:lnTo>
                <a:cubicBezTo>
                  <a:pt x="10498028" y="280769"/>
                  <a:pt x="9579336" y="408313"/>
                  <a:pt x="8957457" y="430524"/>
                </a:cubicBezTo>
                <a:cubicBezTo>
                  <a:pt x="8584330" y="443849"/>
                  <a:pt x="8268965" y="428074"/>
                  <a:pt x="7979450" y="399401"/>
                </a:cubicBezTo>
                <a:lnTo>
                  <a:pt x="7956152" y="396727"/>
                </a:lnTo>
                <a:close/>
                <a:moveTo>
                  <a:pt x="12515156" y="15883"/>
                </a:moveTo>
                <a:lnTo>
                  <a:pt x="12506128" y="70448"/>
                </a:lnTo>
                <a:lnTo>
                  <a:pt x="11505051" y="142235"/>
                </a:lnTo>
                <a:lnTo>
                  <a:pt x="11781338" y="104527"/>
                </a:lnTo>
                <a:cubicBezTo>
                  <a:pt x="12007328" y="74274"/>
                  <a:pt x="12216462" y="47604"/>
                  <a:pt x="12397846" y="27782"/>
                </a:cubicBezTo>
                <a:close/>
              </a:path>
            </a:pathLst>
          </a:custGeom>
          <a:noFill/>
          <a:ln w="38100" cap="flat" cmpd="sng" algn="ctr">
            <a:solidFill>
              <a:schemeClr val="accent1"/>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prstClr val="white"/>
              </a:solidFill>
              <a:effectLst/>
              <a:uLnTx/>
              <a:uFillTx/>
              <a:cs typeface="+mn-ea"/>
              <a:sym typeface="+mn-lt"/>
            </a:endParaRPr>
          </a:p>
        </p:txBody>
      </p:sp>
      <p:sp>
        <p:nvSpPr>
          <p:cNvPr id="47" name="任意多边形: 形状 46">
            <a:extLst>
              <a:ext uri="{FF2B5EF4-FFF2-40B4-BE49-F238E27FC236}">
                <a16:creationId xmlns:a16="http://schemas.microsoft.com/office/drawing/2014/main" id="{A4AA4D17-F8A2-31DA-4BD8-87EFE88545D8}"/>
              </a:ext>
            </a:extLst>
          </p:cNvPr>
          <p:cNvSpPr/>
          <p:nvPr/>
        </p:nvSpPr>
        <p:spPr>
          <a:xfrm rot="21036324">
            <a:off x="-151758" y="2668423"/>
            <a:ext cx="12495519" cy="832696"/>
          </a:xfrm>
          <a:custGeom>
            <a:avLst/>
            <a:gdLst>
              <a:gd name="connsiteX0" fmla="*/ 5926085 w 12495519"/>
              <a:gd name="connsiteY0" fmla="*/ 200349 h 832696"/>
              <a:gd name="connsiteX1" fmla="*/ 6128743 w 12495519"/>
              <a:gd name="connsiteY1" fmla="*/ 238869 h 832696"/>
              <a:gd name="connsiteX2" fmla="*/ 6500939 w 12495519"/>
              <a:gd name="connsiteY2" fmla="*/ 370022 h 832696"/>
              <a:gd name="connsiteX3" fmla="*/ 6551962 w 12495519"/>
              <a:gd name="connsiteY3" fmla="*/ 396076 h 832696"/>
              <a:gd name="connsiteX4" fmla="*/ 0 w 12495519"/>
              <a:gd name="connsiteY4" fmla="*/ 832696 h 832696"/>
              <a:gd name="connsiteX5" fmla="*/ 27722 w 12495519"/>
              <a:gd name="connsiteY5" fmla="*/ 665145 h 832696"/>
              <a:gd name="connsiteX6" fmla="*/ 122063 w 12495519"/>
              <a:gd name="connsiteY6" fmla="*/ 606840 h 832696"/>
              <a:gd name="connsiteX7" fmla="*/ 252775 w 12495519"/>
              <a:gd name="connsiteY7" fmla="*/ 539879 h 832696"/>
              <a:gd name="connsiteX8" fmla="*/ 1262413 w 12495519"/>
              <a:gd name="connsiteY8" fmla="*/ 251411 h 832696"/>
              <a:gd name="connsiteX9" fmla="*/ 2911697 w 12495519"/>
              <a:gd name="connsiteY9" fmla="*/ 633945 h 832696"/>
              <a:gd name="connsiteX10" fmla="*/ 4385392 w 12495519"/>
              <a:gd name="connsiteY10" fmla="*/ 138533 h 832696"/>
              <a:gd name="connsiteX11" fmla="*/ 5926085 w 12495519"/>
              <a:gd name="connsiteY11" fmla="*/ 200349 h 832696"/>
              <a:gd name="connsiteX12" fmla="*/ 12495519 w 12495519"/>
              <a:gd name="connsiteY12" fmla="*/ 0 h 832696"/>
              <a:gd name="connsiteX13" fmla="*/ 12428299 w 12495519"/>
              <a:gd name="connsiteY13" fmla="*/ 406280 h 832696"/>
              <a:gd name="connsiteX14" fmla="*/ 12377305 w 12495519"/>
              <a:gd name="connsiteY14" fmla="*/ 440625 h 832696"/>
              <a:gd name="connsiteX15" fmla="*/ 11803904 w 12495519"/>
              <a:gd name="connsiteY15" fmla="*/ 703327 h 832696"/>
              <a:gd name="connsiteX16" fmla="*/ 10449491 w 12495519"/>
              <a:gd name="connsiteY16" fmla="*/ 332935 h 832696"/>
              <a:gd name="connsiteX17" fmla="*/ 8875460 w 12495519"/>
              <a:gd name="connsiteY17" fmla="*/ 339206 h 832696"/>
              <a:gd name="connsiteX18" fmla="*/ 7514643 w 12495519"/>
              <a:gd name="connsiteY18" fmla="*/ 796992 h 832696"/>
              <a:gd name="connsiteX19" fmla="*/ 6675738 w 12495519"/>
              <a:gd name="connsiteY19" fmla="*/ 459281 h 832696"/>
              <a:gd name="connsiteX20" fmla="*/ 6551962 w 12495519"/>
              <a:gd name="connsiteY20" fmla="*/ 396076 h 832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495519" h="832696">
                <a:moveTo>
                  <a:pt x="5926085" y="200349"/>
                </a:moveTo>
                <a:cubicBezTo>
                  <a:pt x="5995793" y="212266"/>
                  <a:pt x="6063550" y="225151"/>
                  <a:pt x="6128743" y="238869"/>
                </a:cubicBezTo>
                <a:cubicBezTo>
                  <a:pt x="6259128" y="266305"/>
                  <a:pt x="6382328" y="313861"/>
                  <a:pt x="6500939" y="370022"/>
                </a:cubicBezTo>
                <a:lnTo>
                  <a:pt x="6551962" y="396076"/>
                </a:lnTo>
                <a:lnTo>
                  <a:pt x="0" y="832696"/>
                </a:lnTo>
                <a:lnTo>
                  <a:pt x="27722" y="665145"/>
                </a:lnTo>
                <a:lnTo>
                  <a:pt x="122063" y="606840"/>
                </a:lnTo>
                <a:cubicBezTo>
                  <a:pt x="166483" y="581392"/>
                  <a:pt x="210184" y="558693"/>
                  <a:pt x="252775" y="539879"/>
                </a:cubicBezTo>
                <a:cubicBezTo>
                  <a:pt x="593502" y="389374"/>
                  <a:pt x="819259" y="235734"/>
                  <a:pt x="1262413" y="251411"/>
                </a:cubicBezTo>
                <a:cubicBezTo>
                  <a:pt x="1705567" y="267089"/>
                  <a:pt x="2391201" y="652758"/>
                  <a:pt x="2911697" y="633945"/>
                </a:cubicBezTo>
                <a:cubicBezTo>
                  <a:pt x="3432194" y="615132"/>
                  <a:pt x="3849218" y="204379"/>
                  <a:pt x="4385392" y="138533"/>
                </a:cubicBezTo>
                <a:cubicBezTo>
                  <a:pt x="4854545" y="80917"/>
                  <a:pt x="5438128" y="116927"/>
                  <a:pt x="5926085" y="200349"/>
                </a:cubicBezTo>
                <a:close/>
                <a:moveTo>
                  <a:pt x="12495519" y="0"/>
                </a:moveTo>
                <a:lnTo>
                  <a:pt x="12428299" y="406280"/>
                </a:lnTo>
                <a:lnTo>
                  <a:pt x="12377305" y="440625"/>
                </a:lnTo>
                <a:cubicBezTo>
                  <a:pt x="12178813" y="568492"/>
                  <a:pt x="11981061" y="673932"/>
                  <a:pt x="11803904" y="703327"/>
                </a:cubicBezTo>
                <a:cubicBezTo>
                  <a:pt x="11331485" y="781715"/>
                  <a:pt x="10937565" y="393622"/>
                  <a:pt x="10449491" y="332935"/>
                </a:cubicBezTo>
                <a:cubicBezTo>
                  <a:pt x="9961417" y="272248"/>
                  <a:pt x="9364601" y="261863"/>
                  <a:pt x="8875460" y="339206"/>
                </a:cubicBezTo>
                <a:cubicBezTo>
                  <a:pt x="8386318" y="416549"/>
                  <a:pt x="7972429" y="813715"/>
                  <a:pt x="7514643" y="796992"/>
                </a:cubicBezTo>
                <a:cubicBezTo>
                  <a:pt x="7228527" y="786541"/>
                  <a:pt x="6962416" y="614005"/>
                  <a:pt x="6675738" y="459281"/>
                </a:cubicBezTo>
                <a:lnTo>
                  <a:pt x="6551962" y="396076"/>
                </a:lnTo>
                <a:close/>
              </a:path>
            </a:pathLst>
          </a:custGeom>
          <a:noFill/>
          <a:ln w="82550" cap="flat" cmpd="sng" algn="ctr">
            <a:solidFill>
              <a:srgbClr val="C00000">
                <a:alpha val="20000"/>
              </a:srgbClr>
            </a:solidFill>
            <a:prstDash val="solid"/>
            <a:miter lim="800000"/>
          </a:ln>
          <a:effectLst>
            <a:softEdge rad="25400"/>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prstClr val="white"/>
              </a:solidFill>
              <a:effectLst/>
              <a:uLnTx/>
              <a:uFillTx/>
              <a:cs typeface="+mn-ea"/>
              <a:sym typeface="+mn-lt"/>
            </a:endParaRPr>
          </a:p>
        </p:txBody>
      </p:sp>
      <p:sp>
        <p:nvSpPr>
          <p:cNvPr id="64" name="任意多边形: 形状 63">
            <a:extLst>
              <a:ext uri="{FF2B5EF4-FFF2-40B4-BE49-F238E27FC236}">
                <a16:creationId xmlns:a16="http://schemas.microsoft.com/office/drawing/2014/main" id="{9C671A8B-E900-148A-F5BD-71F87CB99BC9}"/>
              </a:ext>
            </a:extLst>
          </p:cNvPr>
          <p:cNvSpPr/>
          <p:nvPr/>
        </p:nvSpPr>
        <p:spPr>
          <a:xfrm rot="21036324">
            <a:off x="-165222" y="2648732"/>
            <a:ext cx="12504985" cy="996863"/>
          </a:xfrm>
          <a:custGeom>
            <a:avLst/>
            <a:gdLst>
              <a:gd name="connsiteX0" fmla="*/ 791701 w 12504985"/>
              <a:gd name="connsiteY0" fmla="*/ 736525 h 996863"/>
              <a:gd name="connsiteX1" fmla="*/ 747113 w 12504985"/>
              <a:gd name="connsiteY1" fmla="*/ 751973 h 996863"/>
              <a:gd name="connsiteX2" fmla="*/ 151891 w 12504985"/>
              <a:gd name="connsiteY2" fmla="*/ 953936 h 996863"/>
              <a:gd name="connsiteX3" fmla="*/ 0 w 12504985"/>
              <a:gd name="connsiteY3" fmla="*/ 996863 h 996863"/>
              <a:gd name="connsiteX4" fmla="*/ 40810 w 12504985"/>
              <a:gd name="connsiteY4" fmla="*/ 750206 h 996863"/>
              <a:gd name="connsiteX5" fmla="*/ 12254904 w 12504985"/>
              <a:gd name="connsiteY5" fmla="*/ 53836 h 996863"/>
              <a:gd name="connsiteX6" fmla="*/ 12484655 w 12504985"/>
              <a:gd name="connsiteY6" fmla="*/ 101941 h 996863"/>
              <a:gd name="connsiteX7" fmla="*/ 12504985 w 12504985"/>
              <a:gd name="connsiteY7" fmla="*/ 106956 h 996863"/>
              <a:gd name="connsiteX8" fmla="*/ 12435920 w 12504985"/>
              <a:gd name="connsiteY8" fmla="*/ 524384 h 996863"/>
              <a:gd name="connsiteX9" fmla="*/ 791701 w 12504985"/>
              <a:gd name="connsiteY9" fmla="*/ 736525 h 996863"/>
              <a:gd name="connsiteX10" fmla="*/ 925680 w 12504985"/>
              <a:gd name="connsiteY10" fmla="*/ 690109 h 996863"/>
              <a:gd name="connsiteX11" fmla="*/ 1082884 w 12504985"/>
              <a:gd name="connsiteY11" fmla="*/ 639758 h 996863"/>
              <a:gd name="connsiteX12" fmla="*/ 2581961 w 12504985"/>
              <a:gd name="connsiteY12" fmla="*/ 113602 h 996863"/>
              <a:gd name="connsiteX13" fmla="*/ 4309187 w 12504985"/>
              <a:gd name="connsiteY13" fmla="*/ 532196 h 996863"/>
              <a:gd name="connsiteX14" fmla="*/ 5855676 w 12504985"/>
              <a:gd name="connsiteY14" fmla="*/ 79200 h 996863"/>
              <a:gd name="connsiteX15" fmla="*/ 7218350 w 12504985"/>
              <a:gd name="connsiteY15" fmla="*/ 361160 h 996863"/>
              <a:gd name="connsiteX16" fmla="*/ 8822757 w 12504985"/>
              <a:gd name="connsiteY16" fmla="*/ 544721 h 996863"/>
              <a:gd name="connsiteX17" fmla="*/ 10673695 w 12504985"/>
              <a:gd name="connsiteY17" fmla="*/ 110319 h 996863"/>
              <a:gd name="connsiteX18" fmla="*/ 12047053 w 12504985"/>
              <a:gd name="connsiteY18" fmla="*/ 22524 h 996863"/>
              <a:gd name="connsiteX19" fmla="*/ 12254904 w 12504985"/>
              <a:gd name="connsiteY19" fmla="*/ 53836 h 99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504985" h="996863">
                <a:moveTo>
                  <a:pt x="791701" y="736525"/>
                </a:moveTo>
                <a:lnTo>
                  <a:pt x="747113" y="751973"/>
                </a:lnTo>
                <a:cubicBezTo>
                  <a:pt x="560152" y="817836"/>
                  <a:pt x="351446" y="893062"/>
                  <a:pt x="151891" y="953936"/>
                </a:cubicBezTo>
                <a:lnTo>
                  <a:pt x="0" y="996863"/>
                </a:lnTo>
                <a:lnTo>
                  <a:pt x="40810" y="750206"/>
                </a:lnTo>
                <a:close/>
                <a:moveTo>
                  <a:pt x="12254904" y="53836"/>
                </a:moveTo>
                <a:cubicBezTo>
                  <a:pt x="12328385" y="67365"/>
                  <a:pt x="12405515" y="83691"/>
                  <a:pt x="12484655" y="101941"/>
                </a:cubicBezTo>
                <a:lnTo>
                  <a:pt x="12504985" y="106956"/>
                </a:lnTo>
                <a:lnTo>
                  <a:pt x="12435920" y="524384"/>
                </a:lnTo>
                <a:lnTo>
                  <a:pt x="791701" y="736525"/>
                </a:lnTo>
                <a:lnTo>
                  <a:pt x="925680" y="690109"/>
                </a:lnTo>
                <a:cubicBezTo>
                  <a:pt x="982024" y="671114"/>
                  <a:pt x="1034806" y="654037"/>
                  <a:pt x="1082884" y="639758"/>
                </a:cubicBezTo>
                <a:cubicBezTo>
                  <a:pt x="1467507" y="525520"/>
                  <a:pt x="2044244" y="131529"/>
                  <a:pt x="2581961" y="113602"/>
                </a:cubicBezTo>
                <a:cubicBezTo>
                  <a:pt x="3119678" y="95675"/>
                  <a:pt x="3763568" y="537930"/>
                  <a:pt x="4309187" y="532196"/>
                </a:cubicBezTo>
                <a:cubicBezTo>
                  <a:pt x="4854806" y="526463"/>
                  <a:pt x="5370815" y="107706"/>
                  <a:pt x="5855676" y="79200"/>
                </a:cubicBezTo>
                <a:cubicBezTo>
                  <a:pt x="6340535" y="50694"/>
                  <a:pt x="6723837" y="283574"/>
                  <a:pt x="7218350" y="361160"/>
                </a:cubicBezTo>
                <a:cubicBezTo>
                  <a:pt x="7712864" y="438747"/>
                  <a:pt x="8246866" y="586528"/>
                  <a:pt x="8822757" y="544721"/>
                </a:cubicBezTo>
                <a:cubicBezTo>
                  <a:pt x="9398648" y="502914"/>
                  <a:pt x="10136313" y="197351"/>
                  <a:pt x="10673695" y="110319"/>
                </a:cubicBezTo>
                <a:cubicBezTo>
                  <a:pt x="11211077" y="23286"/>
                  <a:pt x="11530737" y="-33915"/>
                  <a:pt x="12047053" y="22524"/>
                </a:cubicBezTo>
                <a:cubicBezTo>
                  <a:pt x="12111593" y="29579"/>
                  <a:pt x="12181423" y="40308"/>
                  <a:pt x="12254904" y="53836"/>
                </a:cubicBezTo>
                <a:close/>
              </a:path>
            </a:pathLst>
          </a:custGeom>
          <a:noFill/>
          <a:ln w="25400" cap="flat" cmpd="sng" algn="ctr">
            <a:solidFill>
              <a:srgbClr val="DD1B3D">
                <a:alpha val="7000"/>
              </a:srgb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prstClr val="white"/>
              </a:solidFill>
              <a:effectLst/>
              <a:uLnTx/>
              <a:uFillTx/>
              <a:cs typeface="+mn-ea"/>
              <a:sym typeface="+mn-lt"/>
            </a:endParaRPr>
          </a:p>
        </p:txBody>
      </p:sp>
      <p:sp>
        <p:nvSpPr>
          <p:cNvPr id="63" name="任意多边形: 形状 62">
            <a:extLst>
              <a:ext uri="{FF2B5EF4-FFF2-40B4-BE49-F238E27FC236}">
                <a16:creationId xmlns:a16="http://schemas.microsoft.com/office/drawing/2014/main" id="{D7F32CFB-F2D6-7143-0A92-0EF8A448542B}"/>
              </a:ext>
            </a:extLst>
          </p:cNvPr>
          <p:cNvSpPr/>
          <p:nvPr/>
        </p:nvSpPr>
        <p:spPr>
          <a:xfrm rot="21036324">
            <a:off x="-198967" y="2587867"/>
            <a:ext cx="12589933" cy="1403340"/>
          </a:xfrm>
          <a:custGeom>
            <a:avLst/>
            <a:gdLst>
              <a:gd name="connsiteX0" fmla="*/ 8026865 w 12589933"/>
              <a:gd name="connsiteY0" fmla="*/ 350617 h 1403340"/>
              <a:gd name="connsiteX1" fmla="*/ 8638191 w 12589933"/>
              <a:gd name="connsiteY1" fmla="*/ 514218 h 1403340"/>
              <a:gd name="connsiteX2" fmla="*/ 8652687 w 12589933"/>
              <a:gd name="connsiteY2" fmla="*/ 519397 h 1403340"/>
              <a:gd name="connsiteX3" fmla="*/ 0 w 12589933"/>
              <a:gd name="connsiteY3" fmla="*/ 1403340 h 1403340"/>
              <a:gd name="connsiteX4" fmla="*/ 142891 w 12589933"/>
              <a:gd name="connsiteY4" fmla="*/ 539701 h 1403340"/>
              <a:gd name="connsiteX5" fmla="*/ 352008 w 12589933"/>
              <a:gd name="connsiteY5" fmla="*/ 610454 h 1403340"/>
              <a:gd name="connsiteX6" fmla="*/ 1348307 w 12589933"/>
              <a:gd name="connsiteY6" fmla="*/ 798577 h 1403340"/>
              <a:gd name="connsiteX7" fmla="*/ 3855045 w 12589933"/>
              <a:gd name="connsiteY7" fmla="*/ 28665 h 1403340"/>
              <a:gd name="connsiteX8" fmla="*/ 6239941 w 12589933"/>
              <a:gd name="connsiteY8" fmla="*/ 742334 h 1403340"/>
              <a:gd name="connsiteX9" fmla="*/ 7826554 w 12589933"/>
              <a:gd name="connsiteY9" fmla="*/ 335191 h 1403340"/>
              <a:gd name="connsiteX10" fmla="*/ 8026865 w 12589933"/>
              <a:gd name="connsiteY10" fmla="*/ 350617 h 1403340"/>
              <a:gd name="connsiteX11" fmla="*/ 12083920 w 12589933"/>
              <a:gd name="connsiteY11" fmla="*/ 168868 h 1403340"/>
              <a:gd name="connsiteX12" fmla="*/ 11957014 w 12589933"/>
              <a:gd name="connsiteY12" fmla="*/ 230810 h 1403340"/>
              <a:gd name="connsiteX13" fmla="*/ 10700166 w 12589933"/>
              <a:gd name="connsiteY13" fmla="*/ 917249 h 1403340"/>
              <a:gd name="connsiteX14" fmla="*/ 9412464 w 12589933"/>
              <a:gd name="connsiteY14" fmla="*/ 763371 h 1403340"/>
              <a:gd name="connsiteX15" fmla="*/ 8839621 w 12589933"/>
              <a:gd name="connsiteY15" fmla="*/ 586186 h 1403340"/>
              <a:gd name="connsiteX16" fmla="*/ 8652687 w 12589933"/>
              <a:gd name="connsiteY16" fmla="*/ 519397 h 1403340"/>
              <a:gd name="connsiteX17" fmla="*/ 12589933 w 12589933"/>
              <a:gd name="connsiteY17" fmla="*/ 0 h 1403340"/>
              <a:gd name="connsiteX18" fmla="*/ 12570213 w 12589933"/>
              <a:gd name="connsiteY18" fmla="*/ 119189 h 1403340"/>
              <a:gd name="connsiteX19" fmla="*/ 12083920 w 12589933"/>
              <a:gd name="connsiteY19" fmla="*/ 168868 h 1403340"/>
              <a:gd name="connsiteX20" fmla="*/ 12184096 w 12589933"/>
              <a:gd name="connsiteY20" fmla="*/ 119973 h 1403340"/>
              <a:gd name="connsiteX21" fmla="*/ 12413613 w 12589933"/>
              <a:gd name="connsiteY21" fmla="*/ 37624 h 140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589933" h="1403340">
                <a:moveTo>
                  <a:pt x="8026865" y="350617"/>
                </a:moveTo>
                <a:cubicBezTo>
                  <a:pt x="8228913" y="379071"/>
                  <a:pt x="8435304" y="443357"/>
                  <a:pt x="8638191" y="514218"/>
                </a:cubicBezTo>
                <a:lnTo>
                  <a:pt x="8652687" y="519397"/>
                </a:lnTo>
                <a:lnTo>
                  <a:pt x="0" y="1403340"/>
                </a:lnTo>
                <a:lnTo>
                  <a:pt x="142891" y="539701"/>
                </a:lnTo>
                <a:lnTo>
                  <a:pt x="352008" y="610454"/>
                </a:lnTo>
                <a:cubicBezTo>
                  <a:pt x="659065" y="718821"/>
                  <a:pt x="980603" y="835578"/>
                  <a:pt x="1348307" y="798577"/>
                </a:cubicBezTo>
                <a:cubicBezTo>
                  <a:pt x="2083717" y="724575"/>
                  <a:pt x="3039773" y="38040"/>
                  <a:pt x="3855045" y="28665"/>
                </a:cubicBezTo>
                <a:cubicBezTo>
                  <a:pt x="4670317" y="19292"/>
                  <a:pt x="5578022" y="691246"/>
                  <a:pt x="6239941" y="742334"/>
                </a:cubicBezTo>
                <a:cubicBezTo>
                  <a:pt x="6901859" y="793422"/>
                  <a:pt x="7297800" y="331685"/>
                  <a:pt x="7826554" y="335191"/>
                </a:cubicBezTo>
                <a:cubicBezTo>
                  <a:pt x="7892648" y="335629"/>
                  <a:pt x="7959515" y="341133"/>
                  <a:pt x="8026865" y="350617"/>
                </a:cubicBezTo>
                <a:close/>
                <a:moveTo>
                  <a:pt x="12083920" y="168868"/>
                </a:moveTo>
                <a:lnTo>
                  <a:pt x="11957014" y="230810"/>
                </a:lnTo>
                <a:cubicBezTo>
                  <a:pt x="11505935" y="474106"/>
                  <a:pt x="11075310" y="826530"/>
                  <a:pt x="10700166" y="917249"/>
                </a:cubicBezTo>
                <a:cubicBezTo>
                  <a:pt x="10199974" y="1038207"/>
                  <a:pt x="9891400" y="860381"/>
                  <a:pt x="9412464" y="763371"/>
                </a:cubicBezTo>
                <a:cubicBezTo>
                  <a:pt x="9232864" y="726993"/>
                  <a:pt x="9039300" y="658179"/>
                  <a:pt x="8839621" y="586186"/>
                </a:cubicBezTo>
                <a:lnTo>
                  <a:pt x="8652687" y="519397"/>
                </a:lnTo>
                <a:close/>
                <a:moveTo>
                  <a:pt x="12589933" y="0"/>
                </a:moveTo>
                <a:lnTo>
                  <a:pt x="12570213" y="119189"/>
                </a:lnTo>
                <a:lnTo>
                  <a:pt x="12083920" y="168868"/>
                </a:lnTo>
                <a:lnTo>
                  <a:pt x="12184096" y="119973"/>
                </a:lnTo>
                <a:cubicBezTo>
                  <a:pt x="12260249" y="87203"/>
                  <a:pt x="12336809" y="59181"/>
                  <a:pt x="12413613" y="37624"/>
                </a:cubicBezTo>
                <a:close/>
              </a:path>
            </a:pathLst>
          </a:custGeom>
          <a:noFill/>
          <a:ln w="25400" cap="flat" cmpd="sng" algn="ctr">
            <a:solidFill>
              <a:srgbClr val="DD1B3D">
                <a:alpha val="9000"/>
              </a:srgb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dirty="0">
              <a:ln>
                <a:noFill/>
              </a:ln>
              <a:solidFill>
                <a:prstClr val="white"/>
              </a:solidFill>
              <a:effectLst/>
              <a:uLnTx/>
              <a:uFillTx/>
              <a:cs typeface="+mn-ea"/>
              <a:sym typeface="+mn-lt"/>
            </a:endParaRPr>
          </a:p>
        </p:txBody>
      </p:sp>
      <p:grpSp>
        <p:nvGrpSpPr>
          <p:cNvPr id="31" name="组合 30">
            <a:extLst>
              <a:ext uri="{FF2B5EF4-FFF2-40B4-BE49-F238E27FC236}">
                <a16:creationId xmlns:a16="http://schemas.microsoft.com/office/drawing/2014/main" id="{ACAEE07E-42E7-4606-A3B2-37217C4D7724}"/>
              </a:ext>
            </a:extLst>
          </p:cNvPr>
          <p:cNvGrpSpPr/>
          <p:nvPr/>
        </p:nvGrpSpPr>
        <p:grpSpPr>
          <a:xfrm>
            <a:off x="927588" y="4935413"/>
            <a:ext cx="1514160" cy="773905"/>
            <a:chOff x="646957" y="5122071"/>
            <a:chExt cx="1514160" cy="773905"/>
          </a:xfrm>
        </p:grpSpPr>
        <p:sp>
          <p:nvSpPr>
            <p:cNvPr id="34" name="矩形 33">
              <a:extLst>
                <a:ext uri="{FF2B5EF4-FFF2-40B4-BE49-F238E27FC236}">
                  <a16:creationId xmlns:a16="http://schemas.microsoft.com/office/drawing/2014/main" id="{FB265313-B49E-4D29-BB35-C342A178299E}"/>
                </a:ext>
              </a:extLst>
            </p:cNvPr>
            <p:cNvSpPr/>
            <p:nvPr/>
          </p:nvSpPr>
          <p:spPr>
            <a:xfrm>
              <a:off x="646957" y="5122071"/>
              <a:ext cx="1514160" cy="338554"/>
            </a:xfrm>
            <a:prstGeom prst="rect">
              <a:avLst/>
            </a:prstGeom>
          </p:spPr>
          <p:txBody>
            <a:bodyPr wrap="square">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lumMod val="75000"/>
                      <a:lumOff val="25000"/>
                    </a:prstClr>
                  </a:solidFill>
                  <a:effectLst/>
                  <a:uLnTx/>
                  <a:uFillTx/>
                  <a:cs typeface="+mn-ea"/>
                  <a:sym typeface="+mn-lt"/>
                </a:rPr>
                <a:t>输入标题</a:t>
              </a:r>
            </a:p>
          </p:txBody>
        </p:sp>
        <p:sp>
          <p:nvSpPr>
            <p:cNvPr id="35" name="矩形 34">
              <a:extLst>
                <a:ext uri="{FF2B5EF4-FFF2-40B4-BE49-F238E27FC236}">
                  <a16:creationId xmlns:a16="http://schemas.microsoft.com/office/drawing/2014/main" id="{F00A7C7D-A692-4BDB-B30F-5D07D22E9C17}"/>
                </a:ext>
              </a:extLst>
            </p:cNvPr>
            <p:cNvSpPr/>
            <p:nvPr/>
          </p:nvSpPr>
          <p:spPr>
            <a:xfrm>
              <a:off x="646957" y="5557422"/>
              <a:ext cx="1514160" cy="338554"/>
            </a:xfrm>
            <a:prstGeom prst="rect">
              <a:avLst/>
            </a:prstGeom>
          </p:spPr>
          <p:txBody>
            <a:bodyPr wrap="square">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lumMod val="75000"/>
                      <a:lumOff val="25000"/>
                    </a:prstClr>
                  </a:solidFill>
                  <a:effectLst/>
                  <a:uLnTx/>
                  <a:uFillTx/>
                  <a:cs typeface="+mn-ea"/>
                  <a:sym typeface="+mn-lt"/>
                </a:rPr>
                <a:t>输入标题</a:t>
              </a:r>
            </a:p>
          </p:txBody>
        </p:sp>
      </p:grpSp>
      <p:sp>
        <p:nvSpPr>
          <p:cNvPr id="32" name="椭圆 31">
            <a:extLst>
              <a:ext uri="{FF2B5EF4-FFF2-40B4-BE49-F238E27FC236}">
                <a16:creationId xmlns:a16="http://schemas.microsoft.com/office/drawing/2014/main" id="{B172F415-085B-4C60-9F04-C88CFED61F18}"/>
              </a:ext>
            </a:extLst>
          </p:cNvPr>
          <p:cNvSpPr/>
          <p:nvPr/>
        </p:nvSpPr>
        <p:spPr>
          <a:xfrm>
            <a:off x="1108736" y="3129294"/>
            <a:ext cx="1151864" cy="1151864"/>
          </a:xfrm>
          <a:prstGeom prst="ellipse">
            <a:avLst/>
          </a:prstGeom>
          <a:solidFill>
            <a:sysClr val="window" lastClr="FFFFFF"/>
          </a:solidFill>
          <a:ln w="63500" cap="flat" cmpd="sng" algn="ctr">
            <a:solidFill>
              <a:schemeClr val="accent1"/>
            </a:solidFill>
            <a:prstDash val="solid"/>
            <a:miter lim="800000"/>
          </a:ln>
          <a:effectLst>
            <a:outerShdw blurRad="660400" dist="444500" dir="5400000" algn="t" rotWithShape="0">
              <a:prstClr val="black">
                <a:alpha val="2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prstClr val="white"/>
              </a:solidFill>
              <a:effectLst/>
              <a:uLnTx/>
              <a:uFillTx/>
              <a:cs typeface="+mn-ea"/>
              <a:sym typeface="+mn-lt"/>
            </a:endParaRPr>
          </a:p>
        </p:txBody>
      </p:sp>
      <p:sp>
        <p:nvSpPr>
          <p:cNvPr id="33" name="文本框 32">
            <a:extLst>
              <a:ext uri="{FF2B5EF4-FFF2-40B4-BE49-F238E27FC236}">
                <a16:creationId xmlns:a16="http://schemas.microsoft.com/office/drawing/2014/main" id="{927FC6D9-1880-4836-97DB-75E84484EAA1}"/>
              </a:ext>
            </a:extLst>
          </p:cNvPr>
          <p:cNvSpPr txBox="1"/>
          <p:nvPr/>
        </p:nvSpPr>
        <p:spPr>
          <a:xfrm>
            <a:off x="1197996" y="3438901"/>
            <a:ext cx="973343"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chemeClr val="accent1"/>
                </a:solidFill>
                <a:effectLst/>
                <a:uLnTx/>
                <a:uFillTx/>
                <a:cs typeface="+mn-ea"/>
                <a:sym typeface="+mn-lt"/>
              </a:rPr>
              <a:t>2017</a:t>
            </a:r>
            <a:endParaRPr kumimoji="0" lang="zh-CN" altLang="en-US" sz="2800" b="0" i="0" u="none" strike="noStrike" kern="0" cap="none" spc="0" normalizeH="0" baseline="0" noProof="0" dirty="0">
              <a:ln>
                <a:noFill/>
              </a:ln>
              <a:solidFill>
                <a:schemeClr val="accent1"/>
              </a:solidFill>
              <a:effectLst/>
              <a:uLnTx/>
              <a:uFillTx/>
              <a:cs typeface="+mn-ea"/>
              <a:sym typeface="+mn-lt"/>
            </a:endParaRPr>
          </a:p>
        </p:txBody>
      </p:sp>
      <p:sp>
        <p:nvSpPr>
          <p:cNvPr id="36" name="椭圆 35">
            <a:extLst>
              <a:ext uri="{FF2B5EF4-FFF2-40B4-BE49-F238E27FC236}">
                <a16:creationId xmlns:a16="http://schemas.microsoft.com/office/drawing/2014/main" id="{9F70D8E0-1B96-43FE-AF9E-D19D1C50A287}"/>
              </a:ext>
            </a:extLst>
          </p:cNvPr>
          <p:cNvSpPr/>
          <p:nvPr/>
        </p:nvSpPr>
        <p:spPr>
          <a:xfrm>
            <a:off x="3314402" y="2693943"/>
            <a:ext cx="1151864" cy="1151864"/>
          </a:xfrm>
          <a:prstGeom prst="ellipse">
            <a:avLst/>
          </a:prstGeom>
          <a:solidFill>
            <a:sysClr val="window" lastClr="FFFFFF"/>
          </a:solidFill>
          <a:ln w="63500" cap="flat" cmpd="sng" algn="ctr">
            <a:solidFill>
              <a:schemeClr val="accent1"/>
            </a:solidFill>
            <a:prstDash val="solid"/>
            <a:miter lim="800000"/>
          </a:ln>
          <a:effectLst>
            <a:outerShdw blurRad="660400" dist="444500" dir="5400000" algn="t" rotWithShape="0">
              <a:prstClr val="black">
                <a:alpha val="2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prstClr val="white"/>
              </a:solidFill>
              <a:effectLst/>
              <a:uLnTx/>
              <a:uFillTx/>
              <a:cs typeface="+mn-ea"/>
              <a:sym typeface="+mn-lt"/>
            </a:endParaRPr>
          </a:p>
        </p:txBody>
      </p:sp>
      <p:sp>
        <p:nvSpPr>
          <p:cNvPr id="38" name="矩形 37">
            <a:extLst>
              <a:ext uri="{FF2B5EF4-FFF2-40B4-BE49-F238E27FC236}">
                <a16:creationId xmlns:a16="http://schemas.microsoft.com/office/drawing/2014/main" id="{2B7E3AB4-834B-4277-BD37-BE7C3BB8A35C}"/>
              </a:ext>
            </a:extLst>
          </p:cNvPr>
          <p:cNvSpPr/>
          <p:nvPr/>
        </p:nvSpPr>
        <p:spPr>
          <a:xfrm>
            <a:off x="3133254" y="4500062"/>
            <a:ext cx="1514160" cy="338554"/>
          </a:xfrm>
          <a:prstGeom prst="rect">
            <a:avLst/>
          </a:prstGeom>
        </p:spPr>
        <p:txBody>
          <a:bodyPr wrap="square">
            <a:noAutofit/>
          </a:bodyPr>
          <a:lstStyle/>
          <a:p>
            <a:pPr algn="ctr"/>
            <a:r>
              <a:rPr lang="zh-CN" altLang="en-US" sz="1600" dirty="0">
                <a:solidFill>
                  <a:prstClr val="black">
                    <a:lumMod val="75000"/>
                    <a:lumOff val="25000"/>
                  </a:prstClr>
                </a:solidFill>
                <a:cs typeface="+mn-ea"/>
                <a:sym typeface="+mn-lt"/>
              </a:rPr>
              <a:t>输入标题</a:t>
            </a:r>
          </a:p>
        </p:txBody>
      </p:sp>
      <p:sp>
        <p:nvSpPr>
          <p:cNvPr id="39" name="矩形 38">
            <a:extLst>
              <a:ext uri="{FF2B5EF4-FFF2-40B4-BE49-F238E27FC236}">
                <a16:creationId xmlns:a16="http://schemas.microsoft.com/office/drawing/2014/main" id="{B088D673-BD09-4FEE-92F7-93EA00A56B3B}"/>
              </a:ext>
            </a:extLst>
          </p:cNvPr>
          <p:cNvSpPr/>
          <p:nvPr/>
        </p:nvSpPr>
        <p:spPr>
          <a:xfrm>
            <a:off x="3133254" y="4935413"/>
            <a:ext cx="1514160" cy="338554"/>
          </a:xfrm>
          <a:prstGeom prst="rect">
            <a:avLst/>
          </a:prstGeom>
        </p:spPr>
        <p:txBody>
          <a:bodyPr wrap="square">
            <a:noAutofit/>
          </a:bodyPr>
          <a:lstStyle/>
          <a:p>
            <a:pPr algn="ctr"/>
            <a:r>
              <a:rPr lang="zh-CN" altLang="en-US" sz="1600" dirty="0">
                <a:solidFill>
                  <a:prstClr val="black">
                    <a:lumMod val="75000"/>
                    <a:lumOff val="25000"/>
                  </a:prstClr>
                </a:solidFill>
                <a:cs typeface="+mn-ea"/>
                <a:sym typeface="+mn-lt"/>
              </a:rPr>
              <a:t>输入标题</a:t>
            </a:r>
          </a:p>
        </p:txBody>
      </p:sp>
      <p:sp>
        <p:nvSpPr>
          <p:cNvPr id="40" name="矩形 39">
            <a:extLst>
              <a:ext uri="{FF2B5EF4-FFF2-40B4-BE49-F238E27FC236}">
                <a16:creationId xmlns:a16="http://schemas.microsoft.com/office/drawing/2014/main" id="{4AB388C7-AE44-4440-97FB-5C1F1A95D12F}"/>
              </a:ext>
            </a:extLst>
          </p:cNvPr>
          <p:cNvSpPr/>
          <p:nvPr/>
        </p:nvSpPr>
        <p:spPr>
          <a:xfrm>
            <a:off x="3133254" y="5370764"/>
            <a:ext cx="1514160" cy="338554"/>
          </a:xfrm>
          <a:prstGeom prst="rect">
            <a:avLst/>
          </a:prstGeom>
        </p:spPr>
        <p:txBody>
          <a:bodyPr wrap="square">
            <a:noAutofit/>
          </a:bodyPr>
          <a:lstStyle/>
          <a:p>
            <a:pPr algn="ctr"/>
            <a:r>
              <a:rPr lang="zh-CN" altLang="en-US" sz="1600">
                <a:solidFill>
                  <a:prstClr val="black">
                    <a:lumMod val="75000"/>
                    <a:lumOff val="25000"/>
                  </a:prstClr>
                </a:solidFill>
                <a:cs typeface="+mn-ea"/>
                <a:sym typeface="+mn-lt"/>
              </a:rPr>
              <a:t>输入标题</a:t>
            </a:r>
            <a:endParaRPr lang="zh-CN" altLang="en-US" sz="1600" dirty="0">
              <a:solidFill>
                <a:prstClr val="black">
                  <a:lumMod val="75000"/>
                  <a:lumOff val="25000"/>
                </a:prstClr>
              </a:solidFill>
              <a:cs typeface="+mn-ea"/>
              <a:sym typeface="+mn-lt"/>
            </a:endParaRPr>
          </a:p>
        </p:txBody>
      </p:sp>
      <p:sp>
        <p:nvSpPr>
          <p:cNvPr id="41" name="椭圆 40">
            <a:extLst>
              <a:ext uri="{FF2B5EF4-FFF2-40B4-BE49-F238E27FC236}">
                <a16:creationId xmlns:a16="http://schemas.microsoft.com/office/drawing/2014/main" id="{4FB44673-2A8B-45CF-88B1-D87908824339}"/>
              </a:ext>
            </a:extLst>
          </p:cNvPr>
          <p:cNvSpPr/>
          <p:nvPr/>
        </p:nvSpPr>
        <p:spPr>
          <a:xfrm>
            <a:off x="5520068" y="2485459"/>
            <a:ext cx="1151864" cy="1151864"/>
          </a:xfrm>
          <a:prstGeom prst="ellipse">
            <a:avLst/>
          </a:prstGeom>
          <a:solidFill>
            <a:sysClr val="window" lastClr="FFFFFF"/>
          </a:solidFill>
          <a:ln w="63500" cap="flat" cmpd="sng" algn="ctr">
            <a:solidFill>
              <a:schemeClr val="accent1"/>
            </a:solidFill>
            <a:prstDash val="solid"/>
            <a:miter lim="800000"/>
          </a:ln>
          <a:effectLst>
            <a:outerShdw blurRad="660400" dist="444500" dir="5400000" algn="t" rotWithShape="0">
              <a:prstClr val="black">
                <a:alpha val="2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prstClr val="white"/>
              </a:solidFill>
              <a:effectLst/>
              <a:uLnTx/>
              <a:uFillTx/>
              <a:cs typeface="+mn-ea"/>
              <a:sym typeface="+mn-lt"/>
            </a:endParaRPr>
          </a:p>
        </p:txBody>
      </p:sp>
      <p:sp>
        <p:nvSpPr>
          <p:cNvPr id="43" name="矩形 42">
            <a:extLst>
              <a:ext uri="{FF2B5EF4-FFF2-40B4-BE49-F238E27FC236}">
                <a16:creationId xmlns:a16="http://schemas.microsoft.com/office/drawing/2014/main" id="{CB2E1765-43F4-4C7B-812B-5AB1C13BAE7E}"/>
              </a:ext>
            </a:extLst>
          </p:cNvPr>
          <p:cNvSpPr/>
          <p:nvPr/>
        </p:nvSpPr>
        <p:spPr>
          <a:xfrm>
            <a:off x="5338920" y="4291578"/>
            <a:ext cx="1514160" cy="338554"/>
          </a:xfrm>
          <a:prstGeom prst="rect">
            <a:avLst/>
          </a:prstGeom>
        </p:spPr>
        <p:txBody>
          <a:bodyPr wrap="square">
            <a:noAutofit/>
          </a:bodyPr>
          <a:lstStyle/>
          <a:p>
            <a:pPr algn="ctr"/>
            <a:r>
              <a:rPr lang="zh-CN" altLang="en-US" sz="1600">
                <a:solidFill>
                  <a:prstClr val="black">
                    <a:lumMod val="75000"/>
                    <a:lumOff val="25000"/>
                  </a:prstClr>
                </a:solidFill>
                <a:cs typeface="+mn-ea"/>
                <a:sym typeface="+mn-lt"/>
              </a:rPr>
              <a:t>输入标题</a:t>
            </a:r>
            <a:endParaRPr lang="zh-CN" altLang="en-US" sz="1600" dirty="0">
              <a:solidFill>
                <a:prstClr val="black">
                  <a:lumMod val="75000"/>
                  <a:lumOff val="25000"/>
                </a:prstClr>
              </a:solidFill>
              <a:cs typeface="+mn-ea"/>
              <a:sym typeface="+mn-lt"/>
            </a:endParaRPr>
          </a:p>
        </p:txBody>
      </p:sp>
      <p:sp>
        <p:nvSpPr>
          <p:cNvPr id="44" name="矩形 43">
            <a:extLst>
              <a:ext uri="{FF2B5EF4-FFF2-40B4-BE49-F238E27FC236}">
                <a16:creationId xmlns:a16="http://schemas.microsoft.com/office/drawing/2014/main" id="{88125268-772D-4E87-8825-E7DD0BBA8BE8}"/>
              </a:ext>
            </a:extLst>
          </p:cNvPr>
          <p:cNvSpPr/>
          <p:nvPr/>
        </p:nvSpPr>
        <p:spPr>
          <a:xfrm>
            <a:off x="5338920" y="4726929"/>
            <a:ext cx="1514160" cy="338554"/>
          </a:xfrm>
          <a:prstGeom prst="rect">
            <a:avLst/>
          </a:prstGeom>
        </p:spPr>
        <p:txBody>
          <a:bodyPr wrap="square">
            <a:noAutofit/>
          </a:bodyPr>
          <a:lstStyle/>
          <a:p>
            <a:pPr algn="ctr"/>
            <a:r>
              <a:rPr lang="zh-CN" altLang="en-US" sz="1600">
                <a:solidFill>
                  <a:prstClr val="black">
                    <a:lumMod val="75000"/>
                    <a:lumOff val="25000"/>
                  </a:prstClr>
                </a:solidFill>
                <a:cs typeface="+mn-ea"/>
                <a:sym typeface="+mn-lt"/>
              </a:rPr>
              <a:t>输入标题</a:t>
            </a:r>
            <a:endParaRPr lang="zh-CN" altLang="en-US" sz="1600" dirty="0">
              <a:solidFill>
                <a:prstClr val="black">
                  <a:lumMod val="75000"/>
                  <a:lumOff val="25000"/>
                </a:prstClr>
              </a:solidFill>
              <a:cs typeface="+mn-ea"/>
              <a:sym typeface="+mn-lt"/>
            </a:endParaRPr>
          </a:p>
        </p:txBody>
      </p:sp>
      <p:sp>
        <p:nvSpPr>
          <p:cNvPr id="45" name="矩形 44">
            <a:extLst>
              <a:ext uri="{FF2B5EF4-FFF2-40B4-BE49-F238E27FC236}">
                <a16:creationId xmlns:a16="http://schemas.microsoft.com/office/drawing/2014/main" id="{DCA1D49A-874C-43D3-B246-C6B83C08901C}"/>
              </a:ext>
            </a:extLst>
          </p:cNvPr>
          <p:cNvSpPr/>
          <p:nvPr/>
        </p:nvSpPr>
        <p:spPr>
          <a:xfrm>
            <a:off x="5338920" y="5162280"/>
            <a:ext cx="1514160" cy="338554"/>
          </a:xfrm>
          <a:prstGeom prst="rect">
            <a:avLst/>
          </a:prstGeom>
        </p:spPr>
        <p:txBody>
          <a:bodyPr wrap="square">
            <a:noAutofit/>
          </a:bodyPr>
          <a:lstStyle/>
          <a:p>
            <a:pPr algn="ctr"/>
            <a:r>
              <a:rPr lang="zh-CN" altLang="en-US" sz="1600">
                <a:solidFill>
                  <a:prstClr val="black">
                    <a:lumMod val="75000"/>
                    <a:lumOff val="25000"/>
                  </a:prstClr>
                </a:solidFill>
                <a:cs typeface="+mn-ea"/>
                <a:sym typeface="+mn-lt"/>
              </a:rPr>
              <a:t>输入标题</a:t>
            </a:r>
            <a:endParaRPr lang="zh-CN" altLang="en-US" sz="1600" dirty="0">
              <a:solidFill>
                <a:prstClr val="black">
                  <a:lumMod val="75000"/>
                  <a:lumOff val="25000"/>
                </a:prstClr>
              </a:solidFill>
              <a:cs typeface="+mn-ea"/>
              <a:sym typeface="+mn-lt"/>
            </a:endParaRPr>
          </a:p>
        </p:txBody>
      </p:sp>
      <p:sp>
        <p:nvSpPr>
          <p:cNvPr id="46" name="椭圆 45">
            <a:extLst>
              <a:ext uri="{FF2B5EF4-FFF2-40B4-BE49-F238E27FC236}">
                <a16:creationId xmlns:a16="http://schemas.microsoft.com/office/drawing/2014/main" id="{B271A59F-35A0-4382-978C-09EBABA694F2}"/>
              </a:ext>
            </a:extLst>
          </p:cNvPr>
          <p:cNvSpPr/>
          <p:nvPr/>
        </p:nvSpPr>
        <p:spPr>
          <a:xfrm>
            <a:off x="7725734" y="2340356"/>
            <a:ext cx="1151864" cy="1151864"/>
          </a:xfrm>
          <a:prstGeom prst="ellipse">
            <a:avLst/>
          </a:prstGeom>
          <a:solidFill>
            <a:sysClr val="window" lastClr="FFFFFF"/>
          </a:solidFill>
          <a:ln w="63500" cap="flat" cmpd="sng" algn="ctr">
            <a:solidFill>
              <a:schemeClr val="accent1"/>
            </a:solidFill>
            <a:prstDash val="solid"/>
            <a:miter lim="800000"/>
          </a:ln>
          <a:effectLst>
            <a:outerShdw blurRad="660400" dist="444500" dir="5400000" algn="t" rotWithShape="0">
              <a:prstClr val="black">
                <a:alpha val="2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prstClr val="white"/>
              </a:solidFill>
              <a:effectLst/>
              <a:uLnTx/>
              <a:uFillTx/>
              <a:cs typeface="+mn-ea"/>
              <a:sym typeface="+mn-lt"/>
            </a:endParaRPr>
          </a:p>
        </p:txBody>
      </p:sp>
      <p:sp>
        <p:nvSpPr>
          <p:cNvPr id="48" name="矩形 47">
            <a:extLst>
              <a:ext uri="{FF2B5EF4-FFF2-40B4-BE49-F238E27FC236}">
                <a16:creationId xmlns:a16="http://schemas.microsoft.com/office/drawing/2014/main" id="{113752E9-DC54-4A59-B38C-E6862B57188F}"/>
              </a:ext>
            </a:extLst>
          </p:cNvPr>
          <p:cNvSpPr/>
          <p:nvPr/>
        </p:nvSpPr>
        <p:spPr>
          <a:xfrm>
            <a:off x="7544586" y="4146475"/>
            <a:ext cx="1514160" cy="338554"/>
          </a:xfrm>
          <a:prstGeom prst="rect">
            <a:avLst/>
          </a:prstGeom>
        </p:spPr>
        <p:txBody>
          <a:bodyPr wrap="square">
            <a:noAutofit/>
          </a:bodyPr>
          <a:lstStyle/>
          <a:p>
            <a:pPr algn="ctr"/>
            <a:r>
              <a:rPr lang="zh-CN" altLang="en-US" sz="1600">
                <a:solidFill>
                  <a:prstClr val="black">
                    <a:lumMod val="75000"/>
                    <a:lumOff val="25000"/>
                  </a:prstClr>
                </a:solidFill>
                <a:cs typeface="+mn-ea"/>
                <a:sym typeface="+mn-lt"/>
              </a:rPr>
              <a:t>输入标题</a:t>
            </a:r>
            <a:endParaRPr lang="zh-CN" altLang="en-US" sz="1600" dirty="0">
              <a:solidFill>
                <a:prstClr val="black">
                  <a:lumMod val="75000"/>
                  <a:lumOff val="25000"/>
                </a:prstClr>
              </a:solidFill>
              <a:cs typeface="+mn-ea"/>
              <a:sym typeface="+mn-lt"/>
            </a:endParaRPr>
          </a:p>
        </p:txBody>
      </p:sp>
      <p:sp>
        <p:nvSpPr>
          <p:cNvPr id="49" name="矩形 48">
            <a:extLst>
              <a:ext uri="{FF2B5EF4-FFF2-40B4-BE49-F238E27FC236}">
                <a16:creationId xmlns:a16="http://schemas.microsoft.com/office/drawing/2014/main" id="{053E7D4B-A2B3-4103-B76D-237DFB943AA3}"/>
              </a:ext>
            </a:extLst>
          </p:cNvPr>
          <p:cNvSpPr/>
          <p:nvPr/>
        </p:nvSpPr>
        <p:spPr>
          <a:xfrm>
            <a:off x="7544586" y="4581826"/>
            <a:ext cx="1514160" cy="338554"/>
          </a:xfrm>
          <a:prstGeom prst="rect">
            <a:avLst/>
          </a:prstGeom>
        </p:spPr>
        <p:txBody>
          <a:bodyPr wrap="square">
            <a:noAutofit/>
          </a:bodyPr>
          <a:lstStyle/>
          <a:p>
            <a:pPr algn="ctr"/>
            <a:r>
              <a:rPr lang="zh-CN" altLang="en-US" sz="1600">
                <a:solidFill>
                  <a:prstClr val="black">
                    <a:lumMod val="75000"/>
                    <a:lumOff val="25000"/>
                  </a:prstClr>
                </a:solidFill>
                <a:cs typeface="+mn-ea"/>
                <a:sym typeface="+mn-lt"/>
              </a:rPr>
              <a:t>输入标题</a:t>
            </a:r>
            <a:endParaRPr lang="zh-CN" altLang="en-US" sz="1600" dirty="0">
              <a:solidFill>
                <a:prstClr val="black">
                  <a:lumMod val="75000"/>
                  <a:lumOff val="25000"/>
                </a:prstClr>
              </a:solidFill>
              <a:cs typeface="+mn-ea"/>
              <a:sym typeface="+mn-lt"/>
            </a:endParaRPr>
          </a:p>
        </p:txBody>
      </p:sp>
      <p:sp>
        <p:nvSpPr>
          <p:cNvPr id="50" name="矩形 49">
            <a:extLst>
              <a:ext uri="{FF2B5EF4-FFF2-40B4-BE49-F238E27FC236}">
                <a16:creationId xmlns:a16="http://schemas.microsoft.com/office/drawing/2014/main" id="{2EF0C5F6-0E69-49E6-A40A-40BF2FF6E165}"/>
              </a:ext>
            </a:extLst>
          </p:cNvPr>
          <p:cNvSpPr/>
          <p:nvPr/>
        </p:nvSpPr>
        <p:spPr>
          <a:xfrm>
            <a:off x="7544586" y="5017177"/>
            <a:ext cx="1514160" cy="338554"/>
          </a:xfrm>
          <a:prstGeom prst="rect">
            <a:avLst/>
          </a:prstGeom>
        </p:spPr>
        <p:txBody>
          <a:bodyPr wrap="square">
            <a:noAutofit/>
          </a:bodyPr>
          <a:lstStyle/>
          <a:p>
            <a:pPr algn="ctr"/>
            <a:r>
              <a:rPr lang="zh-CN" altLang="en-US" sz="1600">
                <a:solidFill>
                  <a:prstClr val="black">
                    <a:lumMod val="75000"/>
                    <a:lumOff val="25000"/>
                  </a:prstClr>
                </a:solidFill>
                <a:cs typeface="+mn-ea"/>
                <a:sym typeface="+mn-lt"/>
              </a:rPr>
              <a:t>输入标题</a:t>
            </a:r>
            <a:endParaRPr lang="zh-CN" altLang="en-US" sz="1600" dirty="0">
              <a:solidFill>
                <a:prstClr val="black">
                  <a:lumMod val="75000"/>
                  <a:lumOff val="25000"/>
                </a:prstClr>
              </a:solidFill>
              <a:cs typeface="+mn-ea"/>
              <a:sym typeface="+mn-lt"/>
            </a:endParaRPr>
          </a:p>
        </p:txBody>
      </p:sp>
      <p:sp>
        <p:nvSpPr>
          <p:cNvPr id="51" name="椭圆 50">
            <a:extLst>
              <a:ext uri="{FF2B5EF4-FFF2-40B4-BE49-F238E27FC236}">
                <a16:creationId xmlns:a16="http://schemas.microsoft.com/office/drawing/2014/main" id="{E5369644-4A0D-49DD-A284-DD55B559BC59}"/>
              </a:ext>
            </a:extLst>
          </p:cNvPr>
          <p:cNvSpPr/>
          <p:nvPr/>
        </p:nvSpPr>
        <p:spPr>
          <a:xfrm>
            <a:off x="9931400" y="1866900"/>
            <a:ext cx="1151864" cy="1151864"/>
          </a:xfrm>
          <a:prstGeom prst="ellipse">
            <a:avLst/>
          </a:prstGeom>
          <a:solidFill>
            <a:sysClr val="window" lastClr="FFFFFF"/>
          </a:solidFill>
          <a:ln w="63500" cap="flat" cmpd="sng" algn="ctr">
            <a:solidFill>
              <a:schemeClr val="accent1"/>
            </a:solidFill>
            <a:prstDash val="solid"/>
            <a:miter lim="800000"/>
          </a:ln>
          <a:effectLst>
            <a:outerShdw blurRad="660400" dist="444500" dir="5400000" algn="t" rotWithShape="0">
              <a:prstClr val="black">
                <a:alpha val="2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prstClr val="white"/>
              </a:solidFill>
              <a:effectLst/>
              <a:uLnTx/>
              <a:uFillTx/>
              <a:cs typeface="+mn-ea"/>
              <a:sym typeface="+mn-lt"/>
            </a:endParaRPr>
          </a:p>
        </p:txBody>
      </p:sp>
      <p:sp>
        <p:nvSpPr>
          <p:cNvPr id="53" name="矩形 52">
            <a:extLst>
              <a:ext uri="{FF2B5EF4-FFF2-40B4-BE49-F238E27FC236}">
                <a16:creationId xmlns:a16="http://schemas.microsoft.com/office/drawing/2014/main" id="{CDD70380-8647-4015-8B5F-1DBC063E8D96}"/>
              </a:ext>
            </a:extLst>
          </p:cNvPr>
          <p:cNvSpPr/>
          <p:nvPr/>
        </p:nvSpPr>
        <p:spPr>
          <a:xfrm>
            <a:off x="9750252" y="3673019"/>
            <a:ext cx="1514160" cy="338554"/>
          </a:xfrm>
          <a:prstGeom prst="rect">
            <a:avLst/>
          </a:prstGeom>
        </p:spPr>
        <p:txBody>
          <a:bodyPr wrap="square">
            <a:noAutofit/>
          </a:bodyPr>
          <a:lstStyle/>
          <a:p>
            <a:pPr algn="ctr"/>
            <a:r>
              <a:rPr lang="zh-CN" altLang="en-US" sz="1600">
                <a:solidFill>
                  <a:prstClr val="black">
                    <a:lumMod val="75000"/>
                    <a:lumOff val="25000"/>
                  </a:prstClr>
                </a:solidFill>
                <a:cs typeface="+mn-ea"/>
                <a:sym typeface="+mn-lt"/>
              </a:rPr>
              <a:t>输入标题</a:t>
            </a:r>
            <a:endParaRPr lang="zh-CN" altLang="en-US" sz="1600" dirty="0">
              <a:solidFill>
                <a:prstClr val="black">
                  <a:lumMod val="75000"/>
                  <a:lumOff val="25000"/>
                </a:prstClr>
              </a:solidFill>
              <a:cs typeface="+mn-ea"/>
              <a:sym typeface="+mn-lt"/>
            </a:endParaRPr>
          </a:p>
        </p:txBody>
      </p:sp>
      <p:sp>
        <p:nvSpPr>
          <p:cNvPr id="54" name="矩形 53">
            <a:extLst>
              <a:ext uri="{FF2B5EF4-FFF2-40B4-BE49-F238E27FC236}">
                <a16:creationId xmlns:a16="http://schemas.microsoft.com/office/drawing/2014/main" id="{8D18D069-0B25-4A03-93D0-15F2F2E02EB0}"/>
              </a:ext>
            </a:extLst>
          </p:cNvPr>
          <p:cNvSpPr/>
          <p:nvPr/>
        </p:nvSpPr>
        <p:spPr>
          <a:xfrm>
            <a:off x="9750252" y="4108370"/>
            <a:ext cx="1514160" cy="338554"/>
          </a:xfrm>
          <a:prstGeom prst="rect">
            <a:avLst/>
          </a:prstGeom>
        </p:spPr>
        <p:txBody>
          <a:bodyPr wrap="square">
            <a:noAutofit/>
          </a:bodyPr>
          <a:lstStyle/>
          <a:p>
            <a:pPr algn="ctr"/>
            <a:r>
              <a:rPr lang="zh-CN" altLang="en-US" sz="1600">
                <a:solidFill>
                  <a:prstClr val="black">
                    <a:lumMod val="75000"/>
                    <a:lumOff val="25000"/>
                  </a:prstClr>
                </a:solidFill>
                <a:cs typeface="+mn-ea"/>
                <a:sym typeface="+mn-lt"/>
              </a:rPr>
              <a:t>输入标题</a:t>
            </a:r>
            <a:endParaRPr lang="zh-CN" altLang="en-US" sz="1600" dirty="0">
              <a:solidFill>
                <a:prstClr val="black">
                  <a:lumMod val="75000"/>
                  <a:lumOff val="25000"/>
                </a:prstClr>
              </a:solidFill>
              <a:cs typeface="+mn-ea"/>
              <a:sym typeface="+mn-lt"/>
            </a:endParaRPr>
          </a:p>
        </p:txBody>
      </p:sp>
      <p:sp>
        <p:nvSpPr>
          <p:cNvPr id="55" name="矩形 54">
            <a:extLst>
              <a:ext uri="{FF2B5EF4-FFF2-40B4-BE49-F238E27FC236}">
                <a16:creationId xmlns:a16="http://schemas.microsoft.com/office/drawing/2014/main" id="{8A8FBA0A-A01F-4CDF-BC0D-D631066CBDE6}"/>
              </a:ext>
            </a:extLst>
          </p:cNvPr>
          <p:cNvSpPr/>
          <p:nvPr/>
        </p:nvSpPr>
        <p:spPr>
          <a:xfrm>
            <a:off x="9750252" y="4543721"/>
            <a:ext cx="1514160" cy="338554"/>
          </a:xfrm>
          <a:prstGeom prst="rect">
            <a:avLst/>
          </a:prstGeom>
        </p:spPr>
        <p:txBody>
          <a:bodyPr wrap="square">
            <a:noAutofit/>
          </a:bodyPr>
          <a:lstStyle/>
          <a:p>
            <a:pPr algn="ctr"/>
            <a:r>
              <a:rPr lang="zh-CN" altLang="en-US" sz="1600">
                <a:solidFill>
                  <a:prstClr val="black">
                    <a:lumMod val="75000"/>
                    <a:lumOff val="25000"/>
                  </a:prstClr>
                </a:solidFill>
                <a:cs typeface="+mn-ea"/>
                <a:sym typeface="+mn-lt"/>
              </a:rPr>
              <a:t>输入标题</a:t>
            </a:r>
            <a:endParaRPr lang="zh-CN" altLang="en-US" sz="1600" dirty="0">
              <a:solidFill>
                <a:prstClr val="black">
                  <a:lumMod val="75000"/>
                  <a:lumOff val="25000"/>
                </a:prstClr>
              </a:solidFill>
              <a:cs typeface="+mn-ea"/>
              <a:sym typeface="+mn-lt"/>
            </a:endParaRPr>
          </a:p>
        </p:txBody>
      </p:sp>
      <p:sp>
        <p:nvSpPr>
          <p:cNvPr id="56" name="矩形 55">
            <a:extLst>
              <a:ext uri="{FF2B5EF4-FFF2-40B4-BE49-F238E27FC236}">
                <a16:creationId xmlns:a16="http://schemas.microsoft.com/office/drawing/2014/main" id="{2D505202-C40E-48C6-9B0B-7BC3F0B06185}"/>
              </a:ext>
            </a:extLst>
          </p:cNvPr>
          <p:cNvSpPr/>
          <p:nvPr/>
        </p:nvSpPr>
        <p:spPr>
          <a:xfrm>
            <a:off x="9750252" y="4979071"/>
            <a:ext cx="1514160" cy="338554"/>
          </a:xfrm>
          <a:prstGeom prst="rect">
            <a:avLst/>
          </a:prstGeom>
        </p:spPr>
        <p:txBody>
          <a:bodyPr wrap="square">
            <a:noAutofit/>
          </a:bodyPr>
          <a:lstStyle/>
          <a:p>
            <a:pPr algn="ctr"/>
            <a:r>
              <a:rPr lang="zh-CN" altLang="en-US" sz="1600">
                <a:solidFill>
                  <a:prstClr val="black">
                    <a:lumMod val="75000"/>
                    <a:lumOff val="25000"/>
                  </a:prstClr>
                </a:solidFill>
                <a:cs typeface="+mn-ea"/>
                <a:sym typeface="+mn-lt"/>
              </a:rPr>
              <a:t>输入标题</a:t>
            </a:r>
            <a:endParaRPr lang="zh-CN" altLang="en-US" sz="1600" dirty="0">
              <a:solidFill>
                <a:prstClr val="black">
                  <a:lumMod val="75000"/>
                  <a:lumOff val="25000"/>
                </a:prstClr>
              </a:solidFill>
              <a:cs typeface="+mn-ea"/>
              <a:sym typeface="+mn-lt"/>
            </a:endParaRPr>
          </a:p>
        </p:txBody>
      </p:sp>
      <p:sp>
        <p:nvSpPr>
          <p:cNvPr id="57" name="文本框 56">
            <a:extLst>
              <a:ext uri="{FF2B5EF4-FFF2-40B4-BE49-F238E27FC236}">
                <a16:creationId xmlns:a16="http://schemas.microsoft.com/office/drawing/2014/main" id="{9B80E4F2-009F-4480-9F30-40C6001C7F9C}"/>
              </a:ext>
            </a:extLst>
          </p:cNvPr>
          <p:cNvSpPr txBox="1"/>
          <p:nvPr/>
        </p:nvSpPr>
        <p:spPr>
          <a:xfrm>
            <a:off x="3403664" y="2981247"/>
            <a:ext cx="973343" cy="523220"/>
          </a:xfrm>
          <a:prstGeom prst="rect">
            <a:avLst/>
          </a:prstGeom>
          <a:noFill/>
        </p:spPr>
        <p:txBody>
          <a:bodyPr wrap="none" rtlCol="0">
            <a:spAutoFit/>
          </a:bodyPr>
          <a:lstStyle/>
          <a:p>
            <a:pPr algn="ctr"/>
            <a:r>
              <a:rPr lang="en-US" altLang="zh-CN" sz="2800" kern="0" dirty="0">
                <a:solidFill>
                  <a:schemeClr val="accent1"/>
                </a:solidFill>
                <a:cs typeface="+mn-ea"/>
                <a:sym typeface="+mn-lt"/>
              </a:rPr>
              <a:t>2018</a:t>
            </a:r>
            <a:endParaRPr lang="zh-CN" altLang="en-US" sz="2800" kern="0" dirty="0">
              <a:solidFill>
                <a:schemeClr val="accent1"/>
              </a:solidFill>
              <a:cs typeface="+mn-ea"/>
              <a:sym typeface="+mn-lt"/>
            </a:endParaRPr>
          </a:p>
        </p:txBody>
      </p:sp>
      <p:sp>
        <p:nvSpPr>
          <p:cNvPr id="58" name="文本框 57">
            <a:extLst>
              <a:ext uri="{FF2B5EF4-FFF2-40B4-BE49-F238E27FC236}">
                <a16:creationId xmlns:a16="http://schemas.microsoft.com/office/drawing/2014/main" id="{8A4B61F6-E8FA-40DF-82A3-4AA05221C4C0}"/>
              </a:ext>
            </a:extLst>
          </p:cNvPr>
          <p:cNvSpPr txBox="1"/>
          <p:nvPr/>
        </p:nvSpPr>
        <p:spPr>
          <a:xfrm>
            <a:off x="5609330" y="2757154"/>
            <a:ext cx="973343" cy="523220"/>
          </a:xfrm>
          <a:prstGeom prst="rect">
            <a:avLst/>
          </a:prstGeom>
          <a:noFill/>
        </p:spPr>
        <p:txBody>
          <a:bodyPr wrap="none" rtlCol="0">
            <a:spAutoFit/>
          </a:bodyPr>
          <a:lstStyle/>
          <a:p>
            <a:pPr algn="ctr"/>
            <a:r>
              <a:rPr lang="en-US" altLang="zh-CN" sz="2800" kern="0" dirty="0">
                <a:solidFill>
                  <a:schemeClr val="accent1"/>
                </a:solidFill>
                <a:cs typeface="+mn-ea"/>
                <a:sym typeface="+mn-lt"/>
              </a:rPr>
              <a:t>2019</a:t>
            </a:r>
            <a:endParaRPr lang="zh-CN" altLang="en-US" sz="2800" kern="0" dirty="0">
              <a:solidFill>
                <a:schemeClr val="accent1"/>
              </a:solidFill>
              <a:cs typeface="+mn-ea"/>
              <a:sym typeface="+mn-lt"/>
            </a:endParaRPr>
          </a:p>
        </p:txBody>
      </p:sp>
      <p:sp>
        <p:nvSpPr>
          <p:cNvPr id="59" name="文本框 58">
            <a:extLst>
              <a:ext uri="{FF2B5EF4-FFF2-40B4-BE49-F238E27FC236}">
                <a16:creationId xmlns:a16="http://schemas.microsoft.com/office/drawing/2014/main" id="{AA880CC5-19BA-41C3-A3A9-D7627129F4CC}"/>
              </a:ext>
            </a:extLst>
          </p:cNvPr>
          <p:cNvSpPr txBox="1"/>
          <p:nvPr/>
        </p:nvSpPr>
        <p:spPr>
          <a:xfrm>
            <a:off x="7814996" y="2654678"/>
            <a:ext cx="973343" cy="523220"/>
          </a:xfrm>
          <a:prstGeom prst="rect">
            <a:avLst/>
          </a:prstGeom>
          <a:noFill/>
        </p:spPr>
        <p:txBody>
          <a:bodyPr wrap="none" rtlCol="0">
            <a:spAutoFit/>
          </a:bodyPr>
          <a:lstStyle/>
          <a:p>
            <a:pPr algn="ctr"/>
            <a:r>
              <a:rPr lang="en-US" altLang="zh-CN" sz="2800" kern="0" dirty="0">
                <a:solidFill>
                  <a:schemeClr val="accent1"/>
                </a:solidFill>
                <a:cs typeface="+mn-ea"/>
                <a:sym typeface="+mn-lt"/>
              </a:rPr>
              <a:t>2020</a:t>
            </a:r>
            <a:endParaRPr lang="zh-CN" altLang="en-US" sz="2800" kern="0" dirty="0">
              <a:solidFill>
                <a:schemeClr val="accent1"/>
              </a:solidFill>
              <a:cs typeface="+mn-ea"/>
              <a:sym typeface="+mn-lt"/>
            </a:endParaRPr>
          </a:p>
        </p:txBody>
      </p:sp>
      <p:sp>
        <p:nvSpPr>
          <p:cNvPr id="60" name="文本框 59">
            <a:extLst>
              <a:ext uri="{FF2B5EF4-FFF2-40B4-BE49-F238E27FC236}">
                <a16:creationId xmlns:a16="http://schemas.microsoft.com/office/drawing/2014/main" id="{C3AF7A62-DF7D-4FA4-A767-972012B0A5B4}"/>
              </a:ext>
            </a:extLst>
          </p:cNvPr>
          <p:cNvSpPr txBox="1"/>
          <p:nvPr/>
        </p:nvSpPr>
        <p:spPr>
          <a:xfrm>
            <a:off x="10020662" y="2181222"/>
            <a:ext cx="973343" cy="523220"/>
          </a:xfrm>
          <a:prstGeom prst="rect">
            <a:avLst/>
          </a:prstGeom>
          <a:noFill/>
        </p:spPr>
        <p:txBody>
          <a:bodyPr wrap="none" rtlCol="0">
            <a:spAutoFit/>
          </a:bodyPr>
          <a:lstStyle/>
          <a:p>
            <a:pPr algn="ctr"/>
            <a:r>
              <a:rPr lang="en-US" altLang="zh-CN" sz="2800" kern="0" dirty="0">
                <a:solidFill>
                  <a:schemeClr val="accent1"/>
                </a:solidFill>
                <a:cs typeface="+mn-ea"/>
                <a:sym typeface="+mn-lt"/>
              </a:rPr>
              <a:t>2021</a:t>
            </a:r>
            <a:endParaRPr lang="zh-CN" altLang="en-US" sz="2800" kern="0" dirty="0">
              <a:solidFill>
                <a:schemeClr val="accent1"/>
              </a:solidFill>
              <a:cs typeface="+mn-ea"/>
              <a:sym typeface="+mn-lt"/>
            </a:endParaRPr>
          </a:p>
        </p:txBody>
      </p:sp>
      <p:sp>
        <p:nvSpPr>
          <p:cNvPr id="67" name="文本框 66">
            <a:extLst>
              <a:ext uri="{FF2B5EF4-FFF2-40B4-BE49-F238E27FC236}">
                <a16:creationId xmlns:a16="http://schemas.microsoft.com/office/drawing/2014/main" id="{867D3D1A-2245-52A4-E126-361350E94FDC}"/>
              </a:ext>
            </a:extLst>
          </p:cNvPr>
          <p:cNvSpPr txBox="1"/>
          <p:nvPr/>
        </p:nvSpPr>
        <p:spPr>
          <a:xfrm>
            <a:off x="4068239" y="0"/>
            <a:ext cx="2236510" cy="1323439"/>
          </a:xfrm>
          <a:prstGeom prst="rect">
            <a:avLst/>
          </a:prstGeom>
          <a:noFill/>
        </p:spPr>
        <p:txBody>
          <a:bodyPr wrap="none" rtlCol="0">
            <a:spAutoFit/>
          </a:bodyPr>
          <a:lstStyle/>
          <a:p>
            <a:r>
              <a:rPr lang="zh-CN" altLang="en-US" sz="8000"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重要</a:t>
            </a:r>
          </a:p>
        </p:txBody>
      </p:sp>
      <p:sp>
        <p:nvSpPr>
          <p:cNvPr id="68" name="文本框 67">
            <a:extLst>
              <a:ext uri="{FF2B5EF4-FFF2-40B4-BE49-F238E27FC236}">
                <a16:creationId xmlns:a16="http://schemas.microsoft.com/office/drawing/2014/main" id="{5572201C-5EE0-9B6E-1593-20AF091343F3}"/>
              </a:ext>
            </a:extLst>
          </p:cNvPr>
          <p:cNvSpPr txBox="1"/>
          <p:nvPr/>
        </p:nvSpPr>
        <p:spPr>
          <a:xfrm>
            <a:off x="6084463" y="116632"/>
            <a:ext cx="1415772" cy="830997"/>
          </a:xfrm>
          <a:prstGeom prst="rect">
            <a:avLst/>
          </a:prstGeom>
          <a:noFill/>
        </p:spPr>
        <p:txBody>
          <a:bodyPr wrap="none" rtlCol="0">
            <a:spAutoFit/>
          </a:bodyPr>
          <a:lstStyle/>
          <a:p>
            <a:r>
              <a:rPr lang="zh-CN" altLang="en-US" sz="4800"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论述</a:t>
            </a:r>
          </a:p>
        </p:txBody>
      </p:sp>
      <p:sp>
        <p:nvSpPr>
          <p:cNvPr id="69" name="文本框 68">
            <a:extLst>
              <a:ext uri="{FF2B5EF4-FFF2-40B4-BE49-F238E27FC236}">
                <a16:creationId xmlns:a16="http://schemas.microsoft.com/office/drawing/2014/main" id="{80499AA3-6248-B1F3-0071-E195A662F370}"/>
              </a:ext>
            </a:extLst>
          </p:cNvPr>
          <p:cNvSpPr txBox="1"/>
          <p:nvPr/>
        </p:nvSpPr>
        <p:spPr>
          <a:xfrm>
            <a:off x="6095286" y="833378"/>
            <a:ext cx="2028476" cy="307777"/>
          </a:xfrm>
          <a:prstGeom prst="rect">
            <a:avLst/>
          </a:prstGeom>
          <a:noFill/>
        </p:spPr>
        <p:txBody>
          <a:bodyPr wrap="square">
            <a:spAutoFit/>
          </a:bodyPr>
          <a:lstStyle/>
          <a:p>
            <a:r>
              <a:rPr lang="en-US" altLang="zh-CN" sz="1400" b="1"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Important discussion</a:t>
            </a:r>
            <a:endParaRPr lang="zh-CN" altLang="en-US" sz="1400" b="1"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endParaRPr>
          </a:p>
        </p:txBody>
      </p:sp>
    </p:spTree>
    <p:custDataLst>
      <p:tags r:id="rId1"/>
    </p:custDataLst>
    <p:extLst>
      <p:ext uri="{BB962C8B-B14F-4D97-AF65-F5344CB8AC3E}">
        <p14:creationId xmlns:p14="http://schemas.microsoft.com/office/powerpoint/2010/main" val="45405086"/>
      </p:ext>
    </p:extLst>
  </p:cSld>
  <p:clrMapOvr>
    <a:masterClrMapping/>
  </p:clrMapOvr>
  <mc:AlternateContent xmlns:mc="http://schemas.openxmlformats.org/markup-compatibility/2006" xmlns:p14="http://schemas.microsoft.com/office/powerpoint/2010/main">
    <mc:Choice Requires="p14">
      <p:transition p14:dur="0" advTm="500"/>
    </mc:Choice>
    <mc:Fallback xmlns="">
      <p:transition advTm="5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63" name="矩形 6">
            <a:extLst>
              <a:ext uri="{FF2B5EF4-FFF2-40B4-BE49-F238E27FC236}">
                <a16:creationId xmlns:a16="http://schemas.microsoft.com/office/drawing/2014/main" id="{2F617B7F-6BE2-4D5D-9EF5-17A7F4379D31}"/>
              </a:ext>
            </a:extLst>
          </p:cNvPr>
          <p:cNvSpPr>
            <a:spLocks noChangeArrowheads="1"/>
          </p:cNvSpPr>
          <p:nvPr/>
        </p:nvSpPr>
        <p:spPr bwMode="auto">
          <a:xfrm>
            <a:off x="5961763" y="1753386"/>
            <a:ext cx="328283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800" i="0" u="none" strike="noStrike" kern="1200" cap="none" spc="0" normalizeH="0" baseline="0" noProof="0" dirty="0">
                <a:ln>
                  <a:noFill/>
                </a:ln>
                <a:gradFill flip="none" rotWithShape="1">
                  <a:gsLst>
                    <a:gs pos="0">
                      <a:schemeClr val="accent2"/>
                    </a:gs>
                    <a:gs pos="100000">
                      <a:schemeClr val="accent1"/>
                    </a:gs>
                  </a:gsLst>
                  <a:lin ang="5400000" scaled="1"/>
                  <a:tileRect/>
                </a:gradFill>
                <a:effectLst/>
                <a:uLnTx/>
                <a:uFillTx/>
                <a:latin typeface="+mn-lt"/>
                <a:ea typeface="+mn-ea"/>
                <a:cs typeface="+mn-ea"/>
                <a:sym typeface="+mn-lt"/>
              </a:rPr>
              <a:t>请在此处添加标题</a:t>
            </a:r>
          </a:p>
        </p:txBody>
      </p:sp>
      <p:sp>
        <p:nvSpPr>
          <p:cNvPr id="69" name="矩形 6">
            <a:extLst>
              <a:ext uri="{FF2B5EF4-FFF2-40B4-BE49-F238E27FC236}">
                <a16:creationId xmlns:a16="http://schemas.microsoft.com/office/drawing/2014/main" id="{B6DB4DF8-9514-4B0F-99FE-228604FB484B}"/>
              </a:ext>
            </a:extLst>
          </p:cNvPr>
          <p:cNvSpPr>
            <a:spLocks noChangeArrowheads="1"/>
          </p:cNvSpPr>
          <p:nvPr/>
        </p:nvSpPr>
        <p:spPr bwMode="auto">
          <a:xfrm>
            <a:off x="6371808" y="2812231"/>
            <a:ext cx="328283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800" i="0" u="none" strike="noStrike" kern="1200" cap="none" spc="0" normalizeH="0" baseline="0" noProof="0" dirty="0">
                <a:ln>
                  <a:noFill/>
                </a:ln>
                <a:gradFill flip="none" rotWithShape="1">
                  <a:gsLst>
                    <a:gs pos="0">
                      <a:schemeClr val="accent2"/>
                    </a:gs>
                    <a:gs pos="100000">
                      <a:schemeClr val="accent1"/>
                    </a:gs>
                  </a:gsLst>
                  <a:lin ang="5400000" scaled="1"/>
                  <a:tileRect/>
                </a:gradFill>
                <a:effectLst/>
                <a:uLnTx/>
                <a:uFillTx/>
                <a:latin typeface="+mn-lt"/>
                <a:ea typeface="+mn-ea"/>
                <a:cs typeface="+mn-ea"/>
                <a:sym typeface="+mn-lt"/>
              </a:rPr>
              <a:t>请在此处添加标题</a:t>
            </a:r>
          </a:p>
        </p:txBody>
      </p:sp>
      <p:sp>
        <p:nvSpPr>
          <p:cNvPr id="70" name="矩形 6">
            <a:extLst>
              <a:ext uri="{FF2B5EF4-FFF2-40B4-BE49-F238E27FC236}">
                <a16:creationId xmlns:a16="http://schemas.microsoft.com/office/drawing/2014/main" id="{4368CBD8-B35E-49C3-9A8C-8D198CEDDB6A}"/>
              </a:ext>
            </a:extLst>
          </p:cNvPr>
          <p:cNvSpPr>
            <a:spLocks noChangeArrowheads="1"/>
          </p:cNvSpPr>
          <p:nvPr/>
        </p:nvSpPr>
        <p:spPr bwMode="auto">
          <a:xfrm>
            <a:off x="6194567" y="3871076"/>
            <a:ext cx="328283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800" i="0" u="none" strike="noStrike" kern="1200" cap="none" spc="0" normalizeH="0" baseline="0" noProof="0" dirty="0">
                <a:ln>
                  <a:noFill/>
                </a:ln>
                <a:gradFill flip="none" rotWithShape="1">
                  <a:gsLst>
                    <a:gs pos="0">
                      <a:schemeClr val="accent2"/>
                    </a:gs>
                    <a:gs pos="100000">
                      <a:schemeClr val="accent1"/>
                    </a:gs>
                  </a:gsLst>
                  <a:lin ang="5400000" scaled="1"/>
                  <a:tileRect/>
                </a:gradFill>
                <a:effectLst/>
                <a:uLnTx/>
                <a:uFillTx/>
                <a:latin typeface="+mn-lt"/>
                <a:ea typeface="+mn-ea"/>
                <a:cs typeface="+mn-ea"/>
                <a:sym typeface="+mn-lt"/>
              </a:rPr>
              <a:t>请在此处添加标题</a:t>
            </a:r>
          </a:p>
        </p:txBody>
      </p:sp>
      <p:sp>
        <p:nvSpPr>
          <p:cNvPr id="71" name="矩形 6">
            <a:extLst>
              <a:ext uri="{FF2B5EF4-FFF2-40B4-BE49-F238E27FC236}">
                <a16:creationId xmlns:a16="http://schemas.microsoft.com/office/drawing/2014/main" id="{20BF0677-F263-4F95-B5B0-34541D8E8111}"/>
              </a:ext>
            </a:extLst>
          </p:cNvPr>
          <p:cNvSpPr>
            <a:spLocks noChangeArrowheads="1"/>
          </p:cNvSpPr>
          <p:nvPr/>
        </p:nvSpPr>
        <p:spPr bwMode="auto">
          <a:xfrm>
            <a:off x="6588166" y="4929922"/>
            <a:ext cx="328283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800" i="0" u="none" strike="noStrike" kern="1200" cap="none" spc="0" normalizeH="0" baseline="0" noProof="0" dirty="0">
                <a:ln>
                  <a:noFill/>
                </a:ln>
                <a:gradFill flip="none" rotWithShape="1">
                  <a:gsLst>
                    <a:gs pos="0">
                      <a:schemeClr val="accent2"/>
                    </a:gs>
                    <a:gs pos="100000">
                      <a:schemeClr val="accent1"/>
                    </a:gs>
                  </a:gsLst>
                  <a:lin ang="5400000" scaled="1"/>
                  <a:tileRect/>
                </a:gradFill>
                <a:effectLst/>
                <a:uLnTx/>
                <a:uFillTx/>
                <a:latin typeface="+mn-lt"/>
                <a:ea typeface="+mn-ea"/>
                <a:cs typeface="+mn-ea"/>
                <a:sym typeface="+mn-lt"/>
              </a:rPr>
              <a:t>请在此处添加标题</a:t>
            </a:r>
          </a:p>
        </p:txBody>
      </p:sp>
      <p:grpSp>
        <p:nvGrpSpPr>
          <p:cNvPr id="4" name="组合 3">
            <a:extLst>
              <a:ext uri="{FF2B5EF4-FFF2-40B4-BE49-F238E27FC236}">
                <a16:creationId xmlns:a16="http://schemas.microsoft.com/office/drawing/2014/main" id="{2F75042A-FF63-325F-36A0-FDBA0DBBAB71}"/>
              </a:ext>
            </a:extLst>
          </p:cNvPr>
          <p:cNvGrpSpPr/>
          <p:nvPr/>
        </p:nvGrpSpPr>
        <p:grpSpPr>
          <a:xfrm>
            <a:off x="4259796" y="1845673"/>
            <a:ext cx="1710633" cy="329081"/>
            <a:chOff x="4259796" y="1845673"/>
            <a:chExt cx="1710633" cy="329081"/>
          </a:xfrm>
        </p:grpSpPr>
        <p:cxnSp>
          <p:nvCxnSpPr>
            <p:cNvPr id="40" name="直接连接符 39">
              <a:extLst>
                <a:ext uri="{FF2B5EF4-FFF2-40B4-BE49-F238E27FC236}">
                  <a16:creationId xmlns:a16="http://schemas.microsoft.com/office/drawing/2014/main" id="{BC46D626-5A6A-47D7-B6E4-59EB89F7B920}"/>
                </a:ext>
              </a:extLst>
            </p:cNvPr>
            <p:cNvCxnSpPr>
              <a:cxnSpLocks/>
            </p:cNvCxnSpPr>
            <p:nvPr/>
          </p:nvCxnSpPr>
          <p:spPr>
            <a:xfrm>
              <a:off x="4259796" y="2010606"/>
              <a:ext cx="1545375" cy="0"/>
            </a:xfrm>
            <a:prstGeom prst="line">
              <a:avLst/>
            </a:prstGeom>
            <a:ln w="25400">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 name="椭圆 1">
              <a:extLst>
                <a:ext uri="{FF2B5EF4-FFF2-40B4-BE49-F238E27FC236}">
                  <a16:creationId xmlns:a16="http://schemas.microsoft.com/office/drawing/2014/main" id="{35D6BDC6-018D-4B4F-A6D7-8A77A119C1ED}"/>
                </a:ext>
              </a:extLst>
            </p:cNvPr>
            <p:cNvSpPr/>
            <p:nvPr/>
          </p:nvSpPr>
          <p:spPr>
            <a:xfrm>
              <a:off x="5641348" y="1845673"/>
              <a:ext cx="329081" cy="329081"/>
            </a:xfrm>
            <a:prstGeom prst="ellipse">
              <a:avLst/>
            </a:prstGeom>
            <a:gradFill>
              <a:gsLst>
                <a:gs pos="0">
                  <a:schemeClr val="accent2"/>
                </a:gs>
                <a:gs pos="100000">
                  <a:schemeClr val="accent2">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a:extLst>
                <a:ext uri="{FF2B5EF4-FFF2-40B4-BE49-F238E27FC236}">
                  <a16:creationId xmlns:a16="http://schemas.microsoft.com/office/drawing/2014/main" id="{AE9BA68B-D77D-4ED9-8A0E-4BF72593D7E1}"/>
                </a:ext>
              </a:extLst>
            </p:cNvPr>
            <p:cNvSpPr/>
            <p:nvPr/>
          </p:nvSpPr>
          <p:spPr>
            <a:xfrm flipV="1">
              <a:off x="5710472" y="1914797"/>
              <a:ext cx="190833" cy="1908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7">
            <a:extLst>
              <a:ext uri="{FF2B5EF4-FFF2-40B4-BE49-F238E27FC236}">
                <a16:creationId xmlns:a16="http://schemas.microsoft.com/office/drawing/2014/main" id="{E122FF66-46B9-823D-6AB3-CA0ACA39B651}"/>
              </a:ext>
            </a:extLst>
          </p:cNvPr>
          <p:cNvGrpSpPr/>
          <p:nvPr/>
        </p:nvGrpSpPr>
        <p:grpSpPr>
          <a:xfrm>
            <a:off x="3683732" y="2908251"/>
            <a:ext cx="2751587" cy="329081"/>
            <a:chOff x="3683732" y="2908251"/>
            <a:chExt cx="2751587" cy="329081"/>
          </a:xfrm>
        </p:grpSpPr>
        <p:cxnSp>
          <p:nvCxnSpPr>
            <p:cNvPr id="44" name="直接连接符 43">
              <a:extLst>
                <a:ext uri="{FF2B5EF4-FFF2-40B4-BE49-F238E27FC236}">
                  <a16:creationId xmlns:a16="http://schemas.microsoft.com/office/drawing/2014/main" id="{AD3A3AAB-E954-43DA-8226-35D007F17371}"/>
                </a:ext>
              </a:extLst>
            </p:cNvPr>
            <p:cNvCxnSpPr>
              <a:cxnSpLocks/>
            </p:cNvCxnSpPr>
            <p:nvPr/>
          </p:nvCxnSpPr>
          <p:spPr>
            <a:xfrm>
              <a:off x="3683732" y="3070915"/>
              <a:ext cx="2587047" cy="0"/>
            </a:xfrm>
            <a:prstGeom prst="line">
              <a:avLst/>
            </a:prstGeom>
            <a:ln w="25400">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6" name="椭圆 35">
              <a:extLst>
                <a:ext uri="{FF2B5EF4-FFF2-40B4-BE49-F238E27FC236}">
                  <a16:creationId xmlns:a16="http://schemas.microsoft.com/office/drawing/2014/main" id="{C1320F15-00FF-4086-82B5-5AC3ED2B5E7D}"/>
                </a:ext>
              </a:extLst>
            </p:cNvPr>
            <p:cNvSpPr/>
            <p:nvPr/>
          </p:nvSpPr>
          <p:spPr>
            <a:xfrm>
              <a:off x="6106238" y="2908251"/>
              <a:ext cx="329081" cy="329081"/>
            </a:xfrm>
            <a:prstGeom prst="ellipse">
              <a:avLst/>
            </a:prstGeom>
            <a:gradFill>
              <a:gsLst>
                <a:gs pos="0">
                  <a:schemeClr val="accent2"/>
                </a:gs>
                <a:gs pos="100000">
                  <a:schemeClr val="accent2">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椭圆 37">
              <a:extLst>
                <a:ext uri="{FF2B5EF4-FFF2-40B4-BE49-F238E27FC236}">
                  <a16:creationId xmlns:a16="http://schemas.microsoft.com/office/drawing/2014/main" id="{4856BB8C-1889-4175-8820-78986C7F2200}"/>
                </a:ext>
              </a:extLst>
            </p:cNvPr>
            <p:cNvSpPr/>
            <p:nvPr/>
          </p:nvSpPr>
          <p:spPr>
            <a:xfrm flipV="1">
              <a:off x="6175362" y="2977375"/>
              <a:ext cx="190833" cy="1908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9" name="组合 8">
            <a:extLst>
              <a:ext uri="{FF2B5EF4-FFF2-40B4-BE49-F238E27FC236}">
                <a16:creationId xmlns:a16="http://schemas.microsoft.com/office/drawing/2014/main" id="{38E97C65-FD53-F3BE-6413-2EDD0D5012AE}"/>
              </a:ext>
            </a:extLst>
          </p:cNvPr>
          <p:cNvGrpSpPr/>
          <p:nvPr/>
        </p:nvGrpSpPr>
        <p:grpSpPr>
          <a:xfrm>
            <a:off x="3863752" y="3966289"/>
            <a:ext cx="2262551" cy="329081"/>
            <a:chOff x="3863752" y="3966289"/>
            <a:chExt cx="2262551" cy="329081"/>
          </a:xfrm>
        </p:grpSpPr>
        <p:cxnSp>
          <p:nvCxnSpPr>
            <p:cNvPr id="52" name="直接连接符 51">
              <a:extLst>
                <a:ext uri="{FF2B5EF4-FFF2-40B4-BE49-F238E27FC236}">
                  <a16:creationId xmlns:a16="http://schemas.microsoft.com/office/drawing/2014/main" id="{8FA5A0E2-52E1-40B7-A9B1-11307D055DB3}"/>
                </a:ext>
              </a:extLst>
            </p:cNvPr>
            <p:cNvCxnSpPr>
              <a:cxnSpLocks/>
            </p:cNvCxnSpPr>
            <p:nvPr/>
          </p:nvCxnSpPr>
          <p:spPr>
            <a:xfrm>
              <a:off x="3863752" y="4131224"/>
              <a:ext cx="2174223" cy="0"/>
            </a:xfrm>
            <a:prstGeom prst="line">
              <a:avLst/>
            </a:prstGeom>
            <a:ln w="25400">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3" name="椭圆 42">
              <a:extLst>
                <a:ext uri="{FF2B5EF4-FFF2-40B4-BE49-F238E27FC236}">
                  <a16:creationId xmlns:a16="http://schemas.microsoft.com/office/drawing/2014/main" id="{54400227-D79E-4666-8D3F-D0004D3609F6}"/>
                </a:ext>
              </a:extLst>
            </p:cNvPr>
            <p:cNvSpPr/>
            <p:nvPr/>
          </p:nvSpPr>
          <p:spPr>
            <a:xfrm>
              <a:off x="5797222" y="3966289"/>
              <a:ext cx="329081" cy="329081"/>
            </a:xfrm>
            <a:prstGeom prst="ellipse">
              <a:avLst/>
            </a:prstGeom>
            <a:gradFill>
              <a:gsLst>
                <a:gs pos="0">
                  <a:schemeClr val="accent2"/>
                </a:gs>
                <a:gs pos="100000">
                  <a:schemeClr val="accent2">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a:extLst>
                <a:ext uri="{FF2B5EF4-FFF2-40B4-BE49-F238E27FC236}">
                  <a16:creationId xmlns:a16="http://schemas.microsoft.com/office/drawing/2014/main" id="{61754456-6AA6-4125-8D1A-8C6B6AF67673}"/>
                </a:ext>
              </a:extLst>
            </p:cNvPr>
            <p:cNvSpPr/>
            <p:nvPr/>
          </p:nvSpPr>
          <p:spPr>
            <a:xfrm flipV="1">
              <a:off x="5866346" y="4035413"/>
              <a:ext cx="190833" cy="1908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0" name="组合 9">
            <a:extLst>
              <a:ext uri="{FF2B5EF4-FFF2-40B4-BE49-F238E27FC236}">
                <a16:creationId xmlns:a16="http://schemas.microsoft.com/office/drawing/2014/main" id="{BB6F65D5-B68D-5851-11C0-68BEB37D6DC0}"/>
              </a:ext>
            </a:extLst>
          </p:cNvPr>
          <p:cNvGrpSpPr/>
          <p:nvPr/>
        </p:nvGrpSpPr>
        <p:grpSpPr>
          <a:xfrm>
            <a:off x="3683732" y="5031010"/>
            <a:ext cx="2984391" cy="329081"/>
            <a:chOff x="3683732" y="5031010"/>
            <a:chExt cx="2984391" cy="329081"/>
          </a:xfrm>
        </p:grpSpPr>
        <p:cxnSp>
          <p:nvCxnSpPr>
            <p:cNvPr id="3" name="直接连接符 2">
              <a:extLst>
                <a:ext uri="{FF2B5EF4-FFF2-40B4-BE49-F238E27FC236}">
                  <a16:creationId xmlns:a16="http://schemas.microsoft.com/office/drawing/2014/main" id="{B1B2B1AE-1665-440D-897F-1B826480671A}"/>
                </a:ext>
              </a:extLst>
            </p:cNvPr>
            <p:cNvCxnSpPr>
              <a:cxnSpLocks/>
            </p:cNvCxnSpPr>
            <p:nvPr/>
          </p:nvCxnSpPr>
          <p:spPr>
            <a:xfrm>
              <a:off x="3683732" y="5191532"/>
              <a:ext cx="2819851" cy="0"/>
            </a:xfrm>
            <a:prstGeom prst="line">
              <a:avLst/>
            </a:prstGeom>
            <a:ln w="25400">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9" name="椭圆 48">
              <a:extLst>
                <a:ext uri="{FF2B5EF4-FFF2-40B4-BE49-F238E27FC236}">
                  <a16:creationId xmlns:a16="http://schemas.microsoft.com/office/drawing/2014/main" id="{887FC18C-7624-4C87-9963-2A1B1D6D5A8C}"/>
                </a:ext>
              </a:extLst>
            </p:cNvPr>
            <p:cNvSpPr/>
            <p:nvPr/>
          </p:nvSpPr>
          <p:spPr>
            <a:xfrm>
              <a:off x="6339042" y="5031010"/>
              <a:ext cx="329081" cy="329081"/>
            </a:xfrm>
            <a:prstGeom prst="ellipse">
              <a:avLst/>
            </a:prstGeom>
            <a:gradFill>
              <a:gsLst>
                <a:gs pos="0">
                  <a:schemeClr val="accent2"/>
                </a:gs>
                <a:gs pos="100000">
                  <a:schemeClr val="accent2">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a:extLst>
                <a:ext uri="{FF2B5EF4-FFF2-40B4-BE49-F238E27FC236}">
                  <a16:creationId xmlns:a16="http://schemas.microsoft.com/office/drawing/2014/main" id="{1B27BEA0-8801-48DD-A075-F9FB021A7156}"/>
                </a:ext>
              </a:extLst>
            </p:cNvPr>
            <p:cNvSpPr/>
            <p:nvPr/>
          </p:nvSpPr>
          <p:spPr>
            <a:xfrm flipV="1">
              <a:off x="6408166" y="5100134"/>
              <a:ext cx="190833" cy="1908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p14:dur="0" advTm="500"/>
    </mc:Choice>
    <mc:Fallback xmlns="">
      <p:transition advTm="5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标题 1">
            <a:extLst>
              <a:ext uri="{FF2B5EF4-FFF2-40B4-BE49-F238E27FC236}">
                <a16:creationId xmlns:a16="http://schemas.microsoft.com/office/drawing/2014/main" id="{7B981BB5-F44C-454F-8B91-5365ACF3AF80}"/>
              </a:ext>
            </a:extLst>
          </p:cNvPr>
          <p:cNvSpPr>
            <a:spLocks noChangeArrowheads="1"/>
          </p:cNvSpPr>
          <p:nvPr/>
        </p:nvSpPr>
        <p:spPr bwMode="auto">
          <a:xfrm>
            <a:off x="1847216" y="587393"/>
            <a:ext cx="2698175" cy="3154710"/>
          </a:xfrm>
          <a:prstGeom prst="rect">
            <a:avLst/>
          </a:prstGeom>
          <a:noFill/>
          <a:ln>
            <a:noFill/>
          </a:ln>
          <a:effectLst>
            <a:outerShdw blurRad="101600" dist="38100" dir="5400000" algn="t" rotWithShape="0">
              <a:srgbClr val="C00000">
                <a:alpha val="21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defTabSz="1097280" fontAlgn="base">
              <a:spcBef>
                <a:spcPct val="0"/>
              </a:spcBef>
              <a:spcAft>
                <a:spcPct val="0"/>
              </a:spcAft>
              <a:defRPr/>
            </a:pPr>
            <a:r>
              <a:rPr lang="zh-CN" altLang="en-US" sz="19900" b="1" spc="-300" dirty="0">
                <a:gradFill flip="none" rotWithShape="1">
                  <a:gsLst>
                    <a:gs pos="26000">
                      <a:schemeClr val="accent2">
                        <a:lumMod val="70000"/>
                        <a:lumOff val="30000"/>
                      </a:schemeClr>
                    </a:gs>
                    <a:gs pos="91000">
                      <a:schemeClr val="accent1"/>
                    </a:gs>
                  </a:gsLst>
                  <a:lin ang="5400000" scaled="1"/>
                  <a:tileRect/>
                </a:gradFill>
                <a:latin typeface="思源黑体 CN Bold" panose="020B0800000000000000" pitchFamily="34" charset="-122"/>
                <a:ea typeface="思源黑体 CN Bold" panose="020B0800000000000000" pitchFamily="34" charset="-122"/>
                <a:cs typeface="+mn-ea"/>
                <a:sym typeface="+mn-lt"/>
              </a:rPr>
              <a:t>谢</a:t>
            </a:r>
          </a:p>
        </p:txBody>
      </p:sp>
      <p:sp>
        <p:nvSpPr>
          <p:cNvPr id="149" name="标题 1">
            <a:extLst>
              <a:ext uri="{FF2B5EF4-FFF2-40B4-BE49-F238E27FC236}">
                <a16:creationId xmlns:a16="http://schemas.microsoft.com/office/drawing/2014/main" id="{38DD95A2-63A4-440C-AD4D-4AE540A86B94}"/>
              </a:ext>
            </a:extLst>
          </p:cNvPr>
          <p:cNvSpPr>
            <a:spLocks noChangeArrowheads="1"/>
          </p:cNvSpPr>
          <p:nvPr/>
        </p:nvSpPr>
        <p:spPr bwMode="auto">
          <a:xfrm>
            <a:off x="4062477" y="1322182"/>
            <a:ext cx="2274982" cy="2646878"/>
          </a:xfrm>
          <a:prstGeom prst="rect">
            <a:avLst/>
          </a:prstGeom>
          <a:noFill/>
          <a:ln>
            <a:noFill/>
          </a:ln>
          <a:effectLst>
            <a:outerShdw blurRad="101600" dist="38100" dir="5400000" algn="t" rotWithShape="0">
              <a:srgbClr val="C00000">
                <a:alpha val="21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defTabSz="1097280" fontAlgn="base">
              <a:spcBef>
                <a:spcPct val="0"/>
              </a:spcBef>
              <a:spcAft>
                <a:spcPct val="0"/>
              </a:spcAft>
              <a:defRPr/>
            </a:pPr>
            <a:r>
              <a:rPr lang="zh-CN" altLang="en-US" sz="19900" b="1" spc="-300" dirty="0">
                <a:gradFill flip="none" rotWithShape="1">
                  <a:gsLst>
                    <a:gs pos="26000">
                      <a:schemeClr val="accent2">
                        <a:lumMod val="70000"/>
                        <a:lumOff val="30000"/>
                      </a:schemeClr>
                    </a:gs>
                    <a:gs pos="91000">
                      <a:schemeClr val="accent1"/>
                    </a:gs>
                  </a:gsLst>
                  <a:lin ang="5400000" scaled="1"/>
                  <a:tileRect/>
                </a:gradFill>
                <a:latin typeface="思源黑体 CN Bold" panose="020B0800000000000000" pitchFamily="34" charset="-122"/>
                <a:ea typeface="思源黑体 CN Bold" panose="020B0800000000000000" pitchFamily="34" charset="-122"/>
                <a:cs typeface="+mn-ea"/>
                <a:sym typeface="+mn-lt"/>
              </a:rPr>
              <a:t>谢</a:t>
            </a:r>
          </a:p>
        </p:txBody>
      </p:sp>
      <p:sp>
        <p:nvSpPr>
          <p:cNvPr id="150" name="标题 1">
            <a:extLst>
              <a:ext uri="{FF2B5EF4-FFF2-40B4-BE49-F238E27FC236}">
                <a16:creationId xmlns:a16="http://schemas.microsoft.com/office/drawing/2014/main" id="{839BDE12-B7FC-4D59-81D7-F537F35AF8C2}"/>
              </a:ext>
            </a:extLst>
          </p:cNvPr>
          <p:cNvSpPr>
            <a:spLocks noChangeArrowheads="1"/>
          </p:cNvSpPr>
          <p:nvPr/>
        </p:nvSpPr>
        <p:spPr bwMode="auto">
          <a:xfrm>
            <a:off x="5854547" y="642603"/>
            <a:ext cx="2698175" cy="3154710"/>
          </a:xfrm>
          <a:prstGeom prst="rect">
            <a:avLst/>
          </a:prstGeom>
          <a:noFill/>
          <a:ln>
            <a:noFill/>
          </a:ln>
          <a:effectLst>
            <a:outerShdw blurRad="101600" dist="38100" dir="5400000" algn="t" rotWithShape="0">
              <a:srgbClr val="C00000">
                <a:alpha val="21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defTabSz="1097280" fontAlgn="base">
              <a:spcBef>
                <a:spcPct val="0"/>
              </a:spcBef>
              <a:spcAft>
                <a:spcPct val="0"/>
              </a:spcAft>
              <a:defRPr/>
            </a:pPr>
            <a:r>
              <a:rPr lang="zh-CN" altLang="en-US" sz="19900" b="1" spc="-300" dirty="0">
                <a:gradFill flip="none" rotWithShape="1">
                  <a:gsLst>
                    <a:gs pos="26000">
                      <a:schemeClr val="accent2">
                        <a:lumMod val="70000"/>
                        <a:lumOff val="30000"/>
                      </a:schemeClr>
                    </a:gs>
                    <a:gs pos="91000">
                      <a:schemeClr val="accent1"/>
                    </a:gs>
                  </a:gsLst>
                  <a:lin ang="5400000" scaled="1"/>
                  <a:tileRect/>
                </a:gradFill>
                <a:latin typeface="思源黑体 CN Bold" panose="020B0800000000000000" pitchFamily="34" charset="-122"/>
                <a:ea typeface="思源黑体 CN Bold" panose="020B0800000000000000" pitchFamily="34" charset="-122"/>
                <a:cs typeface="+mn-ea"/>
                <a:sym typeface="+mn-lt"/>
              </a:rPr>
              <a:t>欣</a:t>
            </a:r>
          </a:p>
        </p:txBody>
      </p:sp>
      <p:sp>
        <p:nvSpPr>
          <p:cNvPr id="151" name="标题 1">
            <a:extLst>
              <a:ext uri="{FF2B5EF4-FFF2-40B4-BE49-F238E27FC236}">
                <a16:creationId xmlns:a16="http://schemas.microsoft.com/office/drawing/2014/main" id="{B8C8DA68-6769-44E5-A443-99E6B2EACF66}"/>
              </a:ext>
            </a:extLst>
          </p:cNvPr>
          <p:cNvSpPr>
            <a:spLocks noChangeArrowheads="1"/>
          </p:cNvSpPr>
          <p:nvPr/>
        </p:nvSpPr>
        <p:spPr bwMode="auto">
          <a:xfrm>
            <a:off x="8069805" y="1322182"/>
            <a:ext cx="2274982" cy="2646878"/>
          </a:xfrm>
          <a:prstGeom prst="rect">
            <a:avLst/>
          </a:prstGeom>
          <a:noFill/>
          <a:ln>
            <a:noFill/>
          </a:ln>
          <a:effectLst>
            <a:outerShdw blurRad="101600" dist="38100" dir="5400000" algn="t" rotWithShape="0">
              <a:srgbClr val="C00000">
                <a:alpha val="21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defTabSz="1097280" fontAlgn="base">
              <a:spcBef>
                <a:spcPct val="0"/>
              </a:spcBef>
              <a:spcAft>
                <a:spcPct val="0"/>
              </a:spcAft>
              <a:defRPr/>
            </a:pPr>
            <a:r>
              <a:rPr lang="zh-CN" altLang="en-US" sz="19900" b="1" spc="-300" dirty="0">
                <a:gradFill flip="none" rotWithShape="1">
                  <a:gsLst>
                    <a:gs pos="26000">
                      <a:schemeClr val="accent2">
                        <a:lumMod val="70000"/>
                        <a:lumOff val="30000"/>
                      </a:schemeClr>
                    </a:gs>
                    <a:gs pos="91000">
                      <a:schemeClr val="accent1"/>
                    </a:gs>
                  </a:gsLst>
                  <a:lin ang="5400000" scaled="1"/>
                  <a:tileRect/>
                </a:gradFill>
                <a:latin typeface="思源黑体 CN Bold" panose="020B0800000000000000" pitchFamily="34" charset="-122"/>
                <a:ea typeface="思源黑体 CN Bold" panose="020B0800000000000000" pitchFamily="34" charset="-122"/>
                <a:cs typeface="+mn-ea"/>
                <a:sym typeface="+mn-lt"/>
              </a:rPr>
              <a:t>赏</a:t>
            </a:r>
          </a:p>
        </p:txBody>
      </p:sp>
    </p:spTree>
    <p:extLst>
      <p:ext uri="{BB962C8B-B14F-4D97-AF65-F5344CB8AC3E}">
        <p14:creationId xmlns:p14="http://schemas.microsoft.com/office/powerpoint/2010/main" val="3815780113"/>
      </p:ext>
    </p:extLst>
  </p:cSld>
  <p:clrMapOvr>
    <a:masterClrMapping/>
  </p:clrMapOvr>
  <mc:AlternateContent xmlns:mc="http://schemas.openxmlformats.org/markup-compatibility/2006" xmlns:p14="http://schemas.microsoft.com/office/powerpoint/2010/main">
    <mc:Choice Requires="p14">
      <p:transition p14:dur="0" advTm="500"/>
    </mc:Choice>
    <mc:Fallback xmlns="">
      <p:transition advTm="5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卡通人物&#10;&#10;描述已自动生成">
            <a:extLst>
              <a:ext uri="{FF2B5EF4-FFF2-40B4-BE49-F238E27FC236}">
                <a16:creationId xmlns:a16="http://schemas.microsoft.com/office/drawing/2014/main" id="{AC50F5BE-ED18-B8A9-51F2-319CEE1C626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cs typeface="+mn-ea"/>
              <a:sym typeface="+mn-lt"/>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cs typeface="+mn-ea"/>
                <a:sym typeface="+mn-lt"/>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cs typeface="+mn-ea"/>
                <a:sym typeface="+mn-lt"/>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cs typeface="+mn-ea"/>
                <a:sym typeface="+mn-lt"/>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cs typeface="+mn-ea"/>
                <a:sym typeface="+mn-lt"/>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cs typeface="+mn-ea"/>
                <a:sym typeface="+mn-lt"/>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cs typeface="+mn-ea"/>
                <a:sym typeface="+mn-lt"/>
              </a:endParaRPr>
            </a:p>
          </p:txBody>
        </p:sp>
      </p:grpSp>
      <p:grpSp>
        <p:nvGrpSpPr>
          <p:cNvPr id="186" name="组合 185">
            <a:extLst>
              <a:ext uri="{FF2B5EF4-FFF2-40B4-BE49-F238E27FC236}">
                <a16:creationId xmlns:a16="http://schemas.microsoft.com/office/drawing/2014/main" id="{38381E9E-6095-3315-6ECE-4E8254A0B24F}"/>
              </a:ext>
            </a:extLst>
          </p:cNvPr>
          <p:cNvGrpSpPr/>
          <p:nvPr/>
        </p:nvGrpSpPr>
        <p:grpSpPr>
          <a:xfrm>
            <a:off x="5695413" y="2510285"/>
            <a:ext cx="138195" cy="138195"/>
            <a:chOff x="5695413" y="2462660"/>
            <a:chExt cx="138195" cy="138195"/>
          </a:xfrm>
        </p:grpSpPr>
        <p:sp>
          <p:nvSpPr>
            <p:cNvPr id="17" name="Teardrop 15">
              <a:extLst>
                <a:ext uri="{FF2B5EF4-FFF2-40B4-BE49-F238E27FC236}">
                  <a16:creationId xmlns:a16="http://schemas.microsoft.com/office/drawing/2014/main" id="{7F788256-0B4E-CAD5-ED3A-4BE74440A21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cs typeface="+mn-ea"/>
                <a:sym typeface="+mn-lt"/>
              </a:endParaRPr>
            </a:p>
          </p:txBody>
        </p:sp>
        <p:sp>
          <p:nvSpPr>
            <p:cNvPr id="18" name="Oval 16">
              <a:extLst>
                <a:ext uri="{FF2B5EF4-FFF2-40B4-BE49-F238E27FC236}">
                  <a16:creationId xmlns:a16="http://schemas.microsoft.com/office/drawing/2014/main" id="{59B91561-BA96-1716-5768-A31A9D163E7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cs typeface="+mn-ea"/>
                <a:sym typeface="+mn-lt"/>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FFFF"/>
                </a:solidFill>
                <a:effectLst/>
                <a:uLnTx/>
                <a:uFillTx/>
                <a:cs typeface="+mn-ea"/>
                <a:sym typeface="+mn-lt"/>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cs typeface="+mn-ea"/>
                <a:sym typeface="+mn-lt"/>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cs typeface="+mn-ea"/>
              <a:sym typeface="+mn-lt"/>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cs typeface="+mn-ea"/>
              <a:sym typeface="+mn-lt"/>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cs typeface="+mn-ea"/>
              <a:sym typeface="+mn-lt"/>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cs typeface="+mn-ea"/>
                <a:sym typeface="+mn-lt"/>
              </a:rPr>
              <a:t>炙鸿</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474545"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cs typeface="+mn-ea"/>
                <a:sym typeface="+mn-lt"/>
              </a:rPr>
              <a:t>ZHI HONG</a:t>
            </a:r>
            <a:endParaRPr kumimoji="0" lang="zh-CN" altLang="en-US" sz="1100" b="0" i="0" u="none" strike="noStrike" kern="1200" cap="none" spc="600" normalizeH="0" baseline="0" noProof="0" dirty="0">
              <a:ln>
                <a:noFill/>
              </a:ln>
              <a:solidFill>
                <a:srgbClr val="FFFED8">
                  <a:alpha val="22000"/>
                </a:srgbClr>
              </a:solidFill>
              <a:effectLst/>
              <a:uLnTx/>
              <a:uFillTx/>
              <a:cs typeface="+mn-ea"/>
              <a:sym typeface="+mn-lt"/>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rPr>
              <a:t>秋叶</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rPr>
              <a:t>签约设计师</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338174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rPr>
              <a:t>微软</a:t>
            </a:r>
            <a:r>
              <a:rPr kumimoji="0" lang="en-US" altLang="zh-CN" sz="1800" b="0" i="0" u="none" strike="noStrike" kern="1200" cap="none" spc="100" normalizeH="0" baseline="0" noProof="0" dirty="0" err="1">
                <a:ln>
                  <a:noFill/>
                </a:ln>
                <a:gradFill>
                  <a:gsLst>
                    <a:gs pos="0">
                      <a:prstClr val="white"/>
                    </a:gs>
                    <a:gs pos="100000">
                      <a:srgbClr val="00FFFF"/>
                    </a:gs>
                  </a:gsLst>
                  <a:lin ang="2700000" scaled="1"/>
                </a:gradFill>
                <a:effectLst/>
                <a:uLnTx/>
                <a:uFillTx/>
                <a:cs typeface="+mn-ea"/>
                <a:sym typeface="+mn-lt"/>
              </a:rPr>
              <a:t>OFFICEplus</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rPr>
              <a:t>入驻设计师</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5" y="1995051"/>
            <a:ext cx="218271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rPr>
              <a:t>三年</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rPr>
              <a:t>定制经验</a:t>
            </a:r>
          </a:p>
        </p:txBody>
      </p:sp>
      <p:sp>
        <p:nvSpPr>
          <p:cNvPr id="138" name="文本框 137">
            <a:extLst>
              <a:ext uri="{FF2B5EF4-FFF2-40B4-BE49-F238E27FC236}">
                <a16:creationId xmlns:a16="http://schemas.microsoft.com/office/drawing/2014/main" id="{DF45E014-75D1-AEF9-6125-F8A3752F427A}"/>
              </a:ext>
            </a:extLst>
          </p:cNvPr>
          <p:cNvSpPr txBox="1"/>
          <p:nvPr/>
        </p:nvSpPr>
        <p:spPr>
          <a:xfrm>
            <a:off x="5918615" y="2379071"/>
            <a:ext cx="287057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rPr>
              <a:t>多家大型公司合作经验</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6569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cs typeface="+mn-ea"/>
                <a:sym typeface="+mn-lt"/>
              </a:rPr>
              <a:t>微信：</a:t>
            </a:r>
            <a:r>
              <a:rPr kumimoji="0" lang="en-US" altLang="zh-CN" sz="1400" b="0" i="0" u="none" strike="noStrike" kern="1200" cap="none" spc="100" normalizeH="0" baseline="0" noProof="0" dirty="0">
                <a:ln>
                  <a:noFill/>
                </a:ln>
                <a:solidFill>
                  <a:srgbClr val="00FFFF"/>
                </a:solidFill>
                <a:effectLst/>
                <a:uLnTx/>
                <a:uFillTx/>
                <a:cs typeface="+mn-ea"/>
                <a:sym typeface="+mn-lt"/>
              </a:rPr>
              <a:t>18995202135</a:t>
            </a:r>
            <a:endParaRPr kumimoji="0" lang="zh-CN" altLang="en-US" sz="1400" b="0" i="0" u="none" strike="noStrike" kern="1200" cap="none" spc="100" normalizeH="0" baseline="0" noProof="0" dirty="0">
              <a:ln>
                <a:noFill/>
              </a:ln>
              <a:solidFill>
                <a:srgbClr val="00FFFF"/>
              </a:solidFill>
              <a:effectLst/>
              <a:uLnTx/>
              <a:uFillTx/>
              <a:cs typeface="+mn-ea"/>
              <a:sym typeface="+mn-lt"/>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cs typeface="+mn-ea"/>
              <a:sym typeface="+mn-lt"/>
            </a:endParaRPr>
          </a:p>
        </p:txBody>
      </p:sp>
    </p:spTree>
    <p:extLst>
      <p:ext uri="{BB962C8B-B14F-4D97-AF65-F5344CB8AC3E}">
        <p14:creationId xmlns:p14="http://schemas.microsoft.com/office/powerpoint/2010/main" val="4075932240"/>
      </p:ext>
    </p:extLst>
  </p:cSld>
  <p:clrMapOvr>
    <a:masterClrMapping/>
  </p:clrMapOvr>
  <mc:AlternateContent xmlns:mc="http://schemas.openxmlformats.org/markup-compatibility/2006" xmlns:p14="http://schemas.microsoft.com/office/powerpoint/2010/main">
    <mc:Choice Requires="p14">
      <p:transition p14:dur="0" advTm="500"/>
    </mc:Choice>
    <mc:Fallback xmlns="">
      <p:transition advTm="5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184A49F-6833-69B7-8774-C57B7B4D6CEA}"/>
              </a:ext>
            </a:extLst>
          </p:cNvPr>
          <p:cNvSpPr/>
          <p:nvPr/>
        </p:nvSpPr>
        <p:spPr>
          <a:xfrm>
            <a:off x="658813" y="3568382"/>
            <a:ext cx="3984039"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炙鸿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C5C3F21A-CF4D-6C50-9579-2B4D48A892B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359189623"/>
      </p:ext>
    </p:extLst>
  </p:cSld>
  <p:clrMapOvr>
    <a:masterClrMapping/>
  </p:clrMapOvr>
  <mc:AlternateContent xmlns:mc="http://schemas.openxmlformats.org/markup-compatibility/2006" xmlns:p14="http://schemas.microsoft.com/office/powerpoint/2010/main">
    <mc:Choice Requires="p14">
      <p:transition p14:dur="0" advTm="500"/>
    </mc:Choice>
    <mc:Fallback xmlns="">
      <p:transition advTm="5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3" name="文本框 12">
            <a:extLst>
              <a:ext uri="{FF2B5EF4-FFF2-40B4-BE49-F238E27FC236}">
                <a16:creationId xmlns:a16="http://schemas.microsoft.com/office/drawing/2014/main" id="{FD63146E-A524-4C2A-9E61-69E4C3C1A9DD}"/>
              </a:ext>
            </a:extLst>
          </p:cNvPr>
          <p:cNvSpPr txBox="1"/>
          <p:nvPr/>
        </p:nvSpPr>
        <p:spPr>
          <a:xfrm>
            <a:off x="4391046" y="205041"/>
            <a:ext cx="3235181" cy="6447919"/>
          </a:xfrm>
          <a:prstGeom prst="rect">
            <a:avLst/>
          </a:prstGeom>
          <a:noFill/>
          <a:effectLst>
            <a:outerShdw blurRad="482600" dist="50800" dir="5400000" algn="ctr" rotWithShape="0">
              <a:srgbClr val="F5A017">
                <a:alpha val="20000"/>
              </a:srgbClr>
            </a:outerShdw>
          </a:effectLst>
        </p:spPr>
        <p:txBody>
          <a:bodyPr wrap="none" rtlCol="0">
            <a:spAutoFit/>
          </a:bodyPr>
          <a:lstStyle/>
          <a:p>
            <a:r>
              <a:rPr lang="en-US" altLang="zh-CN" sz="41300" b="1" dirty="0">
                <a:gradFill>
                  <a:gsLst>
                    <a:gs pos="0">
                      <a:schemeClr val="accent5"/>
                    </a:gs>
                    <a:gs pos="100000">
                      <a:schemeClr val="accent4"/>
                    </a:gs>
                  </a:gsLst>
                  <a:path path="shape">
                    <a:fillToRect l="50000" t="50000" r="50000" b="50000"/>
                  </a:path>
                </a:gradFill>
                <a:cs typeface="+mn-ea"/>
                <a:sym typeface="+mn-lt"/>
              </a:rPr>
              <a:t>1</a:t>
            </a:r>
            <a:endParaRPr lang="zh-CN" altLang="en-US" sz="41300" b="1" dirty="0">
              <a:gradFill>
                <a:gsLst>
                  <a:gs pos="0">
                    <a:schemeClr val="accent5"/>
                  </a:gs>
                  <a:gs pos="100000">
                    <a:schemeClr val="accent4"/>
                  </a:gs>
                </a:gsLst>
                <a:path path="shape">
                  <a:fillToRect l="50000" t="50000" r="50000" b="50000"/>
                </a:path>
              </a:gradFill>
              <a:cs typeface="+mn-ea"/>
              <a:sym typeface="+mn-lt"/>
            </a:endParaRPr>
          </a:p>
        </p:txBody>
      </p:sp>
      <p:sp useBgFill="1">
        <p:nvSpPr>
          <p:cNvPr id="14" name="矩形 6">
            <a:extLst>
              <a:ext uri="{FF2B5EF4-FFF2-40B4-BE49-F238E27FC236}">
                <a16:creationId xmlns:a16="http://schemas.microsoft.com/office/drawing/2014/main" id="{0B99C4C2-9C16-4F42-8C57-42741544CB6C}"/>
              </a:ext>
            </a:extLst>
          </p:cNvPr>
          <p:cNvSpPr>
            <a:spLocks noChangeArrowheads="1"/>
          </p:cNvSpPr>
          <p:nvPr/>
        </p:nvSpPr>
        <p:spPr bwMode="auto">
          <a:xfrm>
            <a:off x="3552910" y="3044280"/>
            <a:ext cx="5086181" cy="769441"/>
          </a:xfrm>
          <a:prstGeom prst="rect">
            <a:avLst/>
          </a:prstGeom>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defRPr/>
            </a:pPr>
            <a:r>
              <a:rPr lang="zh-CN" altLang="en-US" sz="4400" b="1" dirty="0">
                <a:gradFill>
                  <a:gsLst>
                    <a:gs pos="0">
                      <a:schemeClr val="accent1"/>
                    </a:gs>
                    <a:gs pos="100000">
                      <a:schemeClr val="accent2"/>
                    </a:gs>
                  </a:gsLst>
                  <a:path path="shape">
                    <a:fillToRect l="50000" t="50000" r="50000" b="50000"/>
                  </a:path>
                </a:gradFill>
                <a:latin typeface="思源黑体 CN Bold" panose="020B0800000000000000" pitchFamily="34" charset="-122"/>
                <a:ea typeface="思源黑体 CN Bold" panose="020B0800000000000000" pitchFamily="34" charset="-122"/>
                <a:cs typeface="+mn-ea"/>
                <a:sym typeface="+mn-lt"/>
              </a:rPr>
              <a:t>请在此处添加标题</a:t>
            </a:r>
          </a:p>
        </p:txBody>
      </p:sp>
    </p:spTree>
    <p:extLst>
      <p:ext uri="{BB962C8B-B14F-4D97-AF65-F5344CB8AC3E}">
        <p14:creationId xmlns:p14="http://schemas.microsoft.com/office/powerpoint/2010/main" val="3166398451"/>
      </p:ext>
    </p:extLst>
  </p:cSld>
  <p:clrMapOvr>
    <a:masterClrMapping/>
  </p:clrMapOvr>
  <mc:AlternateContent xmlns:mc="http://schemas.openxmlformats.org/markup-compatibility/2006" xmlns:p14="http://schemas.microsoft.com/office/powerpoint/2010/main">
    <mc:Choice Requires="p14">
      <p:transition p14:dur="0" advTm="500"/>
    </mc:Choice>
    <mc:Fallback xmlns="">
      <p:transition advTm="5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任意多边形: 形状 117">
            <a:extLst>
              <a:ext uri="{FF2B5EF4-FFF2-40B4-BE49-F238E27FC236}">
                <a16:creationId xmlns:a16="http://schemas.microsoft.com/office/drawing/2014/main" id="{5C01E8C9-D5B2-436E-A23A-F913E5ADAB98}"/>
              </a:ext>
            </a:extLst>
          </p:cNvPr>
          <p:cNvSpPr/>
          <p:nvPr/>
        </p:nvSpPr>
        <p:spPr>
          <a:xfrm>
            <a:off x="623392" y="3881509"/>
            <a:ext cx="3264971" cy="2228658"/>
          </a:xfrm>
          <a:custGeom>
            <a:avLst/>
            <a:gdLst>
              <a:gd name="connsiteX0" fmla="*/ 0 w 3264971"/>
              <a:gd name="connsiteY0" fmla="*/ 0 h 3999484"/>
              <a:gd name="connsiteX1" fmla="*/ 3264971 w 3264971"/>
              <a:gd name="connsiteY1" fmla="*/ 0 h 3999484"/>
              <a:gd name="connsiteX2" fmla="*/ 3264971 w 3264971"/>
              <a:gd name="connsiteY2" fmla="*/ 3288367 h 3999484"/>
              <a:gd name="connsiteX3" fmla="*/ 3264970 w 3264971"/>
              <a:gd name="connsiteY3" fmla="*/ 3288367 h 3999484"/>
              <a:gd name="connsiteX4" fmla="*/ 3264970 w 3264971"/>
              <a:gd name="connsiteY4" fmla="*/ 3582244 h 3999484"/>
              <a:gd name="connsiteX5" fmla="*/ 2847730 w 3264971"/>
              <a:gd name="connsiteY5" fmla="*/ 3999484 h 3999484"/>
              <a:gd name="connsiteX6" fmla="*/ 417240 w 3264971"/>
              <a:gd name="connsiteY6" fmla="*/ 3999484 h 3999484"/>
              <a:gd name="connsiteX7" fmla="*/ 0 w 3264971"/>
              <a:gd name="connsiteY7" fmla="*/ 3582244 h 3999484"/>
              <a:gd name="connsiteX8" fmla="*/ 0 w 3264971"/>
              <a:gd name="connsiteY8" fmla="*/ 3288367 h 3999484"/>
              <a:gd name="connsiteX9" fmla="*/ 0 w 3264971"/>
              <a:gd name="connsiteY9" fmla="*/ 3034266 h 3999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64971" h="3999484">
                <a:moveTo>
                  <a:pt x="0" y="0"/>
                </a:moveTo>
                <a:lnTo>
                  <a:pt x="3264971" y="0"/>
                </a:lnTo>
                <a:lnTo>
                  <a:pt x="3264971" y="3288367"/>
                </a:lnTo>
                <a:lnTo>
                  <a:pt x="3264970" y="3288367"/>
                </a:lnTo>
                <a:lnTo>
                  <a:pt x="3264970" y="3582244"/>
                </a:lnTo>
                <a:cubicBezTo>
                  <a:pt x="3264970" y="3812679"/>
                  <a:pt x="3078165" y="3999484"/>
                  <a:pt x="2847730" y="3999484"/>
                </a:cubicBezTo>
                <a:lnTo>
                  <a:pt x="417240" y="3999484"/>
                </a:lnTo>
                <a:cubicBezTo>
                  <a:pt x="186805" y="3999484"/>
                  <a:pt x="0" y="3812679"/>
                  <a:pt x="0" y="3582244"/>
                </a:cubicBezTo>
                <a:lnTo>
                  <a:pt x="0" y="3288367"/>
                </a:lnTo>
                <a:lnTo>
                  <a:pt x="0" y="3034266"/>
                </a:lnTo>
                <a:close/>
              </a:path>
            </a:pathLst>
          </a:custGeom>
          <a:blipFill dpi="0" rotWithShape="1">
            <a:blip r:embed="rId4" cstate="screen">
              <a:extLst>
                <a:ext uri="{28A0092B-C50C-407E-A947-70E740481C1C}">
                  <a14:useLocalDpi xmlns:a14="http://schemas.microsoft.com/office/drawing/2010/main"/>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32" name="任意多边形: 形状 131">
            <a:extLst>
              <a:ext uri="{FF2B5EF4-FFF2-40B4-BE49-F238E27FC236}">
                <a16:creationId xmlns:a16="http://schemas.microsoft.com/office/drawing/2014/main" id="{BF0E4390-117E-4237-9228-72E5982D72AF}"/>
              </a:ext>
            </a:extLst>
          </p:cNvPr>
          <p:cNvSpPr/>
          <p:nvPr/>
        </p:nvSpPr>
        <p:spPr>
          <a:xfrm>
            <a:off x="4555283" y="3881509"/>
            <a:ext cx="3264971" cy="2228658"/>
          </a:xfrm>
          <a:custGeom>
            <a:avLst/>
            <a:gdLst>
              <a:gd name="connsiteX0" fmla="*/ 0 w 3264971"/>
              <a:gd name="connsiteY0" fmla="*/ 0 h 3999484"/>
              <a:gd name="connsiteX1" fmla="*/ 3264971 w 3264971"/>
              <a:gd name="connsiteY1" fmla="*/ 0 h 3999484"/>
              <a:gd name="connsiteX2" fmla="*/ 3264971 w 3264971"/>
              <a:gd name="connsiteY2" fmla="*/ 3288367 h 3999484"/>
              <a:gd name="connsiteX3" fmla="*/ 3264970 w 3264971"/>
              <a:gd name="connsiteY3" fmla="*/ 3288367 h 3999484"/>
              <a:gd name="connsiteX4" fmla="*/ 3264970 w 3264971"/>
              <a:gd name="connsiteY4" fmla="*/ 3582244 h 3999484"/>
              <a:gd name="connsiteX5" fmla="*/ 2847730 w 3264971"/>
              <a:gd name="connsiteY5" fmla="*/ 3999484 h 3999484"/>
              <a:gd name="connsiteX6" fmla="*/ 417240 w 3264971"/>
              <a:gd name="connsiteY6" fmla="*/ 3999484 h 3999484"/>
              <a:gd name="connsiteX7" fmla="*/ 0 w 3264971"/>
              <a:gd name="connsiteY7" fmla="*/ 3582244 h 3999484"/>
              <a:gd name="connsiteX8" fmla="*/ 0 w 3264971"/>
              <a:gd name="connsiteY8" fmla="*/ 3288367 h 3999484"/>
              <a:gd name="connsiteX9" fmla="*/ 0 w 3264971"/>
              <a:gd name="connsiteY9" fmla="*/ 3034266 h 3999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64971" h="3999484">
                <a:moveTo>
                  <a:pt x="0" y="0"/>
                </a:moveTo>
                <a:lnTo>
                  <a:pt x="3264971" y="0"/>
                </a:lnTo>
                <a:lnTo>
                  <a:pt x="3264971" y="3288367"/>
                </a:lnTo>
                <a:lnTo>
                  <a:pt x="3264970" y="3288367"/>
                </a:lnTo>
                <a:lnTo>
                  <a:pt x="3264970" y="3582244"/>
                </a:lnTo>
                <a:cubicBezTo>
                  <a:pt x="3264970" y="3812679"/>
                  <a:pt x="3078165" y="3999484"/>
                  <a:pt x="2847730" y="3999484"/>
                </a:cubicBezTo>
                <a:lnTo>
                  <a:pt x="417240" y="3999484"/>
                </a:lnTo>
                <a:cubicBezTo>
                  <a:pt x="186805" y="3999484"/>
                  <a:pt x="0" y="3812679"/>
                  <a:pt x="0" y="3582244"/>
                </a:cubicBezTo>
                <a:lnTo>
                  <a:pt x="0" y="3288367"/>
                </a:lnTo>
                <a:lnTo>
                  <a:pt x="0" y="3034266"/>
                </a:lnTo>
                <a:close/>
              </a:path>
            </a:pathLst>
          </a:custGeom>
          <a:blipFill dpi="0" rotWithShape="1">
            <a:blip r:embed="rId4" cstate="screen">
              <a:extLst>
                <a:ext uri="{28A0092B-C50C-407E-A947-70E740481C1C}">
                  <a14:useLocalDpi xmlns:a14="http://schemas.microsoft.com/office/drawing/2010/main"/>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7" name="任意多边形: 形状 26">
            <a:extLst>
              <a:ext uri="{FF2B5EF4-FFF2-40B4-BE49-F238E27FC236}">
                <a16:creationId xmlns:a16="http://schemas.microsoft.com/office/drawing/2014/main" id="{E5AC840D-1D2A-4D44-9D3B-8DBD300E59B3}"/>
              </a:ext>
            </a:extLst>
          </p:cNvPr>
          <p:cNvSpPr/>
          <p:nvPr/>
        </p:nvSpPr>
        <p:spPr>
          <a:xfrm>
            <a:off x="0" y="5931151"/>
            <a:ext cx="12192000" cy="758291"/>
          </a:xfrm>
          <a:custGeom>
            <a:avLst/>
            <a:gdLst>
              <a:gd name="connsiteX0" fmla="*/ 1143000 w 12192000"/>
              <a:gd name="connsiteY0" fmla="*/ 1718 h 758291"/>
              <a:gd name="connsiteX1" fmla="*/ 6096000 w 12192000"/>
              <a:gd name="connsiteY1" fmla="*/ 163516 h 758291"/>
              <a:gd name="connsiteX2" fmla="*/ 12192000 w 12192000"/>
              <a:gd name="connsiteY2" fmla="*/ 163516 h 758291"/>
              <a:gd name="connsiteX3" fmla="*/ 12192000 w 12192000"/>
              <a:gd name="connsiteY3" fmla="*/ 758291 h 758291"/>
              <a:gd name="connsiteX4" fmla="*/ 0 w 12192000"/>
              <a:gd name="connsiteY4" fmla="*/ 758291 h 758291"/>
              <a:gd name="connsiteX5" fmla="*/ 0 w 12192000"/>
              <a:gd name="connsiteY5" fmla="*/ 163516 h 758291"/>
              <a:gd name="connsiteX6" fmla="*/ 1143000 w 12192000"/>
              <a:gd name="connsiteY6" fmla="*/ 1718 h 75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758291">
                <a:moveTo>
                  <a:pt x="1143000" y="1718"/>
                </a:moveTo>
                <a:cubicBezTo>
                  <a:pt x="2794000" y="-37833"/>
                  <a:pt x="4445000" y="623744"/>
                  <a:pt x="6096000" y="163516"/>
                </a:cubicBezTo>
                <a:cubicBezTo>
                  <a:pt x="8128000" y="-402917"/>
                  <a:pt x="10160000" y="729950"/>
                  <a:pt x="12192000" y="163516"/>
                </a:cubicBezTo>
                <a:lnTo>
                  <a:pt x="12192000" y="758291"/>
                </a:lnTo>
                <a:lnTo>
                  <a:pt x="0" y="758291"/>
                </a:lnTo>
                <a:lnTo>
                  <a:pt x="0" y="163516"/>
                </a:lnTo>
                <a:cubicBezTo>
                  <a:pt x="381000" y="57310"/>
                  <a:pt x="762000" y="10845"/>
                  <a:pt x="1143000" y="1718"/>
                </a:cubicBezTo>
                <a:close/>
              </a:path>
            </a:pathLst>
          </a:custGeom>
          <a:gradFill flip="none" rotWithShape="1">
            <a:gsLst>
              <a:gs pos="0">
                <a:schemeClr val="accent6"/>
              </a:gs>
              <a:gs pos="49200">
                <a:schemeClr val="accent4"/>
              </a:gs>
              <a:gs pos="100000">
                <a:schemeClr val="accent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任意多边形: 形状 27">
            <a:extLst>
              <a:ext uri="{FF2B5EF4-FFF2-40B4-BE49-F238E27FC236}">
                <a16:creationId xmlns:a16="http://schemas.microsoft.com/office/drawing/2014/main" id="{0DA53D13-A7EF-4056-8C02-EBA025162449}"/>
              </a:ext>
            </a:extLst>
          </p:cNvPr>
          <p:cNvSpPr/>
          <p:nvPr/>
        </p:nvSpPr>
        <p:spPr>
          <a:xfrm>
            <a:off x="0" y="6099709"/>
            <a:ext cx="12192000" cy="758291"/>
          </a:xfrm>
          <a:custGeom>
            <a:avLst/>
            <a:gdLst>
              <a:gd name="connsiteX0" fmla="*/ 1143000 w 12192000"/>
              <a:gd name="connsiteY0" fmla="*/ 1718 h 758291"/>
              <a:gd name="connsiteX1" fmla="*/ 6096000 w 12192000"/>
              <a:gd name="connsiteY1" fmla="*/ 163516 h 758291"/>
              <a:gd name="connsiteX2" fmla="*/ 12192000 w 12192000"/>
              <a:gd name="connsiteY2" fmla="*/ 163516 h 758291"/>
              <a:gd name="connsiteX3" fmla="*/ 12192000 w 12192000"/>
              <a:gd name="connsiteY3" fmla="*/ 758291 h 758291"/>
              <a:gd name="connsiteX4" fmla="*/ 0 w 12192000"/>
              <a:gd name="connsiteY4" fmla="*/ 758291 h 758291"/>
              <a:gd name="connsiteX5" fmla="*/ 0 w 12192000"/>
              <a:gd name="connsiteY5" fmla="*/ 163516 h 758291"/>
              <a:gd name="connsiteX6" fmla="*/ 1143000 w 12192000"/>
              <a:gd name="connsiteY6" fmla="*/ 1718 h 75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758291">
                <a:moveTo>
                  <a:pt x="1143000" y="1718"/>
                </a:moveTo>
                <a:cubicBezTo>
                  <a:pt x="2794000" y="-37833"/>
                  <a:pt x="4445000" y="623744"/>
                  <a:pt x="6096000" y="163516"/>
                </a:cubicBezTo>
                <a:cubicBezTo>
                  <a:pt x="8128000" y="-402917"/>
                  <a:pt x="10160000" y="729950"/>
                  <a:pt x="12192000" y="163516"/>
                </a:cubicBezTo>
                <a:lnTo>
                  <a:pt x="12192000" y="758291"/>
                </a:lnTo>
                <a:lnTo>
                  <a:pt x="0" y="758291"/>
                </a:lnTo>
                <a:lnTo>
                  <a:pt x="0" y="163516"/>
                </a:lnTo>
                <a:cubicBezTo>
                  <a:pt x="381000" y="57310"/>
                  <a:pt x="762000" y="10845"/>
                  <a:pt x="1143000" y="1718"/>
                </a:cubicBezTo>
                <a:close/>
              </a:path>
            </a:pathLst>
          </a:custGeom>
          <a:gradFill flip="none" rotWithShape="1">
            <a:gsLst>
              <a:gs pos="0">
                <a:schemeClr val="accent1"/>
              </a:gs>
              <a:gs pos="54000">
                <a:schemeClr val="accent2"/>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a:extLst>
              <a:ext uri="{FF2B5EF4-FFF2-40B4-BE49-F238E27FC236}">
                <a16:creationId xmlns:a16="http://schemas.microsoft.com/office/drawing/2014/main" id="{DE5184AF-53AB-4B15-BDE8-71FE67EC7A29}"/>
              </a:ext>
            </a:extLst>
          </p:cNvPr>
          <p:cNvSpPr/>
          <p:nvPr/>
        </p:nvSpPr>
        <p:spPr>
          <a:xfrm>
            <a:off x="623392" y="3881509"/>
            <a:ext cx="3228823" cy="697169"/>
          </a:xfrm>
          <a:prstGeom prst="rect">
            <a:avLst/>
          </a:prstGeom>
          <a:gradFill flip="none" rotWithShape="1">
            <a:gsLst>
              <a:gs pos="0">
                <a:schemeClr val="accent1"/>
              </a:gs>
              <a:gs pos="100000">
                <a:schemeClr val="accent2"/>
              </a:gs>
            </a:gsLst>
            <a:lin ang="0" scaled="1"/>
            <a:tileRect/>
          </a:gradFill>
          <a:ln>
            <a:noFill/>
          </a:ln>
          <a:effectLst>
            <a:outerShdw blurRad="101600" dist="38100" dir="5400000" sx="102000" sy="102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1" name="矩形 120">
            <a:extLst>
              <a:ext uri="{FF2B5EF4-FFF2-40B4-BE49-F238E27FC236}">
                <a16:creationId xmlns:a16="http://schemas.microsoft.com/office/drawing/2014/main" id="{0CBC22BE-6F86-4350-AB8D-6ACD6BE25C7B}"/>
              </a:ext>
            </a:extLst>
          </p:cNvPr>
          <p:cNvSpPr>
            <a:spLocks noChangeArrowheads="1"/>
          </p:cNvSpPr>
          <p:nvPr/>
        </p:nvSpPr>
        <p:spPr bwMode="auto">
          <a:xfrm>
            <a:off x="1364533" y="3947300"/>
            <a:ext cx="2396772" cy="574755"/>
          </a:xfrm>
          <a:prstGeom prst="rect">
            <a:avLst/>
          </a:prstGeom>
          <a:noFill/>
          <a:ln w="9525">
            <a:noFill/>
            <a:miter lim="800000"/>
          </a:ln>
        </p:spPr>
        <p:txBody>
          <a:bodyPr wrap="none" lIns="91421" tIns="45711" rIns="91421" bIns="45711">
            <a:noAutofit/>
          </a:bodyPr>
          <a:lstStyle/>
          <a:p>
            <a:pPr algn="just">
              <a:lnSpc>
                <a:spcPct val="120000"/>
              </a:lnSpc>
            </a:pPr>
            <a:r>
              <a:rPr lang="zh-CN" altLang="en-US" sz="2800" b="1" dirty="0">
                <a:solidFill>
                  <a:schemeClr val="bg1"/>
                </a:solidFill>
                <a:cs typeface="+mn-ea"/>
                <a:sym typeface="+mn-lt"/>
              </a:rPr>
              <a:t>在此添加标题</a:t>
            </a:r>
            <a:endParaRPr lang="en-US" altLang="zh-CN" sz="2800" b="1" dirty="0">
              <a:solidFill>
                <a:schemeClr val="bg1"/>
              </a:solidFill>
              <a:cs typeface="+mn-ea"/>
              <a:sym typeface="+mn-lt"/>
            </a:endParaRPr>
          </a:p>
        </p:txBody>
      </p:sp>
      <p:grpSp>
        <p:nvGrpSpPr>
          <p:cNvPr id="122" name="Group 4">
            <a:extLst>
              <a:ext uri="{FF2B5EF4-FFF2-40B4-BE49-F238E27FC236}">
                <a16:creationId xmlns:a16="http://schemas.microsoft.com/office/drawing/2014/main" id="{9B15A728-D539-4305-B685-9F898F3A5336}"/>
              </a:ext>
            </a:extLst>
          </p:cNvPr>
          <p:cNvGrpSpPr>
            <a:grpSpLocks noChangeAspect="1"/>
          </p:cNvGrpSpPr>
          <p:nvPr/>
        </p:nvGrpSpPr>
        <p:grpSpPr bwMode="auto">
          <a:xfrm>
            <a:off x="443372" y="3668100"/>
            <a:ext cx="913867" cy="861222"/>
            <a:chOff x="2346" y="531"/>
            <a:chExt cx="3194" cy="3010"/>
          </a:xfrm>
        </p:grpSpPr>
        <p:sp>
          <p:nvSpPr>
            <p:cNvPr id="123" name="Freeform 5">
              <a:extLst>
                <a:ext uri="{FF2B5EF4-FFF2-40B4-BE49-F238E27FC236}">
                  <a16:creationId xmlns:a16="http://schemas.microsoft.com/office/drawing/2014/main" id="{719938EC-93B4-4C31-95F4-CDA40EC66C50}"/>
                </a:ext>
              </a:extLst>
            </p:cNvPr>
            <p:cNvSpPr>
              <a:spLocks/>
            </p:cNvSpPr>
            <p:nvPr/>
          </p:nvSpPr>
          <p:spPr bwMode="auto">
            <a:xfrm>
              <a:off x="2747" y="2908"/>
              <a:ext cx="141" cy="310"/>
            </a:xfrm>
            <a:custGeom>
              <a:avLst/>
              <a:gdLst>
                <a:gd name="T0" fmla="*/ 86 w 86"/>
                <a:gd name="T1" fmla="*/ 39 h 190"/>
                <a:gd name="T2" fmla="*/ 85 w 86"/>
                <a:gd name="T3" fmla="*/ 31 h 190"/>
                <a:gd name="T4" fmla="*/ 85 w 86"/>
                <a:gd name="T5" fmla="*/ 29 h 190"/>
                <a:gd name="T6" fmla="*/ 83 w 86"/>
                <a:gd name="T7" fmla="*/ 21 h 190"/>
                <a:gd name="T8" fmla="*/ 81 w 86"/>
                <a:gd name="T9" fmla="*/ 12 h 190"/>
                <a:gd name="T10" fmla="*/ 81 w 86"/>
                <a:gd name="T11" fmla="*/ 10 h 190"/>
                <a:gd name="T12" fmla="*/ 78 w 86"/>
                <a:gd name="T13" fmla="*/ 1 h 190"/>
                <a:gd name="T14" fmla="*/ 27 w 86"/>
                <a:gd name="T15" fmla="*/ 55 h 190"/>
                <a:gd name="T16" fmla="*/ 30 w 86"/>
                <a:gd name="T17" fmla="*/ 64 h 190"/>
                <a:gd name="T18" fmla="*/ 32 w 86"/>
                <a:gd name="T19" fmla="*/ 75 h 190"/>
                <a:gd name="T20" fmla="*/ 34 w 86"/>
                <a:gd name="T21" fmla="*/ 83 h 190"/>
                <a:gd name="T22" fmla="*/ 34 w 86"/>
                <a:gd name="T23" fmla="*/ 92 h 190"/>
                <a:gd name="T24" fmla="*/ 35 w 86"/>
                <a:gd name="T25" fmla="*/ 101 h 190"/>
                <a:gd name="T26" fmla="*/ 34 w 86"/>
                <a:gd name="T27" fmla="*/ 112 h 190"/>
                <a:gd name="T28" fmla="*/ 34 w 86"/>
                <a:gd name="T29" fmla="*/ 120 h 190"/>
                <a:gd name="T30" fmla="*/ 32 w 86"/>
                <a:gd name="T31" fmla="*/ 129 h 190"/>
                <a:gd name="T32" fmla="*/ 30 w 86"/>
                <a:gd name="T33" fmla="*/ 139 h 190"/>
                <a:gd name="T34" fmla="*/ 27 w 86"/>
                <a:gd name="T35" fmla="*/ 148 h 190"/>
                <a:gd name="T36" fmla="*/ 24 w 86"/>
                <a:gd name="T37" fmla="*/ 154 h 190"/>
                <a:gd name="T38" fmla="*/ 22 w 86"/>
                <a:gd name="T39" fmla="*/ 159 h 190"/>
                <a:gd name="T40" fmla="*/ 18 w 86"/>
                <a:gd name="T41" fmla="*/ 166 h 190"/>
                <a:gd name="T42" fmla="*/ 15 w 86"/>
                <a:gd name="T43" fmla="*/ 172 h 190"/>
                <a:gd name="T44" fmla="*/ 11 w 86"/>
                <a:gd name="T45" fmla="*/ 177 h 190"/>
                <a:gd name="T46" fmla="*/ 8 w 86"/>
                <a:gd name="T47" fmla="*/ 181 h 190"/>
                <a:gd name="T48" fmla="*/ 4 w 86"/>
                <a:gd name="T49" fmla="*/ 186 h 190"/>
                <a:gd name="T50" fmla="*/ 52 w 86"/>
                <a:gd name="T51" fmla="*/ 136 h 190"/>
                <a:gd name="T52" fmla="*/ 57 w 86"/>
                <a:gd name="T53" fmla="*/ 130 h 190"/>
                <a:gd name="T54" fmla="*/ 60 w 86"/>
                <a:gd name="T55" fmla="*/ 125 h 190"/>
                <a:gd name="T56" fmla="*/ 64 w 86"/>
                <a:gd name="T57" fmla="*/ 121 h 190"/>
                <a:gd name="T58" fmla="*/ 66 w 86"/>
                <a:gd name="T59" fmla="*/ 117 h 190"/>
                <a:gd name="T60" fmla="*/ 69 w 86"/>
                <a:gd name="T61" fmla="*/ 112 h 190"/>
                <a:gd name="T62" fmla="*/ 73 w 86"/>
                <a:gd name="T63" fmla="*/ 105 h 190"/>
                <a:gd name="T64" fmla="*/ 73 w 86"/>
                <a:gd name="T65" fmla="*/ 104 h 190"/>
                <a:gd name="T66" fmla="*/ 76 w 86"/>
                <a:gd name="T67" fmla="*/ 99 h 190"/>
                <a:gd name="T68" fmla="*/ 78 w 86"/>
                <a:gd name="T69" fmla="*/ 93 h 190"/>
                <a:gd name="T70" fmla="*/ 81 w 86"/>
                <a:gd name="T71" fmla="*/ 84 h 190"/>
                <a:gd name="T72" fmla="*/ 81 w 86"/>
                <a:gd name="T73" fmla="*/ 83 h 190"/>
                <a:gd name="T74" fmla="*/ 83 w 86"/>
                <a:gd name="T75" fmla="*/ 74 h 190"/>
                <a:gd name="T76" fmla="*/ 85 w 86"/>
                <a:gd name="T77" fmla="*/ 66 h 190"/>
                <a:gd name="T78" fmla="*/ 85 w 86"/>
                <a:gd name="T79" fmla="*/ 65 h 190"/>
                <a:gd name="T80" fmla="*/ 86 w 86"/>
                <a:gd name="T81" fmla="*/ 57 h 190"/>
                <a:gd name="T82" fmla="*/ 86 w 86"/>
                <a:gd name="T83" fmla="*/ 48 h 190"/>
                <a:gd name="T84" fmla="*/ 86 w 86"/>
                <a:gd name="T85" fmla="*/ 3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6" h="190">
                  <a:moveTo>
                    <a:pt x="86" y="39"/>
                  </a:moveTo>
                  <a:cubicBezTo>
                    <a:pt x="86" y="39"/>
                    <a:pt x="86" y="39"/>
                    <a:pt x="86" y="39"/>
                  </a:cubicBezTo>
                  <a:cubicBezTo>
                    <a:pt x="86" y="39"/>
                    <a:pt x="86" y="38"/>
                    <a:pt x="86" y="38"/>
                  </a:cubicBezTo>
                  <a:cubicBezTo>
                    <a:pt x="85" y="36"/>
                    <a:pt x="85" y="33"/>
                    <a:pt x="85" y="31"/>
                  </a:cubicBezTo>
                  <a:cubicBezTo>
                    <a:pt x="85" y="31"/>
                    <a:pt x="85" y="30"/>
                    <a:pt x="85" y="30"/>
                  </a:cubicBezTo>
                  <a:cubicBezTo>
                    <a:pt x="85" y="30"/>
                    <a:pt x="85" y="29"/>
                    <a:pt x="85" y="29"/>
                  </a:cubicBezTo>
                  <a:cubicBezTo>
                    <a:pt x="84" y="27"/>
                    <a:pt x="84" y="24"/>
                    <a:pt x="84" y="22"/>
                  </a:cubicBezTo>
                  <a:cubicBezTo>
                    <a:pt x="83" y="22"/>
                    <a:pt x="83" y="21"/>
                    <a:pt x="83" y="21"/>
                  </a:cubicBezTo>
                  <a:cubicBezTo>
                    <a:pt x="83" y="21"/>
                    <a:pt x="83" y="21"/>
                    <a:pt x="83" y="20"/>
                  </a:cubicBezTo>
                  <a:cubicBezTo>
                    <a:pt x="83" y="18"/>
                    <a:pt x="82" y="15"/>
                    <a:pt x="81" y="12"/>
                  </a:cubicBezTo>
                  <a:cubicBezTo>
                    <a:pt x="81" y="12"/>
                    <a:pt x="81" y="12"/>
                    <a:pt x="81" y="11"/>
                  </a:cubicBezTo>
                  <a:cubicBezTo>
                    <a:pt x="81" y="11"/>
                    <a:pt x="81" y="11"/>
                    <a:pt x="81" y="10"/>
                  </a:cubicBezTo>
                  <a:cubicBezTo>
                    <a:pt x="80" y="7"/>
                    <a:pt x="79" y="4"/>
                    <a:pt x="78" y="1"/>
                  </a:cubicBezTo>
                  <a:cubicBezTo>
                    <a:pt x="78" y="1"/>
                    <a:pt x="78" y="1"/>
                    <a:pt x="78" y="1"/>
                  </a:cubicBezTo>
                  <a:cubicBezTo>
                    <a:pt x="78" y="1"/>
                    <a:pt x="78" y="1"/>
                    <a:pt x="78" y="0"/>
                  </a:cubicBezTo>
                  <a:cubicBezTo>
                    <a:pt x="27" y="55"/>
                    <a:pt x="27" y="55"/>
                    <a:pt x="27" y="55"/>
                  </a:cubicBezTo>
                  <a:cubicBezTo>
                    <a:pt x="27" y="55"/>
                    <a:pt x="27" y="55"/>
                    <a:pt x="27" y="56"/>
                  </a:cubicBezTo>
                  <a:cubicBezTo>
                    <a:pt x="28" y="58"/>
                    <a:pt x="29" y="61"/>
                    <a:pt x="30" y="64"/>
                  </a:cubicBezTo>
                  <a:cubicBezTo>
                    <a:pt x="30" y="65"/>
                    <a:pt x="30" y="66"/>
                    <a:pt x="30" y="66"/>
                  </a:cubicBezTo>
                  <a:cubicBezTo>
                    <a:pt x="31" y="69"/>
                    <a:pt x="32" y="72"/>
                    <a:pt x="32" y="75"/>
                  </a:cubicBezTo>
                  <a:cubicBezTo>
                    <a:pt x="32" y="75"/>
                    <a:pt x="32" y="76"/>
                    <a:pt x="32" y="76"/>
                  </a:cubicBezTo>
                  <a:cubicBezTo>
                    <a:pt x="33" y="79"/>
                    <a:pt x="33" y="81"/>
                    <a:pt x="34" y="83"/>
                  </a:cubicBezTo>
                  <a:cubicBezTo>
                    <a:pt x="34" y="84"/>
                    <a:pt x="34" y="85"/>
                    <a:pt x="34" y="85"/>
                  </a:cubicBezTo>
                  <a:cubicBezTo>
                    <a:pt x="34" y="88"/>
                    <a:pt x="34" y="90"/>
                    <a:pt x="34" y="92"/>
                  </a:cubicBezTo>
                  <a:cubicBezTo>
                    <a:pt x="35" y="92"/>
                    <a:pt x="35" y="93"/>
                    <a:pt x="35" y="93"/>
                  </a:cubicBezTo>
                  <a:cubicBezTo>
                    <a:pt x="35" y="96"/>
                    <a:pt x="35" y="99"/>
                    <a:pt x="35" y="101"/>
                  </a:cubicBezTo>
                  <a:cubicBezTo>
                    <a:pt x="35" y="103"/>
                    <a:pt x="35" y="105"/>
                    <a:pt x="35" y="108"/>
                  </a:cubicBezTo>
                  <a:cubicBezTo>
                    <a:pt x="35" y="109"/>
                    <a:pt x="35" y="110"/>
                    <a:pt x="34" y="112"/>
                  </a:cubicBezTo>
                  <a:cubicBezTo>
                    <a:pt x="34" y="114"/>
                    <a:pt x="34" y="117"/>
                    <a:pt x="34" y="120"/>
                  </a:cubicBezTo>
                  <a:cubicBezTo>
                    <a:pt x="34" y="120"/>
                    <a:pt x="34" y="120"/>
                    <a:pt x="34" y="120"/>
                  </a:cubicBezTo>
                  <a:cubicBezTo>
                    <a:pt x="33" y="122"/>
                    <a:pt x="33" y="125"/>
                    <a:pt x="32" y="128"/>
                  </a:cubicBezTo>
                  <a:cubicBezTo>
                    <a:pt x="32" y="128"/>
                    <a:pt x="32" y="129"/>
                    <a:pt x="32" y="129"/>
                  </a:cubicBezTo>
                  <a:cubicBezTo>
                    <a:pt x="31" y="132"/>
                    <a:pt x="31" y="135"/>
                    <a:pt x="30" y="138"/>
                  </a:cubicBezTo>
                  <a:cubicBezTo>
                    <a:pt x="30" y="138"/>
                    <a:pt x="30" y="138"/>
                    <a:pt x="30" y="139"/>
                  </a:cubicBezTo>
                  <a:cubicBezTo>
                    <a:pt x="29" y="142"/>
                    <a:pt x="28" y="145"/>
                    <a:pt x="27" y="148"/>
                  </a:cubicBezTo>
                  <a:cubicBezTo>
                    <a:pt x="27" y="148"/>
                    <a:pt x="27" y="148"/>
                    <a:pt x="27" y="148"/>
                  </a:cubicBezTo>
                  <a:cubicBezTo>
                    <a:pt x="26" y="150"/>
                    <a:pt x="25" y="151"/>
                    <a:pt x="25" y="153"/>
                  </a:cubicBezTo>
                  <a:cubicBezTo>
                    <a:pt x="25" y="153"/>
                    <a:pt x="25" y="153"/>
                    <a:pt x="24" y="154"/>
                  </a:cubicBezTo>
                  <a:cubicBezTo>
                    <a:pt x="24" y="155"/>
                    <a:pt x="23" y="157"/>
                    <a:pt x="22" y="158"/>
                  </a:cubicBezTo>
                  <a:cubicBezTo>
                    <a:pt x="22" y="158"/>
                    <a:pt x="22" y="159"/>
                    <a:pt x="22" y="159"/>
                  </a:cubicBezTo>
                  <a:cubicBezTo>
                    <a:pt x="21" y="161"/>
                    <a:pt x="20" y="162"/>
                    <a:pt x="19" y="164"/>
                  </a:cubicBezTo>
                  <a:cubicBezTo>
                    <a:pt x="19" y="165"/>
                    <a:pt x="19" y="165"/>
                    <a:pt x="18" y="166"/>
                  </a:cubicBezTo>
                  <a:cubicBezTo>
                    <a:pt x="17" y="167"/>
                    <a:pt x="17" y="169"/>
                    <a:pt x="16" y="170"/>
                  </a:cubicBezTo>
                  <a:cubicBezTo>
                    <a:pt x="15" y="171"/>
                    <a:pt x="15" y="171"/>
                    <a:pt x="15" y="172"/>
                  </a:cubicBezTo>
                  <a:cubicBezTo>
                    <a:pt x="14" y="173"/>
                    <a:pt x="13" y="174"/>
                    <a:pt x="13" y="175"/>
                  </a:cubicBezTo>
                  <a:cubicBezTo>
                    <a:pt x="12" y="175"/>
                    <a:pt x="12" y="176"/>
                    <a:pt x="11" y="177"/>
                  </a:cubicBezTo>
                  <a:cubicBezTo>
                    <a:pt x="11" y="178"/>
                    <a:pt x="10" y="179"/>
                    <a:pt x="9" y="180"/>
                  </a:cubicBezTo>
                  <a:cubicBezTo>
                    <a:pt x="9" y="180"/>
                    <a:pt x="8" y="181"/>
                    <a:pt x="8" y="181"/>
                  </a:cubicBezTo>
                  <a:cubicBezTo>
                    <a:pt x="7" y="182"/>
                    <a:pt x="6" y="183"/>
                    <a:pt x="6" y="184"/>
                  </a:cubicBezTo>
                  <a:cubicBezTo>
                    <a:pt x="5" y="185"/>
                    <a:pt x="5" y="185"/>
                    <a:pt x="4" y="186"/>
                  </a:cubicBezTo>
                  <a:cubicBezTo>
                    <a:pt x="3" y="187"/>
                    <a:pt x="2" y="189"/>
                    <a:pt x="0" y="190"/>
                  </a:cubicBezTo>
                  <a:cubicBezTo>
                    <a:pt x="52" y="136"/>
                    <a:pt x="52" y="136"/>
                    <a:pt x="52" y="136"/>
                  </a:cubicBezTo>
                  <a:cubicBezTo>
                    <a:pt x="53" y="135"/>
                    <a:pt x="54" y="133"/>
                    <a:pt x="55" y="132"/>
                  </a:cubicBezTo>
                  <a:cubicBezTo>
                    <a:pt x="56" y="131"/>
                    <a:pt x="56" y="131"/>
                    <a:pt x="57" y="130"/>
                  </a:cubicBezTo>
                  <a:cubicBezTo>
                    <a:pt x="57" y="129"/>
                    <a:pt x="58" y="128"/>
                    <a:pt x="59" y="127"/>
                  </a:cubicBezTo>
                  <a:cubicBezTo>
                    <a:pt x="60" y="127"/>
                    <a:pt x="60" y="126"/>
                    <a:pt x="60" y="125"/>
                  </a:cubicBezTo>
                  <a:cubicBezTo>
                    <a:pt x="61" y="124"/>
                    <a:pt x="62" y="124"/>
                    <a:pt x="63" y="123"/>
                  </a:cubicBezTo>
                  <a:cubicBezTo>
                    <a:pt x="63" y="122"/>
                    <a:pt x="63" y="121"/>
                    <a:pt x="64" y="121"/>
                  </a:cubicBezTo>
                  <a:cubicBezTo>
                    <a:pt x="65" y="120"/>
                    <a:pt x="65" y="119"/>
                    <a:pt x="66" y="118"/>
                  </a:cubicBezTo>
                  <a:cubicBezTo>
                    <a:pt x="66" y="118"/>
                    <a:pt x="66" y="117"/>
                    <a:pt x="66" y="117"/>
                  </a:cubicBezTo>
                  <a:cubicBezTo>
                    <a:pt x="66" y="117"/>
                    <a:pt x="67" y="116"/>
                    <a:pt x="67" y="116"/>
                  </a:cubicBezTo>
                  <a:cubicBezTo>
                    <a:pt x="68" y="115"/>
                    <a:pt x="69" y="113"/>
                    <a:pt x="69" y="112"/>
                  </a:cubicBezTo>
                  <a:cubicBezTo>
                    <a:pt x="70" y="111"/>
                    <a:pt x="70" y="111"/>
                    <a:pt x="70" y="110"/>
                  </a:cubicBezTo>
                  <a:cubicBezTo>
                    <a:pt x="71" y="108"/>
                    <a:pt x="72" y="106"/>
                    <a:pt x="73" y="105"/>
                  </a:cubicBezTo>
                  <a:cubicBezTo>
                    <a:pt x="73" y="104"/>
                    <a:pt x="73" y="104"/>
                    <a:pt x="73" y="104"/>
                  </a:cubicBezTo>
                  <a:cubicBezTo>
                    <a:pt x="73" y="104"/>
                    <a:pt x="73" y="104"/>
                    <a:pt x="73" y="104"/>
                  </a:cubicBezTo>
                  <a:cubicBezTo>
                    <a:pt x="74" y="102"/>
                    <a:pt x="75" y="101"/>
                    <a:pt x="76" y="99"/>
                  </a:cubicBezTo>
                  <a:cubicBezTo>
                    <a:pt x="76" y="99"/>
                    <a:pt x="76" y="99"/>
                    <a:pt x="76" y="99"/>
                  </a:cubicBezTo>
                  <a:cubicBezTo>
                    <a:pt x="76" y="97"/>
                    <a:pt x="77" y="95"/>
                    <a:pt x="78" y="94"/>
                  </a:cubicBezTo>
                  <a:cubicBezTo>
                    <a:pt x="78" y="94"/>
                    <a:pt x="78" y="93"/>
                    <a:pt x="78" y="93"/>
                  </a:cubicBezTo>
                  <a:cubicBezTo>
                    <a:pt x="78" y="93"/>
                    <a:pt x="78" y="93"/>
                    <a:pt x="78" y="93"/>
                  </a:cubicBezTo>
                  <a:cubicBezTo>
                    <a:pt x="79" y="90"/>
                    <a:pt x="80" y="87"/>
                    <a:pt x="81" y="84"/>
                  </a:cubicBezTo>
                  <a:cubicBezTo>
                    <a:pt x="81" y="84"/>
                    <a:pt x="81" y="84"/>
                    <a:pt x="81" y="84"/>
                  </a:cubicBezTo>
                  <a:cubicBezTo>
                    <a:pt x="81" y="84"/>
                    <a:pt x="81" y="83"/>
                    <a:pt x="81" y="83"/>
                  </a:cubicBezTo>
                  <a:cubicBezTo>
                    <a:pt x="82" y="81"/>
                    <a:pt x="82" y="78"/>
                    <a:pt x="83" y="75"/>
                  </a:cubicBezTo>
                  <a:cubicBezTo>
                    <a:pt x="83" y="75"/>
                    <a:pt x="83" y="75"/>
                    <a:pt x="83" y="74"/>
                  </a:cubicBezTo>
                  <a:cubicBezTo>
                    <a:pt x="83" y="74"/>
                    <a:pt x="83" y="74"/>
                    <a:pt x="83" y="73"/>
                  </a:cubicBezTo>
                  <a:cubicBezTo>
                    <a:pt x="84" y="71"/>
                    <a:pt x="84" y="68"/>
                    <a:pt x="85" y="66"/>
                  </a:cubicBezTo>
                  <a:cubicBezTo>
                    <a:pt x="85" y="66"/>
                    <a:pt x="85" y="66"/>
                    <a:pt x="85" y="65"/>
                  </a:cubicBezTo>
                  <a:cubicBezTo>
                    <a:pt x="85" y="65"/>
                    <a:pt x="85" y="65"/>
                    <a:pt x="85" y="65"/>
                  </a:cubicBezTo>
                  <a:cubicBezTo>
                    <a:pt x="85" y="63"/>
                    <a:pt x="85" y="60"/>
                    <a:pt x="86" y="58"/>
                  </a:cubicBezTo>
                  <a:cubicBezTo>
                    <a:pt x="86" y="57"/>
                    <a:pt x="86" y="57"/>
                    <a:pt x="86" y="57"/>
                  </a:cubicBezTo>
                  <a:cubicBezTo>
                    <a:pt x="86" y="56"/>
                    <a:pt x="86" y="54"/>
                    <a:pt x="86" y="53"/>
                  </a:cubicBezTo>
                  <a:cubicBezTo>
                    <a:pt x="86" y="51"/>
                    <a:pt x="86" y="50"/>
                    <a:pt x="86" y="48"/>
                  </a:cubicBezTo>
                  <a:cubicBezTo>
                    <a:pt x="86" y="48"/>
                    <a:pt x="86" y="47"/>
                    <a:pt x="86" y="47"/>
                  </a:cubicBezTo>
                  <a:cubicBezTo>
                    <a:pt x="86" y="45"/>
                    <a:pt x="86" y="42"/>
                    <a:pt x="86" y="39"/>
                  </a:cubicBezTo>
                  <a:close/>
                </a:path>
              </a:pathLst>
            </a:custGeom>
            <a:solidFill>
              <a:srgbClr val="FFAE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24" name="Freeform 6">
              <a:extLst>
                <a:ext uri="{FF2B5EF4-FFF2-40B4-BE49-F238E27FC236}">
                  <a16:creationId xmlns:a16="http://schemas.microsoft.com/office/drawing/2014/main" id="{24474C66-3DF5-4C44-A3B0-8BAC4F6304DC}"/>
                </a:ext>
              </a:extLst>
            </p:cNvPr>
            <p:cNvSpPr>
              <a:spLocks/>
            </p:cNvSpPr>
            <p:nvPr/>
          </p:nvSpPr>
          <p:spPr bwMode="auto">
            <a:xfrm>
              <a:off x="2405" y="2742"/>
              <a:ext cx="321" cy="154"/>
            </a:xfrm>
            <a:custGeom>
              <a:avLst/>
              <a:gdLst>
                <a:gd name="T0" fmla="*/ 186 w 196"/>
                <a:gd name="T1" fmla="*/ 6 h 94"/>
                <a:gd name="T2" fmla="*/ 182 w 196"/>
                <a:gd name="T3" fmla="*/ 5 h 94"/>
                <a:gd name="T4" fmla="*/ 175 w 196"/>
                <a:gd name="T5" fmla="*/ 3 h 94"/>
                <a:gd name="T6" fmla="*/ 168 w 196"/>
                <a:gd name="T7" fmla="*/ 2 h 94"/>
                <a:gd name="T8" fmla="*/ 162 w 196"/>
                <a:gd name="T9" fmla="*/ 1 h 94"/>
                <a:gd name="T10" fmla="*/ 156 w 196"/>
                <a:gd name="T11" fmla="*/ 0 h 94"/>
                <a:gd name="T12" fmla="*/ 148 w 196"/>
                <a:gd name="T13" fmla="*/ 0 h 94"/>
                <a:gd name="T14" fmla="*/ 142 w 196"/>
                <a:gd name="T15" fmla="*/ 0 h 94"/>
                <a:gd name="T16" fmla="*/ 139 w 196"/>
                <a:gd name="T17" fmla="*/ 0 h 94"/>
                <a:gd name="T18" fmla="*/ 130 w 196"/>
                <a:gd name="T19" fmla="*/ 1 h 94"/>
                <a:gd name="T20" fmla="*/ 121 w 196"/>
                <a:gd name="T21" fmla="*/ 2 h 94"/>
                <a:gd name="T22" fmla="*/ 119 w 196"/>
                <a:gd name="T23" fmla="*/ 2 h 94"/>
                <a:gd name="T24" fmla="*/ 111 w 196"/>
                <a:gd name="T25" fmla="*/ 4 h 94"/>
                <a:gd name="T26" fmla="*/ 106 w 196"/>
                <a:gd name="T27" fmla="*/ 6 h 94"/>
                <a:gd name="T28" fmla="*/ 100 w 196"/>
                <a:gd name="T29" fmla="*/ 8 h 94"/>
                <a:gd name="T30" fmla="*/ 96 w 196"/>
                <a:gd name="T31" fmla="*/ 9 h 94"/>
                <a:gd name="T32" fmla="*/ 89 w 196"/>
                <a:gd name="T33" fmla="*/ 12 h 94"/>
                <a:gd name="T34" fmla="*/ 86 w 196"/>
                <a:gd name="T35" fmla="*/ 14 h 94"/>
                <a:gd name="T36" fmla="*/ 78 w 196"/>
                <a:gd name="T37" fmla="*/ 18 h 94"/>
                <a:gd name="T38" fmla="*/ 67 w 196"/>
                <a:gd name="T39" fmla="*/ 25 h 94"/>
                <a:gd name="T40" fmla="*/ 60 w 196"/>
                <a:gd name="T41" fmla="*/ 31 h 94"/>
                <a:gd name="T42" fmla="*/ 51 w 196"/>
                <a:gd name="T43" fmla="*/ 40 h 94"/>
                <a:gd name="T44" fmla="*/ 0 w 196"/>
                <a:gd name="T45" fmla="*/ 94 h 94"/>
                <a:gd name="T46" fmla="*/ 9 w 196"/>
                <a:gd name="T47" fmla="*/ 86 h 94"/>
                <a:gd name="T48" fmla="*/ 16 w 196"/>
                <a:gd name="T49" fmla="*/ 79 h 94"/>
                <a:gd name="T50" fmla="*/ 26 w 196"/>
                <a:gd name="T51" fmla="*/ 73 h 94"/>
                <a:gd name="T52" fmla="*/ 35 w 196"/>
                <a:gd name="T53" fmla="*/ 68 h 94"/>
                <a:gd name="T54" fmla="*/ 42 w 196"/>
                <a:gd name="T55" fmla="*/ 65 h 94"/>
                <a:gd name="T56" fmla="*/ 49 w 196"/>
                <a:gd name="T57" fmla="*/ 62 h 94"/>
                <a:gd name="T58" fmla="*/ 55 w 196"/>
                <a:gd name="T59" fmla="*/ 60 h 94"/>
                <a:gd name="T60" fmla="*/ 61 w 196"/>
                <a:gd name="T61" fmla="*/ 58 h 94"/>
                <a:gd name="T62" fmla="*/ 70 w 196"/>
                <a:gd name="T63" fmla="*/ 56 h 94"/>
                <a:gd name="T64" fmla="*/ 81 w 196"/>
                <a:gd name="T65" fmla="*/ 55 h 94"/>
                <a:gd name="T66" fmla="*/ 91 w 196"/>
                <a:gd name="T67" fmla="*/ 54 h 94"/>
                <a:gd name="T68" fmla="*/ 100 w 196"/>
                <a:gd name="T69" fmla="*/ 54 h 94"/>
                <a:gd name="T70" fmla="*/ 111 w 196"/>
                <a:gd name="T71" fmla="*/ 55 h 94"/>
                <a:gd name="T72" fmla="*/ 122 w 196"/>
                <a:gd name="T73" fmla="*/ 57 h 94"/>
                <a:gd name="T74" fmla="*/ 131 w 196"/>
                <a:gd name="T75" fmla="*/ 59 h 94"/>
                <a:gd name="T76" fmla="*/ 140 w 196"/>
                <a:gd name="T77" fmla="*/ 62 h 94"/>
                <a:gd name="T78" fmla="*/ 196 w 196"/>
                <a:gd name="T79" fmla="*/ 9 h 94"/>
                <a:gd name="T80" fmla="*/ 191 w 196"/>
                <a:gd name="T81" fmla="*/ 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6" h="94">
                  <a:moveTo>
                    <a:pt x="191" y="7"/>
                  </a:moveTo>
                  <a:cubicBezTo>
                    <a:pt x="190" y="7"/>
                    <a:pt x="188" y="6"/>
                    <a:pt x="186" y="6"/>
                  </a:cubicBezTo>
                  <a:cubicBezTo>
                    <a:pt x="185" y="6"/>
                    <a:pt x="185" y="5"/>
                    <a:pt x="184" y="5"/>
                  </a:cubicBezTo>
                  <a:cubicBezTo>
                    <a:pt x="184" y="5"/>
                    <a:pt x="183" y="5"/>
                    <a:pt x="182" y="5"/>
                  </a:cubicBezTo>
                  <a:cubicBezTo>
                    <a:pt x="180" y="4"/>
                    <a:pt x="179" y="4"/>
                    <a:pt x="177" y="3"/>
                  </a:cubicBezTo>
                  <a:cubicBezTo>
                    <a:pt x="177" y="3"/>
                    <a:pt x="176" y="3"/>
                    <a:pt x="175" y="3"/>
                  </a:cubicBezTo>
                  <a:cubicBezTo>
                    <a:pt x="174" y="3"/>
                    <a:pt x="174" y="3"/>
                    <a:pt x="173" y="3"/>
                  </a:cubicBezTo>
                  <a:cubicBezTo>
                    <a:pt x="171" y="2"/>
                    <a:pt x="170" y="2"/>
                    <a:pt x="168" y="2"/>
                  </a:cubicBezTo>
                  <a:cubicBezTo>
                    <a:pt x="168" y="2"/>
                    <a:pt x="167" y="1"/>
                    <a:pt x="166" y="1"/>
                  </a:cubicBezTo>
                  <a:cubicBezTo>
                    <a:pt x="165" y="1"/>
                    <a:pt x="163" y="1"/>
                    <a:pt x="162" y="1"/>
                  </a:cubicBezTo>
                  <a:cubicBezTo>
                    <a:pt x="160" y="1"/>
                    <a:pt x="159" y="0"/>
                    <a:pt x="157" y="0"/>
                  </a:cubicBezTo>
                  <a:cubicBezTo>
                    <a:pt x="157" y="0"/>
                    <a:pt x="156" y="0"/>
                    <a:pt x="156" y="0"/>
                  </a:cubicBezTo>
                  <a:cubicBezTo>
                    <a:pt x="154" y="0"/>
                    <a:pt x="152" y="0"/>
                    <a:pt x="151" y="0"/>
                  </a:cubicBezTo>
                  <a:cubicBezTo>
                    <a:pt x="150" y="0"/>
                    <a:pt x="149" y="0"/>
                    <a:pt x="148" y="0"/>
                  </a:cubicBezTo>
                  <a:cubicBezTo>
                    <a:pt x="148" y="0"/>
                    <a:pt x="147" y="0"/>
                    <a:pt x="147" y="0"/>
                  </a:cubicBezTo>
                  <a:cubicBezTo>
                    <a:pt x="145" y="0"/>
                    <a:pt x="144" y="0"/>
                    <a:pt x="142" y="0"/>
                  </a:cubicBezTo>
                  <a:cubicBezTo>
                    <a:pt x="141" y="0"/>
                    <a:pt x="140" y="0"/>
                    <a:pt x="139" y="0"/>
                  </a:cubicBezTo>
                  <a:cubicBezTo>
                    <a:pt x="139" y="0"/>
                    <a:pt x="139" y="0"/>
                    <a:pt x="139" y="0"/>
                  </a:cubicBezTo>
                  <a:cubicBezTo>
                    <a:pt x="136" y="0"/>
                    <a:pt x="134" y="0"/>
                    <a:pt x="132" y="1"/>
                  </a:cubicBezTo>
                  <a:cubicBezTo>
                    <a:pt x="132" y="1"/>
                    <a:pt x="131" y="1"/>
                    <a:pt x="130" y="1"/>
                  </a:cubicBezTo>
                  <a:cubicBezTo>
                    <a:pt x="130" y="1"/>
                    <a:pt x="130" y="1"/>
                    <a:pt x="130" y="1"/>
                  </a:cubicBezTo>
                  <a:cubicBezTo>
                    <a:pt x="127" y="1"/>
                    <a:pt x="124" y="1"/>
                    <a:pt x="121" y="2"/>
                  </a:cubicBezTo>
                  <a:cubicBezTo>
                    <a:pt x="121" y="2"/>
                    <a:pt x="121" y="2"/>
                    <a:pt x="121" y="2"/>
                  </a:cubicBezTo>
                  <a:cubicBezTo>
                    <a:pt x="120" y="2"/>
                    <a:pt x="120" y="2"/>
                    <a:pt x="119" y="2"/>
                  </a:cubicBezTo>
                  <a:cubicBezTo>
                    <a:pt x="117" y="3"/>
                    <a:pt x="115" y="3"/>
                    <a:pt x="112" y="4"/>
                  </a:cubicBezTo>
                  <a:cubicBezTo>
                    <a:pt x="112" y="4"/>
                    <a:pt x="111" y="4"/>
                    <a:pt x="111" y="4"/>
                  </a:cubicBezTo>
                  <a:cubicBezTo>
                    <a:pt x="110" y="5"/>
                    <a:pt x="109" y="5"/>
                    <a:pt x="108" y="5"/>
                  </a:cubicBezTo>
                  <a:cubicBezTo>
                    <a:pt x="108" y="5"/>
                    <a:pt x="107" y="5"/>
                    <a:pt x="106" y="6"/>
                  </a:cubicBezTo>
                  <a:cubicBezTo>
                    <a:pt x="104" y="6"/>
                    <a:pt x="103" y="7"/>
                    <a:pt x="101" y="7"/>
                  </a:cubicBezTo>
                  <a:cubicBezTo>
                    <a:pt x="101" y="8"/>
                    <a:pt x="100" y="8"/>
                    <a:pt x="100" y="8"/>
                  </a:cubicBezTo>
                  <a:cubicBezTo>
                    <a:pt x="100" y="8"/>
                    <a:pt x="100" y="8"/>
                    <a:pt x="100" y="8"/>
                  </a:cubicBezTo>
                  <a:cubicBezTo>
                    <a:pt x="98" y="8"/>
                    <a:pt x="97" y="9"/>
                    <a:pt x="96" y="9"/>
                  </a:cubicBezTo>
                  <a:cubicBezTo>
                    <a:pt x="95" y="10"/>
                    <a:pt x="94" y="10"/>
                    <a:pt x="93" y="11"/>
                  </a:cubicBezTo>
                  <a:cubicBezTo>
                    <a:pt x="92" y="11"/>
                    <a:pt x="90" y="12"/>
                    <a:pt x="89" y="12"/>
                  </a:cubicBezTo>
                  <a:cubicBezTo>
                    <a:pt x="88" y="13"/>
                    <a:pt x="87" y="13"/>
                    <a:pt x="86" y="14"/>
                  </a:cubicBezTo>
                  <a:cubicBezTo>
                    <a:pt x="86" y="14"/>
                    <a:pt x="86" y="14"/>
                    <a:pt x="86" y="14"/>
                  </a:cubicBezTo>
                  <a:cubicBezTo>
                    <a:pt x="86" y="14"/>
                    <a:pt x="86" y="14"/>
                    <a:pt x="86" y="14"/>
                  </a:cubicBezTo>
                  <a:cubicBezTo>
                    <a:pt x="83" y="15"/>
                    <a:pt x="80" y="17"/>
                    <a:pt x="78" y="18"/>
                  </a:cubicBezTo>
                  <a:cubicBezTo>
                    <a:pt x="77" y="19"/>
                    <a:pt x="76" y="19"/>
                    <a:pt x="75" y="20"/>
                  </a:cubicBezTo>
                  <a:cubicBezTo>
                    <a:pt x="73" y="21"/>
                    <a:pt x="70" y="23"/>
                    <a:pt x="67" y="25"/>
                  </a:cubicBezTo>
                  <a:cubicBezTo>
                    <a:pt x="67" y="25"/>
                    <a:pt x="67" y="25"/>
                    <a:pt x="67" y="25"/>
                  </a:cubicBezTo>
                  <a:cubicBezTo>
                    <a:pt x="65" y="27"/>
                    <a:pt x="62" y="29"/>
                    <a:pt x="60" y="31"/>
                  </a:cubicBezTo>
                  <a:cubicBezTo>
                    <a:pt x="59" y="32"/>
                    <a:pt x="59" y="32"/>
                    <a:pt x="58" y="33"/>
                  </a:cubicBezTo>
                  <a:cubicBezTo>
                    <a:pt x="56" y="35"/>
                    <a:pt x="53" y="37"/>
                    <a:pt x="51" y="40"/>
                  </a:cubicBezTo>
                  <a:cubicBezTo>
                    <a:pt x="51" y="40"/>
                    <a:pt x="51" y="40"/>
                    <a:pt x="51" y="40"/>
                  </a:cubicBezTo>
                  <a:cubicBezTo>
                    <a:pt x="0" y="94"/>
                    <a:pt x="0" y="94"/>
                    <a:pt x="0" y="94"/>
                  </a:cubicBezTo>
                  <a:cubicBezTo>
                    <a:pt x="2" y="92"/>
                    <a:pt x="5" y="89"/>
                    <a:pt x="7" y="87"/>
                  </a:cubicBezTo>
                  <a:cubicBezTo>
                    <a:pt x="8" y="87"/>
                    <a:pt x="8" y="86"/>
                    <a:pt x="9" y="86"/>
                  </a:cubicBezTo>
                  <a:cubicBezTo>
                    <a:pt x="11" y="83"/>
                    <a:pt x="14" y="81"/>
                    <a:pt x="16" y="80"/>
                  </a:cubicBezTo>
                  <a:cubicBezTo>
                    <a:pt x="16" y="80"/>
                    <a:pt x="16" y="79"/>
                    <a:pt x="16" y="79"/>
                  </a:cubicBezTo>
                  <a:cubicBezTo>
                    <a:pt x="19" y="77"/>
                    <a:pt x="22" y="76"/>
                    <a:pt x="24" y="74"/>
                  </a:cubicBezTo>
                  <a:cubicBezTo>
                    <a:pt x="25" y="73"/>
                    <a:pt x="26" y="73"/>
                    <a:pt x="26" y="73"/>
                  </a:cubicBezTo>
                  <a:cubicBezTo>
                    <a:pt x="29" y="71"/>
                    <a:pt x="32" y="70"/>
                    <a:pt x="34" y="68"/>
                  </a:cubicBezTo>
                  <a:cubicBezTo>
                    <a:pt x="35" y="68"/>
                    <a:pt x="35" y="68"/>
                    <a:pt x="35" y="68"/>
                  </a:cubicBezTo>
                  <a:cubicBezTo>
                    <a:pt x="36" y="67"/>
                    <a:pt x="37" y="67"/>
                    <a:pt x="38" y="66"/>
                  </a:cubicBezTo>
                  <a:cubicBezTo>
                    <a:pt x="39" y="66"/>
                    <a:pt x="41" y="65"/>
                    <a:pt x="42" y="65"/>
                  </a:cubicBezTo>
                  <a:cubicBezTo>
                    <a:pt x="43" y="64"/>
                    <a:pt x="44" y="64"/>
                    <a:pt x="45" y="63"/>
                  </a:cubicBezTo>
                  <a:cubicBezTo>
                    <a:pt x="46" y="63"/>
                    <a:pt x="47" y="62"/>
                    <a:pt x="49" y="62"/>
                  </a:cubicBezTo>
                  <a:cubicBezTo>
                    <a:pt x="49" y="62"/>
                    <a:pt x="49" y="62"/>
                    <a:pt x="50" y="62"/>
                  </a:cubicBezTo>
                  <a:cubicBezTo>
                    <a:pt x="52" y="61"/>
                    <a:pt x="53" y="60"/>
                    <a:pt x="55" y="60"/>
                  </a:cubicBezTo>
                  <a:cubicBezTo>
                    <a:pt x="56" y="60"/>
                    <a:pt x="57" y="59"/>
                    <a:pt x="57" y="59"/>
                  </a:cubicBezTo>
                  <a:cubicBezTo>
                    <a:pt x="59" y="59"/>
                    <a:pt x="60" y="59"/>
                    <a:pt x="61" y="58"/>
                  </a:cubicBezTo>
                  <a:cubicBezTo>
                    <a:pt x="63" y="58"/>
                    <a:pt x="66" y="57"/>
                    <a:pt x="68" y="57"/>
                  </a:cubicBezTo>
                  <a:cubicBezTo>
                    <a:pt x="69" y="56"/>
                    <a:pt x="70" y="56"/>
                    <a:pt x="70" y="56"/>
                  </a:cubicBezTo>
                  <a:cubicBezTo>
                    <a:pt x="73" y="56"/>
                    <a:pt x="76" y="55"/>
                    <a:pt x="79" y="55"/>
                  </a:cubicBezTo>
                  <a:cubicBezTo>
                    <a:pt x="80" y="55"/>
                    <a:pt x="80" y="55"/>
                    <a:pt x="81" y="55"/>
                  </a:cubicBezTo>
                  <a:cubicBezTo>
                    <a:pt x="83" y="54"/>
                    <a:pt x="85" y="54"/>
                    <a:pt x="87" y="54"/>
                  </a:cubicBezTo>
                  <a:cubicBezTo>
                    <a:pt x="89" y="54"/>
                    <a:pt x="90" y="54"/>
                    <a:pt x="91" y="54"/>
                  </a:cubicBezTo>
                  <a:cubicBezTo>
                    <a:pt x="93" y="54"/>
                    <a:pt x="94" y="54"/>
                    <a:pt x="96" y="54"/>
                  </a:cubicBezTo>
                  <a:cubicBezTo>
                    <a:pt x="97" y="54"/>
                    <a:pt x="98" y="54"/>
                    <a:pt x="100" y="54"/>
                  </a:cubicBezTo>
                  <a:cubicBezTo>
                    <a:pt x="101" y="54"/>
                    <a:pt x="103" y="54"/>
                    <a:pt x="104" y="54"/>
                  </a:cubicBezTo>
                  <a:cubicBezTo>
                    <a:pt x="106" y="55"/>
                    <a:pt x="109" y="55"/>
                    <a:pt x="111" y="55"/>
                  </a:cubicBezTo>
                  <a:cubicBezTo>
                    <a:pt x="113" y="55"/>
                    <a:pt x="115" y="56"/>
                    <a:pt x="117" y="56"/>
                  </a:cubicBezTo>
                  <a:cubicBezTo>
                    <a:pt x="119" y="56"/>
                    <a:pt x="120" y="56"/>
                    <a:pt x="122" y="57"/>
                  </a:cubicBezTo>
                  <a:cubicBezTo>
                    <a:pt x="123" y="57"/>
                    <a:pt x="125" y="57"/>
                    <a:pt x="126" y="58"/>
                  </a:cubicBezTo>
                  <a:cubicBezTo>
                    <a:pt x="128" y="58"/>
                    <a:pt x="129" y="58"/>
                    <a:pt x="131" y="59"/>
                  </a:cubicBezTo>
                  <a:cubicBezTo>
                    <a:pt x="132" y="59"/>
                    <a:pt x="134" y="60"/>
                    <a:pt x="135" y="60"/>
                  </a:cubicBezTo>
                  <a:cubicBezTo>
                    <a:pt x="137" y="60"/>
                    <a:pt x="138" y="61"/>
                    <a:pt x="140" y="62"/>
                  </a:cubicBezTo>
                  <a:cubicBezTo>
                    <a:pt x="142" y="62"/>
                    <a:pt x="144" y="63"/>
                    <a:pt x="145" y="63"/>
                  </a:cubicBezTo>
                  <a:cubicBezTo>
                    <a:pt x="196" y="9"/>
                    <a:pt x="196" y="9"/>
                    <a:pt x="196" y="9"/>
                  </a:cubicBezTo>
                  <a:cubicBezTo>
                    <a:pt x="195" y="9"/>
                    <a:pt x="195" y="9"/>
                    <a:pt x="194" y="8"/>
                  </a:cubicBezTo>
                  <a:cubicBezTo>
                    <a:pt x="193" y="8"/>
                    <a:pt x="192" y="8"/>
                    <a:pt x="191" y="7"/>
                  </a:cubicBezTo>
                  <a:close/>
                </a:path>
              </a:pathLst>
            </a:custGeom>
            <a:solidFill>
              <a:srgbClr val="FFAE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25" name="Freeform 7">
              <a:extLst>
                <a:ext uri="{FF2B5EF4-FFF2-40B4-BE49-F238E27FC236}">
                  <a16:creationId xmlns:a16="http://schemas.microsoft.com/office/drawing/2014/main" id="{7E709B49-8799-4E03-95DD-FE54AE2F0FA3}"/>
                </a:ext>
              </a:extLst>
            </p:cNvPr>
            <p:cNvSpPr>
              <a:spLocks/>
            </p:cNvSpPr>
            <p:nvPr/>
          </p:nvSpPr>
          <p:spPr bwMode="auto">
            <a:xfrm>
              <a:off x="2464" y="2283"/>
              <a:ext cx="1865" cy="656"/>
            </a:xfrm>
            <a:custGeom>
              <a:avLst/>
              <a:gdLst>
                <a:gd name="T0" fmla="*/ 1125 w 1140"/>
                <a:gd name="T1" fmla="*/ 304 h 401"/>
                <a:gd name="T2" fmla="*/ 1104 w 1140"/>
                <a:gd name="T3" fmla="*/ 312 h 401"/>
                <a:gd name="T4" fmla="*/ 1083 w 1140"/>
                <a:gd name="T5" fmla="*/ 319 h 401"/>
                <a:gd name="T6" fmla="*/ 1055 w 1140"/>
                <a:gd name="T7" fmla="*/ 326 h 401"/>
                <a:gd name="T8" fmla="*/ 1024 w 1140"/>
                <a:gd name="T9" fmla="*/ 333 h 401"/>
                <a:gd name="T10" fmla="*/ 991 w 1140"/>
                <a:gd name="T11" fmla="*/ 339 h 401"/>
                <a:gd name="T12" fmla="*/ 951 w 1140"/>
                <a:gd name="T13" fmla="*/ 344 h 401"/>
                <a:gd name="T14" fmla="*/ 918 w 1140"/>
                <a:gd name="T15" fmla="*/ 346 h 401"/>
                <a:gd name="T16" fmla="*/ 871 w 1140"/>
                <a:gd name="T17" fmla="*/ 346 h 401"/>
                <a:gd name="T18" fmla="*/ 824 w 1140"/>
                <a:gd name="T19" fmla="*/ 344 h 401"/>
                <a:gd name="T20" fmla="*/ 751 w 1140"/>
                <a:gd name="T21" fmla="*/ 335 h 401"/>
                <a:gd name="T22" fmla="*/ 715 w 1140"/>
                <a:gd name="T23" fmla="*/ 327 h 401"/>
                <a:gd name="T24" fmla="*/ 679 w 1140"/>
                <a:gd name="T25" fmla="*/ 318 h 401"/>
                <a:gd name="T26" fmla="*/ 654 w 1140"/>
                <a:gd name="T27" fmla="*/ 311 h 401"/>
                <a:gd name="T28" fmla="*/ 616 w 1140"/>
                <a:gd name="T29" fmla="*/ 298 h 401"/>
                <a:gd name="T30" fmla="*/ 585 w 1140"/>
                <a:gd name="T31" fmla="*/ 286 h 401"/>
                <a:gd name="T32" fmla="*/ 542 w 1140"/>
                <a:gd name="T33" fmla="*/ 266 h 401"/>
                <a:gd name="T34" fmla="*/ 509 w 1140"/>
                <a:gd name="T35" fmla="*/ 248 h 401"/>
                <a:gd name="T36" fmla="*/ 447 w 1140"/>
                <a:gd name="T37" fmla="*/ 212 h 401"/>
                <a:gd name="T38" fmla="*/ 410 w 1140"/>
                <a:gd name="T39" fmla="*/ 186 h 401"/>
                <a:gd name="T40" fmla="*/ 372 w 1140"/>
                <a:gd name="T41" fmla="*/ 158 h 401"/>
                <a:gd name="T42" fmla="*/ 343 w 1140"/>
                <a:gd name="T43" fmla="*/ 134 h 401"/>
                <a:gd name="T44" fmla="*/ 305 w 1140"/>
                <a:gd name="T45" fmla="*/ 99 h 401"/>
                <a:gd name="T46" fmla="*/ 276 w 1140"/>
                <a:gd name="T47" fmla="*/ 72 h 401"/>
                <a:gd name="T48" fmla="*/ 237 w 1140"/>
                <a:gd name="T49" fmla="*/ 31 h 401"/>
                <a:gd name="T50" fmla="*/ 56 w 1140"/>
                <a:gd name="T51" fmla="*/ 128 h 401"/>
                <a:gd name="T52" fmla="*/ 57 w 1140"/>
                <a:gd name="T53" fmla="*/ 138 h 401"/>
                <a:gd name="T54" fmla="*/ 170 w 1140"/>
                <a:gd name="T55" fmla="*/ 68 h 401"/>
                <a:gd name="T56" fmla="*/ 201 w 1140"/>
                <a:gd name="T57" fmla="*/ 101 h 401"/>
                <a:gd name="T58" fmla="*/ 238 w 1140"/>
                <a:gd name="T59" fmla="*/ 139 h 401"/>
                <a:gd name="T60" fmla="*/ 268 w 1140"/>
                <a:gd name="T61" fmla="*/ 167 h 401"/>
                <a:gd name="T62" fmla="*/ 306 w 1140"/>
                <a:gd name="T63" fmla="*/ 199 h 401"/>
                <a:gd name="T64" fmla="*/ 335 w 1140"/>
                <a:gd name="T65" fmla="*/ 223 h 401"/>
                <a:gd name="T66" fmla="*/ 373 w 1140"/>
                <a:gd name="T67" fmla="*/ 250 h 401"/>
                <a:gd name="T68" fmla="*/ 415 w 1140"/>
                <a:gd name="T69" fmla="*/ 278 h 401"/>
                <a:gd name="T70" fmla="*/ 458 w 1140"/>
                <a:gd name="T71" fmla="*/ 303 h 401"/>
                <a:gd name="T72" fmla="*/ 491 w 1140"/>
                <a:gd name="T73" fmla="*/ 320 h 401"/>
                <a:gd name="T74" fmla="*/ 523 w 1140"/>
                <a:gd name="T75" fmla="*/ 335 h 401"/>
                <a:gd name="T76" fmla="*/ 562 w 1140"/>
                <a:gd name="T77" fmla="*/ 351 h 401"/>
                <a:gd name="T78" fmla="*/ 588 w 1140"/>
                <a:gd name="T79" fmla="*/ 360 h 401"/>
                <a:gd name="T80" fmla="*/ 617 w 1140"/>
                <a:gd name="T81" fmla="*/ 369 h 401"/>
                <a:gd name="T82" fmla="*/ 642 w 1140"/>
                <a:gd name="T83" fmla="*/ 376 h 401"/>
                <a:gd name="T84" fmla="*/ 674 w 1140"/>
                <a:gd name="T85" fmla="*/ 384 h 401"/>
                <a:gd name="T86" fmla="*/ 722 w 1140"/>
                <a:gd name="T87" fmla="*/ 393 h 401"/>
                <a:gd name="T88" fmla="*/ 769 w 1140"/>
                <a:gd name="T89" fmla="*/ 398 h 401"/>
                <a:gd name="T90" fmla="*/ 817 w 1140"/>
                <a:gd name="T91" fmla="*/ 401 h 401"/>
                <a:gd name="T92" fmla="*/ 849 w 1140"/>
                <a:gd name="T93" fmla="*/ 401 h 401"/>
                <a:gd name="T94" fmla="*/ 881 w 1140"/>
                <a:gd name="T95" fmla="*/ 399 h 401"/>
                <a:gd name="T96" fmla="*/ 914 w 1140"/>
                <a:gd name="T97" fmla="*/ 396 h 401"/>
                <a:gd name="T98" fmla="*/ 945 w 1140"/>
                <a:gd name="T99" fmla="*/ 392 h 401"/>
                <a:gd name="T100" fmla="*/ 973 w 1140"/>
                <a:gd name="T101" fmla="*/ 387 h 401"/>
                <a:gd name="T102" fmla="*/ 1004 w 1140"/>
                <a:gd name="T103" fmla="*/ 380 h 401"/>
                <a:gd name="T104" fmla="*/ 1029 w 1140"/>
                <a:gd name="T105" fmla="*/ 373 h 401"/>
                <a:gd name="T106" fmla="*/ 1048 w 1140"/>
                <a:gd name="T107" fmla="*/ 368 h 401"/>
                <a:gd name="T108" fmla="*/ 1071 w 1140"/>
                <a:gd name="T109" fmla="*/ 359 h 401"/>
                <a:gd name="T110" fmla="*/ 1139 w 1140"/>
                <a:gd name="T111" fmla="*/ 298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40" h="401">
                  <a:moveTo>
                    <a:pt x="1136" y="299"/>
                  </a:moveTo>
                  <a:cubicBezTo>
                    <a:pt x="1135" y="300"/>
                    <a:pt x="1133" y="300"/>
                    <a:pt x="1132" y="301"/>
                  </a:cubicBezTo>
                  <a:cubicBezTo>
                    <a:pt x="1132" y="301"/>
                    <a:pt x="1132" y="301"/>
                    <a:pt x="1132" y="301"/>
                  </a:cubicBezTo>
                  <a:cubicBezTo>
                    <a:pt x="1132" y="301"/>
                    <a:pt x="1131" y="301"/>
                    <a:pt x="1131" y="301"/>
                  </a:cubicBezTo>
                  <a:cubicBezTo>
                    <a:pt x="1129" y="302"/>
                    <a:pt x="1127" y="303"/>
                    <a:pt x="1125" y="304"/>
                  </a:cubicBezTo>
                  <a:cubicBezTo>
                    <a:pt x="1122" y="305"/>
                    <a:pt x="1118" y="307"/>
                    <a:pt x="1113" y="308"/>
                  </a:cubicBezTo>
                  <a:cubicBezTo>
                    <a:pt x="1113" y="309"/>
                    <a:pt x="1112" y="309"/>
                    <a:pt x="1112" y="309"/>
                  </a:cubicBezTo>
                  <a:cubicBezTo>
                    <a:pt x="1112" y="309"/>
                    <a:pt x="1112" y="309"/>
                    <a:pt x="1112" y="309"/>
                  </a:cubicBezTo>
                  <a:cubicBezTo>
                    <a:pt x="1110" y="310"/>
                    <a:pt x="1108" y="310"/>
                    <a:pt x="1106" y="311"/>
                  </a:cubicBezTo>
                  <a:cubicBezTo>
                    <a:pt x="1105" y="311"/>
                    <a:pt x="1105" y="311"/>
                    <a:pt x="1104" y="312"/>
                  </a:cubicBezTo>
                  <a:cubicBezTo>
                    <a:pt x="1103" y="312"/>
                    <a:pt x="1101" y="313"/>
                    <a:pt x="1099" y="313"/>
                  </a:cubicBezTo>
                  <a:cubicBezTo>
                    <a:pt x="1099" y="314"/>
                    <a:pt x="1098" y="314"/>
                    <a:pt x="1097" y="314"/>
                  </a:cubicBezTo>
                  <a:cubicBezTo>
                    <a:pt x="1095" y="315"/>
                    <a:pt x="1093" y="315"/>
                    <a:pt x="1090" y="316"/>
                  </a:cubicBezTo>
                  <a:cubicBezTo>
                    <a:pt x="1090" y="316"/>
                    <a:pt x="1090" y="316"/>
                    <a:pt x="1089" y="317"/>
                  </a:cubicBezTo>
                  <a:cubicBezTo>
                    <a:pt x="1087" y="317"/>
                    <a:pt x="1085" y="318"/>
                    <a:pt x="1083" y="319"/>
                  </a:cubicBezTo>
                  <a:cubicBezTo>
                    <a:pt x="1082" y="319"/>
                    <a:pt x="1081" y="319"/>
                    <a:pt x="1080" y="319"/>
                  </a:cubicBezTo>
                  <a:cubicBezTo>
                    <a:pt x="1078" y="320"/>
                    <a:pt x="1076" y="321"/>
                    <a:pt x="1074" y="321"/>
                  </a:cubicBezTo>
                  <a:cubicBezTo>
                    <a:pt x="1073" y="321"/>
                    <a:pt x="1073" y="322"/>
                    <a:pt x="1072" y="322"/>
                  </a:cubicBezTo>
                  <a:cubicBezTo>
                    <a:pt x="1069" y="322"/>
                    <a:pt x="1067" y="323"/>
                    <a:pt x="1064" y="324"/>
                  </a:cubicBezTo>
                  <a:cubicBezTo>
                    <a:pt x="1061" y="325"/>
                    <a:pt x="1058" y="325"/>
                    <a:pt x="1055" y="326"/>
                  </a:cubicBezTo>
                  <a:cubicBezTo>
                    <a:pt x="1054" y="326"/>
                    <a:pt x="1054" y="327"/>
                    <a:pt x="1053" y="327"/>
                  </a:cubicBezTo>
                  <a:cubicBezTo>
                    <a:pt x="1049" y="328"/>
                    <a:pt x="1045" y="329"/>
                    <a:pt x="1041" y="329"/>
                  </a:cubicBezTo>
                  <a:cubicBezTo>
                    <a:pt x="1040" y="330"/>
                    <a:pt x="1039" y="330"/>
                    <a:pt x="1038" y="330"/>
                  </a:cubicBezTo>
                  <a:cubicBezTo>
                    <a:pt x="1035" y="331"/>
                    <a:pt x="1032" y="331"/>
                    <a:pt x="1029" y="332"/>
                  </a:cubicBezTo>
                  <a:cubicBezTo>
                    <a:pt x="1027" y="332"/>
                    <a:pt x="1026" y="333"/>
                    <a:pt x="1024" y="333"/>
                  </a:cubicBezTo>
                  <a:cubicBezTo>
                    <a:pt x="1022" y="334"/>
                    <a:pt x="1019" y="334"/>
                    <a:pt x="1016" y="335"/>
                  </a:cubicBezTo>
                  <a:cubicBezTo>
                    <a:pt x="1014" y="335"/>
                    <a:pt x="1012" y="335"/>
                    <a:pt x="1009" y="336"/>
                  </a:cubicBezTo>
                  <a:cubicBezTo>
                    <a:pt x="1008" y="336"/>
                    <a:pt x="1006" y="336"/>
                    <a:pt x="1004" y="337"/>
                  </a:cubicBezTo>
                  <a:cubicBezTo>
                    <a:pt x="1002" y="337"/>
                    <a:pt x="999" y="338"/>
                    <a:pt x="996" y="338"/>
                  </a:cubicBezTo>
                  <a:cubicBezTo>
                    <a:pt x="995" y="338"/>
                    <a:pt x="993" y="338"/>
                    <a:pt x="991" y="339"/>
                  </a:cubicBezTo>
                  <a:cubicBezTo>
                    <a:pt x="988" y="339"/>
                    <a:pt x="985" y="340"/>
                    <a:pt x="982" y="340"/>
                  </a:cubicBezTo>
                  <a:cubicBezTo>
                    <a:pt x="981" y="340"/>
                    <a:pt x="979" y="340"/>
                    <a:pt x="978" y="341"/>
                  </a:cubicBezTo>
                  <a:cubicBezTo>
                    <a:pt x="974" y="341"/>
                    <a:pt x="969" y="342"/>
                    <a:pt x="965" y="342"/>
                  </a:cubicBezTo>
                  <a:cubicBezTo>
                    <a:pt x="964" y="342"/>
                    <a:pt x="964" y="342"/>
                    <a:pt x="963" y="342"/>
                  </a:cubicBezTo>
                  <a:cubicBezTo>
                    <a:pt x="959" y="343"/>
                    <a:pt x="955" y="343"/>
                    <a:pt x="951" y="344"/>
                  </a:cubicBezTo>
                  <a:cubicBezTo>
                    <a:pt x="950" y="344"/>
                    <a:pt x="948" y="344"/>
                    <a:pt x="947" y="344"/>
                  </a:cubicBezTo>
                  <a:cubicBezTo>
                    <a:pt x="944" y="344"/>
                    <a:pt x="940" y="344"/>
                    <a:pt x="937" y="345"/>
                  </a:cubicBezTo>
                  <a:cubicBezTo>
                    <a:pt x="936" y="345"/>
                    <a:pt x="934" y="345"/>
                    <a:pt x="932" y="345"/>
                  </a:cubicBezTo>
                  <a:cubicBezTo>
                    <a:pt x="929" y="345"/>
                    <a:pt x="925" y="345"/>
                    <a:pt x="922" y="346"/>
                  </a:cubicBezTo>
                  <a:cubicBezTo>
                    <a:pt x="921" y="346"/>
                    <a:pt x="919" y="346"/>
                    <a:pt x="918" y="346"/>
                  </a:cubicBezTo>
                  <a:cubicBezTo>
                    <a:pt x="913" y="346"/>
                    <a:pt x="908" y="346"/>
                    <a:pt x="903" y="346"/>
                  </a:cubicBezTo>
                  <a:cubicBezTo>
                    <a:pt x="902" y="346"/>
                    <a:pt x="901" y="346"/>
                    <a:pt x="900" y="346"/>
                  </a:cubicBezTo>
                  <a:cubicBezTo>
                    <a:pt x="896" y="346"/>
                    <a:pt x="892" y="346"/>
                    <a:pt x="888" y="347"/>
                  </a:cubicBezTo>
                  <a:cubicBezTo>
                    <a:pt x="887" y="347"/>
                    <a:pt x="886" y="347"/>
                    <a:pt x="884" y="347"/>
                  </a:cubicBezTo>
                  <a:cubicBezTo>
                    <a:pt x="880" y="347"/>
                    <a:pt x="875" y="346"/>
                    <a:pt x="871" y="346"/>
                  </a:cubicBezTo>
                  <a:cubicBezTo>
                    <a:pt x="870" y="346"/>
                    <a:pt x="869" y="346"/>
                    <a:pt x="869" y="346"/>
                  </a:cubicBezTo>
                  <a:cubicBezTo>
                    <a:pt x="868" y="346"/>
                    <a:pt x="867" y="346"/>
                    <a:pt x="866" y="346"/>
                  </a:cubicBezTo>
                  <a:cubicBezTo>
                    <a:pt x="860" y="346"/>
                    <a:pt x="854" y="346"/>
                    <a:pt x="847" y="346"/>
                  </a:cubicBezTo>
                  <a:cubicBezTo>
                    <a:pt x="845" y="345"/>
                    <a:pt x="843" y="345"/>
                    <a:pt x="841" y="345"/>
                  </a:cubicBezTo>
                  <a:cubicBezTo>
                    <a:pt x="835" y="345"/>
                    <a:pt x="830" y="345"/>
                    <a:pt x="824" y="344"/>
                  </a:cubicBezTo>
                  <a:cubicBezTo>
                    <a:pt x="822" y="344"/>
                    <a:pt x="820" y="344"/>
                    <a:pt x="818" y="344"/>
                  </a:cubicBezTo>
                  <a:cubicBezTo>
                    <a:pt x="811" y="343"/>
                    <a:pt x="804" y="342"/>
                    <a:pt x="797" y="341"/>
                  </a:cubicBezTo>
                  <a:cubicBezTo>
                    <a:pt x="789" y="341"/>
                    <a:pt x="781" y="340"/>
                    <a:pt x="773" y="338"/>
                  </a:cubicBezTo>
                  <a:cubicBezTo>
                    <a:pt x="773" y="338"/>
                    <a:pt x="773" y="338"/>
                    <a:pt x="773" y="338"/>
                  </a:cubicBezTo>
                  <a:cubicBezTo>
                    <a:pt x="766" y="337"/>
                    <a:pt x="758" y="336"/>
                    <a:pt x="751" y="335"/>
                  </a:cubicBezTo>
                  <a:cubicBezTo>
                    <a:pt x="750" y="335"/>
                    <a:pt x="750" y="335"/>
                    <a:pt x="750" y="334"/>
                  </a:cubicBezTo>
                  <a:cubicBezTo>
                    <a:pt x="742" y="333"/>
                    <a:pt x="735" y="332"/>
                    <a:pt x="727" y="330"/>
                  </a:cubicBezTo>
                  <a:cubicBezTo>
                    <a:pt x="727" y="330"/>
                    <a:pt x="726" y="330"/>
                    <a:pt x="725" y="330"/>
                  </a:cubicBezTo>
                  <a:cubicBezTo>
                    <a:pt x="722" y="329"/>
                    <a:pt x="719" y="328"/>
                    <a:pt x="716" y="328"/>
                  </a:cubicBezTo>
                  <a:cubicBezTo>
                    <a:pt x="715" y="327"/>
                    <a:pt x="715" y="327"/>
                    <a:pt x="715" y="327"/>
                  </a:cubicBezTo>
                  <a:cubicBezTo>
                    <a:pt x="711" y="327"/>
                    <a:pt x="708" y="326"/>
                    <a:pt x="704" y="325"/>
                  </a:cubicBezTo>
                  <a:cubicBezTo>
                    <a:pt x="703" y="325"/>
                    <a:pt x="702" y="324"/>
                    <a:pt x="701" y="324"/>
                  </a:cubicBezTo>
                  <a:cubicBezTo>
                    <a:pt x="698" y="323"/>
                    <a:pt x="695" y="323"/>
                    <a:pt x="693" y="322"/>
                  </a:cubicBezTo>
                  <a:cubicBezTo>
                    <a:pt x="692" y="322"/>
                    <a:pt x="691" y="321"/>
                    <a:pt x="690" y="321"/>
                  </a:cubicBezTo>
                  <a:cubicBezTo>
                    <a:pt x="686" y="320"/>
                    <a:pt x="683" y="319"/>
                    <a:pt x="679" y="318"/>
                  </a:cubicBezTo>
                  <a:cubicBezTo>
                    <a:pt x="679" y="318"/>
                    <a:pt x="678" y="318"/>
                    <a:pt x="677" y="318"/>
                  </a:cubicBezTo>
                  <a:cubicBezTo>
                    <a:pt x="674" y="317"/>
                    <a:pt x="671" y="316"/>
                    <a:pt x="668" y="315"/>
                  </a:cubicBezTo>
                  <a:cubicBezTo>
                    <a:pt x="667" y="315"/>
                    <a:pt x="666" y="314"/>
                    <a:pt x="665" y="314"/>
                  </a:cubicBezTo>
                  <a:cubicBezTo>
                    <a:pt x="661" y="313"/>
                    <a:pt x="657" y="312"/>
                    <a:pt x="654" y="311"/>
                  </a:cubicBezTo>
                  <a:cubicBezTo>
                    <a:pt x="654" y="311"/>
                    <a:pt x="654" y="311"/>
                    <a:pt x="654" y="311"/>
                  </a:cubicBezTo>
                  <a:cubicBezTo>
                    <a:pt x="650" y="310"/>
                    <a:pt x="646" y="308"/>
                    <a:pt x="642" y="307"/>
                  </a:cubicBezTo>
                  <a:cubicBezTo>
                    <a:pt x="641" y="307"/>
                    <a:pt x="640" y="306"/>
                    <a:pt x="639" y="306"/>
                  </a:cubicBezTo>
                  <a:cubicBezTo>
                    <a:pt x="636" y="305"/>
                    <a:pt x="633" y="304"/>
                    <a:pt x="630" y="303"/>
                  </a:cubicBezTo>
                  <a:cubicBezTo>
                    <a:pt x="629" y="302"/>
                    <a:pt x="628" y="302"/>
                    <a:pt x="628" y="302"/>
                  </a:cubicBezTo>
                  <a:cubicBezTo>
                    <a:pt x="624" y="301"/>
                    <a:pt x="620" y="299"/>
                    <a:pt x="616" y="298"/>
                  </a:cubicBezTo>
                  <a:cubicBezTo>
                    <a:pt x="615" y="297"/>
                    <a:pt x="614" y="297"/>
                    <a:pt x="613" y="297"/>
                  </a:cubicBezTo>
                  <a:cubicBezTo>
                    <a:pt x="609" y="295"/>
                    <a:pt x="606" y="294"/>
                    <a:pt x="602" y="292"/>
                  </a:cubicBezTo>
                  <a:cubicBezTo>
                    <a:pt x="601" y="292"/>
                    <a:pt x="601" y="292"/>
                    <a:pt x="601" y="292"/>
                  </a:cubicBezTo>
                  <a:cubicBezTo>
                    <a:pt x="596" y="290"/>
                    <a:pt x="592" y="288"/>
                    <a:pt x="588" y="287"/>
                  </a:cubicBezTo>
                  <a:cubicBezTo>
                    <a:pt x="587" y="286"/>
                    <a:pt x="586" y="286"/>
                    <a:pt x="585" y="286"/>
                  </a:cubicBezTo>
                  <a:cubicBezTo>
                    <a:pt x="582" y="284"/>
                    <a:pt x="578" y="282"/>
                    <a:pt x="574" y="281"/>
                  </a:cubicBezTo>
                  <a:cubicBezTo>
                    <a:pt x="574" y="280"/>
                    <a:pt x="573" y="280"/>
                    <a:pt x="573" y="280"/>
                  </a:cubicBezTo>
                  <a:cubicBezTo>
                    <a:pt x="568" y="278"/>
                    <a:pt x="563" y="276"/>
                    <a:pt x="559" y="274"/>
                  </a:cubicBezTo>
                  <a:cubicBezTo>
                    <a:pt x="558" y="273"/>
                    <a:pt x="557" y="273"/>
                    <a:pt x="556" y="273"/>
                  </a:cubicBezTo>
                  <a:cubicBezTo>
                    <a:pt x="552" y="270"/>
                    <a:pt x="547" y="268"/>
                    <a:pt x="542" y="266"/>
                  </a:cubicBezTo>
                  <a:cubicBezTo>
                    <a:pt x="541" y="265"/>
                    <a:pt x="541" y="265"/>
                    <a:pt x="540" y="265"/>
                  </a:cubicBezTo>
                  <a:cubicBezTo>
                    <a:pt x="535" y="262"/>
                    <a:pt x="530" y="260"/>
                    <a:pt x="526" y="257"/>
                  </a:cubicBezTo>
                  <a:cubicBezTo>
                    <a:pt x="525" y="257"/>
                    <a:pt x="525" y="257"/>
                    <a:pt x="524" y="257"/>
                  </a:cubicBezTo>
                  <a:cubicBezTo>
                    <a:pt x="519" y="254"/>
                    <a:pt x="515" y="252"/>
                    <a:pt x="510" y="249"/>
                  </a:cubicBezTo>
                  <a:cubicBezTo>
                    <a:pt x="510" y="249"/>
                    <a:pt x="509" y="249"/>
                    <a:pt x="509" y="248"/>
                  </a:cubicBezTo>
                  <a:cubicBezTo>
                    <a:pt x="502" y="245"/>
                    <a:pt x="495" y="241"/>
                    <a:pt x="488" y="237"/>
                  </a:cubicBezTo>
                  <a:cubicBezTo>
                    <a:pt x="488" y="237"/>
                    <a:pt x="488" y="237"/>
                    <a:pt x="488" y="237"/>
                  </a:cubicBezTo>
                  <a:cubicBezTo>
                    <a:pt x="481" y="233"/>
                    <a:pt x="474" y="229"/>
                    <a:pt x="468" y="225"/>
                  </a:cubicBezTo>
                  <a:cubicBezTo>
                    <a:pt x="467" y="224"/>
                    <a:pt x="467" y="224"/>
                    <a:pt x="466" y="224"/>
                  </a:cubicBezTo>
                  <a:cubicBezTo>
                    <a:pt x="460" y="220"/>
                    <a:pt x="454" y="216"/>
                    <a:pt x="447" y="212"/>
                  </a:cubicBezTo>
                  <a:cubicBezTo>
                    <a:pt x="446" y="211"/>
                    <a:pt x="446" y="211"/>
                    <a:pt x="445" y="210"/>
                  </a:cubicBezTo>
                  <a:cubicBezTo>
                    <a:pt x="439" y="206"/>
                    <a:pt x="432" y="202"/>
                    <a:pt x="426" y="198"/>
                  </a:cubicBezTo>
                  <a:cubicBezTo>
                    <a:pt x="425" y="197"/>
                    <a:pt x="425" y="196"/>
                    <a:pt x="424" y="196"/>
                  </a:cubicBezTo>
                  <a:cubicBezTo>
                    <a:pt x="420" y="193"/>
                    <a:pt x="416" y="190"/>
                    <a:pt x="412" y="188"/>
                  </a:cubicBezTo>
                  <a:cubicBezTo>
                    <a:pt x="411" y="187"/>
                    <a:pt x="411" y="187"/>
                    <a:pt x="410" y="186"/>
                  </a:cubicBezTo>
                  <a:cubicBezTo>
                    <a:pt x="407" y="184"/>
                    <a:pt x="403" y="181"/>
                    <a:pt x="400" y="179"/>
                  </a:cubicBezTo>
                  <a:cubicBezTo>
                    <a:pt x="399" y="178"/>
                    <a:pt x="398" y="177"/>
                    <a:pt x="396" y="176"/>
                  </a:cubicBezTo>
                  <a:cubicBezTo>
                    <a:pt x="393" y="174"/>
                    <a:pt x="390" y="171"/>
                    <a:pt x="386" y="169"/>
                  </a:cubicBezTo>
                  <a:cubicBezTo>
                    <a:pt x="386" y="168"/>
                    <a:pt x="385" y="168"/>
                    <a:pt x="384" y="167"/>
                  </a:cubicBezTo>
                  <a:cubicBezTo>
                    <a:pt x="380" y="164"/>
                    <a:pt x="376" y="161"/>
                    <a:pt x="372" y="158"/>
                  </a:cubicBezTo>
                  <a:cubicBezTo>
                    <a:pt x="371" y="157"/>
                    <a:pt x="370" y="156"/>
                    <a:pt x="369" y="155"/>
                  </a:cubicBezTo>
                  <a:cubicBezTo>
                    <a:pt x="366" y="153"/>
                    <a:pt x="363" y="150"/>
                    <a:pt x="360" y="148"/>
                  </a:cubicBezTo>
                  <a:cubicBezTo>
                    <a:pt x="359" y="147"/>
                    <a:pt x="358" y="146"/>
                    <a:pt x="357" y="145"/>
                  </a:cubicBezTo>
                  <a:cubicBezTo>
                    <a:pt x="353" y="142"/>
                    <a:pt x="349" y="138"/>
                    <a:pt x="345" y="135"/>
                  </a:cubicBezTo>
                  <a:cubicBezTo>
                    <a:pt x="344" y="135"/>
                    <a:pt x="344" y="134"/>
                    <a:pt x="343" y="134"/>
                  </a:cubicBezTo>
                  <a:cubicBezTo>
                    <a:pt x="340" y="131"/>
                    <a:pt x="336" y="128"/>
                    <a:pt x="333" y="124"/>
                  </a:cubicBezTo>
                  <a:cubicBezTo>
                    <a:pt x="331" y="123"/>
                    <a:pt x="330" y="122"/>
                    <a:pt x="329" y="121"/>
                  </a:cubicBezTo>
                  <a:cubicBezTo>
                    <a:pt x="326" y="119"/>
                    <a:pt x="322" y="116"/>
                    <a:pt x="319" y="113"/>
                  </a:cubicBezTo>
                  <a:cubicBezTo>
                    <a:pt x="318" y="112"/>
                    <a:pt x="318" y="111"/>
                    <a:pt x="317" y="110"/>
                  </a:cubicBezTo>
                  <a:cubicBezTo>
                    <a:pt x="313" y="107"/>
                    <a:pt x="309" y="103"/>
                    <a:pt x="305" y="99"/>
                  </a:cubicBezTo>
                  <a:cubicBezTo>
                    <a:pt x="304" y="98"/>
                    <a:pt x="303" y="98"/>
                    <a:pt x="302" y="97"/>
                  </a:cubicBezTo>
                  <a:cubicBezTo>
                    <a:pt x="299" y="94"/>
                    <a:pt x="296" y="91"/>
                    <a:pt x="292" y="88"/>
                  </a:cubicBezTo>
                  <a:cubicBezTo>
                    <a:pt x="291" y="87"/>
                    <a:pt x="290" y="85"/>
                    <a:pt x="289" y="84"/>
                  </a:cubicBezTo>
                  <a:cubicBezTo>
                    <a:pt x="285" y="80"/>
                    <a:pt x="281" y="77"/>
                    <a:pt x="277" y="73"/>
                  </a:cubicBezTo>
                  <a:cubicBezTo>
                    <a:pt x="277" y="72"/>
                    <a:pt x="276" y="72"/>
                    <a:pt x="276" y="72"/>
                  </a:cubicBezTo>
                  <a:cubicBezTo>
                    <a:pt x="272" y="68"/>
                    <a:pt x="269" y="64"/>
                    <a:pt x="265" y="60"/>
                  </a:cubicBezTo>
                  <a:cubicBezTo>
                    <a:pt x="264" y="59"/>
                    <a:pt x="263" y="58"/>
                    <a:pt x="261" y="57"/>
                  </a:cubicBezTo>
                  <a:cubicBezTo>
                    <a:pt x="258" y="53"/>
                    <a:pt x="255" y="50"/>
                    <a:pt x="252" y="47"/>
                  </a:cubicBezTo>
                  <a:cubicBezTo>
                    <a:pt x="251" y="46"/>
                    <a:pt x="250" y="45"/>
                    <a:pt x="249" y="44"/>
                  </a:cubicBezTo>
                  <a:cubicBezTo>
                    <a:pt x="245" y="40"/>
                    <a:pt x="241" y="35"/>
                    <a:pt x="237" y="31"/>
                  </a:cubicBezTo>
                  <a:cubicBezTo>
                    <a:pt x="236" y="30"/>
                    <a:pt x="235" y="29"/>
                    <a:pt x="234" y="28"/>
                  </a:cubicBezTo>
                  <a:cubicBezTo>
                    <a:pt x="231" y="24"/>
                    <a:pt x="228" y="21"/>
                    <a:pt x="225" y="17"/>
                  </a:cubicBezTo>
                  <a:cubicBezTo>
                    <a:pt x="224" y="16"/>
                    <a:pt x="222" y="15"/>
                    <a:pt x="221" y="13"/>
                  </a:cubicBezTo>
                  <a:cubicBezTo>
                    <a:pt x="217" y="9"/>
                    <a:pt x="213" y="4"/>
                    <a:pt x="209" y="0"/>
                  </a:cubicBezTo>
                  <a:cubicBezTo>
                    <a:pt x="107" y="84"/>
                    <a:pt x="69" y="117"/>
                    <a:pt x="56" y="128"/>
                  </a:cubicBezTo>
                  <a:cubicBezTo>
                    <a:pt x="53" y="131"/>
                    <a:pt x="51" y="132"/>
                    <a:pt x="51" y="132"/>
                  </a:cubicBezTo>
                  <a:cubicBezTo>
                    <a:pt x="0" y="186"/>
                    <a:pt x="0" y="186"/>
                    <a:pt x="0" y="186"/>
                  </a:cubicBezTo>
                  <a:cubicBezTo>
                    <a:pt x="0" y="186"/>
                    <a:pt x="7" y="180"/>
                    <a:pt x="26" y="164"/>
                  </a:cubicBezTo>
                  <a:cubicBezTo>
                    <a:pt x="32" y="159"/>
                    <a:pt x="38" y="154"/>
                    <a:pt x="45" y="148"/>
                  </a:cubicBezTo>
                  <a:cubicBezTo>
                    <a:pt x="49" y="145"/>
                    <a:pt x="53" y="141"/>
                    <a:pt x="57" y="138"/>
                  </a:cubicBezTo>
                  <a:cubicBezTo>
                    <a:pt x="61" y="134"/>
                    <a:pt x="66" y="130"/>
                    <a:pt x="71" y="126"/>
                  </a:cubicBezTo>
                  <a:cubicBezTo>
                    <a:pt x="73" y="124"/>
                    <a:pt x="76" y="122"/>
                    <a:pt x="78" y="120"/>
                  </a:cubicBezTo>
                  <a:cubicBezTo>
                    <a:pt x="99" y="103"/>
                    <a:pt x="125" y="81"/>
                    <a:pt x="158" y="54"/>
                  </a:cubicBezTo>
                  <a:cubicBezTo>
                    <a:pt x="158" y="54"/>
                    <a:pt x="158" y="54"/>
                    <a:pt x="158" y="54"/>
                  </a:cubicBezTo>
                  <a:cubicBezTo>
                    <a:pt x="162" y="59"/>
                    <a:pt x="166" y="63"/>
                    <a:pt x="170" y="68"/>
                  </a:cubicBezTo>
                  <a:cubicBezTo>
                    <a:pt x="171" y="69"/>
                    <a:pt x="172" y="70"/>
                    <a:pt x="174" y="71"/>
                  </a:cubicBezTo>
                  <a:cubicBezTo>
                    <a:pt x="177" y="75"/>
                    <a:pt x="180" y="79"/>
                    <a:pt x="183" y="82"/>
                  </a:cubicBezTo>
                  <a:cubicBezTo>
                    <a:pt x="184" y="83"/>
                    <a:pt x="185" y="84"/>
                    <a:pt x="186" y="85"/>
                  </a:cubicBezTo>
                  <a:cubicBezTo>
                    <a:pt x="190" y="90"/>
                    <a:pt x="194" y="94"/>
                    <a:pt x="198" y="98"/>
                  </a:cubicBezTo>
                  <a:cubicBezTo>
                    <a:pt x="199" y="99"/>
                    <a:pt x="200" y="100"/>
                    <a:pt x="201" y="101"/>
                  </a:cubicBezTo>
                  <a:cubicBezTo>
                    <a:pt x="204" y="104"/>
                    <a:pt x="207" y="108"/>
                    <a:pt x="210" y="111"/>
                  </a:cubicBezTo>
                  <a:cubicBezTo>
                    <a:pt x="211" y="112"/>
                    <a:pt x="213" y="113"/>
                    <a:pt x="214" y="114"/>
                  </a:cubicBezTo>
                  <a:cubicBezTo>
                    <a:pt x="218" y="118"/>
                    <a:pt x="221" y="122"/>
                    <a:pt x="225" y="126"/>
                  </a:cubicBezTo>
                  <a:cubicBezTo>
                    <a:pt x="225" y="126"/>
                    <a:pt x="226" y="126"/>
                    <a:pt x="226" y="127"/>
                  </a:cubicBezTo>
                  <a:cubicBezTo>
                    <a:pt x="230" y="131"/>
                    <a:pt x="234" y="135"/>
                    <a:pt x="238" y="139"/>
                  </a:cubicBezTo>
                  <a:cubicBezTo>
                    <a:pt x="239" y="140"/>
                    <a:pt x="240" y="141"/>
                    <a:pt x="241" y="142"/>
                  </a:cubicBezTo>
                  <a:cubicBezTo>
                    <a:pt x="244" y="145"/>
                    <a:pt x="248" y="148"/>
                    <a:pt x="251" y="151"/>
                  </a:cubicBezTo>
                  <a:cubicBezTo>
                    <a:pt x="252" y="152"/>
                    <a:pt x="253" y="153"/>
                    <a:pt x="254" y="154"/>
                  </a:cubicBezTo>
                  <a:cubicBezTo>
                    <a:pt x="258" y="157"/>
                    <a:pt x="262" y="161"/>
                    <a:pt x="266" y="165"/>
                  </a:cubicBezTo>
                  <a:cubicBezTo>
                    <a:pt x="267" y="165"/>
                    <a:pt x="267" y="166"/>
                    <a:pt x="268" y="167"/>
                  </a:cubicBezTo>
                  <a:cubicBezTo>
                    <a:pt x="271" y="170"/>
                    <a:pt x="275" y="173"/>
                    <a:pt x="278" y="176"/>
                  </a:cubicBezTo>
                  <a:cubicBezTo>
                    <a:pt x="279" y="177"/>
                    <a:pt x="280" y="178"/>
                    <a:pt x="281" y="179"/>
                  </a:cubicBezTo>
                  <a:cubicBezTo>
                    <a:pt x="285" y="182"/>
                    <a:pt x="289" y="185"/>
                    <a:pt x="292" y="188"/>
                  </a:cubicBezTo>
                  <a:cubicBezTo>
                    <a:pt x="293" y="188"/>
                    <a:pt x="293" y="189"/>
                    <a:pt x="294" y="189"/>
                  </a:cubicBezTo>
                  <a:cubicBezTo>
                    <a:pt x="298" y="193"/>
                    <a:pt x="302" y="196"/>
                    <a:pt x="306" y="199"/>
                  </a:cubicBezTo>
                  <a:cubicBezTo>
                    <a:pt x="307" y="200"/>
                    <a:pt x="308" y="201"/>
                    <a:pt x="309" y="202"/>
                  </a:cubicBezTo>
                  <a:cubicBezTo>
                    <a:pt x="312" y="204"/>
                    <a:pt x="315" y="207"/>
                    <a:pt x="318" y="209"/>
                  </a:cubicBezTo>
                  <a:cubicBezTo>
                    <a:pt x="319" y="210"/>
                    <a:pt x="320" y="211"/>
                    <a:pt x="321" y="212"/>
                  </a:cubicBezTo>
                  <a:cubicBezTo>
                    <a:pt x="325" y="215"/>
                    <a:pt x="329" y="218"/>
                    <a:pt x="333" y="221"/>
                  </a:cubicBezTo>
                  <a:cubicBezTo>
                    <a:pt x="334" y="222"/>
                    <a:pt x="335" y="222"/>
                    <a:pt x="335" y="223"/>
                  </a:cubicBezTo>
                  <a:cubicBezTo>
                    <a:pt x="339" y="225"/>
                    <a:pt x="342" y="228"/>
                    <a:pt x="345" y="230"/>
                  </a:cubicBezTo>
                  <a:cubicBezTo>
                    <a:pt x="347" y="231"/>
                    <a:pt x="348" y="232"/>
                    <a:pt x="349" y="233"/>
                  </a:cubicBezTo>
                  <a:cubicBezTo>
                    <a:pt x="352" y="236"/>
                    <a:pt x="356" y="238"/>
                    <a:pt x="359" y="240"/>
                  </a:cubicBezTo>
                  <a:cubicBezTo>
                    <a:pt x="360" y="241"/>
                    <a:pt x="360" y="241"/>
                    <a:pt x="361" y="242"/>
                  </a:cubicBezTo>
                  <a:cubicBezTo>
                    <a:pt x="365" y="245"/>
                    <a:pt x="369" y="247"/>
                    <a:pt x="373" y="250"/>
                  </a:cubicBezTo>
                  <a:cubicBezTo>
                    <a:pt x="373" y="250"/>
                    <a:pt x="374" y="251"/>
                    <a:pt x="374" y="251"/>
                  </a:cubicBezTo>
                  <a:cubicBezTo>
                    <a:pt x="374" y="251"/>
                    <a:pt x="375" y="251"/>
                    <a:pt x="375" y="252"/>
                  </a:cubicBezTo>
                  <a:cubicBezTo>
                    <a:pt x="381" y="256"/>
                    <a:pt x="388" y="260"/>
                    <a:pt x="394" y="264"/>
                  </a:cubicBezTo>
                  <a:cubicBezTo>
                    <a:pt x="395" y="265"/>
                    <a:pt x="395" y="265"/>
                    <a:pt x="396" y="266"/>
                  </a:cubicBezTo>
                  <a:cubicBezTo>
                    <a:pt x="402" y="270"/>
                    <a:pt x="409" y="274"/>
                    <a:pt x="415" y="278"/>
                  </a:cubicBezTo>
                  <a:cubicBezTo>
                    <a:pt x="416" y="278"/>
                    <a:pt x="416" y="279"/>
                    <a:pt x="417" y="279"/>
                  </a:cubicBezTo>
                  <a:cubicBezTo>
                    <a:pt x="423" y="283"/>
                    <a:pt x="430" y="287"/>
                    <a:pt x="437" y="291"/>
                  </a:cubicBezTo>
                  <a:cubicBezTo>
                    <a:pt x="437" y="291"/>
                    <a:pt x="437" y="291"/>
                    <a:pt x="437" y="291"/>
                  </a:cubicBezTo>
                  <a:cubicBezTo>
                    <a:pt x="444" y="295"/>
                    <a:pt x="451" y="299"/>
                    <a:pt x="457" y="303"/>
                  </a:cubicBezTo>
                  <a:cubicBezTo>
                    <a:pt x="458" y="303"/>
                    <a:pt x="458" y="303"/>
                    <a:pt x="458" y="303"/>
                  </a:cubicBezTo>
                  <a:cubicBezTo>
                    <a:pt x="458" y="303"/>
                    <a:pt x="459" y="303"/>
                    <a:pt x="459" y="303"/>
                  </a:cubicBezTo>
                  <a:cubicBezTo>
                    <a:pt x="464" y="306"/>
                    <a:pt x="468" y="308"/>
                    <a:pt x="473" y="311"/>
                  </a:cubicBezTo>
                  <a:cubicBezTo>
                    <a:pt x="473" y="311"/>
                    <a:pt x="474" y="311"/>
                    <a:pt x="474" y="312"/>
                  </a:cubicBezTo>
                  <a:cubicBezTo>
                    <a:pt x="479" y="314"/>
                    <a:pt x="484" y="316"/>
                    <a:pt x="489" y="319"/>
                  </a:cubicBezTo>
                  <a:cubicBezTo>
                    <a:pt x="490" y="319"/>
                    <a:pt x="490" y="320"/>
                    <a:pt x="491" y="320"/>
                  </a:cubicBezTo>
                  <a:cubicBezTo>
                    <a:pt x="496" y="322"/>
                    <a:pt x="501" y="325"/>
                    <a:pt x="505" y="327"/>
                  </a:cubicBezTo>
                  <a:cubicBezTo>
                    <a:pt x="506" y="327"/>
                    <a:pt x="507" y="328"/>
                    <a:pt x="508" y="328"/>
                  </a:cubicBezTo>
                  <a:cubicBezTo>
                    <a:pt x="512" y="330"/>
                    <a:pt x="517" y="332"/>
                    <a:pt x="522" y="334"/>
                  </a:cubicBezTo>
                  <a:cubicBezTo>
                    <a:pt x="522" y="334"/>
                    <a:pt x="522" y="334"/>
                    <a:pt x="522" y="334"/>
                  </a:cubicBezTo>
                  <a:cubicBezTo>
                    <a:pt x="522" y="335"/>
                    <a:pt x="523" y="335"/>
                    <a:pt x="523" y="335"/>
                  </a:cubicBezTo>
                  <a:cubicBezTo>
                    <a:pt x="527" y="336"/>
                    <a:pt x="531" y="338"/>
                    <a:pt x="534" y="340"/>
                  </a:cubicBezTo>
                  <a:cubicBezTo>
                    <a:pt x="535" y="340"/>
                    <a:pt x="536" y="341"/>
                    <a:pt x="537" y="341"/>
                  </a:cubicBezTo>
                  <a:cubicBezTo>
                    <a:pt x="541" y="343"/>
                    <a:pt x="545" y="344"/>
                    <a:pt x="549" y="346"/>
                  </a:cubicBezTo>
                  <a:cubicBezTo>
                    <a:pt x="550" y="346"/>
                    <a:pt x="550" y="346"/>
                    <a:pt x="551" y="346"/>
                  </a:cubicBezTo>
                  <a:cubicBezTo>
                    <a:pt x="555" y="348"/>
                    <a:pt x="558" y="349"/>
                    <a:pt x="562" y="351"/>
                  </a:cubicBezTo>
                  <a:cubicBezTo>
                    <a:pt x="563" y="351"/>
                    <a:pt x="564" y="351"/>
                    <a:pt x="565" y="352"/>
                  </a:cubicBezTo>
                  <a:cubicBezTo>
                    <a:pt x="569" y="353"/>
                    <a:pt x="573" y="355"/>
                    <a:pt x="577" y="356"/>
                  </a:cubicBezTo>
                  <a:cubicBezTo>
                    <a:pt x="577" y="356"/>
                    <a:pt x="577" y="356"/>
                    <a:pt x="577" y="356"/>
                  </a:cubicBezTo>
                  <a:cubicBezTo>
                    <a:pt x="578" y="357"/>
                    <a:pt x="578" y="357"/>
                    <a:pt x="579" y="357"/>
                  </a:cubicBezTo>
                  <a:cubicBezTo>
                    <a:pt x="582" y="358"/>
                    <a:pt x="585" y="359"/>
                    <a:pt x="588" y="360"/>
                  </a:cubicBezTo>
                  <a:cubicBezTo>
                    <a:pt x="589" y="361"/>
                    <a:pt x="590" y="361"/>
                    <a:pt x="591" y="361"/>
                  </a:cubicBezTo>
                  <a:cubicBezTo>
                    <a:pt x="595" y="362"/>
                    <a:pt x="599" y="364"/>
                    <a:pt x="603" y="365"/>
                  </a:cubicBezTo>
                  <a:cubicBezTo>
                    <a:pt x="603" y="365"/>
                    <a:pt x="603" y="365"/>
                    <a:pt x="603" y="365"/>
                  </a:cubicBezTo>
                  <a:cubicBezTo>
                    <a:pt x="606" y="366"/>
                    <a:pt x="610" y="367"/>
                    <a:pt x="614" y="368"/>
                  </a:cubicBezTo>
                  <a:cubicBezTo>
                    <a:pt x="615" y="369"/>
                    <a:pt x="616" y="369"/>
                    <a:pt x="617" y="369"/>
                  </a:cubicBezTo>
                  <a:cubicBezTo>
                    <a:pt x="620" y="370"/>
                    <a:pt x="623" y="371"/>
                    <a:pt x="626" y="372"/>
                  </a:cubicBezTo>
                  <a:cubicBezTo>
                    <a:pt x="627" y="372"/>
                    <a:pt x="627" y="372"/>
                    <a:pt x="628" y="372"/>
                  </a:cubicBezTo>
                  <a:cubicBezTo>
                    <a:pt x="628" y="372"/>
                    <a:pt x="628" y="372"/>
                    <a:pt x="628" y="373"/>
                  </a:cubicBezTo>
                  <a:cubicBezTo>
                    <a:pt x="632" y="374"/>
                    <a:pt x="635" y="374"/>
                    <a:pt x="639" y="375"/>
                  </a:cubicBezTo>
                  <a:cubicBezTo>
                    <a:pt x="640" y="376"/>
                    <a:pt x="641" y="376"/>
                    <a:pt x="642" y="376"/>
                  </a:cubicBezTo>
                  <a:cubicBezTo>
                    <a:pt x="644" y="377"/>
                    <a:pt x="647" y="378"/>
                    <a:pt x="650" y="378"/>
                  </a:cubicBezTo>
                  <a:cubicBezTo>
                    <a:pt x="651" y="379"/>
                    <a:pt x="652" y="379"/>
                    <a:pt x="653" y="379"/>
                  </a:cubicBezTo>
                  <a:cubicBezTo>
                    <a:pt x="656" y="380"/>
                    <a:pt x="660" y="381"/>
                    <a:pt x="663" y="382"/>
                  </a:cubicBezTo>
                  <a:cubicBezTo>
                    <a:pt x="664" y="382"/>
                    <a:pt x="664" y="382"/>
                    <a:pt x="664" y="382"/>
                  </a:cubicBezTo>
                  <a:cubicBezTo>
                    <a:pt x="668" y="382"/>
                    <a:pt x="671" y="383"/>
                    <a:pt x="674" y="384"/>
                  </a:cubicBezTo>
                  <a:cubicBezTo>
                    <a:pt x="675" y="384"/>
                    <a:pt x="675" y="384"/>
                    <a:pt x="675" y="384"/>
                  </a:cubicBezTo>
                  <a:cubicBezTo>
                    <a:pt x="676" y="384"/>
                    <a:pt x="676" y="384"/>
                    <a:pt x="676" y="384"/>
                  </a:cubicBezTo>
                  <a:cubicBezTo>
                    <a:pt x="684" y="386"/>
                    <a:pt x="691" y="387"/>
                    <a:pt x="698" y="389"/>
                  </a:cubicBezTo>
                  <a:cubicBezTo>
                    <a:pt x="699" y="389"/>
                    <a:pt x="699" y="389"/>
                    <a:pt x="700" y="389"/>
                  </a:cubicBezTo>
                  <a:cubicBezTo>
                    <a:pt x="707" y="390"/>
                    <a:pt x="714" y="391"/>
                    <a:pt x="722" y="393"/>
                  </a:cubicBezTo>
                  <a:cubicBezTo>
                    <a:pt x="722" y="393"/>
                    <a:pt x="722" y="393"/>
                    <a:pt x="722" y="393"/>
                  </a:cubicBezTo>
                  <a:cubicBezTo>
                    <a:pt x="722" y="393"/>
                    <a:pt x="722" y="393"/>
                    <a:pt x="722" y="393"/>
                  </a:cubicBezTo>
                  <a:cubicBezTo>
                    <a:pt x="730" y="394"/>
                    <a:pt x="738" y="395"/>
                    <a:pt x="745" y="396"/>
                  </a:cubicBezTo>
                  <a:cubicBezTo>
                    <a:pt x="753" y="396"/>
                    <a:pt x="760" y="397"/>
                    <a:pt x="767" y="398"/>
                  </a:cubicBezTo>
                  <a:cubicBezTo>
                    <a:pt x="768" y="398"/>
                    <a:pt x="768" y="398"/>
                    <a:pt x="769" y="398"/>
                  </a:cubicBezTo>
                  <a:cubicBezTo>
                    <a:pt x="770" y="398"/>
                    <a:pt x="772" y="398"/>
                    <a:pt x="773" y="398"/>
                  </a:cubicBezTo>
                  <a:cubicBezTo>
                    <a:pt x="779" y="399"/>
                    <a:pt x="784" y="399"/>
                    <a:pt x="790" y="399"/>
                  </a:cubicBezTo>
                  <a:cubicBezTo>
                    <a:pt x="792" y="400"/>
                    <a:pt x="794" y="400"/>
                    <a:pt x="796" y="400"/>
                  </a:cubicBezTo>
                  <a:cubicBezTo>
                    <a:pt x="803" y="400"/>
                    <a:pt x="809" y="400"/>
                    <a:pt x="815" y="400"/>
                  </a:cubicBezTo>
                  <a:cubicBezTo>
                    <a:pt x="816" y="400"/>
                    <a:pt x="816" y="401"/>
                    <a:pt x="817" y="401"/>
                  </a:cubicBezTo>
                  <a:cubicBezTo>
                    <a:pt x="817" y="401"/>
                    <a:pt x="817" y="401"/>
                    <a:pt x="818" y="401"/>
                  </a:cubicBezTo>
                  <a:cubicBezTo>
                    <a:pt x="818" y="401"/>
                    <a:pt x="819" y="401"/>
                    <a:pt x="819" y="401"/>
                  </a:cubicBezTo>
                  <a:cubicBezTo>
                    <a:pt x="824" y="401"/>
                    <a:pt x="829" y="401"/>
                    <a:pt x="833" y="401"/>
                  </a:cubicBezTo>
                  <a:cubicBezTo>
                    <a:pt x="834" y="401"/>
                    <a:pt x="836" y="401"/>
                    <a:pt x="837" y="401"/>
                  </a:cubicBezTo>
                  <a:cubicBezTo>
                    <a:pt x="841" y="401"/>
                    <a:pt x="845" y="401"/>
                    <a:pt x="849" y="401"/>
                  </a:cubicBezTo>
                  <a:cubicBezTo>
                    <a:pt x="850" y="401"/>
                    <a:pt x="851" y="400"/>
                    <a:pt x="852" y="400"/>
                  </a:cubicBezTo>
                  <a:cubicBezTo>
                    <a:pt x="857" y="400"/>
                    <a:pt x="861" y="400"/>
                    <a:pt x="865" y="400"/>
                  </a:cubicBezTo>
                  <a:cubicBezTo>
                    <a:pt x="866" y="400"/>
                    <a:pt x="866" y="400"/>
                    <a:pt x="867" y="400"/>
                  </a:cubicBezTo>
                  <a:cubicBezTo>
                    <a:pt x="868" y="400"/>
                    <a:pt x="869" y="400"/>
                    <a:pt x="871" y="400"/>
                  </a:cubicBezTo>
                  <a:cubicBezTo>
                    <a:pt x="874" y="400"/>
                    <a:pt x="878" y="399"/>
                    <a:pt x="881" y="399"/>
                  </a:cubicBezTo>
                  <a:cubicBezTo>
                    <a:pt x="883" y="399"/>
                    <a:pt x="884" y="399"/>
                    <a:pt x="886" y="399"/>
                  </a:cubicBezTo>
                  <a:cubicBezTo>
                    <a:pt x="889" y="399"/>
                    <a:pt x="892" y="398"/>
                    <a:pt x="896" y="398"/>
                  </a:cubicBezTo>
                  <a:cubicBezTo>
                    <a:pt x="897" y="398"/>
                    <a:pt x="899" y="398"/>
                    <a:pt x="900" y="398"/>
                  </a:cubicBezTo>
                  <a:cubicBezTo>
                    <a:pt x="904" y="397"/>
                    <a:pt x="908" y="397"/>
                    <a:pt x="912" y="397"/>
                  </a:cubicBezTo>
                  <a:cubicBezTo>
                    <a:pt x="912" y="396"/>
                    <a:pt x="913" y="396"/>
                    <a:pt x="914" y="396"/>
                  </a:cubicBezTo>
                  <a:cubicBezTo>
                    <a:pt x="914" y="396"/>
                    <a:pt x="914" y="396"/>
                    <a:pt x="914" y="396"/>
                  </a:cubicBezTo>
                  <a:cubicBezTo>
                    <a:pt x="918" y="396"/>
                    <a:pt x="923" y="395"/>
                    <a:pt x="927" y="395"/>
                  </a:cubicBezTo>
                  <a:cubicBezTo>
                    <a:pt x="928" y="395"/>
                    <a:pt x="930" y="394"/>
                    <a:pt x="931" y="394"/>
                  </a:cubicBezTo>
                  <a:cubicBezTo>
                    <a:pt x="934" y="394"/>
                    <a:pt x="937" y="393"/>
                    <a:pt x="940" y="393"/>
                  </a:cubicBezTo>
                  <a:cubicBezTo>
                    <a:pt x="942" y="393"/>
                    <a:pt x="944" y="392"/>
                    <a:pt x="945" y="392"/>
                  </a:cubicBezTo>
                  <a:cubicBezTo>
                    <a:pt x="948" y="392"/>
                    <a:pt x="950" y="391"/>
                    <a:pt x="953" y="391"/>
                  </a:cubicBezTo>
                  <a:cubicBezTo>
                    <a:pt x="955" y="391"/>
                    <a:pt x="956" y="390"/>
                    <a:pt x="958" y="390"/>
                  </a:cubicBezTo>
                  <a:cubicBezTo>
                    <a:pt x="960" y="390"/>
                    <a:pt x="962" y="389"/>
                    <a:pt x="963" y="389"/>
                  </a:cubicBezTo>
                  <a:cubicBezTo>
                    <a:pt x="964" y="389"/>
                    <a:pt x="964" y="389"/>
                    <a:pt x="965" y="389"/>
                  </a:cubicBezTo>
                  <a:cubicBezTo>
                    <a:pt x="968" y="388"/>
                    <a:pt x="970" y="388"/>
                    <a:pt x="973" y="387"/>
                  </a:cubicBezTo>
                  <a:cubicBezTo>
                    <a:pt x="975" y="387"/>
                    <a:pt x="976" y="387"/>
                    <a:pt x="978" y="386"/>
                  </a:cubicBezTo>
                  <a:cubicBezTo>
                    <a:pt x="981" y="386"/>
                    <a:pt x="984" y="385"/>
                    <a:pt x="987" y="384"/>
                  </a:cubicBezTo>
                  <a:cubicBezTo>
                    <a:pt x="988" y="384"/>
                    <a:pt x="989" y="384"/>
                    <a:pt x="990" y="384"/>
                  </a:cubicBezTo>
                  <a:cubicBezTo>
                    <a:pt x="994" y="383"/>
                    <a:pt x="998" y="382"/>
                    <a:pt x="1002" y="381"/>
                  </a:cubicBezTo>
                  <a:cubicBezTo>
                    <a:pt x="1003" y="381"/>
                    <a:pt x="1003" y="381"/>
                    <a:pt x="1004" y="380"/>
                  </a:cubicBezTo>
                  <a:cubicBezTo>
                    <a:pt x="1007" y="380"/>
                    <a:pt x="1010" y="379"/>
                    <a:pt x="1013" y="378"/>
                  </a:cubicBezTo>
                  <a:cubicBezTo>
                    <a:pt x="1013" y="378"/>
                    <a:pt x="1013" y="378"/>
                    <a:pt x="1013" y="378"/>
                  </a:cubicBezTo>
                  <a:cubicBezTo>
                    <a:pt x="1016" y="377"/>
                    <a:pt x="1018" y="377"/>
                    <a:pt x="1021" y="376"/>
                  </a:cubicBezTo>
                  <a:cubicBezTo>
                    <a:pt x="1022" y="376"/>
                    <a:pt x="1022" y="376"/>
                    <a:pt x="1023" y="375"/>
                  </a:cubicBezTo>
                  <a:cubicBezTo>
                    <a:pt x="1025" y="375"/>
                    <a:pt x="1027" y="374"/>
                    <a:pt x="1029" y="373"/>
                  </a:cubicBezTo>
                  <a:cubicBezTo>
                    <a:pt x="1030" y="373"/>
                    <a:pt x="1031" y="373"/>
                    <a:pt x="1032" y="373"/>
                  </a:cubicBezTo>
                  <a:cubicBezTo>
                    <a:pt x="1034" y="372"/>
                    <a:pt x="1036" y="371"/>
                    <a:pt x="1038" y="371"/>
                  </a:cubicBezTo>
                  <a:cubicBezTo>
                    <a:pt x="1039" y="371"/>
                    <a:pt x="1039" y="371"/>
                    <a:pt x="1039" y="370"/>
                  </a:cubicBezTo>
                  <a:cubicBezTo>
                    <a:pt x="1042" y="370"/>
                    <a:pt x="1044" y="369"/>
                    <a:pt x="1046" y="368"/>
                  </a:cubicBezTo>
                  <a:cubicBezTo>
                    <a:pt x="1047" y="368"/>
                    <a:pt x="1048" y="368"/>
                    <a:pt x="1048" y="368"/>
                  </a:cubicBezTo>
                  <a:cubicBezTo>
                    <a:pt x="1050" y="367"/>
                    <a:pt x="1052" y="366"/>
                    <a:pt x="1053" y="366"/>
                  </a:cubicBezTo>
                  <a:cubicBezTo>
                    <a:pt x="1054" y="366"/>
                    <a:pt x="1054" y="365"/>
                    <a:pt x="1055" y="365"/>
                  </a:cubicBezTo>
                  <a:cubicBezTo>
                    <a:pt x="1057" y="365"/>
                    <a:pt x="1059" y="364"/>
                    <a:pt x="1061" y="363"/>
                  </a:cubicBezTo>
                  <a:cubicBezTo>
                    <a:pt x="1062" y="363"/>
                    <a:pt x="1062" y="363"/>
                    <a:pt x="1063" y="362"/>
                  </a:cubicBezTo>
                  <a:cubicBezTo>
                    <a:pt x="1066" y="361"/>
                    <a:pt x="1069" y="360"/>
                    <a:pt x="1071" y="359"/>
                  </a:cubicBezTo>
                  <a:cubicBezTo>
                    <a:pt x="1072" y="359"/>
                    <a:pt x="1072" y="359"/>
                    <a:pt x="1072" y="359"/>
                  </a:cubicBezTo>
                  <a:cubicBezTo>
                    <a:pt x="1073" y="359"/>
                    <a:pt x="1073" y="358"/>
                    <a:pt x="1074" y="358"/>
                  </a:cubicBezTo>
                  <a:cubicBezTo>
                    <a:pt x="1083" y="355"/>
                    <a:pt x="1088" y="352"/>
                    <a:pt x="1089" y="352"/>
                  </a:cubicBezTo>
                  <a:cubicBezTo>
                    <a:pt x="1140" y="297"/>
                    <a:pt x="1140" y="297"/>
                    <a:pt x="1140" y="297"/>
                  </a:cubicBezTo>
                  <a:cubicBezTo>
                    <a:pt x="1140" y="297"/>
                    <a:pt x="1140" y="298"/>
                    <a:pt x="1139" y="298"/>
                  </a:cubicBezTo>
                  <a:cubicBezTo>
                    <a:pt x="1138" y="298"/>
                    <a:pt x="1137" y="299"/>
                    <a:pt x="1136" y="299"/>
                  </a:cubicBezTo>
                  <a:close/>
                </a:path>
              </a:pathLst>
            </a:custGeom>
            <a:solidFill>
              <a:srgbClr val="FFAE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26" name="Freeform 8">
              <a:extLst>
                <a:ext uri="{FF2B5EF4-FFF2-40B4-BE49-F238E27FC236}">
                  <a16:creationId xmlns:a16="http://schemas.microsoft.com/office/drawing/2014/main" id="{E300A9A0-6D62-4EB4-926C-9DA8198B9614}"/>
                </a:ext>
              </a:extLst>
            </p:cNvPr>
            <p:cNvSpPr>
              <a:spLocks/>
            </p:cNvSpPr>
            <p:nvPr/>
          </p:nvSpPr>
          <p:spPr bwMode="auto">
            <a:xfrm>
              <a:off x="3724" y="1445"/>
              <a:ext cx="978" cy="1098"/>
            </a:xfrm>
            <a:custGeom>
              <a:avLst/>
              <a:gdLst>
                <a:gd name="T0" fmla="*/ 51 w 598"/>
                <a:gd name="T1" fmla="*/ 0 h 671"/>
                <a:gd name="T2" fmla="*/ 0 w 598"/>
                <a:gd name="T3" fmla="*/ 54 h 671"/>
                <a:gd name="T4" fmla="*/ 356 w 598"/>
                <a:gd name="T5" fmla="*/ 459 h 671"/>
                <a:gd name="T6" fmla="*/ 378 w 598"/>
                <a:gd name="T7" fmla="*/ 484 h 671"/>
                <a:gd name="T8" fmla="*/ 400 w 598"/>
                <a:gd name="T9" fmla="*/ 509 h 671"/>
                <a:gd name="T10" fmla="*/ 421 w 598"/>
                <a:gd name="T11" fmla="*/ 532 h 671"/>
                <a:gd name="T12" fmla="*/ 431 w 598"/>
                <a:gd name="T13" fmla="*/ 543 h 671"/>
                <a:gd name="T14" fmla="*/ 450 w 598"/>
                <a:gd name="T15" fmla="*/ 565 h 671"/>
                <a:gd name="T16" fmla="*/ 468 w 598"/>
                <a:gd name="T17" fmla="*/ 586 h 671"/>
                <a:gd name="T18" fmla="*/ 485 w 598"/>
                <a:gd name="T19" fmla="*/ 604 h 671"/>
                <a:gd name="T20" fmla="*/ 493 w 598"/>
                <a:gd name="T21" fmla="*/ 613 h 671"/>
                <a:gd name="T22" fmla="*/ 545 w 598"/>
                <a:gd name="T23" fmla="*/ 671 h 671"/>
                <a:gd name="T24" fmla="*/ 545 w 598"/>
                <a:gd name="T25" fmla="*/ 671 h 671"/>
                <a:gd name="T26" fmla="*/ 547 w 598"/>
                <a:gd name="T27" fmla="*/ 668 h 671"/>
                <a:gd name="T28" fmla="*/ 598 w 598"/>
                <a:gd name="T29" fmla="*/ 614 h 671"/>
                <a:gd name="T30" fmla="*/ 596 w 598"/>
                <a:gd name="T31" fmla="*/ 616 h 671"/>
                <a:gd name="T32" fmla="*/ 51 w 598"/>
                <a:gd name="T33" fmla="*/ 0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98" h="671">
                  <a:moveTo>
                    <a:pt x="51" y="0"/>
                  </a:moveTo>
                  <a:cubicBezTo>
                    <a:pt x="0" y="54"/>
                    <a:pt x="0" y="54"/>
                    <a:pt x="0" y="54"/>
                  </a:cubicBezTo>
                  <a:cubicBezTo>
                    <a:pt x="15" y="71"/>
                    <a:pt x="203" y="286"/>
                    <a:pt x="356" y="459"/>
                  </a:cubicBezTo>
                  <a:cubicBezTo>
                    <a:pt x="364" y="468"/>
                    <a:pt x="371" y="476"/>
                    <a:pt x="378" y="484"/>
                  </a:cubicBezTo>
                  <a:cubicBezTo>
                    <a:pt x="386" y="493"/>
                    <a:pt x="393" y="501"/>
                    <a:pt x="400" y="509"/>
                  </a:cubicBezTo>
                  <a:cubicBezTo>
                    <a:pt x="407" y="517"/>
                    <a:pt x="414" y="525"/>
                    <a:pt x="421" y="532"/>
                  </a:cubicBezTo>
                  <a:cubicBezTo>
                    <a:pt x="424" y="536"/>
                    <a:pt x="427" y="540"/>
                    <a:pt x="431" y="543"/>
                  </a:cubicBezTo>
                  <a:cubicBezTo>
                    <a:pt x="437" y="551"/>
                    <a:pt x="444" y="558"/>
                    <a:pt x="450" y="565"/>
                  </a:cubicBezTo>
                  <a:cubicBezTo>
                    <a:pt x="456" y="572"/>
                    <a:pt x="462" y="579"/>
                    <a:pt x="468" y="586"/>
                  </a:cubicBezTo>
                  <a:cubicBezTo>
                    <a:pt x="474" y="592"/>
                    <a:pt x="480" y="598"/>
                    <a:pt x="485" y="604"/>
                  </a:cubicBezTo>
                  <a:cubicBezTo>
                    <a:pt x="488" y="607"/>
                    <a:pt x="490" y="610"/>
                    <a:pt x="493" y="613"/>
                  </a:cubicBezTo>
                  <a:cubicBezTo>
                    <a:pt x="516" y="639"/>
                    <a:pt x="534" y="659"/>
                    <a:pt x="545" y="671"/>
                  </a:cubicBezTo>
                  <a:cubicBezTo>
                    <a:pt x="545" y="671"/>
                    <a:pt x="545" y="671"/>
                    <a:pt x="545" y="671"/>
                  </a:cubicBezTo>
                  <a:cubicBezTo>
                    <a:pt x="545" y="670"/>
                    <a:pt x="546" y="669"/>
                    <a:pt x="547" y="668"/>
                  </a:cubicBezTo>
                  <a:cubicBezTo>
                    <a:pt x="598" y="614"/>
                    <a:pt x="598" y="614"/>
                    <a:pt x="598" y="614"/>
                  </a:cubicBezTo>
                  <a:cubicBezTo>
                    <a:pt x="597" y="615"/>
                    <a:pt x="596" y="616"/>
                    <a:pt x="596" y="616"/>
                  </a:cubicBezTo>
                  <a:cubicBezTo>
                    <a:pt x="520" y="535"/>
                    <a:pt x="74" y="27"/>
                    <a:pt x="51" y="0"/>
                  </a:cubicBezTo>
                  <a:close/>
                </a:path>
              </a:pathLst>
            </a:custGeom>
            <a:solidFill>
              <a:srgbClr val="FFAE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27" name="Freeform 9">
              <a:extLst>
                <a:ext uri="{FF2B5EF4-FFF2-40B4-BE49-F238E27FC236}">
                  <a16:creationId xmlns:a16="http://schemas.microsoft.com/office/drawing/2014/main" id="{53C75462-37A7-405B-8F35-C82222ACD69F}"/>
                </a:ext>
              </a:extLst>
            </p:cNvPr>
            <p:cNvSpPr>
              <a:spLocks/>
            </p:cNvSpPr>
            <p:nvPr/>
          </p:nvSpPr>
          <p:spPr bwMode="auto">
            <a:xfrm>
              <a:off x="2687" y="888"/>
              <a:ext cx="1493" cy="744"/>
            </a:xfrm>
            <a:custGeom>
              <a:avLst/>
              <a:gdLst>
                <a:gd name="T0" fmla="*/ 1 w 913"/>
                <a:gd name="T1" fmla="*/ 454 h 455"/>
                <a:gd name="T2" fmla="*/ 2 w 913"/>
                <a:gd name="T3" fmla="*/ 454 h 455"/>
                <a:gd name="T4" fmla="*/ 4 w 913"/>
                <a:gd name="T5" fmla="*/ 452 h 455"/>
                <a:gd name="T6" fmla="*/ 11 w 913"/>
                <a:gd name="T7" fmla="*/ 448 h 455"/>
                <a:gd name="T8" fmla="*/ 17 w 913"/>
                <a:gd name="T9" fmla="*/ 443 h 455"/>
                <a:gd name="T10" fmla="*/ 27 w 913"/>
                <a:gd name="T11" fmla="*/ 435 h 455"/>
                <a:gd name="T12" fmla="*/ 38 w 913"/>
                <a:gd name="T13" fmla="*/ 426 h 455"/>
                <a:gd name="T14" fmla="*/ 54 w 913"/>
                <a:gd name="T15" fmla="*/ 414 h 455"/>
                <a:gd name="T16" fmla="*/ 72 w 913"/>
                <a:gd name="T17" fmla="*/ 399 h 455"/>
                <a:gd name="T18" fmla="*/ 95 w 913"/>
                <a:gd name="T19" fmla="*/ 381 h 455"/>
                <a:gd name="T20" fmla="*/ 122 w 913"/>
                <a:gd name="T21" fmla="*/ 359 h 455"/>
                <a:gd name="T22" fmla="*/ 154 w 913"/>
                <a:gd name="T23" fmla="*/ 333 h 455"/>
                <a:gd name="T24" fmla="*/ 191 w 913"/>
                <a:gd name="T25" fmla="*/ 303 h 455"/>
                <a:gd name="T26" fmla="*/ 233 w 913"/>
                <a:gd name="T27" fmla="*/ 269 h 455"/>
                <a:gd name="T28" fmla="*/ 281 w 913"/>
                <a:gd name="T29" fmla="*/ 229 h 455"/>
                <a:gd name="T30" fmla="*/ 335 w 913"/>
                <a:gd name="T31" fmla="*/ 185 h 455"/>
                <a:gd name="T32" fmla="*/ 397 w 913"/>
                <a:gd name="T33" fmla="*/ 134 h 455"/>
                <a:gd name="T34" fmla="*/ 455 w 913"/>
                <a:gd name="T35" fmla="*/ 86 h 455"/>
                <a:gd name="T36" fmla="*/ 490 w 913"/>
                <a:gd name="T37" fmla="*/ 92 h 455"/>
                <a:gd name="T38" fmla="*/ 543 w 913"/>
                <a:gd name="T39" fmla="*/ 97 h 455"/>
                <a:gd name="T40" fmla="*/ 582 w 913"/>
                <a:gd name="T41" fmla="*/ 97 h 455"/>
                <a:gd name="T42" fmla="*/ 614 w 913"/>
                <a:gd name="T43" fmla="*/ 95 h 455"/>
                <a:gd name="T44" fmla="*/ 645 w 913"/>
                <a:gd name="T45" fmla="*/ 90 h 455"/>
                <a:gd name="T46" fmla="*/ 670 w 913"/>
                <a:gd name="T47" fmla="*/ 84 h 455"/>
                <a:gd name="T48" fmla="*/ 688 w 913"/>
                <a:gd name="T49" fmla="*/ 78 h 455"/>
                <a:gd name="T50" fmla="*/ 708 w 913"/>
                <a:gd name="T51" fmla="*/ 68 h 455"/>
                <a:gd name="T52" fmla="*/ 721 w 913"/>
                <a:gd name="T53" fmla="*/ 60 h 455"/>
                <a:gd name="T54" fmla="*/ 728 w 913"/>
                <a:gd name="T55" fmla="*/ 54 h 455"/>
                <a:gd name="T56" fmla="*/ 777 w 913"/>
                <a:gd name="T57" fmla="*/ 2 h 455"/>
                <a:gd name="T58" fmla="*/ 765 w 913"/>
                <a:gd name="T59" fmla="*/ 11 h 455"/>
                <a:gd name="T60" fmla="*/ 744 w 913"/>
                <a:gd name="T61" fmla="*/ 21 h 455"/>
                <a:gd name="T62" fmla="*/ 725 w 913"/>
                <a:gd name="T63" fmla="*/ 28 h 455"/>
                <a:gd name="T64" fmla="*/ 696 w 913"/>
                <a:gd name="T65" fmla="*/ 36 h 455"/>
                <a:gd name="T66" fmla="*/ 654 w 913"/>
                <a:gd name="T67" fmla="*/ 42 h 455"/>
                <a:gd name="T68" fmla="*/ 610 w 913"/>
                <a:gd name="T69" fmla="*/ 43 h 455"/>
                <a:gd name="T70" fmla="*/ 565 w 913"/>
                <a:gd name="T71" fmla="*/ 40 h 455"/>
                <a:gd name="T72" fmla="*/ 506 w 913"/>
                <a:gd name="T73" fmla="*/ 32 h 455"/>
                <a:gd name="T74" fmla="*/ 430 w 913"/>
                <a:gd name="T75" fmla="*/ 95 h 455"/>
                <a:gd name="T76" fmla="*/ 372 w 913"/>
                <a:gd name="T77" fmla="*/ 142 h 455"/>
                <a:gd name="T78" fmla="*/ 318 w 913"/>
                <a:gd name="T79" fmla="*/ 187 h 455"/>
                <a:gd name="T80" fmla="*/ 272 w 913"/>
                <a:gd name="T81" fmla="*/ 225 h 455"/>
                <a:gd name="T82" fmla="*/ 231 w 913"/>
                <a:gd name="T83" fmla="*/ 258 h 455"/>
                <a:gd name="T84" fmla="*/ 196 w 913"/>
                <a:gd name="T85" fmla="*/ 287 h 455"/>
                <a:gd name="T86" fmla="*/ 165 w 913"/>
                <a:gd name="T87" fmla="*/ 311 h 455"/>
                <a:gd name="T88" fmla="*/ 140 w 913"/>
                <a:gd name="T89" fmla="*/ 332 h 455"/>
                <a:gd name="T90" fmla="*/ 118 w 913"/>
                <a:gd name="T91" fmla="*/ 350 h 455"/>
                <a:gd name="T92" fmla="*/ 100 w 913"/>
                <a:gd name="T93" fmla="*/ 363 h 455"/>
                <a:gd name="T94" fmla="*/ 86 w 913"/>
                <a:gd name="T95" fmla="*/ 375 h 455"/>
                <a:gd name="T96" fmla="*/ 75 w 913"/>
                <a:gd name="T97" fmla="*/ 383 h 455"/>
                <a:gd name="T98" fmla="*/ 66 w 913"/>
                <a:gd name="T99" fmla="*/ 390 h 455"/>
                <a:gd name="T100" fmla="*/ 60 w 913"/>
                <a:gd name="T101" fmla="*/ 394 h 455"/>
                <a:gd name="T102" fmla="*/ 56 w 913"/>
                <a:gd name="T103" fmla="*/ 398 h 455"/>
                <a:gd name="T104" fmla="*/ 53 w 913"/>
                <a:gd name="T105" fmla="*/ 400 h 455"/>
                <a:gd name="T106" fmla="*/ 52 w 913"/>
                <a:gd name="T107" fmla="*/ 400 h 455"/>
                <a:gd name="T108" fmla="*/ 51 w 913"/>
                <a:gd name="T109" fmla="*/ 401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13" h="455">
                  <a:moveTo>
                    <a:pt x="0" y="455"/>
                  </a:moveTo>
                  <a:cubicBezTo>
                    <a:pt x="0" y="455"/>
                    <a:pt x="0" y="455"/>
                    <a:pt x="0" y="455"/>
                  </a:cubicBezTo>
                  <a:cubicBezTo>
                    <a:pt x="1" y="455"/>
                    <a:pt x="1" y="455"/>
                    <a:pt x="1" y="455"/>
                  </a:cubicBezTo>
                  <a:cubicBezTo>
                    <a:pt x="1" y="455"/>
                    <a:pt x="1" y="455"/>
                    <a:pt x="1" y="455"/>
                  </a:cubicBezTo>
                  <a:cubicBezTo>
                    <a:pt x="1" y="455"/>
                    <a:pt x="1" y="455"/>
                    <a:pt x="1" y="455"/>
                  </a:cubicBezTo>
                  <a:cubicBezTo>
                    <a:pt x="1" y="455"/>
                    <a:pt x="1" y="455"/>
                    <a:pt x="1" y="455"/>
                  </a:cubicBezTo>
                  <a:cubicBezTo>
                    <a:pt x="1" y="455"/>
                    <a:pt x="1" y="454"/>
                    <a:pt x="1" y="454"/>
                  </a:cubicBezTo>
                  <a:cubicBezTo>
                    <a:pt x="1" y="454"/>
                    <a:pt x="1" y="454"/>
                    <a:pt x="1" y="454"/>
                  </a:cubicBezTo>
                  <a:cubicBezTo>
                    <a:pt x="1" y="454"/>
                    <a:pt x="1" y="454"/>
                    <a:pt x="1" y="454"/>
                  </a:cubicBezTo>
                  <a:cubicBezTo>
                    <a:pt x="1" y="454"/>
                    <a:pt x="1" y="454"/>
                    <a:pt x="1" y="454"/>
                  </a:cubicBezTo>
                  <a:cubicBezTo>
                    <a:pt x="1" y="454"/>
                    <a:pt x="1" y="454"/>
                    <a:pt x="1" y="454"/>
                  </a:cubicBezTo>
                  <a:cubicBezTo>
                    <a:pt x="2" y="454"/>
                    <a:pt x="2" y="454"/>
                    <a:pt x="2" y="454"/>
                  </a:cubicBezTo>
                  <a:cubicBezTo>
                    <a:pt x="2" y="454"/>
                    <a:pt x="2" y="454"/>
                    <a:pt x="2" y="454"/>
                  </a:cubicBezTo>
                  <a:cubicBezTo>
                    <a:pt x="2" y="454"/>
                    <a:pt x="2" y="454"/>
                    <a:pt x="2" y="454"/>
                  </a:cubicBezTo>
                  <a:cubicBezTo>
                    <a:pt x="2" y="454"/>
                    <a:pt x="2" y="454"/>
                    <a:pt x="2" y="453"/>
                  </a:cubicBezTo>
                  <a:cubicBezTo>
                    <a:pt x="2" y="453"/>
                    <a:pt x="3" y="453"/>
                    <a:pt x="3" y="453"/>
                  </a:cubicBezTo>
                  <a:cubicBezTo>
                    <a:pt x="3" y="453"/>
                    <a:pt x="3" y="453"/>
                    <a:pt x="3" y="453"/>
                  </a:cubicBezTo>
                  <a:cubicBezTo>
                    <a:pt x="3" y="453"/>
                    <a:pt x="3" y="453"/>
                    <a:pt x="3" y="453"/>
                  </a:cubicBezTo>
                  <a:cubicBezTo>
                    <a:pt x="3" y="453"/>
                    <a:pt x="3" y="453"/>
                    <a:pt x="4" y="453"/>
                  </a:cubicBezTo>
                  <a:cubicBezTo>
                    <a:pt x="4" y="452"/>
                    <a:pt x="4" y="452"/>
                    <a:pt x="4" y="452"/>
                  </a:cubicBezTo>
                  <a:cubicBezTo>
                    <a:pt x="4" y="452"/>
                    <a:pt x="4" y="452"/>
                    <a:pt x="4" y="452"/>
                  </a:cubicBezTo>
                  <a:cubicBezTo>
                    <a:pt x="5" y="452"/>
                    <a:pt x="5" y="452"/>
                    <a:pt x="5" y="452"/>
                  </a:cubicBezTo>
                  <a:cubicBezTo>
                    <a:pt x="6" y="451"/>
                    <a:pt x="6" y="451"/>
                    <a:pt x="7" y="450"/>
                  </a:cubicBezTo>
                  <a:cubicBezTo>
                    <a:pt x="7" y="450"/>
                    <a:pt x="8" y="450"/>
                    <a:pt x="8" y="450"/>
                  </a:cubicBezTo>
                  <a:cubicBezTo>
                    <a:pt x="8" y="450"/>
                    <a:pt x="8" y="449"/>
                    <a:pt x="8" y="449"/>
                  </a:cubicBezTo>
                  <a:cubicBezTo>
                    <a:pt x="8" y="449"/>
                    <a:pt x="9" y="449"/>
                    <a:pt x="9" y="449"/>
                  </a:cubicBezTo>
                  <a:cubicBezTo>
                    <a:pt x="9" y="449"/>
                    <a:pt x="9" y="448"/>
                    <a:pt x="9" y="448"/>
                  </a:cubicBezTo>
                  <a:cubicBezTo>
                    <a:pt x="10" y="448"/>
                    <a:pt x="10" y="448"/>
                    <a:pt x="11" y="448"/>
                  </a:cubicBezTo>
                  <a:cubicBezTo>
                    <a:pt x="11" y="447"/>
                    <a:pt x="11" y="447"/>
                    <a:pt x="11" y="447"/>
                  </a:cubicBezTo>
                  <a:cubicBezTo>
                    <a:pt x="12" y="447"/>
                    <a:pt x="12" y="446"/>
                    <a:pt x="12" y="446"/>
                  </a:cubicBezTo>
                  <a:cubicBezTo>
                    <a:pt x="13" y="446"/>
                    <a:pt x="13" y="446"/>
                    <a:pt x="13" y="446"/>
                  </a:cubicBezTo>
                  <a:cubicBezTo>
                    <a:pt x="14" y="445"/>
                    <a:pt x="14" y="445"/>
                    <a:pt x="14" y="445"/>
                  </a:cubicBezTo>
                  <a:cubicBezTo>
                    <a:pt x="14" y="445"/>
                    <a:pt x="15" y="444"/>
                    <a:pt x="15" y="444"/>
                  </a:cubicBezTo>
                  <a:cubicBezTo>
                    <a:pt x="15" y="444"/>
                    <a:pt x="16" y="444"/>
                    <a:pt x="16" y="443"/>
                  </a:cubicBezTo>
                  <a:cubicBezTo>
                    <a:pt x="17" y="443"/>
                    <a:pt x="17" y="443"/>
                    <a:pt x="17" y="443"/>
                  </a:cubicBezTo>
                  <a:cubicBezTo>
                    <a:pt x="18" y="442"/>
                    <a:pt x="18" y="442"/>
                    <a:pt x="19" y="442"/>
                  </a:cubicBezTo>
                  <a:cubicBezTo>
                    <a:pt x="19" y="441"/>
                    <a:pt x="19" y="441"/>
                    <a:pt x="20" y="441"/>
                  </a:cubicBezTo>
                  <a:cubicBezTo>
                    <a:pt x="20" y="440"/>
                    <a:pt x="21" y="440"/>
                    <a:pt x="21" y="440"/>
                  </a:cubicBezTo>
                  <a:cubicBezTo>
                    <a:pt x="21" y="439"/>
                    <a:pt x="22" y="439"/>
                    <a:pt x="22" y="439"/>
                  </a:cubicBezTo>
                  <a:cubicBezTo>
                    <a:pt x="23" y="438"/>
                    <a:pt x="23" y="438"/>
                    <a:pt x="24" y="438"/>
                  </a:cubicBezTo>
                  <a:cubicBezTo>
                    <a:pt x="24" y="437"/>
                    <a:pt x="25" y="437"/>
                    <a:pt x="25" y="436"/>
                  </a:cubicBezTo>
                  <a:cubicBezTo>
                    <a:pt x="26" y="436"/>
                    <a:pt x="26" y="436"/>
                    <a:pt x="27" y="435"/>
                  </a:cubicBezTo>
                  <a:cubicBezTo>
                    <a:pt x="27" y="435"/>
                    <a:pt x="28" y="435"/>
                    <a:pt x="28" y="434"/>
                  </a:cubicBezTo>
                  <a:cubicBezTo>
                    <a:pt x="29" y="434"/>
                    <a:pt x="29" y="433"/>
                    <a:pt x="30" y="433"/>
                  </a:cubicBezTo>
                  <a:cubicBezTo>
                    <a:pt x="30" y="433"/>
                    <a:pt x="31" y="432"/>
                    <a:pt x="31" y="432"/>
                  </a:cubicBezTo>
                  <a:cubicBezTo>
                    <a:pt x="32" y="431"/>
                    <a:pt x="32" y="431"/>
                    <a:pt x="33" y="430"/>
                  </a:cubicBezTo>
                  <a:cubicBezTo>
                    <a:pt x="34" y="430"/>
                    <a:pt x="34" y="429"/>
                    <a:pt x="35" y="429"/>
                  </a:cubicBezTo>
                  <a:cubicBezTo>
                    <a:pt x="35" y="429"/>
                    <a:pt x="36" y="428"/>
                    <a:pt x="37" y="427"/>
                  </a:cubicBezTo>
                  <a:cubicBezTo>
                    <a:pt x="37" y="427"/>
                    <a:pt x="38" y="427"/>
                    <a:pt x="38" y="426"/>
                  </a:cubicBezTo>
                  <a:cubicBezTo>
                    <a:pt x="39" y="426"/>
                    <a:pt x="40" y="425"/>
                    <a:pt x="41" y="424"/>
                  </a:cubicBezTo>
                  <a:cubicBezTo>
                    <a:pt x="41" y="424"/>
                    <a:pt x="42" y="423"/>
                    <a:pt x="42" y="423"/>
                  </a:cubicBezTo>
                  <a:cubicBezTo>
                    <a:pt x="43" y="422"/>
                    <a:pt x="44" y="422"/>
                    <a:pt x="45" y="421"/>
                  </a:cubicBezTo>
                  <a:cubicBezTo>
                    <a:pt x="45" y="421"/>
                    <a:pt x="46" y="420"/>
                    <a:pt x="47" y="420"/>
                  </a:cubicBezTo>
                  <a:cubicBezTo>
                    <a:pt x="47" y="419"/>
                    <a:pt x="48" y="418"/>
                    <a:pt x="49" y="418"/>
                  </a:cubicBezTo>
                  <a:cubicBezTo>
                    <a:pt x="50" y="417"/>
                    <a:pt x="50" y="417"/>
                    <a:pt x="51" y="416"/>
                  </a:cubicBezTo>
                  <a:cubicBezTo>
                    <a:pt x="52" y="415"/>
                    <a:pt x="53" y="415"/>
                    <a:pt x="54" y="414"/>
                  </a:cubicBezTo>
                  <a:cubicBezTo>
                    <a:pt x="55" y="413"/>
                    <a:pt x="55" y="413"/>
                    <a:pt x="56" y="412"/>
                  </a:cubicBezTo>
                  <a:cubicBezTo>
                    <a:pt x="57" y="411"/>
                    <a:pt x="58" y="411"/>
                    <a:pt x="59" y="410"/>
                  </a:cubicBezTo>
                  <a:cubicBezTo>
                    <a:pt x="60" y="409"/>
                    <a:pt x="60" y="409"/>
                    <a:pt x="61" y="408"/>
                  </a:cubicBezTo>
                  <a:cubicBezTo>
                    <a:pt x="62" y="407"/>
                    <a:pt x="63" y="407"/>
                    <a:pt x="64" y="406"/>
                  </a:cubicBezTo>
                  <a:cubicBezTo>
                    <a:pt x="65" y="405"/>
                    <a:pt x="66" y="405"/>
                    <a:pt x="66" y="404"/>
                  </a:cubicBezTo>
                  <a:cubicBezTo>
                    <a:pt x="67" y="403"/>
                    <a:pt x="69" y="402"/>
                    <a:pt x="70" y="401"/>
                  </a:cubicBezTo>
                  <a:cubicBezTo>
                    <a:pt x="71" y="401"/>
                    <a:pt x="71" y="400"/>
                    <a:pt x="72" y="399"/>
                  </a:cubicBezTo>
                  <a:cubicBezTo>
                    <a:pt x="73" y="398"/>
                    <a:pt x="74" y="397"/>
                    <a:pt x="76" y="397"/>
                  </a:cubicBezTo>
                  <a:cubicBezTo>
                    <a:pt x="76" y="396"/>
                    <a:pt x="77" y="395"/>
                    <a:pt x="78" y="394"/>
                  </a:cubicBezTo>
                  <a:cubicBezTo>
                    <a:pt x="80" y="393"/>
                    <a:pt x="81" y="393"/>
                    <a:pt x="82" y="392"/>
                  </a:cubicBezTo>
                  <a:cubicBezTo>
                    <a:pt x="83" y="391"/>
                    <a:pt x="84" y="390"/>
                    <a:pt x="85" y="389"/>
                  </a:cubicBezTo>
                  <a:cubicBezTo>
                    <a:pt x="86" y="388"/>
                    <a:pt x="87" y="387"/>
                    <a:pt x="88" y="386"/>
                  </a:cubicBezTo>
                  <a:cubicBezTo>
                    <a:pt x="89" y="385"/>
                    <a:pt x="91" y="385"/>
                    <a:pt x="92" y="384"/>
                  </a:cubicBezTo>
                  <a:cubicBezTo>
                    <a:pt x="93" y="383"/>
                    <a:pt x="94" y="382"/>
                    <a:pt x="95" y="381"/>
                  </a:cubicBezTo>
                  <a:cubicBezTo>
                    <a:pt x="96" y="380"/>
                    <a:pt x="98" y="379"/>
                    <a:pt x="99" y="378"/>
                  </a:cubicBezTo>
                  <a:cubicBezTo>
                    <a:pt x="100" y="377"/>
                    <a:pt x="101" y="376"/>
                    <a:pt x="102" y="375"/>
                  </a:cubicBezTo>
                  <a:cubicBezTo>
                    <a:pt x="104" y="374"/>
                    <a:pt x="105" y="373"/>
                    <a:pt x="107" y="372"/>
                  </a:cubicBezTo>
                  <a:cubicBezTo>
                    <a:pt x="108" y="371"/>
                    <a:pt x="109" y="370"/>
                    <a:pt x="110" y="369"/>
                  </a:cubicBezTo>
                  <a:cubicBezTo>
                    <a:pt x="111" y="368"/>
                    <a:pt x="113" y="367"/>
                    <a:pt x="114" y="366"/>
                  </a:cubicBezTo>
                  <a:cubicBezTo>
                    <a:pt x="115" y="365"/>
                    <a:pt x="117" y="363"/>
                    <a:pt x="118" y="362"/>
                  </a:cubicBezTo>
                  <a:cubicBezTo>
                    <a:pt x="119" y="361"/>
                    <a:pt x="121" y="360"/>
                    <a:pt x="122" y="359"/>
                  </a:cubicBezTo>
                  <a:cubicBezTo>
                    <a:pt x="124" y="358"/>
                    <a:pt x="125" y="357"/>
                    <a:pt x="127" y="355"/>
                  </a:cubicBezTo>
                  <a:cubicBezTo>
                    <a:pt x="128" y="354"/>
                    <a:pt x="129" y="353"/>
                    <a:pt x="131" y="352"/>
                  </a:cubicBezTo>
                  <a:cubicBezTo>
                    <a:pt x="132" y="351"/>
                    <a:pt x="134" y="350"/>
                    <a:pt x="136" y="348"/>
                  </a:cubicBezTo>
                  <a:cubicBezTo>
                    <a:pt x="137" y="347"/>
                    <a:pt x="138" y="346"/>
                    <a:pt x="139" y="345"/>
                  </a:cubicBezTo>
                  <a:cubicBezTo>
                    <a:pt x="141" y="344"/>
                    <a:pt x="143" y="342"/>
                    <a:pt x="145" y="341"/>
                  </a:cubicBezTo>
                  <a:cubicBezTo>
                    <a:pt x="146" y="340"/>
                    <a:pt x="148" y="338"/>
                    <a:pt x="149" y="337"/>
                  </a:cubicBezTo>
                  <a:cubicBezTo>
                    <a:pt x="151" y="336"/>
                    <a:pt x="152" y="335"/>
                    <a:pt x="154" y="333"/>
                  </a:cubicBezTo>
                  <a:cubicBezTo>
                    <a:pt x="156" y="332"/>
                    <a:pt x="157" y="331"/>
                    <a:pt x="159" y="329"/>
                  </a:cubicBezTo>
                  <a:cubicBezTo>
                    <a:pt x="161" y="328"/>
                    <a:pt x="163" y="326"/>
                    <a:pt x="164" y="325"/>
                  </a:cubicBezTo>
                  <a:cubicBezTo>
                    <a:pt x="166" y="324"/>
                    <a:pt x="167" y="322"/>
                    <a:pt x="169" y="321"/>
                  </a:cubicBezTo>
                  <a:cubicBezTo>
                    <a:pt x="171" y="320"/>
                    <a:pt x="173" y="318"/>
                    <a:pt x="175" y="316"/>
                  </a:cubicBezTo>
                  <a:cubicBezTo>
                    <a:pt x="177" y="315"/>
                    <a:pt x="178" y="314"/>
                    <a:pt x="179" y="313"/>
                  </a:cubicBezTo>
                  <a:cubicBezTo>
                    <a:pt x="181" y="311"/>
                    <a:pt x="184" y="309"/>
                    <a:pt x="186" y="307"/>
                  </a:cubicBezTo>
                  <a:cubicBezTo>
                    <a:pt x="187" y="306"/>
                    <a:pt x="189" y="305"/>
                    <a:pt x="191" y="303"/>
                  </a:cubicBezTo>
                  <a:cubicBezTo>
                    <a:pt x="193" y="302"/>
                    <a:pt x="195" y="300"/>
                    <a:pt x="197" y="298"/>
                  </a:cubicBezTo>
                  <a:cubicBezTo>
                    <a:pt x="199" y="297"/>
                    <a:pt x="200" y="296"/>
                    <a:pt x="202" y="294"/>
                  </a:cubicBezTo>
                  <a:cubicBezTo>
                    <a:pt x="204" y="292"/>
                    <a:pt x="207" y="290"/>
                    <a:pt x="209" y="289"/>
                  </a:cubicBezTo>
                  <a:cubicBezTo>
                    <a:pt x="211" y="287"/>
                    <a:pt x="212" y="286"/>
                    <a:pt x="214" y="284"/>
                  </a:cubicBezTo>
                  <a:cubicBezTo>
                    <a:pt x="216" y="282"/>
                    <a:pt x="219" y="281"/>
                    <a:pt x="221" y="279"/>
                  </a:cubicBezTo>
                  <a:cubicBezTo>
                    <a:pt x="223" y="277"/>
                    <a:pt x="225" y="276"/>
                    <a:pt x="227" y="274"/>
                  </a:cubicBezTo>
                  <a:cubicBezTo>
                    <a:pt x="229" y="272"/>
                    <a:pt x="231" y="270"/>
                    <a:pt x="233" y="269"/>
                  </a:cubicBezTo>
                  <a:cubicBezTo>
                    <a:pt x="235" y="267"/>
                    <a:pt x="238" y="265"/>
                    <a:pt x="240" y="263"/>
                  </a:cubicBezTo>
                  <a:cubicBezTo>
                    <a:pt x="242" y="261"/>
                    <a:pt x="244" y="260"/>
                    <a:pt x="246" y="258"/>
                  </a:cubicBezTo>
                  <a:cubicBezTo>
                    <a:pt x="248" y="256"/>
                    <a:pt x="251" y="254"/>
                    <a:pt x="253" y="253"/>
                  </a:cubicBezTo>
                  <a:cubicBezTo>
                    <a:pt x="255" y="250"/>
                    <a:pt x="258" y="248"/>
                    <a:pt x="261" y="246"/>
                  </a:cubicBezTo>
                  <a:cubicBezTo>
                    <a:pt x="263" y="244"/>
                    <a:pt x="265" y="243"/>
                    <a:pt x="267" y="241"/>
                  </a:cubicBezTo>
                  <a:cubicBezTo>
                    <a:pt x="269" y="239"/>
                    <a:pt x="272" y="237"/>
                    <a:pt x="274" y="235"/>
                  </a:cubicBezTo>
                  <a:cubicBezTo>
                    <a:pt x="277" y="233"/>
                    <a:pt x="279" y="231"/>
                    <a:pt x="281" y="229"/>
                  </a:cubicBezTo>
                  <a:cubicBezTo>
                    <a:pt x="284" y="227"/>
                    <a:pt x="287" y="225"/>
                    <a:pt x="290" y="222"/>
                  </a:cubicBezTo>
                  <a:cubicBezTo>
                    <a:pt x="292" y="221"/>
                    <a:pt x="294" y="219"/>
                    <a:pt x="296" y="217"/>
                  </a:cubicBezTo>
                  <a:cubicBezTo>
                    <a:pt x="299" y="215"/>
                    <a:pt x="302" y="212"/>
                    <a:pt x="305" y="210"/>
                  </a:cubicBezTo>
                  <a:cubicBezTo>
                    <a:pt x="307" y="208"/>
                    <a:pt x="309" y="206"/>
                    <a:pt x="312" y="204"/>
                  </a:cubicBezTo>
                  <a:cubicBezTo>
                    <a:pt x="315" y="202"/>
                    <a:pt x="318" y="199"/>
                    <a:pt x="321" y="197"/>
                  </a:cubicBezTo>
                  <a:cubicBezTo>
                    <a:pt x="323" y="195"/>
                    <a:pt x="325" y="193"/>
                    <a:pt x="328" y="191"/>
                  </a:cubicBezTo>
                  <a:cubicBezTo>
                    <a:pt x="330" y="189"/>
                    <a:pt x="333" y="187"/>
                    <a:pt x="335" y="185"/>
                  </a:cubicBezTo>
                  <a:cubicBezTo>
                    <a:pt x="338" y="182"/>
                    <a:pt x="341" y="180"/>
                    <a:pt x="345" y="177"/>
                  </a:cubicBezTo>
                  <a:cubicBezTo>
                    <a:pt x="347" y="176"/>
                    <a:pt x="349" y="174"/>
                    <a:pt x="351" y="172"/>
                  </a:cubicBezTo>
                  <a:cubicBezTo>
                    <a:pt x="354" y="169"/>
                    <a:pt x="358" y="166"/>
                    <a:pt x="361" y="164"/>
                  </a:cubicBezTo>
                  <a:cubicBezTo>
                    <a:pt x="364" y="161"/>
                    <a:pt x="367" y="159"/>
                    <a:pt x="370" y="156"/>
                  </a:cubicBezTo>
                  <a:cubicBezTo>
                    <a:pt x="373" y="154"/>
                    <a:pt x="376" y="151"/>
                    <a:pt x="379" y="149"/>
                  </a:cubicBezTo>
                  <a:cubicBezTo>
                    <a:pt x="382" y="146"/>
                    <a:pt x="385" y="144"/>
                    <a:pt x="389" y="141"/>
                  </a:cubicBezTo>
                  <a:cubicBezTo>
                    <a:pt x="391" y="139"/>
                    <a:pt x="394" y="136"/>
                    <a:pt x="397" y="134"/>
                  </a:cubicBezTo>
                  <a:cubicBezTo>
                    <a:pt x="400" y="131"/>
                    <a:pt x="404" y="128"/>
                    <a:pt x="408" y="125"/>
                  </a:cubicBezTo>
                  <a:cubicBezTo>
                    <a:pt x="411" y="123"/>
                    <a:pt x="413" y="121"/>
                    <a:pt x="416" y="119"/>
                  </a:cubicBezTo>
                  <a:cubicBezTo>
                    <a:pt x="419" y="116"/>
                    <a:pt x="422" y="113"/>
                    <a:pt x="426" y="110"/>
                  </a:cubicBezTo>
                  <a:cubicBezTo>
                    <a:pt x="429" y="108"/>
                    <a:pt x="432" y="105"/>
                    <a:pt x="435" y="103"/>
                  </a:cubicBezTo>
                  <a:cubicBezTo>
                    <a:pt x="439" y="99"/>
                    <a:pt x="443" y="96"/>
                    <a:pt x="448" y="92"/>
                  </a:cubicBezTo>
                  <a:cubicBezTo>
                    <a:pt x="450" y="90"/>
                    <a:pt x="452" y="88"/>
                    <a:pt x="455" y="86"/>
                  </a:cubicBezTo>
                  <a:cubicBezTo>
                    <a:pt x="455" y="86"/>
                    <a:pt x="455" y="86"/>
                    <a:pt x="455" y="86"/>
                  </a:cubicBezTo>
                  <a:cubicBezTo>
                    <a:pt x="455" y="86"/>
                    <a:pt x="455" y="86"/>
                    <a:pt x="455" y="86"/>
                  </a:cubicBezTo>
                  <a:cubicBezTo>
                    <a:pt x="459" y="87"/>
                    <a:pt x="463" y="88"/>
                    <a:pt x="467" y="88"/>
                  </a:cubicBezTo>
                  <a:cubicBezTo>
                    <a:pt x="468" y="89"/>
                    <a:pt x="470" y="89"/>
                    <a:pt x="471" y="89"/>
                  </a:cubicBezTo>
                  <a:cubicBezTo>
                    <a:pt x="474" y="90"/>
                    <a:pt x="476" y="90"/>
                    <a:pt x="479" y="90"/>
                  </a:cubicBezTo>
                  <a:cubicBezTo>
                    <a:pt x="479" y="90"/>
                    <a:pt x="479" y="90"/>
                    <a:pt x="479" y="90"/>
                  </a:cubicBezTo>
                  <a:cubicBezTo>
                    <a:pt x="482" y="91"/>
                    <a:pt x="484" y="91"/>
                    <a:pt x="486" y="91"/>
                  </a:cubicBezTo>
                  <a:cubicBezTo>
                    <a:pt x="487" y="92"/>
                    <a:pt x="489" y="92"/>
                    <a:pt x="490" y="92"/>
                  </a:cubicBezTo>
                  <a:cubicBezTo>
                    <a:pt x="493" y="92"/>
                    <a:pt x="497" y="93"/>
                    <a:pt x="501" y="93"/>
                  </a:cubicBezTo>
                  <a:cubicBezTo>
                    <a:pt x="505" y="94"/>
                    <a:pt x="510" y="94"/>
                    <a:pt x="514" y="95"/>
                  </a:cubicBezTo>
                  <a:cubicBezTo>
                    <a:pt x="515" y="95"/>
                    <a:pt x="516" y="95"/>
                    <a:pt x="517" y="95"/>
                  </a:cubicBezTo>
                  <a:cubicBezTo>
                    <a:pt x="518" y="95"/>
                    <a:pt x="519" y="95"/>
                    <a:pt x="520" y="95"/>
                  </a:cubicBezTo>
                  <a:cubicBezTo>
                    <a:pt x="523" y="95"/>
                    <a:pt x="527" y="96"/>
                    <a:pt x="530" y="96"/>
                  </a:cubicBezTo>
                  <a:cubicBezTo>
                    <a:pt x="531" y="96"/>
                    <a:pt x="531" y="96"/>
                    <a:pt x="531" y="96"/>
                  </a:cubicBezTo>
                  <a:cubicBezTo>
                    <a:pt x="535" y="96"/>
                    <a:pt x="539" y="97"/>
                    <a:pt x="543" y="97"/>
                  </a:cubicBezTo>
                  <a:cubicBezTo>
                    <a:pt x="544" y="97"/>
                    <a:pt x="545" y="97"/>
                    <a:pt x="545" y="97"/>
                  </a:cubicBezTo>
                  <a:cubicBezTo>
                    <a:pt x="549" y="97"/>
                    <a:pt x="552" y="97"/>
                    <a:pt x="556" y="97"/>
                  </a:cubicBezTo>
                  <a:cubicBezTo>
                    <a:pt x="556" y="97"/>
                    <a:pt x="557" y="97"/>
                    <a:pt x="557" y="97"/>
                  </a:cubicBezTo>
                  <a:cubicBezTo>
                    <a:pt x="558" y="97"/>
                    <a:pt x="558" y="97"/>
                    <a:pt x="559" y="97"/>
                  </a:cubicBezTo>
                  <a:cubicBezTo>
                    <a:pt x="563" y="97"/>
                    <a:pt x="566" y="97"/>
                    <a:pt x="569" y="97"/>
                  </a:cubicBezTo>
                  <a:cubicBezTo>
                    <a:pt x="570" y="97"/>
                    <a:pt x="571" y="97"/>
                    <a:pt x="571" y="97"/>
                  </a:cubicBezTo>
                  <a:cubicBezTo>
                    <a:pt x="575" y="97"/>
                    <a:pt x="578" y="97"/>
                    <a:pt x="582" y="97"/>
                  </a:cubicBezTo>
                  <a:cubicBezTo>
                    <a:pt x="582" y="97"/>
                    <a:pt x="583" y="97"/>
                    <a:pt x="584" y="97"/>
                  </a:cubicBezTo>
                  <a:cubicBezTo>
                    <a:pt x="585" y="97"/>
                    <a:pt x="586" y="97"/>
                    <a:pt x="587" y="97"/>
                  </a:cubicBezTo>
                  <a:cubicBezTo>
                    <a:pt x="588" y="97"/>
                    <a:pt x="589" y="97"/>
                    <a:pt x="590" y="97"/>
                  </a:cubicBezTo>
                  <a:cubicBezTo>
                    <a:pt x="593" y="97"/>
                    <a:pt x="596" y="96"/>
                    <a:pt x="598" y="96"/>
                  </a:cubicBezTo>
                  <a:cubicBezTo>
                    <a:pt x="600" y="96"/>
                    <a:pt x="601" y="96"/>
                    <a:pt x="603" y="96"/>
                  </a:cubicBezTo>
                  <a:cubicBezTo>
                    <a:pt x="606" y="96"/>
                    <a:pt x="609" y="95"/>
                    <a:pt x="612" y="95"/>
                  </a:cubicBezTo>
                  <a:cubicBezTo>
                    <a:pt x="612" y="95"/>
                    <a:pt x="613" y="95"/>
                    <a:pt x="614" y="95"/>
                  </a:cubicBezTo>
                  <a:cubicBezTo>
                    <a:pt x="614" y="95"/>
                    <a:pt x="615" y="95"/>
                    <a:pt x="615" y="95"/>
                  </a:cubicBezTo>
                  <a:cubicBezTo>
                    <a:pt x="619" y="94"/>
                    <a:pt x="623" y="94"/>
                    <a:pt x="627" y="93"/>
                  </a:cubicBezTo>
                  <a:cubicBezTo>
                    <a:pt x="627" y="93"/>
                    <a:pt x="628" y="93"/>
                    <a:pt x="629" y="93"/>
                  </a:cubicBezTo>
                  <a:cubicBezTo>
                    <a:pt x="632" y="92"/>
                    <a:pt x="635" y="92"/>
                    <a:pt x="637" y="91"/>
                  </a:cubicBezTo>
                  <a:cubicBezTo>
                    <a:pt x="638" y="91"/>
                    <a:pt x="638" y="91"/>
                    <a:pt x="639" y="91"/>
                  </a:cubicBezTo>
                  <a:cubicBezTo>
                    <a:pt x="641" y="91"/>
                    <a:pt x="642" y="91"/>
                    <a:pt x="644" y="90"/>
                  </a:cubicBezTo>
                  <a:cubicBezTo>
                    <a:pt x="644" y="90"/>
                    <a:pt x="644" y="90"/>
                    <a:pt x="645" y="90"/>
                  </a:cubicBezTo>
                  <a:cubicBezTo>
                    <a:pt x="647" y="90"/>
                    <a:pt x="650" y="89"/>
                    <a:pt x="652" y="88"/>
                  </a:cubicBezTo>
                  <a:cubicBezTo>
                    <a:pt x="653" y="88"/>
                    <a:pt x="653" y="88"/>
                    <a:pt x="654" y="88"/>
                  </a:cubicBezTo>
                  <a:cubicBezTo>
                    <a:pt x="656" y="88"/>
                    <a:pt x="658" y="87"/>
                    <a:pt x="660" y="86"/>
                  </a:cubicBezTo>
                  <a:cubicBezTo>
                    <a:pt x="660" y="86"/>
                    <a:pt x="661" y="86"/>
                    <a:pt x="661" y="86"/>
                  </a:cubicBezTo>
                  <a:cubicBezTo>
                    <a:pt x="661" y="86"/>
                    <a:pt x="661" y="86"/>
                    <a:pt x="661" y="86"/>
                  </a:cubicBezTo>
                  <a:cubicBezTo>
                    <a:pt x="663" y="86"/>
                    <a:pt x="666" y="85"/>
                    <a:pt x="668" y="84"/>
                  </a:cubicBezTo>
                  <a:cubicBezTo>
                    <a:pt x="668" y="84"/>
                    <a:pt x="669" y="84"/>
                    <a:pt x="670" y="84"/>
                  </a:cubicBezTo>
                  <a:cubicBezTo>
                    <a:pt x="671" y="83"/>
                    <a:pt x="673" y="83"/>
                    <a:pt x="674" y="82"/>
                  </a:cubicBezTo>
                  <a:cubicBezTo>
                    <a:pt x="675" y="82"/>
                    <a:pt x="675" y="82"/>
                    <a:pt x="676" y="82"/>
                  </a:cubicBezTo>
                  <a:cubicBezTo>
                    <a:pt x="678" y="81"/>
                    <a:pt x="679" y="81"/>
                    <a:pt x="681" y="80"/>
                  </a:cubicBezTo>
                  <a:cubicBezTo>
                    <a:pt x="681" y="80"/>
                    <a:pt x="682" y="80"/>
                    <a:pt x="682" y="80"/>
                  </a:cubicBezTo>
                  <a:cubicBezTo>
                    <a:pt x="682" y="80"/>
                    <a:pt x="682" y="80"/>
                    <a:pt x="682" y="80"/>
                  </a:cubicBezTo>
                  <a:cubicBezTo>
                    <a:pt x="683" y="79"/>
                    <a:pt x="684" y="79"/>
                    <a:pt x="686" y="78"/>
                  </a:cubicBezTo>
                  <a:cubicBezTo>
                    <a:pt x="686" y="78"/>
                    <a:pt x="687" y="78"/>
                    <a:pt x="688" y="78"/>
                  </a:cubicBezTo>
                  <a:cubicBezTo>
                    <a:pt x="689" y="77"/>
                    <a:pt x="690" y="77"/>
                    <a:pt x="691" y="76"/>
                  </a:cubicBezTo>
                  <a:cubicBezTo>
                    <a:pt x="692" y="76"/>
                    <a:pt x="693" y="76"/>
                    <a:pt x="693" y="75"/>
                  </a:cubicBezTo>
                  <a:cubicBezTo>
                    <a:pt x="695" y="75"/>
                    <a:pt x="696" y="74"/>
                    <a:pt x="697" y="73"/>
                  </a:cubicBezTo>
                  <a:cubicBezTo>
                    <a:pt x="698" y="73"/>
                    <a:pt x="698" y="73"/>
                    <a:pt x="698" y="73"/>
                  </a:cubicBezTo>
                  <a:cubicBezTo>
                    <a:pt x="700" y="72"/>
                    <a:pt x="701" y="72"/>
                    <a:pt x="703" y="71"/>
                  </a:cubicBezTo>
                  <a:cubicBezTo>
                    <a:pt x="703" y="71"/>
                    <a:pt x="703" y="71"/>
                    <a:pt x="703" y="71"/>
                  </a:cubicBezTo>
                  <a:cubicBezTo>
                    <a:pt x="705" y="70"/>
                    <a:pt x="706" y="69"/>
                    <a:pt x="708" y="68"/>
                  </a:cubicBezTo>
                  <a:cubicBezTo>
                    <a:pt x="708" y="68"/>
                    <a:pt x="709" y="68"/>
                    <a:pt x="709" y="67"/>
                  </a:cubicBezTo>
                  <a:cubicBezTo>
                    <a:pt x="711" y="67"/>
                    <a:pt x="712" y="66"/>
                    <a:pt x="713" y="65"/>
                  </a:cubicBezTo>
                  <a:cubicBezTo>
                    <a:pt x="713" y="65"/>
                    <a:pt x="713" y="65"/>
                    <a:pt x="714" y="65"/>
                  </a:cubicBezTo>
                  <a:cubicBezTo>
                    <a:pt x="715" y="64"/>
                    <a:pt x="716" y="63"/>
                    <a:pt x="718" y="62"/>
                  </a:cubicBezTo>
                  <a:cubicBezTo>
                    <a:pt x="718" y="62"/>
                    <a:pt x="718" y="62"/>
                    <a:pt x="718" y="62"/>
                  </a:cubicBezTo>
                  <a:cubicBezTo>
                    <a:pt x="719" y="61"/>
                    <a:pt x="720" y="61"/>
                    <a:pt x="721" y="60"/>
                  </a:cubicBezTo>
                  <a:cubicBezTo>
                    <a:pt x="721" y="60"/>
                    <a:pt x="721" y="60"/>
                    <a:pt x="721" y="60"/>
                  </a:cubicBezTo>
                  <a:cubicBezTo>
                    <a:pt x="722" y="59"/>
                    <a:pt x="723" y="59"/>
                    <a:pt x="723" y="58"/>
                  </a:cubicBezTo>
                  <a:cubicBezTo>
                    <a:pt x="724" y="58"/>
                    <a:pt x="724" y="58"/>
                    <a:pt x="724" y="58"/>
                  </a:cubicBezTo>
                  <a:cubicBezTo>
                    <a:pt x="725" y="57"/>
                    <a:pt x="725" y="57"/>
                    <a:pt x="726" y="56"/>
                  </a:cubicBezTo>
                  <a:cubicBezTo>
                    <a:pt x="726" y="56"/>
                    <a:pt x="726" y="56"/>
                    <a:pt x="726" y="56"/>
                  </a:cubicBezTo>
                  <a:cubicBezTo>
                    <a:pt x="726" y="56"/>
                    <a:pt x="727" y="55"/>
                    <a:pt x="727" y="55"/>
                  </a:cubicBezTo>
                  <a:cubicBezTo>
                    <a:pt x="727" y="55"/>
                    <a:pt x="727" y="55"/>
                    <a:pt x="727" y="55"/>
                  </a:cubicBezTo>
                  <a:cubicBezTo>
                    <a:pt x="728" y="55"/>
                    <a:pt x="728" y="55"/>
                    <a:pt x="728" y="54"/>
                  </a:cubicBezTo>
                  <a:cubicBezTo>
                    <a:pt x="862" y="197"/>
                    <a:pt x="862" y="197"/>
                    <a:pt x="862" y="197"/>
                  </a:cubicBezTo>
                  <a:cubicBezTo>
                    <a:pt x="913" y="143"/>
                    <a:pt x="913" y="143"/>
                    <a:pt x="913" y="143"/>
                  </a:cubicBezTo>
                  <a:cubicBezTo>
                    <a:pt x="779" y="0"/>
                    <a:pt x="779" y="0"/>
                    <a:pt x="779" y="0"/>
                  </a:cubicBezTo>
                  <a:cubicBezTo>
                    <a:pt x="779" y="0"/>
                    <a:pt x="779" y="1"/>
                    <a:pt x="778" y="1"/>
                  </a:cubicBezTo>
                  <a:cubicBezTo>
                    <a:pt x="778" y="1"/>
                    <a:pt x="778" y="1"/>
                    <a:pt x="778" y="1"/>
                  </a:cubicBezTo>
                  <a:cubicBezTo>
                    <a:pt x="778" y="1"/>
                    <a:pt x="777" y="2"/>
                    <a:pt x="777" y="2"/>
                  </a:cubicBezTo>
                  <a:cubicBezTo>
                    <a:pt x="777" y="2"/>
                    <a:pt x="777" y="2"/>
                    <a:pt x="777" y="2"/>
                  </a:cubicBezTo>
                  <a:cubicBezTo>
                    <a:pt x="776" y="3"/>
                    <a:pt x="776" y="3"/>
                    <a:pt x="775" y="4"/>
                  </a:cubicBezTo>
                  <a:cubicBezTo>
                    <a:pt x="775" y="4"/>
                    <a:pt x="775" y="4"/>
                    <a:pt x="775" y="4"/>
                  </a:cubicBezTo>
                  <a:cubicBezTo>
                    <a:pt x="774" y="4"/>
                    <a:pt x="773" y="5"/>
                    <a:pt x="773" y="5"/>
                  </a:cubicBezTo>
                  <a:cubicBezTo>
                    <a:pt x="772" y="6"/>
                    <a:pt x="772" y="6"/>
                    <a:pt x="772" y="6"/>
                  </a:cubicBezTo>
                  <a:cubicBezTo>
                    <a:pt x="771" y="7"/>
                    <a:pt x="770" y="7"/>
                    <a:pt x="769" y="8"/>
                  </a:cubicBezTo>
                  <a:cubicBezTo>
                    <a:pt x="769" y="8"/>
                    <a:pt x="769" y="8"/>
                    <a:pt x="769" y="8"/>
                  </a:cubicBezTo>
                  <a:cubicBezTo>
                    <a:pt x="767" y="9"/>
                    <a:pt x="766" y="10"/>
                    <a:pt x="765" y="11"/>
                  </a:cubicBezTo>
                  <a:cubicBezTo>
                    <a:pt x="765" y="11"/>
                    <a:pt x="764" y="11"/>
                    <a:pt x="764" y="11"/>
                  </a:cubicBezTo>
                  <a:cubicBezTo>
                    <a:pt x="763" y="12"/>
                    <a:pt x="762" y="12"/>
                    <a:pt x="760" y="13"/>
                  </a:cubicBezTo>
                  <a:cubicBezTo>
                    <a:pt x="760" y="13"/>
                    <a:pt x="760" y="14"/>
                    <a:pt x="759" y="14"/>
                  </a:cubicBezTo>
                  <a:cubicBezTo>
                    <a:pt x="757" y="15"/>
                    <a:pt x="756" y="16"/>
                    <a:pt x="754" y="17"/>
                  </a:cubicBezTo>
                  <a:cubicBezTo>
                    <a:pt x="752" y="17"/>
                    <a:pt x="751" y="18"/>
                    <a:pt x="749" y="19"/>
                  </a:cubicBezTo>
                  <a:cubicBezTo>
                    <a:pt x="749" y="19"/>
                    <a:pt x="749" y="19"/>
                    <a:pt x="748" y="19"/>
                  </a:cubicBezTo>
                  <a:cubicBezTo>
                    <a:pt x="747" y="20"/>
                    <a:pt x="746" y="20"/>
                    <a:pt x="744" y="21"/>
                  </a:cubicBezTo>
                  <a:cubicBezTo>
                    <a:pt x="744" y="21"/>
                    <a:pt x="743" y="22"/>
                    <a:pt x="742" y="22"/>
                  </a:cubicBezTo>
                  <a:cubicBezTo>
                    <a:pt x="741" y="22"/>
                    <a:pt x="740" y="23"/>
                    <a:pt x="739" y="23"/>
                  </a:cubicBezTo>
                  <a:cubicBezTo>
                    <a:pt x="738" y="24"/>
                    <a:pt x="737" y="24"/>
                    <a:pt x="737" y="24"/>
                  </a:cubicBezTo>
                  <a:cubicBezTo>
                    <a:pt x="735" y="25"/>
                    <a:pt x="734" y="25"/>
                    <a:pt x="733" y="26"/>
                  </a:cubicBezTo>
                  <a:cubicBezTo>
                    <a:pt x="733" y="26"/>
                    <a:pt x="732" y="26"/>
                    <a:pt x="732" y="26"/>
                  </a:cubicBezTo>
                  <a:cubicBezTo>
                    <a:pt x="730" y="27"/>
                    <a:pt x="729" y="27"/>
                    <a:pt x="727" y="28"/>
                  </a:cubicBezTo>
                  <a:cubicBezTo>
                    <a:pt x="727" y="28"/>
                    <a:pt x="726" y="28"/>
                    <a:pt x="725" y="28"/>
                  </a:cubicBezTo>
                  <a:cubicBezTo>
                    <a:pt x="724" y="29"/>
                    <a:pt x="722" y="29"/>
                    <a:pt x="721" y="30"/>
                  </a:cubicBezTo>
                  <a:cubicBezTo>
                    <a:pt x="720" y="30"/>
                    <a:pt x="719" y="30"/>
                    <a:pt x="719" y="30"/>
                  </a:cubicBezTo>
                  <a:cubicBezTo>
                    <a:pt x="717" y="31"/>
                    <a:pt x="714" y="31"/>
                    <a:pt x="712" y="32"/>
                  </a:cubicBezTo>
                  <a:cubicBezTo>
                    <a:pt x="712" y="32"/>
                    <a:pt x="712" y="32"/>
                    <a:pt x="711" y="32"/>
                  </a:cubicBezTo>
                  <a:cubicBezTo>
                    <a:pt x="709" y="33"/>
                    <a:pt x="707" y="33"/>
                    <a:pt x="705" y="34"/>
                  </a:cubicBezTo>
                  <a:cubicBezTo>
                    <a:pt x="704" y="34"/>
                    <a:pt x="704" y="34"/>
                    <a:pt x="703" y="34"/>
                  </a:cubicBezTo>
                  <a:cubicBezTo>
                    <a:pt x="701" y="35"/>
                    <a:pt x="698" y="35"/>
                    <a:pt x="696" y="36"/>
                  </a:cubicBezTo>
                  <a:cubicBezTo>
                    <a:pt x="695" y="36"/>
                    <a:pt x="695" y="36"/>
                    <a:pt x="695" y="36"/>
                  </a:cubicBezTo>
                  <a:cubicBezTo>
                    <a:pt x="693" y="36"/>
                    <a:pt x="691" y="37"/>
                    <a:pt x="688" y="37"/>
                  </a:cubicBezTo>
                  <a:cubicBezTo>
                    <a:pt x="686" y="38"/>
                    <a:pt x="683" y="38"/>
                    <a:pt x="680" y="39"/>
                  </a:cubicBezTo>
                  <a:cubicBezTo>
                    <a:pt x="679" y="39"/>
                    <a:pt x="678" y="39"/>
                    <a:pt x="678" y="39"/>
                  </a:cubicBezTo>
                  <a:cubicBezTo>
                    <a:pt x="674" y="40"/>
                    <a:pt x="670" y="40"/>
                    <a:pt x="666" y="41"/>
                  </a:cubicBezTo>
                  <a:cubicBezTo>
                    <a:pt x="665" y="41"/>
                    <a:pt x="664" y="41"/>
                    <a:pt x="663" y="41"/>
                  </a:cubicBezTo>
                  <a:cubicBezTo>
                    <a:pt x="660" y="41"/>
                    <a:pt x="657" y="41"/>
                    <a:pt x="654" y="42"/>
                  </a:cubicBezTo>
                  <a:cubicBezTo>
                    <a:pt x="652" y="42"/>
                    <a:pt x="651" y="42"/>
                    <a:pt x="649" y="42"/>
                  </a:cubicBezTo>
                  <a:cubicBezTo>
                    <a:pt x="647" y="42"/>
                    <a:pt x="644" y="42"/>
                    <a:pt x="641" y="43"/>
                  </a:cubicBezTo>
                  <a:cubicBezTo>
                    <a:pt x="639" y="43"/>
                    <a:pt x="637" y="43"/>
                    <a:pt x="635" y="43"/>
                  </a:cubicBezTo>
                  <a:cubicBezTo>
                    <a:pt x="634" y="43"/>
                    <a:pt x="634" y="43"/>
                    <a:pt x="633" y="43"/>
                  </a:cubicBezTo>
                  <a:cubicBezTo>
                    <a:pt x="629" y="43"/>
                    <a:pt x="626" y="43"/>
                    <a:pt x="622" y="43"/>
                  </a:cubicBezTo>
                  <a:cubicBezTo>
                    <a:pt x="622" y="43"/>
                    <a:pt x="621" y="43"/>
                    <a:pt x="621" y="43"/>
                  </a:cubicBezTo>
                  <a:cubicBezTo>
                    <a:pt x="617" y="43"/>
                    <a:pt x="614" y="43"/>
                    <a:pt x="610" y="43"/>
                  </a:cubicBezTo>
                  <a:cubicBezTo>
                    <a:pt x="610" y="43"/>
                    <a:pt x="609" y="43"/>
                    <a:pt x="608" y="43"/>
                  </a:cubicBezTo>
                  <a:cubicBezTo>
                    <a:pt x="604" y="43"/>
                    <a:pt x="600" y="43"/>
                    <a:pt x="596" y="43"/>
                  </a:cubicBezTo>
                  <a:cubicBezTo>
                    <a:pt x="596" y="43"/>
                    <a:pt x="595" y="43"/>
                    <a:pt x="594" y="42"/>
                  </a:cubicBezTo>
                  <a:cubicBezTo>
                    <a:pt x="590" y="42"/>
                    <a:pt x="586" y="42"/>
                    <a:pt x="583" y="42"/>
                  </a:cubicBezTo>
                  <a:cubicBezTo>
                    <a:pt x="582" y="42"/>
                    <a:pt x="582" y="42"/>
                    <a:pt x="581" y="42"/>
                  </a:cubicBezTo>
                  <a:cubicBezTo>
                    <a:pt x="577" y="41"/>
                    <a:pt x="573" y="41"/>
                    <a:pt x="568" y="41"/>
                  </a:cubicBezTo>
                  <a:cubicBezTo>
                    <a:pt x="567" y="41"/>
                    <a:pt x="566" y="41"/>
                    <a:pt x="565" y="40"/>
                  </a:cubicBezTo>
                  <a:cubicBezTo>
                    <a:pt x="561" y="40"/>
                    <a:pt x="556" y="40"/>
                    <a:pt x="552" y="39"/>
                  </a:cubicBezTo>
                  <a:cubicBezTo>
                    <a:pt x="548" y="39"/>
                    <a:pt x="545" y="38"/>
                    <a:pt x="541" y="38"/>
                  </a:cubicBezTo>
                  <a:cubicBezTo>
                    <a:pt x="540" y="38"/>
                    <a:pt x="538" y="37"/>
                    <a:pt x="537" y="37"/>
                  </a:cubicBezTo>
                  <a:cubicBezTo>
                    <a:pt x="535" y="37"/>
                    <a:pt x="532" y="37"/>
                    <a:pt x="530" y="36"/>
                  </a:cubicBezTo>
                  <a:cubicBezTo>
                    <a:pt x="527" y="36"/>
                    <a:pt x="525" y="35"/>
                    <a:pt x="522" y="35"/>
                  </a:cubicBezTo>
                  <a:cubicBezTo>
                    <a:pt x="521" y="35"/>
                    <a:pt x="519" y="35"/>
                    <a:pt x="518" y="34"/>
                  </a:cubicBezTo>
                  <a:cubicBezTo>
                    <a:pt x="514" y="34"/>
                    <a:pt x="510" y="33"/>
                    <a:pt x="506" y="32"/>
                  </a:cubicBezTo>
                  <a:cubicBezTo>
                    <a:pt x="499" y="38"/>
                    <a:pt x="492" y="43"/>
                    <a:pt x="486" y="49"/>
                  </a:cubicBezTo>
                  <a:cubicBezTo>
                    <a:pt x="484" y="50"/>
                    <a:pt x="482" y="52"/>
                    <a:pt x="480" y="53"/>
                  </a:cubicBezTo>
                  <a:cubicBezTo>
                    <a:pt x="476" y="57"/>
                    <a:pt x="471" y="61"/>
                    <a:pt x="467" y="65"/>
                  </a:cubicBezTo>
                  <a:cubicBezTo>
                    <a:pt x="465" y="66"/>
                    <a:pt x="463" y="68"/>
                    <a:pt x="460" y="70"/>
                  </a:cubicBezTo>
                  <a:cubicBezTo>
                    <a:pt x="456" y="73"/>
                    <a:pt x="452" y="77"/>
                    <a:pt x="448" y="80"/>
                  </a:cubicBezTo>
                  <a:cubicBezTo>
                    <a:pt x="445" y="82"/>
                    <a:pt x="443" y="84"/>
                    <a:pt x="441" y="85"/>
                  </a:cubicBezTo>
                  <a:cubicBezTo>
                    <a:pt x="437" y="89"/>
                    <a:pt x="434" y="92"/>
                    <a:pt x="430" y="95"/>
                  </a:cubicBezTo>
                  <a:cubicBezTo>
                    <a:pt x="428" y="97"/>
                    <a:pt x="425" y="98"/>
                    <a:pt x="423" y="100"/>
                  </a:cubicBezTo>
                  <a:cubicBezTo>
                    <a:pt x="419" y="103"/>
                    <a:pt x="415" y="107"/>
                    <a:pt x="412" y="110"/>
                  </a:cubicBezTo>
                  <a:cubicBezTo>
                    <a:pt x="410" y="111"/>
                    <a:pt x="409" y="112"/>
                    <a:pt x="408" y="113"/>
                  </a:cubicBezTo>
                  <a:cubicBezTo>
                    <a:pt x="404" y="116"/>
                    <a:pt x="399" y="120"/>
                    <a:pt x="395" y="124"/>
                  </a:cubicBezTo>
                  <a:cubicBezTo>
                    <a:pt x="393" y="125"/>
                    <a:pt x="391" y="127"/>
                    <a:pt x="390" y="128"/>
                  </a:cubicBezTo>
                  <a:cubicBezTo>
                    <a:pt x="386" y="131"/>
                    <a:pt x="382" y="134"/>
                    <a:pt x="379" y="137"/>
                  </a:cubicBezTo>
                  <a:cubicBezTo>
                    <a:pt x="377" y="139"/>
                    <a:pt x="375" y="140"/>
                    <a:pt x="372" y="142"/>
                  </a:cubicBezTo>
                  <a:cubicBezTo>
                    <a:pt x="369" y="145"/>
                    <a:pt x="366" y="148"/>
                    <a:pt x="362" y="150"/>
                  </a:cubicBezTo>
                  <a:cubicBezTo>
                    <a:pt x="361" y="152"/>
                    <a:pt x="359" y="153"/>
                    <a:pt x="358" y="154"/>
                  </a:cubicBezTo>
                  <a:cubicBezTo>
                    <a:pt x="354" y="157"/>
                    <a:pt x="350" y="160"/>
                    <a:pt x="347" y="163"/>
                  </a:cubicBezTo>
                  <a:cubicBezTo>
                    <a:pt x="345" y="165"/>
                    <a:pt x="343" y="166"/>
                    <a:pt x="341" y="168"/>
                  </a:cubicBezTo>
                  <a:cubicBezTo>
                    <a:pt x="338" y="170"/>
                    <a:pt x="335" y="173"/>
                    <a:pt x="332" y="175"/>
                  </a:cubicBezTo>
                  <a:cubicBezTo>
                    <a:pt x="330" y="177"/>
                    <a:pt x="328" y="178"/>
                    <a:pt x="326" y="180"/>
                  </a:cubicBezTo>
                  <a:cubicBezTo>
                    <a:pt x="323" y="182"/>
                    <a:pt x="320" y="185"/>
                    <a:pt x="318" y="187"/>
                  </a:cubicBezTo>
                  <a:cubicBezTo>
                    <a:pt x="316" y="189"/>
                    <a:pt x="314" y="190"/>
                    <a:pt x="312" y="192"/>
                  </a:cubicBezTo>
                  <a:cubicBezTo>
                    <a:pt x="310" y="194"/>
                    <a:pt x="307" y="196"/>
                    <a:pt x="304" y="198"/>
                  </a:cubicBezTo>
                  <a:cubicBezTo>
                    <a:pt x="302" y="200"/>
                    <a:pt x="300" y="202"/>
                    <a:pt x="297" y="204"/>
                  </a:cubicBezTo>
                  <a:cubicBezTo>
                    <a:pt x="295" y="206"/>
                    <a:pt x="293" y="207"/>
                    <a:pt x="291" y="209"/>
                  </a:cubicBezTo>
                  <a:cubicBezTo>
                    <a:pt x="289" y="211"/>
                    <a:pt x="287" y="213"/>
                    <a:pt x="284" y="214"/>
                  </a:cubicBezTo>
                  <a:cubicBezTo>
                    <a:pt x="282" y="216"/>
                    <a:pt x="280" y="218"/>
                    <a:pt x="278" y="220"/>
                  </a:cubicBezTo>
                  <a:cubicBezTo>
                    <a:pt x="276" y="221"/>
                    <a:pt x="274" y="223"/>
                    <a:pt x="272" y="225"/>
                  </a:cubicBezTo>
                  <a:cubicBezTo>
                    <a:pt x="270" y="226"/>
                    <a:pt x="267" y="228"/>
                    <a:pt x="265" y="230"/>
                  </a:cubicBezTo>
                  <a:cubicBezTo>
                    <a:pt x="263" y="231"/>
                    <a:pt x="262" y="233"/>
                    <a:pt x="260" y="234"/>
                  </a:cubicBezTo>
                  <a:cubicBezTo>
                    <a:pt x="258" y="236"/>
                    <a:pt x="256" y="238"/>
                    <a:pt x="253" y="240"/>
                  </a:cubicBezTo>
                  <a:cubicBezTo>
                    <a:pt x="251" y="241"/>
                    <a:pt x="250" y="243"/>
                    <a:pt x="248" y="244"/>
                  </a:cubicBezTo>
                  <a:cubicBezTo>
                    <a:pt x="246" y="246"/>
                    <a:pt x="244" y="247"/>
                    <a:pt x="242" y="249"/>
                  </a:cubicBezTo>
                  <a:cubicBezTo>
                    <a:pt x="240" y="250"/>
                    <a:pt x="238" y="252"/>
                    <a:pt x="236" y="254"/>
                  </a:cubicBezTo>
                  <a:cubicBezTo>
                    <a:pt x="234" y="255"/>
                    <a:pt x="232" y="257"/>
                    <a:pt x="231" y="258"/>
                  </a:cubicBezTo>
                  <a:cubicBezTo>
                    <a:pt x="229" y="260"/>
                    <a:pt x="228" y="261"/>
                    <a:pt x="226" y="262"/>
                  </a:cubicBezTo>
                  <a:cubicBezTo>
                    <a:pt x="224" y="264"/>
                    <a:pt x="222" y="265"/>
                    <a:pt x="220" y="267"/>
                  </a:cubicBezTo>
                  <a:cubicBezTo>
                    <a:pt x="219" y="268"/>
                    <a:pt x="217" y="269"/>
                    <a:pt x="215" y="271"/>
                  </a:cubicBezTo>
                  <a:cubicBezTo>
                    <a:pt x="213" y="272"/>
                    <a:pt x="212" y="274"/>
                    <a:pt x="210" y="275"/>
                  </a:cubicBezTo>
                  <a:cubicBezTo>
                    <a:pt x="208" y="276"/>
                    <a:pt x="207" y="278"/>
                    <a:pt x="206" y="279"/>
                  </a:cubicBezTo>
                  <a:cubicBezTo>
                    <a:pt x="204" y="280"/>
                    <a:pt x="202" y="282"/>
                    <a:pt x="200" y="283"/>
                  </a:cubicBezTo>
                  <a:cubicBezTo>
                    <a:pt x="199" y="284"/>
                    <a:pt x="197" y="286"/>
                    <a:pt x="196" y="287"/>
                  </a:cubicBezTo>
                  <a:cubicBezTo>
                    <a:pt x="194" y="288"/>
                    <a:pt x="192" y="289"/>
                    <a:pt x="191" y="291"/>
                  </a:cubicBezTo>
                  <a:cubicBezTo>
                    <a:pt x="189" y="292"/>
                    <a:pt x="188" y="293"/>
                    <a:pt x="187" y="294"/>
                  </a:cubicBezTo>
                  <a:cubicBezTo>
                    <a:pt x="185" y="295"/>
                    <a:pt x="183" y="297"/>
                    <a:pt x="182" y="298"/>
                  </a:cubicBezTo>
                  <a:cubicBezTo>
                    <a:pt x="180" y="299"/>
                    <a:pt x="179" y="300"/>
                    <a:pt x="178" y="301"/>
                  </a:cubicBezTo>
                  <a:cubicBezTo>
                    <a:pt x="176" y="302"/>
                    <a:pt x="175" y="304"/>
                    <a:pt x="173" y="305"/>
                  </a:cubicBezTo>
                  <a:cubicBezTo>
                    <a:pt x="172" y="306"/>
                    <a:pt x="170" y="307"/>
                    <a:pt x="169" y="308"/>
                  </a:cubicBezTo>
                  <a:cubicBezTo>
                    <a:pt x="168" y="309"/>
                    <a:pt x="166" y="310"/>
                    <a:pt x="165" y="311"/>
                  </a:cubicBezTo>
                  <a:cubicBezTo>
                    <a:pt x="164" y="312"/>
                    <a:pt x="163" y="314"/>
                    <a:pt x="161" y="315"/>
                  </a:cubicBezTo>
                  <a:cubicBezTo>
                    <a:pt x="160" y="316"/>
                    <a:pt x="159" y="317"/>
                    <a:pt x="157" y="318"/>
                  </a:cubicBezTo>
                  <a:cubicBezTo>
                    <a:pt x="156" y="319"/>
                    <a:pt x="155" y="320"/>
                    <a:pt x="154" y="321"/>
                  </a:cubicBezTo>
                  <a:cubicBezTo>
                    <a:pt x="152" y="322"/>
                    <a:pt x="151" y="323"/>
                    <a:pt x="150" y="324"/>
                  </a:cubicBezTo>
                  <a:cubicBezTo>
                    <a:pt x="149" y="325"/>
                    <a:pt x="148" y="326"/>
                    <a:pt x="146" y="327"/>
                  </a:cubicBezTo>
                  <a:cubicBezTo>
                    <a:pt x="145" y="328"/>
                    <a:pt x="144" y="329"/>
                    <a:pt x="142" y="330"/>
                  </a:cubicBezTo>
                  <a:cubicBezTo>
                    <a:pt x="142" y="330"/>
                    <a:pt x="141" y="331"/>
                    <a:pt x="140" y="332"/>
                  </a:cubicBezTo>
                  <a:cubicBezTo>
                    <a:pt x="138" y="333"/>
                    <a:pt x="137" y="334"/>
                    <a:pt x="136" y="335"/>
                  </a:cubicBezTo>
                  <a:cubicBezTo>
                    <a:pt x="135" y="336"/>
                    <a:pt x="134" y="337"/>
                    <a:pt x="133" y="337"/>
                  </a:cubicBezTo>
                  <a:cubicBezTo>
                    <a:pt x="132" y="338"/>
                    <a:pt x="131" y="339"/>
                    <a:pt x="129" y="340"/>
                  </a:cubicBezTo>
                  <a:cubicBezTo>
                    <a:pt x="128" y="341"/>
                    <a:pt x="128" y="342"/>
                    <a:pt x="127" y="342"/>
                  </a:cubicBezTo>
                  <a:cubicBezTo>
                    <a:pt x="126" y="343"/>
                    <a:pt x="125" y="344"/>
                    <a:pt x="123" y="345"/>
                  </a:cubicBezTo>
                  <a:cubicBezTo>
                    <a:pt x="123" y="346"/>
                    <a:pt x="122" y="346"/>
                    <a:pt x="121" y="347"/>
                  </a:cubicBezTo>
                  <a:cubicBezTo>
                    <a:pt x="120" y="348"/>
                    <a:pt x="119" y="349"/>
                    <a:pt x="118" y="350"/>
                  </a:cubicBezTo>
                  <a:cubicBezTo>
                    <a:pt x="117" y="350"/>
                    <a:pt x="116" y="351"/>
                    <a:pt x="115" y="352"/>
                  </a:cubicBezTo>
                  <a:cubicBezTo>
                    <a:pt x="114" y="352"/>
                    <a:pt x="113" y="353"/>
                    <a:pt x="112" y="354"/>
                  </a:cubicBezTo>
                  <a:cubicBezTo>
                    <a:pt x="111" y="355"/>
                    <a:pt x="111" y="355"/>
                    <a:pt x="110" y="356"/>
                  </a:cubicBezTo>
                  <a:cubicBezTo>
                    <a:pt x="109" y="357"/>
                    <a:pt x="108" y="357"/>
                    <a:pt x="107" y="358"/>
                  </a:cubicBezTo>
                  <a:cubicBezTo>
                    <a:pt x="106" y="359"/>
                    <a:pt x="106" y="359"/>
                    <a:pt x="105" y="360"/>
                  </a:cubicBezTo>
                  <a:cubicBezTo>
                    <a:pt x="104" y="361"/>
                    <a:pt x="103" y="361"/>
                    <a:pt x="102" y="362"/>
                  </a:cubicBezTo>
                  <a:cubicBezTo>
                    <a:pt x="101" y="363"/>
                    <a:pt x="101" y="363"/>
                    <a:pt x="100" y="363"/>
                  </a:cubicBezTo>
                  <a:cubicBezTo>
                    <a:pt x="99" y="364"/>
                    <a:pt x="98" y="365"/>
                    <a:pt x="98" y="366"/>
                  </a:cubicBezTo>
                  <a:cubicBezTo>
                    <a:pt x="97" y="366"/>
                    <a:pt x="96" y="367"/>
                    <a:pt x="96" y="367"/>
                  </a:cubicBezTo>
                  <a:cubicBezTo>
                    <a:pt x="95" y="368"/>
                    <a:pt x="94" y="368"/>
                    <a:pt x="94" y="369"/>
                  </a:cubicBezTo>
                  <a:cubicBezTo>
                    <a:pt x="93" y="369"/>
                    <a:pt x="92" y="370"/>
                    <a:pt x="92" y="370"/>
                  </a:cubicBezTo>
                  <a:cubicBezTo>
                    <a:pt x="91" y="371"/>
                    <a:pt x="90" y="371"/>
                    <a:pt x="89" y="372"/>
                  </a:cubicBezTo>
                  <a:cubicBezTo>
                    <a:pt x="89" y="372"/>
                    <a:pt x="88" y="373"/>
                    <a:pt x="88" y="373"/>
                  </a:cubicBezTo>
                  <a:cubicBezTo>
                    <a:pt x="87" y="374"/>
                    <a:pt x="86" y="374"/>
                    <a:pt x="86" y="375"/>
                  </a:cubicBezTo>
                  <a:cubicBezTo>
                    <a:pt x="85" y="375"/>
                    <a:pt x="85" y="376"/>
                    <a:pt x="84" y="376"/>
                  </a:cubicBezTo>
                  <a:cubicBezTo>
                    <a:pt x="83" y="377"/>
                    <a:pt x="83" y="377"/>
                    <a:pt x="82" y="378"/>
                  </a:cubicBezTo>
                  <a:cubicBezTo>
                    <a:pt x="82" y="378"/>
                    <a:pt x="81" y="378"/>
                    <a:pt x="81" y="379"/>
                  </a:cubicBezTo>
                  <a:cubicBezTo>
                    <a:pt x="80" y="379"/>
                    <a:pt x="80" y="380"/>
                    <a:pt x="79" y="380"/>
                  </a:cubicBezTo>
                  <a:cubicBezTo>
                    <a:pt x="79" y="380"/>
                    <a:pt x="78" y="381"/>
                    <a:pt x="78" y="381"/>
                  </a:cubicBezTo>
                  <a:cubicBezTo>
                    <a:pt x="77" y="382"/>
                    <a:pt x="77" y="382"/>
                    <a:pt x="76" y="382"/>
                  </a:cubicBezTo>
                  <a:cubicBezTo>
                    <a:pt x="76" y="383"/>
                    <a:pt x="75" y="383"/>
                    <a:pt x="75" y="383"/>
                  </a:cubicBezTo>
                  <a:cubicBezTo>
                    <a:pt x="74" y="384"/>
                    <a:pt x="74" y="384"/>
                    <a:pt x="73" y="385"/>
                  </a:cubicBezTo>
                  <a:cubicBezTo>
                    <a:pt x="73" y="385"/>
                    <a:pt x="72" y="385"/>
                    <a:pt x="72" y="385"/>
                  </a:cubicBezTo>
                  <a:cubicBezTo>
                    <a:pt x="72" y="386"/>
                    <a:pt x="71" y="386"/>
                    <a:pt x="71" y="386"/>
                  </a:cubicBezTo>
                  <a:cubicBezTo>
                    <a:pt x="70" y="387"/>
                    <a:pt x="70" y="387"/>
                    <a:pt x="70" y="387"/>
                  </a:cubicBezTo>
                  <a:cubicBezTo>
                    <a:pt x="69" y="388"/>
                    <a:pt x="69" y="388"/>
                    <a:pt x="68" y="388"/>
                  </a:cubicBezTo>
                  <a:cubicBezTo>
                    <a:pt x="68" y="389"/>
                    <a:pt x="68" y="389"/>
                    <a:pt x="67" y="389"/>
                  </a:cubicBezTo>
                  <a:cubicBezTo>
                    <a:pt x="67" y="389"/>
                    <a:pt x="66" y="390"/>
                    <a:pt x="66" y="390"/>
                  </a:cubicBezTo>
                  <a:cubicBezTo>
                    <a:pt x="66" y="390"/>
                    <a:pt x="66" y="390"/>
                    <a:pt x="65" y="391"/>
                  </a:cubicBezTo>
                  <a:cubicBezTo>
                    <a:pt x="65" y="391"/>
                    <a:pt x="65" y="391"/>
                    <a:pt x="64" y="391"/>
                  </a:cubicBezTo>
                  <a:cubicBezTo>
                    <a:pt x="64" y="392"/>
                    <a:pt x="64" y="392"/>
                    <a:pt x="63" y="392"/>
                  </a:cubicBezTo>
                  <a:cubicBezTo>
                    <a:pt x="63" y="392"/>
                    <a:pt x="63" y="393"/>
                    <a:pt x="63" y="393"/>
                  </a:cubicBezTo>
                  <a:cubicBezTo>
                    <a:pt x="62" y="393"/>
                    <a:pt x="62" y="393"/>
                    <a:pt x="62" y="393"/>
                  </a:cubicBezTo>
                  <a:cubicBezTo>
                    <a:pt x="61" y="394"/>
                    <a:pt x="61" y="394"/>
                    <a:pt x="61" y="394"/>
                  </a:cubicBezTo>
                  <a:cubicBezTo>
                    <a:pt x="60" y="394"/>
                    <a:pt x="60" y="394"/>
                    <a:pt x="60" y="394"/>
                  </a:cubicBezTo>
                  <a:cubicBezTo>
                    <a:pt x="60" y="395"/>
                    <a:pt x="60" y="395"/>
                    <a:pt x="59" y="395"/>
                  </a:cubicBezTo>
                  <a:cubicBezTo>
                    <a:pt x="59" y="395"/>
                    <a:pt x="59" y="395"/>
                    <a:pt x="59" y="395"/>
                  </a:cubicBezTo>
                  <a:cubicBezTo>
                    <a:pt x="59" y="396"/>
                    <a:pt x="59" y="396"/>
                    <a:pt x="58" y="396"/>
                  </a:cubicBezTo>
                  <a:cubicBezTo>
                    <a:pt x="58" y="396"/>
                    <a:pt x="58" y="396"/>
                    <a:pt x="57" y="397"/>
                  </a:cubicBezTo>
                  <a:cubicBezTo>
                    <a:pt x="57" y="397"/>
                    <a:pt x="57" y="397"/>
                    <a:pt x="57" y="397"/>
                  </a:cubicBezTo>
                  <a:cubicBezTo>
                    <a:pt x="56" y="397"/>
                    <a:pt x="56" y="397"/>
                    <a:pt x="56" y="397"/>
                  </a:cubicBezTo>
                  <a:cubicBezTo>
                    <a:pt x="56" y="397"/>
                    <a:pt x="56" y="398"/>
                    <a:pt x="56" y="398"/>
                  </a:cubicBezTo>
                  <a:cubicBezTo>
                    <a:pt x="56" y="398"/>
                    <a:pt x="55" y="398"/>
                    <a:pt x="55" y="398"/>
                  </a:cubicBezTo>
                  <a:cubicBezTo>
                    <a:pt x="55" y="398"/>
                    <a:pt x="55" y="398"/>
                    <a:pt x="55" y="398"/>
                  </a:cubicBezTo>
                  <a:cubicBezTo>
                    <a:pt x="55" y="399"/>
                    <a:pt x="54" y="399"/>
                    <a:pt x="54" y="399"/>
                  </a:cubicBezTo>
                  <a:cubicBezTo>
                    <a:pt x="54" y="399"/>
                    <a:pt x="54" y="399"/>
                    <a:pt x="54" y="399"/>
                  </a:cubicBezTo>
                  <a:cubicBezTo>
                    <a:pt x="54" y="399"/>
                    <a:pt x="54" y="399"/>
                    <a:pt x="54" y="399"/>
                  </a:cubicBezTo>
                  <a:cubicBezTo>
                    <a:pt x="54" y="399"/>
                    <a:pt x="54" y="399"/>
                    <a:pt x="53" y="399"/>
                  </a:cubicBezTo>
                  <a:cubicBezTo>
                    <a:pt x="53" y="399"/>
                    <a:pt x="53" y="399"/>
                    <a:pt x="53" y="400"/>
                  </a:cubicBezTo>
                  <a:cubicBezTo>
                    <a:pt x="53" y="400"/>
                    <a:pt x="53" y="400"/>
                    <a:pt x="53" y="400"/>
                  </a:cubicBezTo>
                  <a:cubicBezTo>
                    <a:pt x="53" y="400"/>
                    <a:pt x="53" y="400"/>
                    <a:pt x="53" y="400"/>
                  </a:cubicBezTo>
                  <a:cubicBezTo>
                    <a:pt x="53" y="400"/>
                    <a:pt x="53" y="400"/>
                    <a:pt x="53" y="400"/>
                  </a:cubicBezTo>
                  <a:cubicBezTo>
                    <a:pt x="52" y="400"/>
                    <a:pt x="52" y="400"/>
                    <a:pt x="52" y="400"/>
                  </a:cubicBezTo>
                  <a:cubicBezTo>
                    <a:pt x="52" y="400"/>
                    <a:pt x="52" y="400"/>
                    <a:pt x="52" y="400"/>
                  </a:cubicBezTo>
                  <a:cubicBezTo>
                    <a:pt x="52" y="400"/>
                    <a:pt x="52" y="400"/>
                    <a:pt x="52" y="400"/>
                  </a:cubicBezTo>
                  <a:cubicBezTo>
                    <a:pt x="52" y="400"/>
                    <a:pt x="52" y="400"/>
                    <a:pt x="52" y="400"/>
                  </a:cubicBezTo>
                  <a:cubicBezTo>
                    <a:pt x="52" y="400"/>
                    <a:pt x="52" y="400"/>
                    <a:pt x="52" y="400"/>
                  </a:cubicBezTo>
                  <a:cubicBezTo>
                    <a:pt x="52" y="400"/>
                    <a:pt x="52" y="400"/>
                    <a:pt x="52" y="400"/>
                  </a:cubicBezTo>
                  <a:cubicBezTo>
                    <a:pt x="52" y="400"/>
                    <a:pt x="52" y="400"/>
                    <a:pt x="52" y="400"/>
                  </a:cubicBezTo>
                  <a:cubicBezTo>
                    <a:pt x="52" y="400"/>
                    <a:pt x="52" y="400"/>
                    <a:pt x="52" y="400"/>
                  </a:cubicBezTo>
                  <a:cubicBezTo>
                    <a:pt x="52" y="400"/>
                    <a:pt x="52" y="400"/>
                    <a:pt x="52" y="401"/>
                  </a:cubicBezTo>
                  <a:cubicBezTo>
                    <a:pt x="52" y="401"/>
                    <a:pt x="52" y="401"/>
                    <a:pt x="52" y="401"/>
                  </a:cubicBezTo>
                  <a:cubicBezTo>
                    <a:pt x="51" y="401"/>
                    <a:pt x="51" y="401"/>
                    <a:pt x="51" y="401"/>
                  </a:cubicBezTo>
                  <a:cubicBezTo>
                    <a:pt x="0" y="455"/>
                    <a:pt x="0" y="455"/>
                    <a:pt x="0" y="455"/>
                  </a:cubicBezTo>
                  <a:cubicBezTo>
                    <a:pt x="0" y="455"/>
                    <a:pt x="0" y="455"/>
                    <a:pt x="0" y="455"/>
                  </a:cubicBezTo>
                  <a:cubicBezTo>
                    <a:pt x="0" y="455"/>
                    <a:pt x="0" y="455"/>
                    <a:pt x="0" y="455"/>
                  </a:cubicBezTo>
                  <a:close/>
                </a:path>
              </a:pathLst>
            </a:custGeom>
            <a:solidFill>
              <a:srgbClr val="FFAE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28" name="Freeform 10">
              <a:extLst>
                <a:ext uri="{FF2B5EF4-FFF2-40B4-BE49-F238E27FC236}">
                  <a16:creationId xmlns:a16="http://schemas.microsoft.com/office/drawing/2014/main" id="{8FFC19D8-2708-4651-8B73-D5F5A77E64D3}"/>
                </a:ext>
              </a:extLst>
            </p:cNvPr>
            <p:cNvSpPr>
              <a:spLocks/>
            </p:cNvSpPr>
            <p:nvPr/>
          </p:nvSpPr>
          <p:spPr bwMode="auto">
            <a:xfrm>
              <a:off x="3892" y="531"/>
              <a:ext cx="1435" cy="2697"/>
            </a:xfrm>
            <a:custGeom>
              <a:avLst/>
              <a:gdLst>
                <a:gd name="T0" fmla="*/ 876 w 877"/>
                <a:gd name="T1" fmla="*/ 856 h 1649"/>
                <a:gd name="T2" fmla="*/ 871 w 877"/>
                <a:gd name="T3" fmla="*/ 806 h 1649"/>
                <a:gd name="T4" fmla="*/ 862 w 877"/>
                <a:gd name="T5" fmla="*/ 752 h 1649"/>
                <a:gd name="T6" fmla="*/ 850 w 877"/>
                <a:gd name="T7" fmla="*/ 698 h 1649"/>
                <a:gd name="T8" fmla="*/ 831 w 877"/>
                <a:gd name="T9" fmla="*/ 638 h 1649"/>
                <a:gd name="T10" fmla="*/ 804 w 877"/>
                <a:gd name="T11" fmla="*/ 571 h 1649"/>
                <a:gd name="T12" fmla="*/ 759 w 877"/>
                <a:gd name="T13" fmla="*/ 483 h 1649"/>
                <a:gd name="T14" fmla="*/ 715 w 877"/>
                <a:gd name="T15" fmla="*/ 416 h 1649"/>
                <a:gd name="T16" fmla="*/ 671 w 877"/>
                <a:gd name="T17" fmla="*/ 357 h 1649"/>
                <a:gd name="T18" fmla="*/ 614 w 877"/>
                <a:gd name="T19" fmla="*/ 292 h 1649"/>
                <a:gd name="T20" fmla="*/ 583 w 877"/>
                <a:gd name="T21" fmla="*/ 259 h 1649"/>
                <a:gd name="T22" fmla="*/ 575 w 877"/>
                <a:gd name="T23" fmla="*/ 251 h 1649"/>
                <a:gd name="T24" fmla="*/ 560 w 877"/>
                <a:gd name="T25" fmla="*/ 237 h 1649"/>
                <a:gd name="T26" fmla="*/ 542 w 877"/>
                <a:gd name="T27" fmla="*/ 221 h 1649"/>
                <a:gd name="T28" fmla="*/ 516 w 877"/>
                <a:gd name="T29" fmla="*/ 200 h 1649"/>
                <a:gd name="T30" fmla="*/ 488 w 877"/>
                <a:gd name="T31" fmla="*/ 178 h 1649"/>
                <a:gd name="T32" fmla="*/ 452 w 877"/>
                <a:gd name="T33" fmla="*/ 153 h 1649"/>
                <a:gd name="T34" fmla="*/ 405 w 877"/>
                <a:gd name="T35" fmla="*/ 123 h 1649"/>
                <a:gd name="T36" fmla="*/ 351 w 877"/>
                <a:gd name="T37" fmla="*/ 92 h 1649"/>
                <a:gd name="T38" fmla="*/ 282 w 877"/>
                <a:gd name="T39" fmla="*/ 60 h 1649"/>
                <a:gd name="T40" fmla="*/ 210 w 877"/>
                <a:gd name="T41" fmla="*/ 34 h 1649"/>
                <a:gd name="T42" fmla="*/ 111 w 877"/>
                <a:gd name="T43" fmla="*/ 9 h 1649"/>
                <a:gd name="T44" fmla="*/ 0 w 877"/>
                <a:gd name="T45" fmla="*/ 54 h 1649"/>
                <a:gd name="T46" fmla="*/ 108 w 877"/>
                <a:gd name="T47" fmla="*/ 73 h 1649"/>
                <a:gd name="T48" fmla="*/ 215 w 877"/>
                <a:gd name="T49" fmla="*/ 108 h 1649"/>
                <a:gd name="T50" fmla="*/ 284 w 877"/>
                <a:gd name="T51" fmla="*/ 139 h 1649"/>
                <a:gd name="T52" fmla="*/ 354 w 877"/>
                <a:gd name="T53" fmla="*/ 177 h 1649"/>
                <a:gd name="T54" fmla="*/ 401 w 877"/>
                <a:gd name="T55" fmla="*/ 207 h 1649"/>
                <a:gd name="T56" fmla="*/ 439 w 877"/>
                <a:gd name="T57" fmla="*/ 234 h 1649"/>
                <a:gd name="T58" fmla="*/ 468 w 877"/>
                <a:gd name="T59" fmla="*/ 256 h 1649"/>
                <a:gd name="T60" fmla="*/ 492 w 877"/>
                <a:gd name="T61" fmla="*/ 277 h 1649"/>
                <a:gd name="T62" fmla="*/ 511 w 877"/>
                <a:gd name="T63" fmla="*/ 293 h 1649"/>
                <a:gd name="T64" fmla="*/ 525 w 877"/>
                <a:gd name="T65" fmla="*/ 306 h 1649"/>
                <a:gd name="T66" fmla="*/ 533 w 877"/>
                <a:gd name="T67" fmla="*/ 314 h 1649"/>
                <a:gd name="T68" fmla="*/ 572 w 877"/>
                <a:gd name="T69" fmla="*/ 355 h 1649"/>
                <a:gd name="T70" fmla="*/ 623 w 877"/>
                <a:gd name="T71" fmla="*/ 415 h 1649"/>
                <a:gd name="T72" fmla="*/ 673 w 877"/>
                <a:gd name="T73" fmla="*/ 483 h 1649"/>
                <a:gd name="T74" fmla="*/ 708 w 877"/>
                <a:gd name="T75" fmla="*/ 539 h 1649"/>
                <a:gd name="T76" fmla="*/ 760 w 877"/>
                <a:gd name="T77" fmla="*/ 642 h 1649"/>
                <a:gd name="T78" fmla="*/ 786 w 877"/>
                <a:gd name="T79" fmla="*/ 711 h 1649"/>
                <a:gd name="T80" fmla="*/ 806 w 877"/>
                <a:gd name="T81" fmla="*/ 781 h 1649"/>
                <a:gd name="T82" fmla="*/ 817 w 877"/>
                <a:gd name="T83" fmla="*/ 837 h 1649"/>
                <a:gd name="T84" fmla="*/ 824 w 877"/>
                <a:gd name="T85" fmla="*/ 898 h 1649"/>
                <a:gd name="T86" fmla="*/ 826 w 877"/>
                <a:gd name="T87" fmla="*/ 990 h 1649"/>
                <a:gd name="T88" fmla="*/ 819 w 877"/>
                <a:gd name="T89" fmla="*/ 1070 h 1649"/>
                <a:gd name="T90" fmla="*/ 809 w 877"/>
                <a:gd name="T91" fmla="*/ 1130 h 1649"/>
                <a:gd name="T92" fmla="*/ 791 w 877"/>
                <a:gd name="T93" fmla="*/ 1202 h 1649"/>
                <a:gd name="T94" fmla="*/ 780 w 877"/>
                <a:gd name="T95" fmla="*/ 1240 h 1649"/>
                <a:gd name="T96" fmla="*/ 761 w 877"/>
                <a:gd name="T97" fmla="*/ 1290 h 1649"/>
                <a:gd name="T98" fmla="*/ 742 w 877"/>
                <a:gd name="T99" fmla="*/ 1334 h 1649"/>
                <a:gd name="T100" fmla="*/ 725 w 877"/>
                <a:gd name="T101" fmla="*/ 1368 h 1649"/>
                <a:gd name="T102" fmla="*/ 702 w 877"/>
                <a:gd name="T103" fmla="*/ 1406 h 1649"/>
                <a:gd name="T104" fmla="*/ 667 w 877"/>
                <a:gd name="T105" fmla="*/ 1451 h 1649"/>
                <a:gd name="T106" fmla="*/ 718 w 877"/>
                <a:gd name="T107" fmla="*/ 1397 h 1649"/>
                <a:gd name="T108" fmla="*/ 753 w 877"/>
                <a:gd name="T109" fmla="*/ 1351 h 1649"/>
                <a:gd name="T110" fmla="*/ 774 w 877"/>
                <a:gd name="T111" fmla="*/ 1318 h 1649"/>
                <a:gd name="T112" fmla="*/ 789 w 877"/>
                <a:gd name="T113" fmla="*/ 1288 h 1649"/>
                <a:gd name="T114" fmla="*/ 807 w 877"/>
                <a:gd name="T115" fmla="*/ 1247 h 1649"/>
                <a:gd name="T116" fmla="*/ 825 w 877"/>
                <a:gd name="T117" fmla="*/ 1201 h 1649"/>
                <a:gd name="T118" fmla="*/ 839 w 877"/>
                <a:gd name="T119" fmla="*/ 1159 h 1649"/>
                <a:gd name="T120" fmla="*/ 853 w 877"/>
                <a:gd name="T121" fmla="*/ 1109 h 1649"/>
                <a:gd name="T122" fmla="*/ 865 w 877"/>
                <a:gd name="T123" fmla="*/ 1048 h 1649"/>
                <a:gd name="T124" fmla="*/ 873 w 877"/>
                <a:gd name="T125" fmla="*/ 991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77" h="1649">
                  <a:moveTo>
                    <a:pt x="877" y="936"/>
                  </a:moveTo>
                  <a:cubicBezTo>
                    <a:pt x="877" y="927"/>
                    <a:pt x="877" y="918"/>
                    <a:pt x="877" y="909"/>
                  </a:cubicBezTo>
                  <a:cubicBezTo>
                    <a:pt x="877" y="909"/>
                    <a:pt x="877" y="909"/>
                    <a:pt x="877" y="909"/>
                  </a:cubicBezTo>
                  <a:cubicBezTo>
                    <a:pt x="877" y="909"/>
                    <a:pt x="877" y="909"/>
                    <a:pt x="877" y="909"/>
                  </a:cubicBezTo>
                  <a:cubicBezTo>
                    <a:pt x="877" y="901"/>
                    <a:pt x="877" y="893"/>
                    <a:pt x="877" y="884"/>
                  </a:cubicBezTo>
                  <a:cubicBezTo>
                    <a:pt x="877" y="884"/>
                    <a:pt x="877" y="883"/>
                    <a:pt x="877" y="883"/>
                  </a:cubicBezTo>
                  <a:cubicBezTo>
                    <a:pt x="877" y="875"/>
                    <a:pt x="876" y="867"/>
                    <a:pt x="876" y="858"/>
                  </a:cubicBezTo>
                  <a:cubicBezTo>
                    <a:pt x="876" y="858"/>
                    <a:pt x="876" y="858"/>
                    <a:pt x="876" y="857"/>
                  </a:cubicBezTo>
                  <a:cubicBezTo>
                    <a:pt x="876" y="857"/>
                    <a:pt x="876" y="856"/>
                    <a:pt x="876" y="856"/>
                  </a:cubicBezTo>
                  <a:cubicBezTo>
                    <a:pt x="876" y="853"/>
                    <a:pt x="875" y="850"/>
                    <a:pt x="875" y="847"/>
                  </a:cubicBezTo>
                  <a:cubicBezTo>
                    <a:pt x="875" y="846"/>
                    <a:pt x="875" y="845"/>
                    <a:pt x="875" y="844"/>
                  </a:cubicBezTo>
                  <a:cubicBezTo>
                    <a:pt x="875" y="840"/>
                    <a:pt x="874" y="837"/>
                    <a:pt x="874" y="833"/>
                  </a:cubicBezTo>
                  <a:cubicBezTo>
                    <a:pt x="874" y="832"/>
                    <a:pt x="874" y="831"/>
                    <a:pt x="874" y="830"/>
                  </a:cubicBezTo>
                  <a:cubicBezTo>
                    <a:pt x="873" y="827"/>
                    <a:pt x="873" y="824"/>
                    <a:pt x="873" y="821"/>
                  </a:cubicBezTo>
                  <a:cubicBezTo>
                    <a:pt x="873" y="820"/>
                    <a:pt x="873" y="819"/>
                    <a:pt x="872" y="818"/>
                  </a:cubicBezTo>
                  <a:cubicBezTo>
                    <a:pt x="872" y="814"/>
                    <a:pt x="872" y="811"/>
                    <a:pt x="871" y="808"/>
                  </a:cubicBezTo>
                  <a:cubicBezTo>
                    <a:pt x="871" y="807"/>
                    <a:pt x="871" y="807"/>
                    <a:pt x="871" y="806"/>
                  </a:cubicBezTo>
                  <a:cubicBezTo>
                    <a:pt x="871" y="806"/>
                    <a:pt x="871" y="806"/>
                    <a:pt x="871" y="806"/>
                  </a:cubicBezTo>
                  <a:cubicBezTo>
                    <a:pt x="870" y="802"/>
                    <a:pt x="870" y="798"/>
                    <a:pt x="869" y="794"/>
                  </a:cubicBezTo>
                  <a:cubicBezTo>
                    <a:pt x="869" y="793"/>
                    <a:pt x="869" y="792"/>
                    <a:pt x="869" y="791"/>
                  </a:cubicBezTo>
                  <a:cubicBezTo>
                    <a:pt x="869" y="788"/>
                    <a:pt x="868" y="785"/>
                    <a:pt x="868" y="782"/>
                  </a:cubicBezTo>
                  <a:cubicBezTo>
                    <a:pt x="867" y="781"/>
                    <a:pt x="867" y="780"/>
                    <a:pt x="867" y="779"/>
                  </a:cubicBezTo>
                  <a:cubicBezTo>
                    <a:pt x="867" y="776"/>
                    <a:pt x="866" y="773"/>
                    <a:pt x="866" y="769"/>
                  </a:cubicBezTo>
                  <a:cubicBezTo>
                    <a:pt x="865" y="769"/>
                    <a:pt x="865" y="768"/>
                    <a:pt x="865" y="767"/>
                  </a:cubicBezTo>
                  <a:cubicBezTo>
                    <a:pt x="864" y="763"/>
                    <a:pt x="864" y="759"/>
                    <a:pt x="863" y="755"/>
                  </a:cubicBezTo>
                  <a:cubicBezTo>
                    <a:pt x="863" y="755"/>
                    <a:pt x="863" y="755"/>
                    <a:pt x="863" y="754"/>
                  </a:cubicBezTo>
                  <a:cubicBezTo>
                    <a:pt x="863" y="754"/>
                    <a:pt x="862" y="753"/>
                    <a:pt x="862" y="752"/>
                  </a:cubicBezTo>
                  <a:cubicBezTo>
                    <a:pt x="862" y="749"/>
                    <a:pt x="861" y="746"/>
                    <a:pt x="860" y="743"/>
                  </a:cubicBezTo>
                  <a:cubicBezTo>
                    <a:pt x="860" y="741"/>
                    <a:pt x="860" y="740"/>
                    <a:pt x="860" y="739"/>
                  </a:cubicBezTo>
                  <a:cubicBezTo>
                    <a:pt x="859" y="736"/>
                    <a:pt x="858" y="732"/>
                    <a:pt x="857" y="729"/>
                  </a:cubicBezTo>
                  <a:cubicBezTo>
                    <a:pt x="857" y="728"/>
                    <a:pt x="857" y="727"/>
                    <a:pt x="857" y="727"/>
                  </a:cubicBezTo>
                  <a:cubicBezTo>
                    <a:pt x="856" y="723"/>
                    <a:pt x="855" y="718"/>
                    <a:pt x="854" y="714"/>
                  </a:cubicBezTo>
                  <a:cubicBezTo>
                    <a:pt x="854" y="713"/>
                    <a:pt x="853" y="712"/>
                    <a:pt x="853" y="711"/>
                  </a:cubicBezTo>
                  <a:cubicBezTo>
                    <a:pt x="852" y="708"/>
                    <a:pt x="852" y="705"/>
                    <a:pt x="851" y="702"/>
                  </a:cubicBezTo>
                  <a:cubicBezTo>
                    <a:pt x="850" y="701"/>
                    <a:pt x="850" y="700"/>
                    <a:pt x="850" y="700"/>
                  </a:cubicBezTo>
                  <a:cubicBezTo>
                    <a:pt x="850" y="699"/>
                    <a:pt x="850" y="699"/>
                    <a:pt x="850" y="698"/>
                  </a:cubicBezTo>
                  <a:cubicBezTo>
                    <a:pt x="849" y="694"/>
                    <a:pt x="847" y="689"/>
                    <a:pt x="846" y="685"/>
                  </a:cubicBezTo>
                  <a:cubicBezTo>
                    <a:pt x="846" y="685"/>
                    <a:pt x="846" y="685"/>
                    <a:pt x="846" y="685"/>
                  </a:cubicBezTo>
                  <a:cubicBezTo>
                    <a:pt x="845" y="681"/>
                    <a:pt x="843" y="676"/>
                    <a:pt x="842" y="672"/>
                  </a:cubicBezTo>
                  <a:cubicBezTo>
                    <a:pt x="842" y="671"/>
                    <a:pt x="841" y="669"/>
                    <a:pt x="841" y="668"/>
                  </a:cubicBezTo>
                  <a:cubicBezTo>
                    <a:pt x="840" y="664"/>
                    <a:pt x="839" y="661"/>
                    <a:pt x="837" y="657"/>
                  </a:cubicBezTo>
                  <a:cubicBezTo>
                    <a:pt x="837" y="656"/>
                    <a:pt x="837" y="655"/>
                    <a:pt x="837" y="655"/>
                  </a:cubicBezTo>
                  <a:cubicBezTo>
                    <a:pt x="835" y="650"/>
                    <a:pt x="834" y="646"/>
                    <a:pt x="832" y="642"/>
                  </a:cubicBezTo>
                  <a:cubicBezTo>
                    <a:pt x="832" y="641"/>
                    <a:pt x="832" y="641"/>
                    <a:pt x="832" y="640"/>
                  </a:cubicBezTo>
                  <a:cubicBezTo>
                    <a:pt x="832" y="640"/>
                    <a:pt x="831" y="639"/>
                    <a:pt x="831" y="638"/>
                  </a:cubicBezTo>
                  <a:cubicBezTo>
                    <a:pt x="830" y="634"/>
                    <a:pt x="828" y="629"/>
                    <a:pt x="826" y="624"/>
                  </a:cubicBezTo>
                  <a:cubicBezTo>
                    <a:pt x="826" y="624"/>
                    <a:pt x="826" y="623"/>
                    <a:pt x="826" y="623"/>
                  </a:cubicBezTo>
                  <a:cubicBezTo>
                    <a:pt x="824" y="618"/>
                    <a:pt x="822" y="613"/>
                    <a:pt x="820" y="608"/>
                  </a:cubicBezTo>
                  <a:cubicBezTo>
                    <a:pt x="819" y="607"/>
                    <a:pt x="819" y="606"/>
                    <a:pt x="818" y="605"/>
                  </a:cubicBezTo>
                  <a:cubicBezTo>
                    <a:pt x="816" y="600"/>
                    <a:pt x="814" y="595"/>
                    <a:pt x="812" y="590"/>
                  </a:cubicBezTo>
                  <a:cubicBezTo>
                    <a:pt x="812" y="589"/>
                    <a:pt x="812" y="588"/>
                    <a:pt x="811" y="588"/>
                  </a:cubicBezTo>
                  <a:cubicBezTo>
                    <a:pt x="809" y="583"/>
                    <a:pt x="807" y="578"/>
                    <a:pt x="805" y="574"/>
                  </a:cubicBezTo>
                  <a:cubicBezTo>
                    <a:pt x="805" y="573"/>
                    <a:pt x="805" y="572"/>
                    <a:pt x="805" y="572"/>
                  </a:cubicBezTo>
                  <a:cubicBezTo>
                    <a:pt x="804" y="572"/>
                    <a:pt x="804" y="571"/>
                    <a:pt x="804" y="571"/>
                  </a:cubicBezTo>
                  <a:cubicBezTo>
                    <a:pt x="801" y="565"/>
                    <a:pt x="798" y="558"/>
                    <a:pt x="795" y="551"/>
                  </a:cubicBezTo>
                  <a:cubicBezTo>
                    <a:pt x="795" y="551"/>
                    <a:pt x="794" y="550"/>
                    <a:pt x="794" y="549"/>
                  </a:cubicBezTo>
                  <a:cubicBezTo>
                    <a:pt x="791" y="543"/>
                    <a:pt x="787" y="536"/>
                    <a:pt x="784" y="529"/>
                  </a:cubicBezTo>
                  <a:cubicBezTo>
                    <a:pt x="784" y="529"/>
                    <a:pt x="783" y="528"/>
                    <a:pt x="783" y="528"/>
                  </a:cubicBezTo>
                  <a:cubicBezTo>
                    <a:pt x="780" y="521"/>
                    <a:pt x="776" y="514"/>
                    <a:pt x="772" y="507"/>
                  </a:cubicBezTo>
                  <a:cubicBezTo>
                    <a:pt x="772" y="506"/>
                    <a:pt x="772" y="506"/>
                    <a:pt x="771" y="506"/>
                  </a:cubicBezTo>
                  <a:cubicBezTo>
                    <a:pt x="767" y="499"/>
                    <a:pt x="763" y="492"/>
                    <a:pt x="759" y="484"/>
                  </a:cubicBezTo>
                  <a:cubicBezTo>
                    <a:pt x="759" y="484"/>
                    <a:pt x="759" y="484"/>
                    <a:pt x="759" y="484"/>
                  </a:cubicBezTo>
                  <a:cubicBezTo>
                    <a:pt x="759" y="484"/>
                    <a:pt x="759" y="484"/>
                    <a:pt x="759" y="483"/>
                  </a:cubicBezTo>
                  <a:cubicBezTo>
                    <a:pt x="756" y="479"/>
                    <a:pt x="754" y="475"/>
                    <a:pt x="751" y="471"/>
                  </a:cubicBezTo>
                  <a:cubicBezTo>
                    <a:pt x="751" y="470"/>
                    <a:pt x="750" y="469"/>
                    <a:pt x="749" y="468"/>
                  </a:cubicBezTo>
                  <a:cubicBezTo>
                    <a:pt x="747" y="464"/>
                    <a:pt x="745" y="461"/>
                    <a:pt x="743" y="458"/>
                  </a:cubicBezTo>
                  <a:cubicBezTo>
                    <a:pt x="743" y="457"/>
                    <a:pt x="742" y="455"/>
                    <a:pt x="741" y="454"/>
                  </a:cubicBezTo>
                  <a:cubicBezTo>
                    <a:pt x="739" y="451"/>
                    <a:pt x="737" y="448"/>
                    <a:pt x="735" y="445"/>
                  </a:cubicBezTo>
                  <a:cubicBezTo>
                    <a:pt x="734" y="444"/>
                    <a:pt x="733" y="443"/>
                    <a:pt x="732" y="441"/>
                  </a:cubicBezTo>
                  <a:cubicBezTo>
                    <a:pt x="730" y="438"/>
                    <a:pt x="728" y="434"/>
                    <a:pt x="725" y="430"/>
                  </a:cubicBezTo>
                  <a:cubicBezTo>
                    <a:pt x="725" y="430"/>
                    <a:pt x="724" y="429"/>
                    <a:pt x="724" y="429"/>
                  </a:cubicBezTo>
                  <a:cubicBezTo>
                    <a:pt x="721" y="424"/>
                    <a:pt x="718" y="420"/>
                    <a:pt x="715" y="416"/>
                  </a:cubicBezTo>
                  <a:cubicBezTo>
                    <a:pt x="714" y="415"/>
                    <a:pt x="714" y="414"/>
                    <a:pt x="713" y="412"/>
                  </a:cubicBezTo>
                  <a:cubicBezTo>
                    <a:pt x="711" y="409"/>
                    <a:pt x="708" y="406"/>
                    <a:pt x="706" y="403"/>
                  </a:cubicBezTo>
                  <a:cubicBezTo>
                    <a:pt x="705" y="402"/>
                    <a:pt x="704" y="400"/>
                    <a:pt x="703" y="399"/>
                  </a:cubicBezTo>
                  <a:cubicBezTo>
                    <a:pt x="701" y="396"/>
                    <a:pt x="699" y="393"/>
                    <a:pt x="697" y="390"/>
                  </a:cubicBezTo>
                  <a:cubicBezTo>
                    <a:pt x="696" y="389"/>
                    <a:pt x="695" y="387"/>
                    <a:pt x="693" y="386"/>
                  </a:cubicBezTo>
                  <a:cubicBezTo>
                    <a:pt x="691" y="382"/>
                    <a:pt x="688" y="378"/>
                    <a:pt x="685" y="375"/>
                  </a:cubicBezTo>
                  <a:cubicBezTo>
                    <a:pt x="684" y="374"/>
                    <a:pt x="684" y="374"/>
                    <a:pt x="684" y="373"/>
                  </a:cubicBezTo>
                  <a:cubicBezTo>
                    <a:pt x="680" y="369"/>
                    <a:pt x="677" y="365"/>
                    <a:pt x="674" y="360"/>
                  </a:cubicBezTo>
                  <a:cubicBezTo>
                    <a:pt x="673" y="359"/>
                    <a:pt x="672" y="358"/>
                    <a:pt x="671" y="357"/>
                  </a:cubicBezTo>
                  <a:cubicBezTo>
                    <a:pt x="668" y="354"/>
                    <a:pt x="666" y="351"/>
                    <a:pt x="663" y="348"/>
                  </a:cubicBezTo>
                  <a:cubicBezTo>
                    <a:pt x="662" y="346"/>
                    <a:pt x="661" y="345"/>
                    <a:pt x="660" y="343"/>
                  </a:cubicBezTo>
                  <a:cubicBezTo>
                    <a:pt x="657" y="340"/>
                    <a:pt x="655" y="337"/>
                    <a:pt x="652" y="334"/>
                  </a:cubicBezTo>
                  <a:cubicBezTo>
                    <a:pt x="651" y="333"/>
                    <a:pt x="650" y="332"/>
                    <a:pt x="649" y="330"/>
                  </a:cubicBezTo>
                  <a:cubicBezTo>
                    <a:pt x="645" y="326"/>
                    <a:pt x="642" y="322"/>
                    <a:pt x="638" y="318"/>
                  </a:cubicBezTo>
                  <a:cubicBezTo>
                    <a:pt x="638" y="318"/>
                    <a:pt x="638" y="318"/>
                    <a:pt x="638" y="318"/>
                  </a:cubicBezTo>
                  <a:cubicBezTo>
                    <a:pt x="634" y="313"/>
                    <a:pt x="630" y="309"/>
                    <a:pt x="626" y="305"/>
                  </a:cubicBezTo>
                  <a:cubicBezTo>
                    <a:pt x="625" y="304"/>
                    <a:pt x="624" y="302"/>
                    <a:pt x="623" y="301"/>
                  </a:cubicBezTo>
                  <a:cubicBezTo>
                    <a:pt x="620" y="298"/>
                    <a:pt x="617" y="295"/>
                    <a:pt x="614" y="292"/>
                  </a:cubicBezTo>
                  <a:cubicBezTo>
                    <a:pt x="613" y="290"/>
                    <a:pt x="612" y="289"/>
                    <a:pt x="610" y="288"/>
                  </a:cubicBezTo>
                  <a:cubicBezTo>
                    <a:pt x="608" y="285"/>
                    <a:pt x="605" y="282"/>
                    <a:pt x="602" y="279"/>
                  </a:cubicBezTo>
                  <a:cubicBezTo>
                    <a:pt x="601" y="277"/>
                    <a:pt x="599" y="276"/>
                    <a:pt x="598" y="275"/>
                  </a:cubicBezTo>
                  <a:cubicBezTo>
                    <a:pt x="594" y="270"/>
                    <a:pt x="590" y="266"/>
                    <a:pt x="586" y="262"/>
                  </a:cubicBezTo>
                  <a:cubicBezTo>
                    <a:pt x="585" y="262"/>
                    <a:pt x="585" y="261"/>
                    <a:pt x="585" y="261"/>
                  </a:cubicBezTo>
                  <a:cubicBezTo>
                    <a:pt x="585" y="261"/>
                    <a:pt x="585" y="261"/>
                    <a:pt x="585" y="261"/>
                  </a:cubicBezTo>
                  <a:cubicBezTo>
                    <a:pt x="585" y="261"/>
                    <a:pt x="584" y="261"/>
                    <a:pt x="584" y="260"/>
                  </a:cubicBezTo>
                  <a:cubicBezTo>
                    <a:pt x="584" y="260"/>
                    <a:pt x="584" y="260"/>
                    <a:pt x="584" y="260"/>
                  </a:cubicBezTo>
                  <a:cubicBezTo>
                    <a:pt x="583" y="260"/>
                    <a:pt x="583" y="259"/>
                    <a:pt x="583" y="259"/>
                  </a:cubicBezTo>
                  <a:cubicBezTo>
                    <a:pt x="583" y="259"/>
                    <a:pt x="583" y="259"/>
                    <a:pt x="582" y="259"/>
                  </a:cubicBezTo>
                  <a:cubicBezTo>
                    <a:pt x="582" y="258"/>
                    <a:pt x="582" y="258"/>
                    <a:pt x="582" y="258"/>
                  </a:cubicBezTo>
                  <a:cubicBezTo>
                    <a:pt x="581" y="257"/>
                    <a:pt x="581" y="257"/>
                    <a:pt x="581" y="257"/>
                  </a:cubicBezTo>
                  <a:cubicBezTo>
                    <a:pt x="581" y="257"/>
                    <a:pt x="580" y="256"/>
                    <a:pt x="580" y="256"/>
                  </a:cubicBezTo>
                  <a:cubicBezTo>
                    <a:pt x="580" y="256"/>
                    <a:pt x="579" y="256"/>
                    <a:pt x="579" y="255"/>
                  </a:cubicBezTo>
                  <a:cubicBezTo>
                    <a:pt x="579" y="255"/>
                    <a:pt x="578" y="255"/>
                    <a:pt x="578" y="254"/>
                  </a:cubicBezTo>
                  <a:cubicBezTo>
                    <a:pt x="578" y="254"/>
                    <a:pt x="577" y="254"/>
                    <a:pt x="577" y="253"/>
                  </a:cubicBezTo>
                  <a:cubicBezTo>
                    <a:pt x="577" y="253"/>
                    <a:pt x="576" y="252"/>
                    <a:pt x="576" y="252"/>
                  </a:cubicBezTo>
                  <a:cubicBezTo>
                    <a:pt x="575" y="252"/>
                    <a:pt x="575" y="251"/>
                    <a:pt x="575" y="251"/>
                  </a:cubicBezTo>
                  <a:cubicBezTo>
                    <a:pt x="574" y="251"/>
                    <a:pt x="574" y="250"/>
                    <a:pt x="573" y="249"/>
                  </a:cubicBezTo>
                  <a:cubicBezTo>
                    <a:pt x="573" y="249"/>
                    <a:pt x="573" y="249"/>
                    <a:pt x="572" y="249"/>
                  </a:cubicBezTo>
                  <a:cubicBezTo>
                    <a:pt x="571" y="248"/>
                    <a:pt x="571" y="247"/>
                    <a:pt x="570" y="246"/>
                  </a:cubicBezTo>
                  <a:cubicBezTo>
                    <a:pt x="569" y="246"/>
                    <a:pt x="569" y="246"/>
                    <a:pt x="569" y="246"/>
                  </a:cubicBezTo>
                  <a:cubicBezTo>
                    <a:pt x="568" y="245"/>
                    <a:pt x="567" y="244"/>
                    <a:pt x="567" y="243"/>
                  </a:cubicBezTo>
                  <a:cubicBezTo>
                    <a:pt x="566" y="243"/>
                    <a:pt x="566" y="243"/>
                    <a:pt x="565" y="242"/>
                  </a:cubicBezTo>
                  <a:cubicBezTo>
                    <a:pt x="565" y="242"/>
                    <a:pt x="564" y="241"/>
                    <a:pt x="563" y="240"/>
                  </a:cubicBezTo>
                  <a:cubicBezTo>
                    <a:pt x="563" y="240"/>
                    <a:pt x="562" y="240"/>
                    <a:pt x="562" y="239"/>
                  </a:cubicBezTo>
                  <a:cubicBezTo>
                    <a:pt x="561" y="238"/>
                    <a:pt x="561" y="238"/>
                    <a:pt x="560" y="237"/>
                  </a:cubicBezTo>
                  <a:cubicBezTo>
                    <a:pt x="559" y="237"/>
                    <a:pt x="559" y="236"/>
                    <a:pt x="558" y="236"/>
                  </a:cubicBezTo>
                  <a:cubicBezTo>
                    <a:pt x="558" y="235"/>
                    <a:pt x="557" y="234"/>
                    <a:pt x="556" y="234"/>
                  </a:cubicBezTo>
                  <a:cubicBezTo>
                    <a:pt x="556" y="233"/>
                    <a:pt x="555" y="233"/>
                    <a:pt x="555" y="232"/>
                  </a:cubicBezTo>
                  <a:cubicBezTo>
                    <a:pt x="554" y="232"/>
                    <a:pt x="553" y="231"/>
                    <a:pt x="552" y="230"/>
                  </a:cubicBezTo>
                  <a:cubicBezTo>
                    <a:pt x="552" y="230"/>
                    <a:pt x="551" y="229"/>
                    <a:pt x="550" y="229"/>
                  </a:cubicBezTo>
                  <a:cubicBezTo>
                    <a:pt x="550" y="228"/>
                    <a:pt x="549" y="227"/>
                    <a:pt x="548" y="226"/>
                  </a:cubicBezTo>
                  <a:cubicBezTo>
                    <a:pt x="547" y="226"/>
                    <a:pt x="547" y="225"/>
                    <a:pt x="546" y="225"/>
                  </a:cubicBezTo>
                  <a:cubicBezTo>
                    <a:pt x="545" y="224"/>
                    <a:pt x="544" y="223"/>
                    <a:pt x="543" y="222"/>
                  </a:cubicBezTo>
                  <a:cubicBezTo>
                    <a:pt x="543" y="222"/>
                    <a:pt x="542" y="222"/>
                    <a:pt x="542" y="221"/>
                  </a:cubicBezTo>
                  <a:cubicBezTo>
                    <a:pt x="540" y="220"/>
                    <a:pt x="539" y="219"/>
                    <a:pt x="538" y="218"/>
                  </a:cubicBezTo>
                  <a:cubicBezTo>
                    <a:pt x="538" y="218"/>
                    <a:pt x="537" y="217"/>
                    <a:pt x="537" y="217"/>
                  </a:cubicBezTo>
                  <a:cubicBezTo>
                    <a:pt x="535" y="216"/>
                    <a:pt x="534" y="214"/>
                    <a:pt x="532" y="213"/>
                  </a:cubicBezTo>
                  <a:cubicBezTo>
                    <a:pt x="531" y="212"/>
                    <a:pt x="531" y="212"/>
                    <a:pt x="530" y="212"/>
                  </a:cubicBezTo>
                  <a:cubicBezTo>
                    <a:pt x="529" y="211"/>
                    <a:pt x="528" y="210"/>
                    <a:pt x="527" y="209"/>
                  </a:cubicBezTo>
                  <a:cubicBezTo>
                    <a:pt x="526" y="208"/>
                    <a:pt x="525" y="207"/>
                    <a:pt x="525" y="207"/>
                  </a:cubicBezTo>
                  <a:cubicBezTo>
                    <a:pt x="524" y="206"/>
                    <a:pt x="522" y="205"/>
                    <a:pt x="521" y="204"/>
                  </a:cubicBezTo>
                  <a:cubicBezTo>
                    <a:pt x="521" y="204"/>
                    <a:pt x="520" y="203"/>
                    <a:pt x="519" y="202"/>
                  </a:cubicBezTo>
                  <a:cubicBezTo>
                    <a:pt x="518" y="201"/>
                    <a:pt x="517" y="200"/>
                    <a:pt x="516" y="200"/>
                  </a:cubicBezTo>
                  <a:cubicBezTo>
                    <a:pt x="515" y="199"/>
                    <a:pt x="514" y="198"/>
                    <a:pt x="513" y="198"/>
                  </a:cubicBezTo>
                  <a:cubicBezTo>
                    <a:pt x="512" y="197"/>
                    <a:pt x="511" y="196"/>
                    <a:pt x="510" y="195"/>
                  </a:cubicBezTo>
                  <a:cubicBezTo>
                    <a:pt x="509" y="194"/>
                    <a:pt x="508" y="194"/>
                    <a:pt x="507" y="193"/>
                  </a:cubicBezTo>
                  <a:cubicBezTo>
                    <a:pt x="506" y="192"/>
                    <a:pt x="505" y="191"/>
                    <a:pt x="504" y="190"/>
                  </a:cubicBezTo>
                  <a:cubicBezTo>
                    <a:pt x="503" y="189"/>
                    <a:pt x="502" y="189"/>
                    <a:pt x="501" y="188"/>
                  </a:cubicBezTo>
                  <a:cubicBezTo>
                    <a:pt x="500" y="187"/>
                    <a:pt x="498" y="186"/>
                    <a:pt x="497" y="185"/>
                  </a:cubicBezTo>
                  <a:cubicBezTo>
                    <a:pt x="496" y="184"/>
                    <a:pt x="495" y="184"/>
                    <a:pt x="495" y="183"/>
                  </a:cubicBezTo>
                  <a:cubicBezTo>
                    <a:pt x="493" y="182"/>
                    <a:pt x="492" y="181"/>
                    <a:pt x="490" y="180"/>
                  </a:cubicBezTo>
                  <a:cubicBezTo>
                    <a:pt x="489" y="179"/>
                    <a:pt x="489" y="179"/>
                    <a:pt x="488" y="178"/>
                  </a:cubicBezTo>
                  <a:cubicBezTo>
                    <a:pt x="486" y="177"/>
                    <a:pt x="484" y="175"/>
                    <a:pt x="481" y="173"/>
                  </a:cubicBezTo>
                  <a:cubicBezTo>
                    <a:pt x="481" y="173"/>
                    <a:pt x="481" y="173"/>
                    <a:pt x="481" y="173"/>
                  </a:cubicBezTo>
                  <a:cubicBezTo>
                    <a:pt x="479" y="171"/>
                    <a:pt x="476" y="170"/>
                    <a:pt x="474" y="168"/>
                  </a:cubicBezTo>
                  <a:cubicBezTo>
                    <a:pt x="473" y="168"/>
                    <a:pt x="473" y="167"/>
                    <a:pt x="472" y="167"/>
                  </a:cubicBezTo>
                  <a:cubicBezTo>
                    <a:pt x="470" y="165"/>
                    <a:pt x="469" y="164"/>
                    <a:pt x="467" y="163"/>
                  </a:cubicBezTo>
                  <a:cubicBezTo>
                    <a:pt x="466" y="162"/>
                    <a:pt x="465" y="162"/>
                    <a:pt x="464" y="161"/>
                  </a:cubicBezTo>
                  <a:cubicBezTo>
                    <a:pt x="463" y="160"/>
                    <a:pt x="462" y="160"/>
                    <a:pt x="461" y="159"/>
                  </a:cubicBezTo>
                  <a:cubicBezTo>
                    <a:pt x="461" y="159"/>
                    <a:pt x="460" y="158"/>
                    <a:pt x="460" y="158"/>
                  </a:cubicBezTo>
                  <a:cubicBezTo>
                    <a:pt x="457" y="156"/>
                    <a:pt x="454" y="154"/>
                    <a:pt x="452" y="153"/>
                  </a:cubicBezTo>
                  <a:cubicBezTo>
                    <a:pt x="451" y="152"/>
                    <a:pt x="451" y="152"/>
                    <a:pt x="451" y="152"/>
                  </a:cubicBezTo>
                  <a:cubicBezTo>
                    <a:pt x="447" y="150"/>
                    <a:pt x="444" y="148"/>
                    <a:pt x="441" y="145"/>
                  </a:cubicBezTo>
                  <a:cubicBezTo>
                    <a:pt x="440" y="145"/>
                    <a:pt x="439" y="144"/>
                    <a:pt x="438" y="143"/>
                  </a:cubicBezTo>
                  <a:cubicBezTo>
                    <a:pt x="436" y="142"/>
                    <a:pt x="433" y="140"/>
                    <a:pt x="431" y="139"/>
                  </a:cubicBezTo>
                  <a:cubicBezTo>
                    <a:pt x="430" y="138"/>
                    <a:pt x="429" y="137"/>
                    <a:pt x="428" y="137"/>
                  </a:cubicBezTo>
                  <a:cubicBezTo>
                    <a:pt x="425" y="135"/>
                    <a:pt x="423" y="133"/>
                    <a:pt x="420" y="132"/>
                  </a:cubicBezTo>
                  <a:cubicBezTo>
                    <a:pt x="419" y="131"/>
                    <a:pt x="418" y="131"/>
                    <a:pt x="417" y="130"/>
                  </a:cubicBezTo>
                  <a:cubicBezTo>
                    <a:pt x="414" y="128"/>
                    <a:pt x="410" y="126"/>
                    <a:pt x="406" y="124"/>
                  </a:cubicBezTo>
                  <a:cubicBezTo>
                    <a:pt x="406" y="123"/>
                    <a:pt x="405" y="123"/>
                    <a:pt x="405" y="123"/>
                  </a:cubicBezTo>
                  <a:cubicBezTo>
                    <a:pt x="402" y="121"/>
                    <a:pt x="399" y="119"/>
                    <a:pt x="396" y="117"/>
                  </a:cubicBezTo>
                  <a:cubicBezTo>
                    <a:pt x="394" y="116"/>
                    <a:pt x="393" y="116"/>
                    <a:pt x="392" y="115"/>
                  </a:cubicBezTo>
                  <a:cubicBezTo>
                    <a:pt x="389" y="114"/>
                    <a:pt x="387" y="112"/>
                    <a:pt x="384" y="111"/>
                  </a:cubicBezTo>
                  <a:cubicBezTo>
                    <a:pt x="383" y="110"/>
                    <a:pt x="382" y="109"/>
                    <a:pt x="380" y="108"/>
                  </a:cubicBezTo>
                  <a:cubicBezTo>
                    <a:pt x="377" y="107"/>
                    <a:pt x="374" y="105"/>
                    <a:pt x="371" y="103"/>
                  </a:cubicBezTo>
                  <a:cubicBezTo>
                    <a:pt x="370" y="103"/>
                    <a:pt x="370" y="103"/>
                    <a:pt x="369" y="102"/>
                  </a:cubicBezTo>
                  <a:cubicBezTo>
                    <a:pt x="369" y="102"/>
                    <a:pt x="369" y="102"/>
                    <a:pt x="369" y="102"/>
                  </a:cubicBezTo>
                  <a:cubicBezTo>
                    <a:pt x="364" y="99"/>
                    <a:pt x="359" y="97"/>
                    <a:pt x="354" y="94"/>
                  </a:cubicBezTo>
                  <a:cubicBezTo>
                    <a:pt x="353" y="94"/>
                    <a:pt x="352" y="93"/>
                    <a:pt x="351" y="92"/>
                  </a:cubicBezTo>
                  <a:cubicBezTo>
                    <a:pt x="346" y="90"/>
                    <a:pt x="341" y="87"/>
                    <a:pt x="336" y="85"/>
                  </a:cubicBezTo>
                  <a:cubicBezTo>
                    <a:pt x="335" y="84"/>
                    <a:pt x="334" y="84"/>
                    <a:pt x="333" y="83"/>
                  </a:cubicBezTo>
                  <a:cubicBezTo>
                    <a:pt x="328" y="81"/>
                    <a:pt x="323" y="79"/>
                    <a:pt x="318" y="76"/>
                  </a:cubicBezTo>
                  <a:cubicBezTo>
                    <a:pt x="317" y="76"/>
                    <a:pt x="317" y="76"/>
                    <a:pt x="316" y="75"/>
                  </a:cubicBezTo>
                  <a:cubicBezTo>
                    <a:pt x="311" y="73"/>
                    <a:pt x="305" y="70"/>
                    <a:pt x="300" y="68"/>
                  </a:cubicBezTo>
                  <a:cubicBezTo>
                    <a:pt x="299" y="68"/>
                    <a:pt x="299" y="67"/>
                    <a:pt x="298" y="67"/>
                  </a:cubicBezTo>
                  <a:cubicBezTo>
                    <a:pt x="297" y="67"/>
                    <a:pt x="297" y="67"/>
                    <a:pt x="296" y="66"/>
                  </a:cubicBezTo>
                  <a:cubicBezTo>
                    <a:pt x="293" y="65"/>
                    <a:pt x="289" y="63"/>
                    <a:pt x="286" y="62"/>
                  </a:cubicBezTo>
                  <a:cubicBezTo>
                    <a:pt x="285" y="61"/>
                    <a:pt x="284" y="61"/>
                    <a:pt x="282" y="60"/>
                  </a:cubicBezTo>
                  <a:cubicBezTo>
                    <a:pt x="278" y="59"/>
                    <a:pt x="273" y="57"/>
                    <a:pt x="269" y="55"/>
                  </a:cubicBezTo>
                  <a:cubicBezTo>
                    <a:pt x="268" y="54"/>
                    <a:pt x="267" y="54"/>
                    <a:pt x="266" y="54"/>
                  </a:cubicBezTo>
                  <a:cubicBezTo>
                    <a:pt x="262" y="52"/>
                    <a:pt x="258" y="51"/>
                    <a:pt x="255" y="49"/>
                  </a:cubicBezTo>
                  <a:cubicBezTo>
                    <a:pt x="253" y="49"/>
                    <a:pt x="252" y="48"/>
                    <a:pt x="250" y="48"/>
                  </a:cubicBezTo>
                  <a:cubicBezTo>
                    <a:pt x="247" y="46"/>
                    <a:pt x="243" y="45"/>
                    <a:pt x="240" y="44"/>
                  </a:cubicBezTo>
                  <a:cubicBezTo>
                    <a:pt x="239" y="44"/>
                    <a:pt x="238" y="43"/>
                    <a:pt x="237" y="43"/>
                  </a:cubicBezTo>
                  <a:cubicBezTo>
                    <a:pt x="237" y="43"/>
                    <a:pt x="236" y="43"/>
                    <a:pt x="236" y="43"/>
                  </a:cubicBezTo>
                  <a:cubicBezTo>
                    <a:pt x="228" y="40"/>
                    <a:pt x="220" y="37"/>
                    <a:pt x="211" y="34"/>
                  </a:cubicBezTo>
                  <a:cubicBezTo>
                    <a:pt x="211" y="34"/>
                    <a:pt x="210" y="34"/>
                    <a:pt x="210" y="34"/>
                  </a:cubicBezTo>
                  <a:cubicBezTo>
                    <a:pt x="201" y="31"/>
                    <a:pt x="192" y="28"/>
                    <a:pt x="183" y="26"/>
                  </a:cubicBezTo>
                  <a:cubicBezTo>
                    <a:pt x="183" y="26"/>
                    <a:pt x="183" y="26"/>
                    <a:pt x="183" y="26"/>
                  </a:cubicBezTo>
                  <a:cubicBezTo>
                    <a:pt x="182" y="26"/>
                    <a:pt x="182" y="25"/>
                    <a:pt x="182" y="25"/>
                  </a:cubicBezTo>
                  <a:cubicBezTo>
                    <a:pt x="174" y="23"/>
                    <a:pt x="167" y="21"/>
                    <a:pt x="159" y="19"/>
                  </a:cubicBezTo>
                  <a:cubicBezTo>
                    <a:pt x="158" y="19"/>
                    <a:pt x="158" y="19"/>
                    <a:pt x="157" y="19"/>
                  </a:cubicBezTo>
                  <a:cubicBezTo>
                    <a:pt x="150" y="17"/>
                    <a:pt x="142" y="15"/>
                    <a:pt x="134" y="13"/>
                  </a:cubicBezTo>
                  <a:cubicBezTo>
                    <a:pt x="133" y="13"/>
                    <a:pt x="133" y="13"/>
                    <a:pt x="132" y="13"/>
                  </a:cubicBezTo>
                  <a:cubicBezTo>
                    <a:pt x="132" y="13"/>
                    <a:pt x="132" y="13"/>
                    <a:pt x="131" y="13"/>
                  </a:cubicBezTo>
                  <a:cubicBezTo>
                    <a:pt x="125" y="12"/>
                    <a:pt x="118" y="10"/>
                    <a:pt x="111" y="9"/>
                  </a:cubicBezTo>
                  <a:cubicBezTo>
                    <a:pt x="109" y="9"/>
                    <a:pt x="108" y="8"/>
                    <a:pt x="107" y="8"/>
                  </a:cubicBezTo>
                  <a:cubicBezTo>
                    <a:pt x="100" y="7"/>
                    <a:pt x="93" y="6"/>
                    <a:pt x="86" y="5"/>
                  </a:cubicBezTo>
                  <a:cubicBezTo>
                    <a:pt x="85" y="5"/>
                    <a:pt x="85" y="5"/>
                    <a:pt x="84" y="4"/>
                  </a:cubicBezTo>
                  <a:cubicBezTo>
                    <a:pt x="83" y="4"/>
                    <a:pt x="83" y="4"/>
                    <a:pt x="82" y="4"/>
                  </a:cubicBezTo>
                  <a:cubicBezTo>
                    <a:pt x="75" y="3"/>
                    <a:pt x="67" y="2"/>
                    <a:pt x="60" y="1"/>
                  </a:cubicBezTo>
                  <a:cubicBezTo>
                    <a:pt x="57" y="1"/>
                    <a:pt x="54" y="1"/>
                    <a:pt x="51" y="0"/>
                  </a:cubicBezTo>
                  <a:cubicBezTo>
                    <a:pt x="51" y="0"/>
                    <a:pt x="51" y="0"/>
                    <a:pt x="51" y="0"/>
                  </a:cubicBezTo>
                  <a:cubicBezTo>
                    <a:pt x="51" y="0"/>
                    <a:pt x="51" y="0"/>
                    <a:pt x="51" y="0"/>
                  </a:cubicBezTo>
                  <a:cubicBezTo>
                    <a:pt x="0" y="54"/>
                    <a:pt x="0" y="54"/>
                    <a:pt x="0" y="54"/>
                  </a:cubicBezTo>
                  <a:cubicBezTo>
                    <a:pt x="3" y="55"/>
                    <a:pt x="6" y="55"/>
                    <a:pt x="9" y="55"/>
                  </a:cubicBezTo>
                  <a:cubicBezTo>
                    <a:pt x="16" y="56"/>
                    <a:pt x="24" y="57"/>
                    <a:pt x="31" y="58"/>
                  </a:cubicBezTo>
                  <a:cubicBezTo>
                    <a:pt x="32" y="59"/>
                    <a:pt x="33" y="59"/>
                    <a:pt x="34" y="59"/>
                  </a:cubicBezTo>
                  <a:cubicBezTo>
                    <a:pt x="42" y="60"/>
                    <a:pt x="49" y="61"/>
                    <a:pt x="56" y="62"/>
                  </a:cubicBezTo>
                  <a:cubicBezTo>
                    <a:pt x="57" y="63"/>
                    <a:pt x="58" y="63"/>
                    <a:pt x="59" y="63"/>
                  </a:cubicBezTo>
                  <a:cubicBezTo>
                    <a:pt x="67" y="64"/>
                    <a:pt x="73" y="66"/>
                    <a:pt x="80" y="67"/>
                  </a:cubicBezTo>
                  <a:cubicBezTo>
                    <a:pt x="81" y="67"/>
                    <a:pt x="82" y="68"/>
                    <a:pt x="83" y="68"/>
                  </a:cubicBezTo>
                  <a:cubicBezTo>
                    <a:pt x="91" y="69"/>
                    <a:pt x="99" y="71"/>
                    <a:pt x="106" y="73"/>
                  </a:cubicBezTo>
                  <a:cubicBezTo>
                    <a:pt x="107" y="73"/>
                    <a:pt x="107" y="73"/>
                    <a:pt x="108" y="73"/>
                  </a:cubicBezTo>
                  <a:cubicBezTo>
                    <a:pt x="115" y="75"/>
                    <a:pt x="123" y="77"/>
                    <a:pt x="131" y="80"/>
                  </a:cubicBezTo>
                  <a:cubicBezTo>
                    <a:pt x="131" y="80"/>
                    <a:pt x="132" y="80"/>
                    <a:pt x="132" y="80"/>
                  </a:cubicBezTo>
                  <a:cubicBezTo>
                    <a:pt x="141" y="82"/>
                    <a:pt x="150" y="85"/>
                    <a:pt x="159" y="88"/>
                  </a:cubicBezTo>
                  <a:cubicBezTo>
                    <a:pt x="159" y="88"/>
                    <a:pt x="160" y="88"/>
                    <a:pt x="160" y="88"/>
                  </a:cubicBezTo>
                  <a:cubicBezTo>
                    <a:pt x="169" y="91"/>
                    <a:pt x="177" y="94"/>
                    <a:pt x="185" y="97"/>
                  </a:cubicBezTo>
                  <a:cubicBezTo>
                    <a:pt x="186" y="97"/>
                    <a:pt x="188" y="98"/>
                    <a:pt x="189" y="98"/>
                  </a:cubicBezTo>
                  <a:cubicBezTo>
                    <a:pt x="192" y="99"/>
                    <a:pt x="196" y="101"/>
                    <a:pt x="199" y="102"/>
                  </a:cubicBezTo>
                  <a:cubicBezTo>
                    <a:pt x="201" y="102"/>
                    <a:pt x="202" y="103"/>
                    <a:pt x="204" y="104"/>
                  </a:cubicBezTo>
                  <a:cubicBezTo>
                    <a:pt x="207" y="105"/>
                    <a:pt x="211" y="106"/>
                    <a:pt x="215" y="108"/>
                  </a:cubicBezTo>
                  <a:cubicBezTo>
                    <a:pt x="216" y="108"/>
                    <a:pt x="217" y="109"/>
                    <a:pt x="218" y="109"/>
                  </a:cubicBezTo>
                  <a:cubicBezTo>
                    <a:pt x="222" y="111"/>
                    <a:pt x="227" y="113"/>
                    <a:pt x="231" y="115"/>
                  </a:cubicBezTo>
                  <a:cubicBezTo>
                    <a:pt x="232" y="115"/>
                    <a:pt x="233" y="116"/>
                    <a:pt x="235" y="116"/>
                  </a:cubicBezTo>
                  <a:cubicBezTo>
                    <a:pt x="238" y="117"/>
                    <a:pt x="241" y="119"/>
                    <a:pt x="245" y="120"/>
                  </a:cubicBezTo>
                  <a:cubicBezTo>
                    <a:pt x="246" y="121"/>
                    <a:pt x="247" y="122"/>
                    <a:pt x="249" y="122"/>
                  </a:cubicBezTo>
                  <a:cubicBezTo>
                    <a:pt x="254" y="125"/>
                    <a:pt x="260" y="127"/>
                    <a:pt x="265" y="130"/>
                  </a:cubicBezTo>
                  <a:cubicBezTo>
                    <a:pt x="266" y="130"/>
                    <a:pt x="266" y="130"/>
                    <a:pt x="267" y="130"/>
                  </a:cubicBezTo>
                  <a:cubicBezTo>
                    <a:pt x="272" y="133"/>
                    <a:pt x="277" y="135"/>
                    <a:pt x="282" y="138"/>
                  </a:cubicBezTo>
                  <a:cubicBezTo>
                    <a:pt x="283" y="138"/>
                    <a:pt x="284" y="138"/>
                    <a:pt x="284" y="139"/>
                  </a:cubicBezTo>
                  <a:cubicBezTo>
                    <a:pt x="290" y="141"/>
                    <a:pt x="295" y="144"/>
                    <a:pt x="300" y="147"/>
                  </a:cubicBezTo>
                  <a:cubicBezTo>
                    <a:pt x="301" y="147"/>
                    <a:pt x="302" y="148"/>
                    <a:pt x="303" y="148"/>
                  </a:cubicBezTo>
                  <a:cubicBezTo>
                    <a:pt x="308" y="151"/>
                    <a:pt x="313" y="154"/>
                    <a:pt x="318" y="156"/>
                  </a:cubicBezTo>
                  <a:cubicBezTo>
                    <a:pt x="319" y="157"/>
                    <a:pt x="319" y="157"/>
                    <a:pt x="320" y="157"/>
                  </a:cubicBezTo>
                  <a:cubicBezTo>
                    <a:pt x="323" y="159"/>
                    <a:pt x="326" y="161"/>
                    <a:pt x="329" y="163"/>
                  </a:cubicBezTo>
                  <a:cubicBezTo>
                    <a:pt x="331" y="163"/>
                    <a:pt x="332" y="164"/>
                    <a:pt x="333" y="165"/>
                  </a:cubicBezTo>
                  <a:cubicBezTo>
                    <a:pt x="336" y="166"/>
                    <a:pt x="338" y="168"/>
                    <a:pt x="341" y="169"/>
                  </a:cubicBezTo>
                  <a:cubicBezTo>
                    <a:pt x="342" y="170"/>
                    <a:pt x="343" y="171"/>
                    <a:pt x="344" y="171"/>
                  </a:cubicBezTo>
                  <a:cubicBezTo>
                    <a:pt x="348" y="173"/>
                    <a:pt x="351" y="175"/>
                    <a:pt x="354" y="177"/>
                  </a:cubicBezTo>
                  <a:cubicBezTo>
                    <a:pt x="354" y="177"/>
                    <a:pt x="355" y="177"/>
                    <a:pt x="355" y="178"/>
                  </a:cubicBezTo>
                  <a:cubicBezTo>
                    <a:pt x="359" y="180"/>
                    <a:pt x="362" y="182"/>
                    <a:pt x="366" y="184"/>
                  </a:cubicBezTo>
                  <a:cubicBezTo>
                    <a:pt x="367" y="185"/>
                    <a:pt x="368" y="185"/>
                    <a:pt x="369" y="186"/>
                  </a:cubicBezTo>
                  <a:cubicBezTo>
                    <a:pt x="371" y="188"/>
                    <a:pt x="374" y="189"/>
                    <a:pt x="376" y="191"/>
                  </a:cubicBezTo>
                  <a:cubicBezTo>
                    <a:pt x="378" y="192"/>
                    <a:pt x="379" y="192"/>
                    <a:pt x="380" y="193"/>
                  </a:cubicBezTo>
                  <a:cubicBezTo>
                    <a:pt x="382" y="195"/>
                    <a:pt x="385" y="196"/>
                    <a:pt x="387" y="198"/>
                  </a:cubicBezTo>
                  <a:cubicBezTo>
                    <a:pt x="388" y="198"/>
                    <a:pt x="389" y="199"/>
                    <a:pt x="390" y="200"/>
                  </a:cubicBezTo>
                  <a:cubicBezTo>
                    <a:pt x="393" y="202"/>
                    <a:pt x="396" y="204"/>
                    <a:pt x="399" y="206"/>
                  </a:cubicBezTo>
                  <a:cubicBezTo>
                    <a:pt x="400" y="206"/>
                    <a:pt x="400" y="206"/>
                    <a:pt x="401" y="207"/>
                  </a:cubicBezTo>
                  <a:cubicBezTo>
                    <a:pt x="403" y="209"/>
                    <a:pt x="406" y="210"/>
                    <a:pt x="409" y="212"/>
                  </a:cubicBezTo>
                  <a:cubicBezTo>
                    <a:pt x="410" y="213"/>
                    <a:pt x="412" y="214"/>
                    <a:pt x="413" y="215"/>
                  </a:cubicBezTo>
                  <a:cubicBezTo>
                    <a:pt x="414" y="216"/>
                    <a:pt x="415" y="217"/>
                    <a:pt x="416" y="217"/>
                  </a:cubicBezTo>
                  <a:cubicBezTo>
                    <a:pt x="418" y="218"/>
                    <a:pt x="419" y="220"/>
                    <a:pt x="421" y="221"/>
                  </a:cubicBezTo>
                  <a:cubicBezTo>
                    <a:pt x="422" y="221"/>
                    <a:pt x="422" y="222"/>
                    <a:pt x="423" y="222"/>
                  </a:cubicBezTo>
                  <a:cubicBezTo>
                    <a:pt x="425" y="224"/>
                    <a:pt x="427" y="226"/>
                    <a:pt x="430" y="227"/>
                  </a:cubicBezTo>
                  <a:cubicBezTo>
                    <a:pt x="430" y="227"/>
                    <a:pt x="430" y="227"/>
                    <a:pt x="430" y="228"/>
                  </a:cubicBezTo>
                  <a:cubicBezTo>
                    <a:pt x="432" y="229"/>
                    <a:pt x="435" y="231"/>
                    <a:pt x="437" y="233"/>
                  </a:cubicBezTo>
                  <a:cubicBezTo>
                    <a:pt x="438" y="233"/>
                    <a:pt x="438" y="234"/>
                    <a:pt x="439" y="234"/>
                  </a:cubicBezTo>
                  <a:cubicBezTo>
                    <a:pt x="441" y="235"/>
                    <a:pt x="442" y="236"/>
                    <a:pt x="444" y="237"/>
                  </a:cubicBezTo>
                  <a:cubicBezTo>
                    <a:pt x="444" y="238"/>
                    <a:pt x="445" y="239"/>
                    <a:pt x="446" y="239"/>
                  </a:cubicBezTo>
                  <a:cubicBezTo>
                    <a:pt x="447" y="240"/>
                    <a:pt x="449" y="241"/>
                    <a:pt x="450" y="242"/>
                  </a:cubicBezTo>
                  <a:cubicBezTo>
                    <a:pt x="451" y="243"/>
                    <a:pt x="452" y="244"/>
                    <a:pt x="453" y="244"/>
                  </a:cubicBezTo>
                  <a:cubicBezTo>
                    <a:pt x="454" y="245"/>
                    <a:pt x="455" y="246"/>
                    <a:pt x="456" y="247"/>
                  </a:cubicBezTo>
                  <a:cubicBezTo>
                    <a:pt x="457" y="248"/>
                    <a:pt x="458" y="248"/>
                    <a:pt x="459" y="249"/>
                  </a:cubicBezTo>
                  <a:cubicBezTo>
                    <a:pt x="460" y="250"/>
                    <a:pt x="461" y="251"/>
                    <a:pt x="462" y="252"/>
                  </a:cubicBezTo>
                  <a:cubicBezTo>
                    <a:pt x="463" y="252"/>
                    <a:pt x="464" y="253"/>
                    <a:pt x="465" y="254"/>
                  </a:cubicBezTo>
                  <a:cubicBezTo>
                    <a:pt x="466" y="255"/>
                    <a:pt x="467" y="256"/>
                    <a:pt x="468" y="256"/>
                  </a:cubicBezTo>
                  <a:cubicBezTo>
                    <a:pt x="469" y="257"/>
                    <a:pt x="469" y="258"/>
                    <a:pt x="470" y="258"/>
                  </a:cubicBezTo>
                  <a:cubicBezTo>
                    <a:pt x="471" y="259"/>
                    <a:pt x="473" y="260"/>
                    <a:pt x="474" y="261"/>
                  </a:cubicBezTo>
                  <a:cubicBezTo>
                    <a:pt x="474" y="262"/>
                    <a:pt x="475" y="262"/>
                    <a:pt x="476" y="263"/>
                  </a:cubicBezTo>
                  <a:cubicBezTo>
                    <a:pt x="477" y="264"/>
                    <a:pt x="478" y="265"/>
                    <a:pt x="479" y="266"/>
                  </a:cubicBezTo>
                  <a:cubicBezTo>
                    <a:pt x="480" y="266"/>
                    <a:pt x="480" y="267"/>
                    <a:pt x="481" y="267"/>
                  </a:cubicBezTo>
                  <a:cubicBezTo>
                    <a:pt x="483" y="268"/>
                    <a:pt x="484" y="270"/>
                    <a:pt x="486" y="271"/>
                  </a:cubicBezTo>
                  <a:cubicBezTo>
                    <a:pt x="486" y="271"/>
                    <a:pt x="486" y="272"/>
                    <a:pt x="487" y="272"/>
                  </a:cubicBezTo>
                  <a:cubicBezTo>
                    <a:pt x="488" y="273"/>
                    <a:pt x="489" y="274"/>
                    <a:pt x="491" y="275"/>
                  </a:cubicBezTo>
                  <a:cubicBezTo>
                    <a:pt x="491" y="276"/>
                    <a:pt x="492" y="276"/>
                    <a:pt x="492" y="277"/>
                  </a:cubicBezTo>
                  <a:cubicBezTo>
                    <a:pt x="493" y="277"/>
                    <a:pt x="494" y="278"/>
                    <a:pt x="495" y="279"/>
                  </a:cubicBezTo>
                  <a:cubicBezTo>
                    <a:pt x="496" y="280"/>
                    <a:pt x="496" y="280"/>
                    <a:pt x="497" y="281"/>
                  </a:cubicBezTo>
                  <a:cubicBezTo>
                    <a:pt x="498" y="281"/>
                    <a:pt x="499" y="282"/>
                    <a:pt x="499" y="283"/>
                  </a:cubicBezTo>
                  <a:cubicBezTo>
                    <a:pt x="500" y="283"/>
                    <a:pt x="500" y="284"/>
                    <a:pt x="501" y="284"/>
                  </a:cubicBezTo>
                  <a:cubicBezTo>
                    <a:pt x="502" y="285"/>
                    <a:pt x="503" y="286"/>
                    <a:pt x="503" y="287"/>
                  </a:cubicBezTo>
                  <a:cubicBezTo>
                    <a:pt x="504" y="287"/>
                    <a:pt x="505" y="287"/>
                    <a:pt x="505" y="288"/>
                  </a:cubicBezTo>
                  <a:cubicBezTo>
                    <a:pt x="506" y="289"/>
                    <a:pt x="507" y="289"/>
                    <a:pt x="507" y="290"/>
                  </a:cubicBezTo>
                  <a:cubicBezTo>
                    <a:pt x="508" y="290"/>
                    <a:pt x="508" y="291"/>
                    <a:pt x="509" y="291"/>
                  </a:cubicBezTo>
                  <a:cubicBezTo>
                    <a:pt x="510" y="292"/>
                    <a:pt x="510" y="293"/>
                    <a:pt x="511" y="293"/>
                  </a:cubicBezTo>
                  <a:cubicBezTo>
                    <a:pt x="511" y="294"/>
                    <a:pt x="512" y="294"/>
                    <a:pt x="512" y="295"/>
                  </a:cubicBezTo>
                  <a:cubicBezTo>
                    <a:pt x="513" y="295"/>
                    <a:pt x="514" y="296"/>
                    <a:pt x="514" y="297"/>
                  </a:cubicBezTo>
                  <a:cubicBezTo>
                    <a:pt x="515" y="297"/>
                    <a:pt x="515" y="297"/>
                    <a:pt x="515" y="297"/>
                  </a:cubicBezTo>
                  <a:cubicBezTo>
                    <a:pt x="516" y="298"/>
                    <a:pt x="517" y="299"/>
                    <a:pt x="518" y="300"/>
                  </a:cubicBezTo>
                  <a:cubicBezTo>
                    <a:pt x="518" y="300"/>
                    <a:pt x="518" y="300"/>
                    <a:pt x="519" y="300"/>
                  </a:cubicBezTo>
                  <a:cubicBezTo>
                    <a:pt x="519" y="301"/>
                    <a:pt x="520" y="302"/>
                    <a:pt x="521" y="303"/>
                  </a:cubicBezTo>
                  <a:cubicBezTo>
                    <a:pt x="521" y="303"/>
                    <a:pt x="522" y="303"/>
                    <a:pt x="522" y="304"/>
                  </a:cubicBezTo>
                  <a:cubicBezTo>
                    <a:pt x="523" y="304"/>
                    <a:pt x="523" y="305"/>
                    <a:pt x="524" y="305"/>
                  </a:cubicBezTo>
                  <a:cubicBezTo>
                    <a:pt x="524" y="306"/>
                    <a:pt x="524" y="306"/>
                    <a:pt x="525" y="306"/>
                  </a:cubicBezTo>
                  <a:cubicBezTo>
                    <a:pt x="525" y="307"/>
                    <a:pt x="526" y="307"/>
                    <a:pt x="526" y="308"/>
                  </a:cubicBezTo>
                  <a:cubicBezTo>
                    <a:pt x="526" y="308"/>
                    <a:pt x="527" y="308"/>
                    <a:pt x="527" y="308"/>
                  </a:cubicBezTo>
                  <a:cubicBezTo>
                    <a:pt x="527" y="309"/>
                    <a:pt x="528" y="309"/>
                    <a:pt x="528" y="309"/>
                  </a:cubicBezTo>
                  <a:cubicBezTo>
                    <a:pt x="528" y="310"/>
                    <a:pt x="529" y="310"/>
                    <a:pt x="529" y="310"/>
                  </a:cubicBezTo>
                  <a:cubicBezTo>
                    <a:pt x="529" y="311"/>
                    <a:pt x="529" y="311"/>
                    <a:pt x="530" y="311"/>
                  </a:cubicBezTo>
                  <a:cubicBezTo>
                    <a:pt x="530" y="311"/>
                    <a:pt x="530" y="312"/>
                    <a:pt x="530" y="312"/>
                  </a:cubicBezTo>
                  <a:cubicBezTo>
                    <a:pt x="531" y="312"/>
                    <a:pt x="531" y="312"/>
                    <a:pt x="531" y="313"/>
                  </a:cubicBezTo>
                  <a:cubicBezTo>
                    <a:pt x="531" y="313"/>
                    <a:pt x="532" y="313"/>
                    <a:pt x="532" y="313"/>
                  </a:cubicBezTo>
                  <a:cubicBezTo>
                    <a:pt x="532" y="314"/>
                    <a:pt x="532" y="314"/>
                    <a:pt x="533" y="314"/>
                  </a:cubicBezTo>
                  <a:cubicBezTo>
                    <a:pt x="533" y="314"/>
                    <a:pt x="533" y="314"/>
                    <a:pt x="533" y="314"/>
                  </a:cubicBezTo>
                  <a:cubicBezTo>
                    <a:pt x="533" y="315"/>
                    <a:pt x="533" y="315"/>
                    <a:pt x="534" y="315"/>
                  </a:cubicBezTo>
                  <a:cubicBezTo>
                    <a:pt x="534" y="315"/>
                    <a:pt x="534" y="315"/>
                    <a:pt x="534" y="315"/>
                  </a:cubicBezTo>
                  <a:cubicBezTo>
                    <a:pt x="534" y="316"/>
                    <a:pt x="534" y="316"/>
                    <a:pt x="534" y="316"/>
                  </a:cubicBezTo>
                  <a:cubicBezTo>
                    <a:pt x="539" y="320"/>
                    <a:pt x="543" y="324"/>
                    <a:pt x="547" y="329"/>
                  </a:cubicBezTo>
                  <a:cubicBezTo>
                    <a:pt x="548" y="330"/>
                    <a:pt x="550" y="331"/>
                    <a:pt x="551" y="333"/>
                  </a:cubicBezTo>
                  <a:cubicBezTo>
                    <a:pt x="554" y="336"/>
                    <a:pt x="556" y="339"/>
                    <a:pt x="559" y="342"/>
                  </a:cubicBezTo>
                  <a:cubicBezTo>
                    <a:pt x="561" y="343"/>
                    <a:pt x="562" y="345"/>
                    <a:pt x="563" y="346"/>
                  </a:cubicBezTo>
                  <a:cubicBezTo>
                    <a:pt x="566" y="349"/>
                    <a:pt x="569" y="352"/>
                    <a:pt x="572" y="355"/>
                  </a:cubicBezTo>
                  <a:cubicBezTo>
                    <a:pt x="573" y="356"/>
                    <a:pt x="574" y="358"/>
                    <a:pt x="575" y="359"/>
                  </a:cubicBezTo>
                  <a:cubicBezTo>
                    <a:pt x="579" y="363"/>
                    <a:pt x="583" y="368"/>
                    <a:pt x="587" y="372"/>
                  </a:cubicBezTo>
                  <a:cubicBezTo>
                    <a:pt x="587" y="372"/>
                    <a:pt x="587" y="372"/>
                    <a:pt x="587" y="373"/>
                  </a:cubicBezTo>
                  <a:cubicBezTo>
                    <a:pt x="591" y="377"/>
                    <a:pt x="594" y="381"/>
                    <a:pt x="598" y="384"/>
                  </a:cubicBezTo>
                  <a:cubicBezTo>
                    <a:pt x="599" y="386"/>
                    <a:pt x="600" y="387"/>
                    <a:pt x="601" y="389"/>
                  </a:cubicBezTo>
                  <a:cubicBezTo>
                    <a:pt x="604" y="392"/>
                    <a:pt x="606" y="394"/>
                    <a:pt x="609" y="397"/>
                  </a:cubicBezTo>
                  <a:cubicBezTo>
                    <a:pt x="610" y="399"/>
                    <a:pt x="611" y="400"/>
                    <a:pt x="612" y="402"/>
                  </a:cubicBezTo>
                  <a:cubicBezTo>
                    <a:pt x="615" y="405"/>
                    <a:pt x="617" y="408"/>
                    <a:pt x="620" y="411"/>
                  </a:cubicBezTo>
                  <a:cubicBezTo>
                    <a:pt x="621" y="412"/>
                    <a:pt x="622" y="413"/>
                    <a:pt x="623" y="415"/>
                  </a:cubicBezTo>
                  <a:cubicBezTo>
                    <a:pt x="626" y="419"/>
                    <a:pt x="629" y="423"/>
                    <a:pt x="633" y="427"/>
                  </a:cubicBezTo>
                  <a:cubicBezTo>
                    <a:pt x="633" y="428"/>
                    <a:pt x="633" y="428"/>
                    <a:pt x="634" y="429"/>
                  </a:cubicBezTo>
                  <a:cubicBezTo>
                    <a:pt x="637" y="433"/>
                    <a:pt x="640" y="436"/>
                    <a:pt x="642" y="440"/>
                  </a:cubicBezTo>
                  <a:cubicBezTo>
                    <a:pt x="643" y="441"/>
                    <a:pt x="644" y="443"/>
                    <a:pt x="645" y="444"/>
                  </a:cubicBezTo>
                  <a:cubicBezTo>
                    <a:pt x="648" y="447"/>
                    <a:pt x="650" y="450"/>
                    <a:pt x="652" y="453"/>
                  </a:cubicBezTo>
                  <a:cubicBezTo>
                    <a:pt x="653" y="454"/>
                    <a:pt x="654" y="456"/>
                    <a:pt x="655" y="457"/>
                  </a:cubicBezTo>
                  <a:cubicBezTo>
                    <a:pt x="657" y="460"/>
                    <a:pt x="660" y="463"/>
                    <a:pt x="662" y="467"/>
                  </a:cubicBezTo>
                  <a:cubicBezTo>
                    <a:pt x="663" y="468"/>
                    <a:pt x="663" y="469"/>
                    <a:pt x="664" y="470"/>
                  </a:cubicBezTo>
                  <a:cubicBezTo>
                    <a:pt x="667" y="474"/>
                    <a:pt x="670" y="479"/>
                    <a:pt x="673" y="483"/>
                  </a:cubicBezTo>
                  <a:cubicBezTo>
                    <a:pt x="673" y="483"/>
                    <a:pt x="674" y="484"/>
                    <a:pt x="674" y="485"/>
                  </a:cubicBezTo>
                  <a:cubicBezTo>
                    <a:pt x="677" y="488"/>
                    <a:pt x="679" y="492"/>
                    <a:pt x="681" y="495"/>
                  </a:cubicBezTo>
                  <a:cubicBezTo>
                    <a:pt x="682" y="497"/>
                    <a:pt x="683" y="498"/>
                    <a:pt x="684" y="499"/>
                  </a:cubicBezTo>
                  <a:cubicBezTo>
                    <a:pt x="686" y="502"/>
                    <a:pt x="688" y="505"/>
                    <a:pt x="690" y="508"/>
                  </a:cubicBezTo>
                  <a:cubicBezTo>
                    <a:pt x="691" y="510"/>
                    <a:pt x="691" y="511"/>
                    <a:pt x="692" y="512"/>
                  </a:cubicBezTo>
                  <a:cubicBezTo>
                    <a:pt x="694" y="516"/>
                    <a:pt x="696" y="519"/>
                    <a:pt x="698" y="522"/>
                  </a:cubicBezTo>
                  <a:cubicBezTo>
                    <a:pt x="699" y="523"/>
                    <a:pt x="700" y="524"/>
                    <a:pt x="700" y="525"/>
                  </a:cubicBezTo>
                  <a:cubicBezTo>
                    <a:pt x="703" y="529"/>
                    <a:pt x="705" y="533"/>
                    <a:pt x="708" y="538"/>
                  </a:cubicBezTo>
                  <a:cubicBezTo>
                    <a:pt x="708" y="538"/>
                    <a:pt x="708" y="538"/>
                    <a:pt x="708" y="539"/>
                  </a:cubicBezTo>
                  <a:cubicBezTo>
                    <a:pt x="712" y="546"/>
                    <a:pt x="716" y="553"/>
                    <a:pt x="720" y="560"/>
                  </a:cubicBezTo>
                  <a:cubicBezTo>
                    <a:pt x="721" y="560"/>
                    <a:pt x="721" y="561"/>
                    <a:pt x="721" y="561"/>
                  </a:cubicBezTo>
                  <a:cubicBezTo>
                    <a:pt x="725" y="568"/>
                    <a:pt x="728" y="575"/>
                    <a:pt x="732" y="582"/>
                  </a:cubicBezTo>
                  <a:cubicBezTo>
                    <a:pt x="732" y="582"/>
                    <a:pt x="733" y="583"/>
                    <a:pt x="733" y="583"/>
                  </a:cubicBezTo>
                  <a:cubicBezTo>
                    <a:pt x="736" y="590"/>
                    <a:pt x="740" y="597"/>
                    <a:pt x="743" y="604"/>
                  </a:cubicBezTo>
                  <a:cubicBezTo>
                    <a:pt x="743" y="604"/>
                    <a:pt x="744" y="605"/>
                    <a:pt x="744" y="605"/>
                  </a:cubicBezTo>
                  <a:cubicBezTo>
                    <a:pt x="747" y="612"/>
                    <a:pt x="750" y="619"/>
                    <a:pt x="753" y="625"/>
                  </a:cubicBezTo>
                  <a:cubicBezTo>
                    <a:pt x="753" y="626"/>
                    <a:pt x="754" y="627"/>
                    <a:pt x="754" y="628"/>
                  </a:cubicBezTo>
                  <a:cubicBezTo>
                    <a:pt x="756" y="633"/>
                    <a:pt x="758" y="637"/>
                    <a:pt x="760" y="642"/>
                  </a:cubicBezTo>
                  <a:cubicBezTo>
                    <a:pt x="761" y="643"/>
                    <a:pt x="761" y="643"/>
                    <a:pt x="761" y="644"/>
                  </a:cubicBezTo>
                  <a:cubicBezTo>
                    <a:pt x="763" y="649"/>
                    <a:pt x="765" y="654"/>
                    <a:pt x="767" y="659"/>
                  </a:cubicBezTo>
                  <a:cubicBezTo>
                    <a:pt x="768" y="660"/>
                    <a:pt x="768" y="661"/>
                    <a:pt x="769" y="662"/>
                  </a:cubicBezTo>
                  <a:cubicBezTo>
                    <a:pt x="771" y="667"/>
                    <a:pt x="773" y="672"/>
                    <a:pt x="775" y="677"/>
                  </a:cubicBezTo>
                  <a:cubicBezTo>
                    <a:pt x="775" y="678"/>
                    <a:pt x="775" y="678"/>
                    <a:pt x="775" y="679"/>
                  </a:cubicBezTo>
                  <a:cubicBezTo>
                    <a:pt x="777" y="683"/>
                    <a:pt x="778" y="688"/>
                    <a:pt x="780" y="693"/>
                  </a:cubicBezTo>
                  <a:cubicBezTo>
                    <a:pt x="780" y="694"/>
                    <a:pt x="781" y="695"/>
                    <a:pt x="781" y="696"/>
                  </a:cubicBezTo>
                  <a:cubicBezTo>
                    <a:pt x="783" y="700"/>
                    <a:pt x="784" y="705"/>
                    <a:pt x="786" y="709"/>
                  </a:cubicBezTo>
                  <a:cubicBezTo>
                    <a:pt x="786" y="710"/>
                    <a:pt x="786" y="710"/>
                    <a:pt x="786" y="711"/>
                  </a:cubicBezTo>
                  <a:cubicBezTo>
                    <a:pt x="788" y="715"/>
                    <a:pt x="789" y="719"/>
                    <a:pt x="790" y="722"/>
                  </a:cubicBezTo>
                  <a:cubicBezTo>
                    <a:pt x="790" y="724"/>
                    <a:pt x="791" y="725"/>
                    <a:pt x="791" y="726"/>
                  </a:cubicBezTo>
                  <a:cubicBezTo>
                    <a:pt x="792" y="730"/>
                    <a:pt x="794" y="735"/>
                    <a:pt x="795" y="739"/>
                  </a:cubicBezTo>
                  <a:cubicBezTo>
                    <a:pt x="795" y="739"/>
                    <a:pt x="795" y="739"/>
                    <a:pt x="795" y="739"/>
                  </a:cubicBezTo>
                  <a:cubicBezTo>
                    <a:pt x="796" y="744"/>
                    <a:pt x="797" y="748"/>
                    <a:pt x="799" y="752"/>
                  </a:cubicBezTo>
                  <a:cubicBezTo>
                    <a:pt x="799" y="753"/>
                    <a:pt x="799" y="755"/>
                    <a:pt x="800" y="756"/>
                  </a:cubicBezTo>
                  <a:cubicBezTo>
                    <a:pt x="800" y="759"/>
                    <a:pt x="801" y="762"/>
                    <a:pt x="802" y="765"/>
                  </a:cubicBezTo>
                  <a:cubicBezTo>
                    <a:pt x="802" y="766"/>
                    <a:pt x="803" y="768"/>
                    <a:pt x="803" y="769"/>
                  </a:cubicBezTo>
                  <a:cubicBezTo>
                    <a:pt x="804" y="773"/>
                    <a:pt x="805" y="777"/>
                    <a:pt x="806" y="781"/>
                  </a:cubicBezTo>
                  <a:cubicBezTo>
                    <a:pt x="806" y="782"/>
                    <a:pt x="806" y="782"/>
                    <a:pt x="806" y="783"/>
                  </a:cubicBezTo>
                  <a:cubicBezTo>
                    <a:pt x="807" y="787"/>
                    <a:pt x="808" y="790"/>
                    <a:pt x="808" y="793"/>
                  </a:cubicBezTo>
                  <a:cubicBezTo>
                    <a:pt x="809" y="794"/>
                    <a:pt x="809" y="796"/>
                    <a:pt x="809" y="797"/>
                  </a:cubicBezTo>
                  <a:cubicBezTo>
                    <a:pt x="810" y="800"/>
                    <a:pt x="811" y="803"/>
                    <a:pt x="811" y="806"/>
                  </a:cubicBezTo>
                  <a:cubicBezTo>
                    <a:pt x="811" y="807"/>
                    <a:pt x="812" y="808"/>
                    <a:pt x="812" y="809"/>
                  </a:cubicBezTo>
                  <a:cubicBezTo>
                    <a:pt x="813" y="813"/>
                    <a:pt x="813" y="817"/>
                    <a:pt x="814" y="821"/>
                  </a:cubicBezTo>
                  <a:cubicBezTo>
                    <a:pt x="814" y="822"/>
                    <a:pt x="814" y="823"/>
                    <a:pt x="814" y="824"/>
                  </a:cubicBezTo>
                  <a:cubicBezTo>
                    <a:pt x="815" y="827"/>
                    <a:pt x="815" y="830"/>
                    <a:pt x="816" y="833"/>
                  </a:cubicBezTo>
                  <a:cubicBezTo>
                    <a:pt x="816" y="834"/>
                    <a:pt x="816" y="835"/>
                    <a:pt x="817" y="837"/>
                  </a:cubicBezTo>
                  <a:cubicBezTo>
                    <a:pt x="817" y="840"/>
                    <a:pt x="817" y="843"/>
                    <a:pt x="818" y="845"/>
                  </a:cubicBezTo>
                  <a:cubicBezTo>
                    <a:pt x="818" y="846"/>
                    <a:pt x="818" y="847"/>
                    <a:pt x="818" y="848"/>
                  </a:cubicBezTo>
                  <a:cubicBezTo>
                    <a:pt x="819" y="852"/>
                    <a:pt x="819" y="856"/>
                    <a:pt x="820" y="860"/>
                  </a:cubicBezTo>
                  <a:cubicBezTo>
                    <a:pt x="820" y="861"/>
                    <a:pt x="820" y="861"/>
                    <a:pt x="820" y="862"/>
                  </a:cubicBezTo>
                  <a:cubicBezTo>
                    <a:pt x="821" y="865"/>
                    <a:pt x="821" y="869"/>
                    <a:pt x="821" y="872"/>
                  </a:cubicBezTo>
                  <a:cubicBezTo>
                    <a:pt x="821" y="873"/>
                    <a:pt x="822" y="874"/>
                    <a:pt x="822" y="875"/>
                  </a:cubicBezTo>
                  <a:cubicBezTo>
                    <a:pt x="822" y="878"/>
                    <a:pt x="822" y="881"/>
                    <a:pt x="823" y="884"/>
                  </a:cubicBezTo>
                  <a:cubicBezTo>
                    <a:pt x="823" y="885"/>
                    <a:pt x="823" y="886"/>
                    <a:pt x="823" y="887"/>
                  </a:cubicBezTo>
                  <a:cubicBezTo>
                    <a:pt x="823" y="891"/>
                    <a:pt x="824" y="895"/>
                    <a:pt x="824" y="898"/>
                  </a:cubicBezTo>
                  <a:cubicBezTo>
                    <a:pt x="824" y="899"/>
                    <a:pt x="824" y="900"/>
                    <a:pt x="824" y="901"/>
                  </a:cubicBezTo>
                  <a:cubicBezTo>
                    <a:pt x="824" y="904"/>
                    <a:pt x="824" y="907"/>
                    <a:pt x="825" y="910"/>
                  </a:cubicBezTo>
                  <a:cubicBezTo>
                    <a:pt x="825" y="911"/>
                    <a:pt x="825" y="912"/>
                    <a:pt x="825" y="913"/>
                  </a:cubicBezTo>
                  <a:cubicBezTo>
                    <a:pt x="825" y="921"/>
                    <a:pt x="826" y="929"/>
                    <a:pt x="826" y="937"/>
                  </a:cubicBezTo>
                  <a:cubicBezTo>
                    <a:pt x="826" y="938"/>
                    <a:pt x="826" y="938"/>
                    <a:pt x="826" y="939"/>
                  </a:cubicBezTo>
                  <a:cubicBezTo>
                    <a:pt x="826" y="947"/>
                    <a:pt x="826" y="955"/>
                    <a:pt x="826" y="963"/>
                  </a:cubicBezTo>
                  <a:cubicBezTo>
                    <a:pt x="826" y="963"/>
                    <a:pt x="826" y="963"/>
                    <a:pt x="826" y="964"/>
                  </a:cubicBezTo>
                  <a:cubicBezTo>
                    <a:pt x="826" y="972"/>
                    <a:pt x="826" y="981"/>
                    <a:pt x="826" y="990"/>
                  </a:cubicBezTo>
                  <a:cubicBezTo>
                    <a:pt x="826" y="990"/>
                    <a:pt x="826" y="990"/>
                    <a:pt x="826" y="990"/>
                  </a:cubicBezTo>
                  <a:cubicBezTo>
                    <a:pt x="826" y="999"/>
                    <a:pt x="825" y="1008"/>
                    <a:pt x="825" y="1016"/>
                  </a:cubicBezTo>
                  <a:cubicBezTo>
                    <a:pt x="824" y="1016"/>
                    <a:pt x="824" y="1017"/>
                    <a:pt x="824" y="1017"/>
                  </a:cubicBezTo>
                  <a:cubicBezTo>
                    <a:pt x="824" y="1021"/>
                    <a:pt x="824" y="1025"/>
                    <a:pt x="824" y="1029"/>
                  </a:cubicBezTo>
                  <a:cubicBezTo>
                    <a:pt x="823" y="1030"/>
                    <a:pt x="823" y="1030"/>
                    <a:pt x="823" y="1031"/>
                  </a:cubicBezTo>
                  <a:cubicBezTo>
                    <a:pt x="823" y="1035"/>
                    <a:pt x="823" y="1039"/>
                    <a:pt x="822" y="1043"/>
                  </a:cubicBezTo>
                  <a:cubicBezTo>
                    <a:pt x="822" y="1044"/>
                    <a:pt x="822" y="1045"/>
                    <a:pt x="822" y="1046"/>
                  </a:cubicBezTo>
                  <a:cubicBezTo>
                    <a:pt x="822" y="1050"/>
                    <a:pt x="821" y="1054"/>
                    <a:pt x="821" y="1058"/>
                  </a:cubicBezTo>
                  <a:cubicBezTo>
                    <a:pt x="821" y="1058"/>
                    <a:pt x="821" y="1058"/>
                    <a:pt x="821" y="1058"/>
                  </a:cubicBezTo>
                  <a:cubicBezTo>
                    <a:pt x="820" y="1062"/>
                    <a:pt x="820" y="1066"/>
                    <a:pt x="819" y="1070"/>
                  </a:cubicBezTo>
                  <a:cubicBezTo>
                    <a:pt x="819" y="1071"/>
                    <a:pt x="819" y="1071"/>
                    <a:pt x="819" y="1072"/>
                  </a:cubicBezTo>
                  <a:cubicBezTo>
                    <a:pt x="818" y="1076"/>
                    <a:pt x="818" y="1081"/>
                    <a:pt x="817" y="1085"/>
                  </a:cubicBezTo>
                  <a:cubicBezTo>
                    <a:pt x="817" y="1086"/>
                    <a:pt x="817" y="1087"/>
                    <a:pt x="817" y="1087"/>
                  </a:cubicBezTo>
                  <a:cubicBezTo>
                    <a:pt x="816" y="1092"/>
                    <a:pt x="815" y="1096"/>
                    <a:pt x="815" y="1100"/>
                  </a:cubicBezTo>
                  <a:cubicBezTo>
                    <a:pt x="815" y="1101"/>
                    <a:pt x="814" y="1101"/>
                    <a:pt x="814" y="1102"/>
                  </a:cubicBezTo>
                  <a:cubicBezTo>
                    <a:pt x="814" y="1106"/>
                    <a:pt x="813" y="1111"/>
                    <a:pt x="812" y="1115"/>
                  </a:cubicBezTo>
                  <a:cubicBezTo>
                    <a:pt x="812" y="1115"/>
                    <a:pt x="812" y="1116"/>
                    <a:pt x="812" y="1117"/>
                  </a:cubicBezTo>
                  <a:cubicBezTo>
                    <a:pt x="811" y="1121"/>
                    <a:pt x="810" y="1125"/>
                    <a:pt x="809" y="1129"/>
                  </a:cubicBezTo>
                  <a:cubicBezTo>
                    <a:pt x="809" y="1130"/>
                    <a:pt x="809" y="1130"/>
                    <a:pt x="809" y="1130"/>
                  </a:cubicBezTo>
                  <a:cubicBezTo>
                    <a:pt x="808" y="1135"/>
                    <a:pt x="807" y="1141"/>
                    <a:pt x="806" y="1146"/>
                  </a:cubicBezTo>
                  <a:cubicBezTo>
                    <a:pt x="806" y="1146"/>
                    <a:pt x="806" y="1147"/>
                    <a:pt x="805" y="1147"/>
                  </a:cubicBezTo>
                  <a:cubicBezTo>
                    <a:pt x="804" y="1152"/>
                    <a:pt x="803" y="1157"/>
                    <a:pt x="802" y="1162"/>
                  </a:cubicBezTo>
                  <a:cubicBezTo>
                    <a:pt x="802" y="1162"/>
                    <a:pt x="802" y="1163"/>
                    <a:pt x="802" y="1163"/>
                  </a:cubicBezTo>
                  <a:cubicBezTo>
                    <a:pt x="801" y="1168"/>
                    <a:pt x="799" y="1173"/>
                    <a:pt x="798" y="1178"/>
                  </a:cubicBezTo>
                  <a:cubicBezTo>
                    <a:pt x="798" y="1178"/>
                    <a:pt x="798" y="1178"/>
                    <a:pt x="798" y="1178"/>
                  </a:cubicBezTo>
                  <a:cubicBezTo>
                    <a:pt x="797" y="1183"/>
                    <a:pt x="795" y="1188"/>
                    <a:pt x="794" y="1193"/>
                  </a:cubicBezTo>
                  <a:cubicBezTo>
                    <a:pt x="794" y="1194"/>
                    <a:pt x="794" y="1194"/>
                    <a:pt x="793" y="1195"/>
                  </a:cubicBezTo>
                  <a:cubicBezTo>
                    <a:pt x="793" y="1197"/>
                    <a:pt x="792" y="1199"/>
                    <a:pt x="791" y="1202"/>
                  </a:cubicBezTo>
                  <a:cubicBezTo>
                    <a:pt x="791" y="1202"/>
                    <a:pt x="791" y="1203"/>
                    <a:pt x="791" y="1204"/>
                  </a:cubicBezTo>
                  <a:cubicBezTo>
                    <a:pt x="790" y="1206"/>
                    <a:pt x="789" y="1209"/>
                    <a:pt x="788" y="1212"/>
                  </a:cubicBezTo>
                  <a:cubicBezTo>
                    <a:pt x="788" y="1212"/>
                    <a:pt x="788" y="1213"/>
                    <a:pt x="788" y="1213"/>
                  </a:cubicBezTo>
                  <a:cubicBezTo>
                    <a:pt x="787" y="1216"/>
                    <a:pt x="787" y="1218"/>
                    <a:pt x="786" y="1220"/>
                  </a:cubicBezTo>
                  <a:cubicBezTo>
                    <a:pt x="786" y="1221"/>
                    <a:pt x="785" y="1222"/>
                    <a:pt x="785" y="1222"/>
                  </a:cubicBezTo>
                  <a:cubicBezTo>
                    <a:pt x="784" y="1225"/>
                    <a:pt x="784" y="1227"/>
                    <a:pt x="783" y="1230"/>
                  </a:cubicBezTo>
                  <a:cubicBezTo>
                    <a:pt x="783" y="1230"/>
                    <a:pt x="783" y="1231"/>
                    <a:pt x="782" y="1231"/>
                  </a:cubicBezTo>
                  <a:cubicBezTo>
                    <a:pt x="782" y="1233"/>
                    <a:pt x="781" y="1236"/>
                    <a:pt x="780" y="1238"/>
                  </a:cubicBezTo>
                  <a:cubicBezTo>
                    <a:pt x="780" y="1239"/>
                    <a:pt x="780" y="1239"/>
                    <a:pt x="780" y="1240"/>
                  </a:cubicBezTo>
                  <a:cubicBezTo>
                    <a:pt x="779" y="1242"/>
                    <a:pt x="778" y="1245"/>
                    <a:pt x="777" y="1247"/>
                  </a:cubicBezTo>
                  <a:cubicBezTo>
                    <a:pt x="777" y="1247"/>
                    <a:pt x="777" y="1248"/>
                    <a:pt x="777" y="1248"/>
                  </a:cubicBezTo>
                  <a:cubicBezTo>
                    <a:pt x="776" y="1250"/>
                    <a:pt x="775" y="1252"/>
                    <a:pt x="774" y="1255"/>
                  </a:cubicBezTo>
                  <a:cubicBezTo>
                    <a:pt x="774" y="1255"/>
                    <a:pt x="774" y="1256"/>
                    <a:pt x="774" y="1257"/>
                  </a:cubicBezTo>
                  <a:cubicBezTo>
                    <a:pt x="773" y="1259"/>
                    <a:pt x="772" y="1261"/>
                    <a:pt x="771" y="1263"/>
                  </a:cubicBezTo>
                  <a:cubicBezTo>
                    <a:pt x="771" y="1263"/>
                    <a:pt x="771" y="1264"/>
                    <a:pt x="771" y="1264"/>
                  </a:cubicBezTo>
                  <a:cubicBezTo>
                    <a:pt x="769" y="1268"/>
                    <a:pt x="768" y="1272"/>
                    <a:pt x="766" y="1277"/>
                  </a:cubicBezTo>
                  <a:cubicBezTo>
                    <a:pt x="766" y="1277"/>
                    <a:pt x="766" y="1277"/>
                    <a:pt x="766" y="1278"/>
                  </a:cubicBezTo>
                  <a:cubicBezTo>
                    <a:pt x="764" y="1282"/>
                    <a:pt x="763" y="1286"/>
                    <a:pt x="761" y="1290"/>
                  </a:cubicBezTo>
                  <a:cubicBezTo>
                    <a:pt x="761" y="1290"/>
                    <a:pt x="761" y="1290"/>
                    <a:pt x="761" y="1290"/>
                  </a:cubicBezTo>
                  <a:cubicBezTo>
                    <a:pt x="759" y="1294"/>
                    <a:pt x="758" y="1298"/>
                    <a:pt x="756" y="1302"/>
                  </a:cubicBezTo>
                  <a:cubicBezTo>
                    <a:pt x="756" y="1302"/>
                    <a:pt x="756" y="1302"/>
                    <a:pt x="756" y="1302"/>
                  </a:cubicBezTo>
                  <a:cubicBezTo>
                    <a:pt x="754" y="1306"/>
                    <a:pt x="753" y="1309"/>
                    <a:pt x="751" y="1313"/>
                  </a:cubicBezTo>
                  <a:cubicBezTo>
                    <a:pt x="751" y="1313"/>
                    <a:pt x="751" y="1313"/>
                    <a:pt x="751" y="1314"/>
                  </a:cubicBezTo>
                  <a:cubicBezTo>
                    <a:pt x="750" y="1317"/>
                    <a:pt x="748" y="1320"/>
                    <a:pt x="747" y="1323"/>
                  </a:cubicBezTo>
                  <a:cubicBezTo>
                    <a:pt x="747" y="1324"/>
                    <a:pt x="747" y="1324"/>
                    <a:pt x="747" y="1324"/>
                  </a:cubicBezTo>
                  <a:cubicBezTo>
                    <a:pt x="745" y="1327"/>
                    <a:pt x="744" y="1330"/>
                    <a:pt x="743" y="1333"/>
                  </a:cubicBezTo>
                  <a:cubicBezTo>
                    <a:pt x="742" y="1333"/>
                    <a:pt x="742" y="1333"/>
                    <a:pt x="742" y="1334"/>
                  </a:cubicBezTo>
                  <a:cubicBezTo>
                    <a:pt x="741" y="1336"/>
                    <a:pt x="740" y="1339"/>
                    <a:pt x="738" y="1342"/>
                  </a:cubicBezTo>
                  <a:cubicBezTo>
                    <a:pt x="738" y="1342"/>
                    <a:pt x="738" y="1342"/>
                    <a:pt x="738" y="1342"/>
                  </a:cubicBezTo>
                  <a:cubicBezTo>
                    <a:pt x="737" y="1345"/>
                    <a:pt x="736" y="1347"/>
                    <a:pt x="735" y="1349"/>
                  </a:cubicBezTo>
                  <a:cubicBezTo>
                    <a:pt x="735" y="1350"/>
                    <a:pt x="735" y="1350"/>
                    <a:pt x="734" y="1350"/>
                  </a:cubicBezTo>
                  <a:cubicBezTo>
                    <a:pt x="734" y="1352"/>
                    <a:pt x="733" y="1354"/>
                    <a:pt x="732" y="1355"/>
                  </a:cubicBezTo>
                  <a:cubicBezTo>
                    <a:pt x="732" y="1355"/>
                    <a:pt x="732" y="1356"/>
                    <a:pt x="732" y="1356"/>
                  </a:cubicBezTo>
                  <a:cubicBezTo>
                    <a:pt x="731" y="1357"/>
                    <a:pt x="730" y="1359"/>
                    <a:pt x="729" y="1361"/>
                  </a:cubicBezTo>
                  <a:cubicBezTo>
                    <a:pt x="728" y="1363"/>
                    <a:pt x="727" y="1365"/>
                    <a:pt x="726" y="1366"/>
                  </a:cubicBezTo>
                  <a:cubicBezTo>
                    <a:pt x="726" y="1367"/>
                    <a:pt x="726" y="1368"/>
                    <a:pt x="725" y="1368"/>
                  </a:cubicBezTo>
                  <a:cubicBezTo>
                    <a:pt x="725" y="1370"/>
                    <a:pt x="724" y="1371"/>
                    <a:pt x="723" y="1373"/>
                  </a:cubicBezTo>
                  <a:cubicBezTo>
                    <a:pt x="723" y="1373"/>
                    <a:pt x="722" y="1374"/>
                    <a:pt x="722" y="1375"/>
                  </a:cubicBezTo>
                  <a:cubicBezTo>
                    <a:pt x="721" y="1376"/>
                    <a:pt x="720" y="1378"/>
                    <a:pt x="719" y="1379"/>
                  </a:cubicBezTo>
                  <a:cubicBezTo>
                    <a:pt x="719" y="1380"/>
                    <a:pt x="718" y="1381"/>
                    <a:pt x="718" y="1382"/>
                  </a:cubicBezTo>
                  <a:cubicBezTo>
                    <a:pt x="717" y="1383"/>
                    <a:pt x="716" y="1385"/>
                    <a:pt x="715" y="1386"/>
                  </a:cubicBezTo>
                  <a:cubicBezTo>
                    <a:pt x="715" y="1387"/>
                    <a:pt x="714" y="1388"/>
                    <a:pt x="713" y="1389"/>
                  </a:cubicBezTo>
                  <a:cubicBezTo>
                    <a:pt x="712" y="1391"/>
                    <a:pt x="710" y="1394"/>
                    <a:pt x="708" y="1397"/>
                  </a:cubicBezTo>
                  <a:cubicBezTo>
                    <a:pt x="708" y="1397"/>
                    <a:pt x="708" y="1398"/>
                    <a:pt x="707" y="1398"/>
                  </a:cubicBezTo>
                  <a:cubicBezTo>
                    <a:pt x="706" y="1401"/>
                    <a:pt x="704" y="1403"/>
                    <a:pt x="702" y="1406"/>
                  </a:cubicBezTo>
                  <a:cubicBezTo>
                    <a:pt x="702" y="1406"/>
                    <a:pt x="701" y="1407"/>
                    <a:pt x="700" y="1408"/>
                  </a:cubicBezTo>
                  <a:cubicBezTo>
                    <a:pt x="699" y="1411"/>
                    <a:pt x="697" y="1413"/>
                    <a:pt x="695" y="1416"/>
                  </a:cubicBezTo>
                  <a:cubicBezTo>
                    <a:pt x="694" y="1417"/>
                    <a:pt x="694" y="1417"/>
                    <a:pt x="694" y="1417"/>
                  </a:cubicBezTo>
                  <a:cubicBezTo>
                    <a:pt x="692" y="1420"/>
                    <a:pt x="689" y="1423"/>
                    <a:pt x="687" y="1427"/>
                  </a:cubicBezTo>
                  <a:cubicBezTo>
                    <a:pt x="686" y="1427"/>
                    <a:pt x="686" y="1428"/>
                    <a:pt x="685" y="1429"/>
                  </a:cubicBezTo>
                  <a:cubicBezTo>
                    <a:pt x="683" y="1432"/>
                    <a:pt x="681" y="1434"/>
                    <a:pt x="679" y="1437"/>
                  </a:cubicBezTo>
                  <a:cubicBezTo>
                    <a:pt x="678" y="1438"/>
                    <a:pt x="678" y="1438"/>
                    <a:pt x="677" y="1439"/>
                  </a:cubicBezTo>
                  <a:cubicBezTo>
                    <a:pt x="674" y="1442"/>
                    <a:pt x="672" y="1446"/>
                    <a:pt x="669" y="1449"/>
                  </a:cubicBezTo>
                  <a:cubicBezTo>
                    <a:pt x="668" y="1450"/>
                    <a:pt x="668" y="1451"/>
                    <a:pt x="667" y="1451"/>
                  </a:cubicBezTo>
                  <a:cubicBezTo>
                    <a:pt x="665" y="1454"/>
                    <a:pt x="663" y="1457"/>
                    <a:pt x="660" y="1460"/>
                  </a:cubicBezTo>
                  <a:cubicBezTo>
                    <a:pt x="659" y="1460"/>
                    <a:pt x="659" y="1461"/>
                    <a:pt x="658" y="1462"/>
                  </a:cubicBezTo>
                  <a:cubicBezTo>
                    <a:pt x="655" y="1466"/>
                    <a:pt x="652" y="1469"/>
                    <a:pt x="649" y="1473"/>
                  </a:cubicBezTo>
                  <a:cubicBezTo>
                    <a:pt x="798" y="1649"/>
                    <a:pt x="798" y="1649"/>
                    <a:pt x="798" y="1649"/>
                  </a:cubicBezTo>
                  <a:cubicBezTo>
                    <a:pt x="849" y="1595"/>
                    <a:pt x="849" y="1595"/>
                    <a:pt x="849" y="1595"/>
                  </a:cubicBezTo>
                  <a:cubicBezTo>
                    <a:pt x="700" y="1419"/>
                    <a:pt x="700" y="1419"/>
                    <a:pt x="700" y="1419"/>
                  </a:cubicBezTo>
                  <a:cubicBezTo>
                    <a:pt x="703" y="1415"/>
                    <a:pt x="706" y="1412"/>
                    <a:pt x="709" y="1408"/>
                  </a:cubicBezTo>
                  <a:cubicBezTo>
                    <a:pt x="710" y="1407"/>
                    <a:pt x="711" y="1406"/>
                    <a:pt x="711" y="1405"/>
                  </a:cubicBezTo>
                  <a:cubicBezTo>
                    <a:pt x="714" y="1403"/>
                    <a:pt x="716" y="1400"/>
                    <a:pt x="718" y="1397"/>
                  </a:cubicBezTo>
                  <a:cubicBezTo>
                    <a:pt x="719" y="1396"/>
                    <a:pt x="720" y="1396"/>
                    <a:pt x="720" y="1395"/>
                  </a:cubicBezTo>
                  <a:cubicBezTo>
                    <a:pt x="723" y="1392"/>
                    <a:pt x="726" y="1388"/>
                    <a:pt x="728" y="1385"/>
                  </a:cubicBezTo>
                  <a:cubicBezTo>
                    <a:pt x="729" y="1384"/>
                    <a:pt x="729" y="1383"/>
                    <a:pt x="730" y="1383"/>
                  </a:cubicBezTo>
                  <a:cubicBezTo>
                    <a:pt x="732" y="1380"/>
                    <a:pt x="734" y="1378"/>
                    <a:pt x="736" y="1375"/>
                  </a:cubicBezTo>
                  <a:cubicBezTo>
                    <a:pt x="737" y="1374"/>
                    <a:pt x="737" y="1373"/>
                    <a:pt x="738" y="1372"/>
                  </a:cubicBezTo>
                  <a:cubicBezTo>
                    <a:pt x="740" y="1369"/>
                    <a:pt x="743" y="1366"/>
                    <a:pt x="745" y="1363"/>
                  </a:cubicBezTo>
                  <a:cubicBezTo>
                    <a:pt x="745" y="1363"/>
                    <a:pt x="746" y="1362"/>
                    <a:pt x="746" y="1362"/>
                  </a:cubicBezTo>
                  <a:cubicBezTo>
                    <a:pt x="748" y="1359"/>
                    <a:pt x="750" y="1357"/>
                    <a:pt x="752" y="1354"/>
                  </a:cubicBezTo>
                  <a:cubicBezTo>
                    <a:pt x="752" y="1353"/>
                    <a:pt x="753" y="1352"/>
                    <a:pt x="753" y="1351"/>
                  </a:cubicBezTo>
                  <a:cubicBezTo>
                    <a:pt x="755" y="1349"/>
                    <a:pt x="757" y="1346"/>
                    <a:pt x="758" y="1344"/>
                  </a:cubicBezTo>
                  <a:cubicBezTo>
                    <a:pt x="759" y="1343"/>
                    <a:pt x="759" y="1343"/>
                    <a:pt x="759" y="1343"/>
                  </a:cubicBezTo>
                  <a:cubicBezTo>
                    <a:pt x="761" y="1340"/>
                    <a:pt x="763" y="1337"/>
                    <a:pt x="765" y="1334"/>
                  </a:cubicBezTo>
                  <a:cubicBezTo>
                    <a:pt x="765" y="1334"/>
                    <a:pt x="765" y="1334"/>
                    <a:pt x="765" y="1334"/>
                  </a:cubicBezTo>
                  <a:cubicBezTo>
                    <a:pt x="765" y="1333"/>
                    <a:pt x="766" y="1333"/>
                    <a:pt x="766" y="1332"/>
                  </a:cubicBezTo>
                  <a:cubicBezTo>
                    <a:pt x="767" y="1330"/>
                    <a:pt x="768" y="1329"/>
                    <a:pt x="769" y="1328"/>
                  </a:cubicBezTo>
                  <a:cubicBezTo>
                    <a:pt x="769" y="1327"/>
                    <a:pt x="770" y="1326"/>
                    <a:pt x="770" y="1325"/>
                  </a:cubicBezTo>
                  <a:cubicBezTo>
                    <a:pt x="771" y="1324"/>
                    <a:pt x="772" y="1322"/>
                    <a:pt x="773" y="1321"/>
                  </a:cubicBezTo>
                  <a:cubicBezTo>
                    <a:pt x="773" y="1320"/>
                    <a:pt x="774" y="1319"/>
                    <a:pt x="774" y="1318"/>
                  </a:cubicBezTo>
                  <a:cubicBezTo>
                    <a:pt x="775" y="1317"/>
                    <a:pt x="776" y="1316"/>
                    <a:pt x="776" y="1314"/>
                  </a:cubicBezTo>
                  <a:cubicBezTo>
                    <a:pt x="777" y="1314"/>
                    <a:pt x="777" y="1313"/>
                    <a:pt x="777" y="1312"/>
                  </a:cubicBezTo>
                  <a:cubicBezTo>
                    <a:pt x="778" y="1310"/>
                    <a:pt x="779" y="1308"/>
                    <a:pt x="780" y="1307"/>
                  </a:cubicBezTo>
                  <a:cubicBezTo>
                    <a:pt x="781" y="1305"/>
                    <a:pt x="782" y="1303"/>
                    <a:pt x="783" y="1301"/>
                  </a:cubicBezTo>
                  <a:cubicBezTo>
                    <a:pt x="783" y="1301"/>
                    <a:pt x="783" y="1301"/>
                    <a:pt x="783" y="1301"/>
                  </a:cubicBezTo>
                  <a:cubicBezTo>
                    <a:pt x="784" y="1299"/>
                    <a:pt x="785" y="1298"/>
                    <a:pt x="786" y="1296"/>
                  </a:cubicBezTo>
                  <a:cubicBezTo>
                    <a:pt x="786" y="1296"/>
                    <a:pt x="786" y="1296"/>
                    <a:pt x="786" y="1295"/>
                  </a:cubicBezTo>
                  <a:cubicBezTo>
                    <a:pt x="786" y="1295"/>
                    <a:pt x="786" y="1295"/>
                    <a:pt x="786" y="1295"/>
                  </a:cubicBezTo>
                  <a:cubicBezTo>
                    <a:pt x="787" y="1293"/>
                    <a:pt x="788" y="1290"/>
                    <a:pt x="789" y="1288"/>
                  </a:cubicBezTo>
                  <a:cubicBezTo>
                    <a:pt x="789" y="1288"/>
                    <a:pt x="789" y="1288"/>
                    <a:pt x="789" y="1288"/>
                  </a:cubicBezTo>
                  <a:cubicBezTo>
                    <a:pt x="791" y="1285"/>
                    <a:pt x="792" y="1282"/>
                    <a:pt x="793" y="1279"/>
                  </a:cubicBezTo>
                  <a:cubicBezTo>
                    <a:pt x="793" y="1279"/>
                    <a:pt x="793" y="1279"/>
                    <a:pt x="794" y="1279"/>
                  </a:cubicBezTo>
                  <a:cubicBezTo>
                    <a:pt x="795" y="1276"/>
                    <a:pt x="796" y="1273"/>
                    <a:pt x="798" y="1269"/>
                  </a:cubicBezTo>
                  <a:cubicBezTo>
                    <a:pt x="798" y="1269"/>
                    <a:pt x="798" y="1269"/>
                    <a:pt x="798" y="1269"/>
                  </a:cubicBezTo>
                  <a:cubicBezTo>
                    <a:pt x="799" y="1266"/>
                    <a:pt x="801" y="1263"/>
                    <a:pt x="802" y="1259"/>
                  </a:cubicBezTo>
                  <a:cubicBezTo>
                    <a:pt x="802" y="1259"/>
                    <a:pt x="802" y="1259"/>
                    <a:pt x="802" y="1259"/>
                  </a:cubicBezTo>
                  <a:cubicBezTo>
                    <a:pt x="804" y="1255"/>
                    <a:pt x="805" y="1252"/>
                    <a:pt x="807" y="1248"/>
                  </a:cubicBezTo>
                  <a:cubicBezTo>
                    <a:pt x="807" y="1248"/>
                    <a:pt x="807" y="1248"/>
                    <a:pt x="807" y="1247"/>
                  </a:cubicBezTo>
                  <a:cubicBezTo>
                    <a:pt x="809" y="1244"/>
                    <a:pt x="810" y="1240"/>
                    <a:pt x="812" y="1236"/>
                  </a:cubicBezTo>
                  <a:cubicBezTo>
                    <a:pt x="812" y="1236"/>
                    <a:pt x="812" y="1236"/>
                    <a:pt x="812" y="1236"/>
                  </a:cubicBezTo>
                  <a:cubicBezTo>
                    <a:pt x="814" y="1232"/>
                    <a:pt x="815" y="1228"/>
                    <a:pt x="817" y="1223"/>
                  </a:cubicBezTo>
                  <a:cubicBezTo>
                    <a:pt x="817" y="1223"/>
                    <a:pt x="817" y="1223"/>
                    <a:pt x="817" y="1222"/>
                  </a:cubicBezTo>
                  <a:cubicBezTo>
                    <a:pt x="819" y="1218"/>
                    <a:pt x="821" y="1214"/>
                    <a:pt x="822" y="1209"/>
                  </a:cubicBezTo>
                  <a:cubicBezTo>
                    <a:pt x="822" y="1209"/>
                    <a:pt x="822" y="1209"/>
                    <a:pt x="822" y="1209"/>
                  </a:cubicBezTo>
                  <a:cubicBezTo>
                    <a:pt x="822" y="1209"/>
                    <a:pt x="822" y="1209"/>
                    <a:pt x="822" y="1209"/>
                  </a:cubicBezTo>
                  <a:cubicBezTo>
                    <a:pt x="823" y="1207"/>
                    <a:pt x="824" y="1205"/>
                    <a:pt x="825" y="1202"/>
                  </a:cubicBezTo>
                  <a:cubicBezTo>
                    <a:pt x="825" y="1202"/>
                    <a:pt x="825" y="1201"/>
                    <a:pt x="825" y="1201"/>
                  </a:cubicBezTo>
                  <a:cubicBezTo>
                    <a:pt x="826" y="1198"/>
                    <a:pt x="827" y="1196"/>
                    <a:pt x="828" y="1193"/>
                  </a:cubicBezTo>
                  <a:cubicBezTo>
                    <a:pt x="828" y="1193"/>
                    <a:pt x="828" y="1193"/>
                    <a:pt x="828" y="1193"/>
                  </a:cubicBezTo>
                  <a:cubicBezTo>
                    <a:pt x="829" y="1191"/>
                    <a:pt x="830" y="1188"/>
                    <a:pt x="831" y="1186"/>
                  </a:cubicBezTo>
                  <a:cubicBezTo>
                    <a:pt x="831" y="1185"/>
                    <a:pt x="831" y="1184"/>
                    <a:pt x="831" y="1184"/>
                  </a:cubicBezTo>
                  <a:cubicBezTo>
                    <a:pt x="832" y="1181"/>
                    <a:pt x="833" y="1179"/>
                    <a:pt x="833" y="1177"/>
                  </a:cubicBezTo>
                  <a:cubicBezTo>
                    <a:pt x="834" y="1177"/>
                    <a:pt x="834" y="1176"/>
                    <a:pt x="834" y="1176"/>
                  </a:cubicBezTo>
                  <a:cubicBezTo>
                    <a:pt x="835" y="1173"/>
                    <a:pt x="836" y="1171"/>
                    <a:pt x="836" y="1168"/>
                  </a:cubicBezTo>
                  <a:cubicBezTo>
                    <a:pt x="837" y="1167"/>
                    <a:pt x="837" y="1167"/>
                    <a:pt x="837" y="1166"/>
                  </a:cubicBezTo>
                  <a:cubicBezTo>
                    <a:pt x="838" y="1164"/>
                    <a:pt x="838" y="1162"/>
                    <a:pt x="839" y="1159"/>
                  </a:cubicBezTo>
                  <a:cubicBezTo>
                    <a:pt x="839" y="1159"/>
                    <a:pt x="839" y="1158"/>
                    <a:pt x="840" y="1158"/>
                  </a:cubicBezTo>
                  <a:cubicBezTo>
                    <a:pt x="840" y="1155"/>
                    <a:pt x="841" y="1152"/>
                    <a:pt x="842" y="1149"/>
                  </a:cubicBezTo>
                  <a:cubicBezTo>
                    <a:pt x="842" y="1149"/>
                    <a:pt x="842" y="1148"/>
                    <a:pt x="843" y="1148"/>
                  </a:cubicBezTo>
                  <a:cubicBezTo>
                    <a:pt x="843" y="1145"/>
                    <a:pt x="844" y="1143"/>
                    <a:pt x="845" y="1141"/>
                  </a:cubicBezTo>
                  <a:cubicBezTo>
                    <a:pt x="845" y="1140"/>
                    <a:pt x="845" y="1140"/>
                    <a:pt x="845" y="1139"/>
                  </a:cubicBezTo>
                  <a:cubicBezTo>
                    <a:pt x="845" y="1139"/>
                    <a:pt x="845" y="1139"/>
                    <a:pt x="845" y="1139"/>
                  </a:cubicBezTo>
                  <a:cubicBezTo>
                    <a:pt x="846" y="1134"/>
                    <a:pt x="848" y="1129"/>
                    <a:pt x="849" y="1124"/>
                  </a:cubicBezTo>
                  <a:cubicBezTo>
                    <a:pt x="849" y="1124"/>
                    <a:pt x="849" y="1124"/>
                    <a:pt x="849" y="1124"/>
                  </a:cubicBezTo>
                  <a:cubicBezTo>
                    <a:pt x="850" y="1119"/>
                    <a:pt x="852" y="1114"/>
                    <a:pt x="853" y="1109"/>
                  </a:cubicBezTo>
                  <a:cubicBezTo>
                    <a:pt x="853" y="1108"/>
                    <a:pt x="853" y="1108"/>
                    <a:pt x="853" y="1108"/>
                  </a:cubicBezTo>
                  <a:cubicBezTo>
                    <a:pt x="854" y="1103"/>
                    <a:pt x="855" y="1098"/>
                    <a:pt x="857" y="1093"/>
                  </a:cubicBezTo>
                  <a:cubicBezTo>
                    <a:pt x="857" y="1092"/>
                    <a:pt x="857" y="1092"/>
                    <a:pt x="857" y="1091"/>
                  </a:cubicBezTo>
                  <a:cubicBezTo>
                    <a:pt x="858" y="1086"/>
                    <a:pt x="859" y="1081"/>
                    <a:pt x="860" y="1076"/>
                  </a:cubicBezTo>
                  <a:cubicBezTo>
                    <a:pt x="860" y="1076"/>
                    <a:pt x="860" y="1076"/>
                    <a:pt x="860" y="1075"/>
                  </a:cubicBezTo>
                  <a:cubicBezTo>
                    <a:pt x="860" y="1075"/>
                    <a:pt x="860" y="1075"/>
                    <a:pt x="860" y="1075"/>
                  </a:cubicBezTo>
                  <a:cubicBezTo>
                    <a:pt x="861" y="1071"/>
                    <a:pt x="862" y="1067"/>
                    <a:pt x="863" y="1062"/>
                  </a:cubicBezTo>
                  <a:cubicBezTo>
                    <a:pt x="863" y="1062"/>
                    <a:pt x="863" y="1061"/>
                    <a:pt x="863" y="1061"/>
                  </a:cubicBezTo>
                  <a:cubicBezTo>
                    <a:pt x="864" y="1056"/>
                    <a:pt x="865" y="1052"/>
                    <a:pt x="865" y="1048"/>
                  </a:cubicBezTo>
                  <a:cubicBezTo>
                    <a:pt x="866" y="1047"/>
                    <a:pt x="866" y="1047"/>
                    <a:pt x="866" y="1046"/>
                  </a:cubicBezTo>
                  <a:cubicBezTo>
                    <a:pt x="866" y="1042"/>
                    <a:pt x="867" y="1037"/>
                    <a:pt x="868" y="1033"/>
                  </a:cubicBezTo>
                  <a:cubicBezTo>
                    <a:pt x="868" y="1032"/>
                    <a:pt x="868" y="1032"/>
                    <a:pt x="868" y="1031"/>
                  </a:cubicBezTo>
                  <a:cubicBezTo>
                    <a:pt x="869" y="1027"/>
                    <a:pt x="869" y="1022"/>
                    <a:pt x="870" y="1018"/>
                  </a:cubicBezTo>
                  <a:cubicBezTo>
                    <a:pt x="870" y="1018"/>
                    <a:pt x="870" y="1017"/>
                    <a:pt x="870" y="1017"/>
                  </a:cubicBezTo>
                  <a:cubicBezTo>
                    <a:pt x="870" y="1017"/>
                    <a:pt x="870" y="1016"/>
                    <a:pt x="870" y="1016"/>
                  </a:cubicBezTo>
                  <a:cubicBezTo>
                    <a:pt x="871" y="1012"/>
                    <a:pt x="871" y="1008"/>
                    <a:pt x="872" y="1004"/>
                  </a:cubicBezTo>
                  <a:cubicBezTo>
                    <a:pt x="872" y="1004"/>
                    <a:pt x="872" y="1004"/>
                    <a:pt x="872" y="1003"/>
                  </a:cubicBezTo>
                  <a:cubicBezTo>
                    <a:pt x="872" y="999"/>
                    <a:pt x="873" y="995"/>
                    <a:pt x="873" y="991"/>
                  </a:cubicBezTo>
                  <a:cubicBezTo>
                    <a:pt x="873" y="991"/>
                    <a:pt x="873" y="990"/>
                    <a:pt x="873" y="989"/>
                  </a:cubicBezTo>
                  <a:cubicBezTo>
                    <a:pt x="874" y="985"/>
                    <a:pt x="874" y="981"/>
                    <a:pt x="874" y="977"/>
                  </a:cubicBezTo>
                  <a:cubicBezTo>
                    <a:pt x="875" y="976"/>
                    <a:pt x="875" y="975"/>
                    <a:pt x="875" y="975"/>
                  </a:cubicBezTo>
                  <a:cubicBezTo>
                    <a:pt x="875" y="971"/>
                    <a:pt x="875" y="967"/>
                    <a:pt x="876" y="963"/>
                  </a:cubicBezTo>
                  <a:cubicBezTo>
                    <a:pt x="876" y="963"/>
                    <a:pt x="876" y="962"/>
                    <a:pt x="876" y="962"/>
                  </a:cubicBezTo>
                  <a:cubicBezTo>
                    <a:pt x="876" y="962"/>
                    <a:pt x="876" y="962"/>
                    <a:pt x="876" y="962"/>
                  </a:cubicBezTo>
                  <a:cubicBezTo>
                    <a:pt x="876" y="953"/>
                    <a:pt x="877" y="945"/>
                    <a:pt x="877" y="936"/>
                  </a:cubicBezTo>
                  <a:cubicBezTo>
                    <a:pt x="877" y="936"/>
                    <a:pt x="877" y="936"/>
                    <a:pt x="877" y="936"/>
                  </a:cubicBezTo>
                  <a:close/>
                </a:path>
              </a:pathLst>
            </a:custGeom>
            <a:solidFill>
              <a:srgbClr val="FFAE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29" name="Freeform 11">
              <a:extLst>
                <a:ext uri="{FF2B5EF4-FFF2-40B4-BE49-F238E27FC236}">
                  <a16:creationId xmlns:a16="http://schemas.microsoft.com/office/drawing/2014/main" id="{7DDC415D-63E3-4EA8-BCE8-9E1FCEFA21FC}"/>
                </a:ext>
              </a:extLst>
            </p:cNvPr>
            <p:cNvSpPr>
              <a:spLocks/>
            </p:cNvSpPr>
            <p:nvPr/>
          </p:nvSpPr>
          <p:spPr bwMode="auto">
            <a:xfrm>
              <a:off x="2346" y="618"/>
              <a:ext cx="3194" cy="2923"/>
            </a:xfrm>
            <a:custGeom>
              <a:avLst/>
              <a:gdLst>
                <a:gd name="T0" fmla="*/ 955 w 1952"/>
                <a:gd name="T1" fmla="*/ 1 h 1787"/>
                <a:gd name="T2" fmla="*/ 1481 w 1952"/>
                <a:gd name="T3" fmla="*/ 262 h 1787"/>
                <a:gd name="T4" fmla="*/ 1675 w 1952"/>
                <a:gd name="T5" fmla="*/ 1306 h 1787"/>
                <a:gd name="T6" fmla="*/ 1595 w 1952"/>
                <a:gd name="T7" fmla="*/ 1418 h 1787"/>
                <a:gd name="T8" fmla="*/ 1744 w 1952"/>
                <a:gd name="T9" fmla="*/ 1595 h 1787"/>
                <a:gd name="T10" fmla="*/ 1519 w 1952"/>
                <a:gd name="T11" fmla="*/ 1787 h 1787"/>
                <a:gd name="T12" fmla="*/ 1366 w 1952"/>
                <a:gd name="T13" fmla="*/ 1605 h 1787"/>
                <a:gd name="T14" fmla="*/ 1104 w 1952"/>
                <a:gd name="T15" fmla="*/ 1696 h 1787"/>
                <a:gd name="T16" fmla="*/ 859 w 1952"/>
                <a:gd name="T17" fmla="*/ 1697 h 1787"/>
                <a:gd name="T18" fmla="*/ 452 w 1952"/>
                <a:gd name="T19" fmla="*/ 1571 h 1787"/>
                <a:gd name="T20" fmla="*/ 273 w 1952"/>
                <a:gd name="T21" fmla="*/ 1453 h 1787"/>
                <a:gd name="T22" fmla="*/ 281 w 1952"/>
                <a:gd name="T23" fmla="*/ 1506 h 1787"/>
                <a:gd name="T24" fmla="*/ 136 w 1952"/>
                <a:gd name="T25" fmla="*/ 1628 h 1787"/>
                <a:gd name="T26" fmla="*/ 3 w 1952"/>
                <a:gd name="T27" fmla="*/ 1474 h 1787"/>
                <a:gd name="T28" fmla="*/ 148 w 1952"/>
                <a:gd name="T29" fmla="*/ 1353 h 1787"/>
                <a:gd name="T30" fmla="*/ 182 w 1952"/>
                <a:gd name="T31" fmla="*/ 1361 h 1787"/>
                <a:gd name="T32" fmla="*/ 73 w 1952"/>
                <a:gd name="T33" fmla="*/ 1203 h 1787"/>
                <a:gd name="T34" fmla="*/ 231 w 1952"/>
                <a:gd name="T35" fmla="*/ 1070 h 1787"/>
                <a:gd name="T36" fmla="*/ 819 w 1952"/>
                <a:gd name="T37" fmla="*/ 1412 h 1787"/>
                <a:gd name="T38" fmla="*/ 1162 w 1952"/>
                <a:gd name="T39" fmla="*/ 1368 h 1787"/>
                <a:gd name="T40" fmla="*/ 620 w 1952"/>
                <a:gd name="T41" fmla="*/ 743 h 1787"/>
                <a:gd name="T42" fmla="*/ 447 w 1952"/>
                <a:gd name="T43" fmla="*/ 890 h 1787"/>
                <a:gd name="T44" fmla="*/ 210 w 1952"/>
                <a:gd name="T45" fmla="*/ 618 h 1787"/>
                <a:gd name="T46" fmla="*/ 664 w 1952"/>
                <a:gd name="T47" fmla="*/ 250 h 1787"/>
                <a:gd name="T48" fmla="*/ 710 w 1952"/>
                <a:gd name="T49" fmla="*/ 257 h 1787"/>
                <a:gd name="T50" fmla="*/ 937 w 1952"/>
                <a:gd name="T51" fmla="*/ 218 h 1787"/>
                <a:gd name="T52" fmla="*/ 1071 w 1952"/>
                <a:gd name="T53" fmla="*/ 360 h 1787"/>
                <a:gd name="T54" fmla="*/ 843 w 1952"/>
                <a:gd name="T55" fmla="*/ 559 h 1787"/>
                <a:gd name="T56" fmla="*/ 1388 w 1952"/>
                <a:gd name="T57" fmla="*/ 1175 h 1787"/>
                <a:gd name="T58" fmla="*/ 1484 w 1952"/>
                <a:gd name="T59" fmla="*/ 869 h 1787"/>
                <a:gd name="T60" fmla="*/ 946 w 1952"/>
                <a:gd name="T61" fmla="*/ 0 h 1787"/>
                <a:gd name="T62" fmla="*/ 955 w 1952"/>
                <a:gd name="T63" fmla="*/ 1 h 1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52" h="1787">
                  <a:moveTo>
                    <a:pt x="955" y="1"/>
                  </a:moveTo>
                  <a:cubicBezTo>
                    <a:pt x="1262" y="36"/>
                    <a:pt x="1470" y="250"/>
                    <a:pt x="1481" y="262"/>
                  </a:cubicBezTo>
                  <a:cubicBezTo>
                    <a:pt x="1952" y="737"/>
                    <a:pt x="1722" y="1210"/>
                    <a:pt x="1675" y="1306"/>
                  </a:cubicBezTo>
                  <a:cubicBezTo>
                    <a:pt x="1662" y="1334"/>
                    <a:pt x="1635" y="1374"/>
                    <a:pt x="1595" y="1418"/>
                  </a:cubicBezTo>
                  <a:cubicBezTo>
                    <a:pt x="1744" y="1595"/>
                    <a:pt x="1744" y="1595"/>
                    <a:pt x="1744" y="1595"/>
                  </a:cubicBezTo>
                  <a:cubicBezTo>
                    <a:pt x="1519" y="1787"/>
                    <a:pt x="1519" y="1787"/>
                    <a:pt x="1519" y="1787"/>
                  </a:cubicBezTo>
                  <a:cubicBezTo>
                    <a:pt x="1366" y="1605"/>
                    <a:pt x="1366" y="1605"/>
                    <a:pt x="1366" y="1605"/>
                  </a:cubicBezTo>
                  <a:cubicBezTo>
                    <a:pt x="1288" y="1650"/>
                    <a:pt x="1200" y="1684"/>
                    <a:pt x="1104" y="1696"/>
                  </a:cubicBezTo>
                  <a:cubicBezTo>
                    <a:pt x="1015" y="1706"/>
                    <a:pt x="935" y="1706"/>
                    <a:pt x="859" y="1697"/>
                  </a:cubicBezTo>
                  <a:cubicBezTo>
                    <a:pt x="711" y="1680"/>
                    <a:pt x="582" y="1631"/>
                    <a:pt x="452" y="1571"/>
                  </a:cubicBezTo>
                  <a:cubicBezTo>
                    <a:pt x="383" y="1540"/>
                    <a:pt x="323" y="1498"/>
                    <a:pt x="273" y="1453"/>
                  </a:cubicBezTo>
                  <a:cubicBezTo>
                    <a:pt x="279" y="1470"/>
                    <a:pt x="282" y="1488"/>
                    <a:pt x="281" y="1506"/>
                  </a:cubicBezTo>
                  <a:cubicBezTo>
                    <a:pt x="278" y="1582"/>
                    <a:pt x="213" y="1637"/>
                    <a:pt x="136" y="1628"/>
                  </a:cubicBezTo>
                  <a:cubicBezTo>
                    <a:pt x="59" y="1619"/>
                    <a:pt x="0" y="1550"/>
                    <a:pt x="3" y="1474"/>
                  </a:cubicBezTo>
                  <a:cubicBezTo>
                    <a:pt x="6" y="1398"/>
                    <a:pt x="71" y="1344"/>
                    <a:pt x="148" y="1353"/>
                  </a:cubicBezTo>
                  <a:cubicBezTo>
                    <a:pt x="160" y="1354"/>
                    <a:pt x="171" y="1357"/>
                    <a:pt x="182" y="1361"/>
                  </a:cubicBezTo>
                  <a:cubicBezTo>
                    <a:pt x="110" y="1276"/>
                    <a:pt x="75" y="1207"/>
                    <a:pt x="73" y="1203"/>
                  </a:cubicBezTo>
                  <a:cubicBezTo>
                    <a:pt x="74" y="1202"/>
                    <a:pt x="101" y="1178"/>
                    <a:pt x="231" y="1070"/>
                  </a:cubicBezTo>
                  <a:cubicBezTo>
                    <a:pt x="438" y="1310"/>
                    <a:pt x="650" y="1393"/>
                    <a:pt x="819" y="1412"/>
                  </a:cubicBezTo>
                  <a:cubicBezTo>
                    <a:pt x="1021" y="1436"/>
                    <a:pt x="1155" y="1371"/>
                    <a:pt x="1162" y="1368"/>
                  </a:cubicBezTo>
                  <a:cubicBezTo>
                    <a:pt x="620" y="743"/>
                    <a:pt x="620" y="743"/>
                    <a:pt x="620" y="743"/>
                  </a:cubicBezTo>
                  <a:cubicBezTo>
                    <a:pt x="447" y="890"/>
                    <a:pt x="447" y="890"/>
                    <a:pt x="447" y="890"/>
                  </a:cubicBezTo>
                  <a:cubicBezTo>
                    <a:pt x="210" y="618"/>
                    <a:pt x="210" y="618"/>
                    <a:pt x="210" y="618"/>
                  </a:cubicBezTo>
                  <a:cubicBezTo>
                    <a:pt x="211" y="618"/>
                    <a:pt x="229" y="609"/>
                    <a:pt x="664" y="250"/>
                  </a:cubicBezTo>
                  <a:cubicBezTo>
                    <a:pt x="680" y="253"/>
                    <a:pt x="695" y="255"/>
                    <a:pt x="710" y="257"/>
                  </a:cubicBezTo>
                  <a:cubicBezTo>
                    <a:pt x="875" y="276"/>
                    <a:pt x="934" y="221"/>
                    <a:pt x="937" y="218"/>
                  </a:cubicBezTo>
                  <a:cubicBezTo>
                    <a:pt x="1071" y="360"/>
                    <a:pt x="1071" y="360"/>
                    <a:pt x="1071" y="360"/>
                  </a:cubicBezTo>
                  <a:cubicBezTo>
                    <a:pt x="843" y="559"/>
                    <a:pt x="843" y="559"/>
                    <a:pt x="843" y="559"/>
                  </a:cubicBezTo>
                  <a:cubicBezTo>
                    <a:pt x="866" y="586"/>
                    <a:pt x="1312" y="1093"/>
                    <a:pt x="1388" y="1175"/>
                  </a:cubicBezTo>
                  <a:cubicBezTo>
                    <a:pt x="1457" y="1106"/>
                    <a:pt x="1483" y="881"/>
                    <a:pt x="1484" y="869"/>
                  </a:cubicBezTo>
                  <a:cubicBezTo>
                    <a:pt x="1530" y="529"/>
                    <a:pt x="1258" y="194"/>
                    <a:pt x="946" y="0"/>
                  </a:cubicBezTo>
                  <a:cubicBezTo>
                    <a:pt x="949" y="0"/>
                    <a:pt x="952" y="1"/>
                    <a:pt x="955" y="1"/>
                  </a:cubicBezTo>
                  <a:close/>
                </a:path>
              </a:pathLst>
            </a:custGeom>
            <a:solidFill>
              <a:srgbClr val="FFD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130" name="文本框 129">
            <a:extLst>
              <a:ext uri="{FF2B5EF4-FFF2-40B4-BE49-F238E27FC236}">
                <a16:creationId xmlns:a16="http://schemas.microsoft.com/office/drawing/2014/main" id="{F4D1465A-F87A-4594-AAF4-6AB6FFEB53A5}"/>
              </a:ext>
            </a:extLst>
          </p:cNvPr>
          <p:cNvSpPr txBox="1"/>
          <p:nvPr/>
        </p:nvSpPr>
        <p:spPr>
          <a:xfrm>
            <a:off x="623392" y="4724090"/>
            <a:ext cx="3228823" cy="1161985"/>
          </a:xfrm>
          <a:prstGeom prst="rect">
            <a:avLst/>
          </a:prstGeom>
          <a:noFill/>
        </p:spPr>
        <p:txBody>
          <a:bodyPr wrap="square">
            <a:spAutoFit/>
          </a:bodyPr>
          <a:lstStyle/>
          <a:p>
            <a:pPr>
              <a:lnSpc>
                <a:spcPct val="150000"/>
              </a:lnSpc>
            </a:pPr>
            <a:r>
              <a:rPr lang="zh-CN" altLang="en-US" sz="1600" spc="130" dirty="0">
                <a:cs typeface="+mn-ea"/>
                <a:sym typeface="+mn-lt"/>
              </a:rPr>
              <a:t>请替换文字内容复制你的内容到此请替换文字内容复制你的内容到此</a:t>
            </a:r>
            <a:endParaRPr lang="en-US" altLang="zh-CN" sz="1600" spc="130" dirty="0">
              <a:cs typeface="+mn-ea"/>
              <a:sym typeface="+mn-lt"/>
            </a:endParaRPr>
          </a:p>
        </p:txBody>
      </p:sp>
      <p:sp>
        <p:nvSpPr>
          <p:cNvPr id="133" name="矩形 132">
            <a:extLst>
              <a:ext uri="{FF2B5EF4-FFF2-40B4-BE49-F238E27FC236}">
                <a16:creationId xmlns:a16="http://schemas.microsoft.com/office/drawing/2014/main" id="{5850E0B0-0A2D-4217-AA4F-32106D59DE8F}"/>
              </a:ext>
            </a:extLst>
          </p:cNvPr>
          <p:cNvSpPr/>
          <p:nvPr/>
        </p:nvSpPr>
        <p:spPr>
          <a:xfrm>
            <a:off x="4526355" y="3881509"/>
            <a:ext cx="3228823" cy="697169"/>
          </a:xfrm>
          <a:prstGeom prst="rect">
            <a:avLst/>
          </a:prstGeom>
          <a:gradFill flip="none" rotWithShape="1">
            <a:gsLst>
              <a:gs pos="0">
                <a:schemeClr val="accent1"/>
              </a:gs>
              <a:gs pos="100000">
                <a:schemeClr val="accent2"/>
              </a:gs>
            </a:gsLst>
            <a:lin ang="0" scaled="1"/>
            <a:tileRect/>
          </a:gradFill>
          <a:ln>
            <a:noFill/>
          </a:ln>
          <a:effectLst>
            <a:outerShdw blurRad="101600" dist="38100" dir="5400000" sx="102000" sy="102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4" name="矩形 133">
            <a:extLst>
              <a:ext uri="{FF2B5EF4-FFF2-40B4-BE49-F238E27FC236}">
                <a16:creationId xmlns:a16="http://schemas.microsoft.com/office/drawing/2014/main" id="{6BD54F07-6FB1-4499-A5A7-25FD9603C941}"/>
              </a:ext>
            </a:extLst>
          </p:cNvPr>
          <p:cNvSpPr>
            <a:spLocks noChangeArrowheads="1"/>
          </p:cNvSpPr>
          <p:nvPr/>
        </p:nvSpPr>
        <p:spPr bwMode="auto">
          <a:xfrm>
            <a:off x="5267496" y="3947300"/>
            <a:ext cx="2396772" cy="574755"/>
          </a:xfrm>
          <a:prstGeom prst="rect">
            <a:avLst/>
          </a:prstGeom>
          <a:noFill/>
          <a:ln w="9525">
            <a:noFill/>
            <a:miter lim="800000"/>
          </a:ln>
        </p:spPr>
        <p:txBody>
          <a:bodyPr wrap="none" lIns="91421" tIns="45711" rIns="91421" bIns="45711">
            <a:noAutofit/>
          </a:bodyPr>
          <a:lstStyle/>
          <a:p>
            <a:pPr algn="just">
              <a:lnSpc>
                <a:spcPct val="120000"/>
              </a:lnSpc>
            </a:pPr>
            <a:r>
              <a:rPr lang="zh-CN" altLang="en-US" sz="2800" b="1" dirty="0">
                <a:solidFill>
                  <a:schemeClr val="bg1"/>
                </a:solidFill>
                <a:cs typeface="+mn-ea"/>
                <a:sym typeface="+mn-lt"/>
              </a:rPr>
              <a:t>在此添加标题</a:t>
            </a:r>
            <a:endParaRPr lang="en-US" altLang="zh-CN" sz="2800" b="1" dirty="0">
              <a:solidFill>
                <a:schemeClr val="bg1"/>
              </a:solidFill>
              <a:cs typeface="+mn-ea"/>
              <a:sym typeface="+mn-lt"/>
            </a:endParaRPr>
          </a:p>
        </p:txBody>
      </p:sp>
      <p:grpSp>
        <p:nvGrpSpPr>
          <p:cNvPr id="135" name="Group 4">
            <a:extLst>
              <a:ext uri="{FF2B5EF4-FFF2-40B4-BE49-F238E27FC236}">
                <a16:creationId xmlns:a16="http://schemas.microsoft.com/office/drawing/2014/main" id="{0C848E89-F90D-464B-8F90-06E26020C36C}"/>
              </a:ext>
            </a:extLst>
          </p:cNvPr>
          <p:cNvGrpSpPr>
            <a:grpSpLocks noChangeAspect="1"/>
          </p:cNvGrpSpPr>
          <p:nvPr/>
        </p:nvGrpSpPr>
        <p:grpSpPr bwMode="auto">
          <a:xfrm>
            <a:off x="4346335" y="3668100"/>
            <a:ext cx="913867" cy="861222"/>
            <a:chOff x="2346" y="531"/>
            <a:chExt cx="3194" cy="3010"/>
          </a:xfrm>
        </p:grpSpPr>
        <p:sp>
          <p:nvSpPr>
            <p:cNvPr id="137" name="Freeform 5">
              <a:extLst>
                <a:ext uri="{FF2B5EF4-FFF2-40B4-BE49-F238E27FC236}">
                  <a16:creationId xmlns:a16="http://schemas.microsoft.com/office/drawing/2014/main" id="{B3EC1C0E-DE11-4034-8A81-0A982A18017D}"/>
                </a:ext>
              </a:extLst>
            </p:cNvPr>
            <p:cNvSpPr>
              <a:spLocks/>
            </p:cNvSpPr>
            <p:nvPr/>
          </p:nvSpPr>
          <p:spPr bwMode="auto">
            <a:xfrm>
              <a:off x="2747" y="2908"/>
              <a:ext cx="141" cy="310"/>
            </a:xfrm>
            <a:custGeom>
              <a:avLst/>
              <a:gdLst>
                <a:gd name="T0" fmla="*/ 86 w 86"/>
                <a:gd name="T1" fmla="*/ 39 h 190"/>
                <a:gd name="T2" fmla="*/ 85 w 86"/>
                <a:gd name="T3" fmla="*/ 31 h 190"/>
                <a:gd name="T4" fmla="*/ 85 w 86"/>
                <a:gd name="T5" fmla="*/ 29 h 190"/>
                <a:gd name="T6" fmla="*/ 83 w 86"/>
                <a:gd name="T7" fmla="*/ 21 h 190"/>
                <a:gd name="T8" fmla="*/ 81 w 86"/>
                <a:gd name="T9" fmla="*/ 12 h 190"/>
                <a:gd name="T10" fmla="*/ 81 w 86"/>
                <a:gd name="T11" fmla="*/ 10 h 190"/>
                <a:gd name="T12" fmla="*/ 78 w 86"/>
                <a:gd name="T13" fmla="*/ 1 h 190"/>
                <a:gd name="T14" fmla="*/ 27 w 86"/>
                <a:gd name="T15" fmla="*/ 55 h 190"/>
                <a:gd name="T16" fmla="*/ 30 w 86"/>
                <a:gd name="T17" fmla="*/ 64 h 190"/>
                <a:gd name="T18" fmla="*/ 32 w 86"/>
                <a:gd name="T19" fmla="*/ 75 h 190"/>
                <a:gd name="T20" fmla="*/ 34 w 86"/>
                <a:gd name="T21" fmla="*/ 83 h 190"/>
                <a:gd name="T22" fmla="*/ 34 w 86"/>
                <a:gd name="T23" fmla="*/ 92 h 190"/>
                <a:gd name="T24" fmla="*/ 35 w 86"/>
                <a:gd name="T25" fmla="*/ 101 h 190"/>
                <a:gd name="T26" fmla="*/ 34 w 86"/>
                <a:gd name="T27" fmla="*/ 112 h 190"/>
                <a:gd name="T28" fmla="*/ 34 w 86"/>
                <a:gd name="T29" fmla="*/ 120 h 190"/>
                <a:gd name="T30" fmla="*/ 32 w 86"/>
                <a:gd name="T31" fmla="*/ 129 h 190"/>
                <a:gd name="T32" fmla="*/ 30 w 86"/>
                <a:gd name="T33" fmla="*/ 139 h 190"/>
                <a:gd name="T34" fmla="*/ 27 w 86"/>
                <a:gd name="T35" fmla="*/ 148 h 190"/>
                <a:gd name="T36" fmla="*/ 24 w 86"/>
                <a:gd name="T37" fmla="*/ 154 h 190"/>
                <a:gd name="T38" fmla="*/ 22 w 86"/>
                <a:gd name="T39" fmla="*/ 159 h 190"/>
                <a:gd name="T40" fmla="*/ 18 w 86"/>
                <a:gd name="T41" fmla="*/ 166 h 190"/>
                <a:gd name="T42" fmla="*/ 15 w 86"/>
                <a:gd name="T43" fmla="*/ 172 h 190"/>
                <a:gd name="T44" fmla="*/ 11 w 86"/>
                <a:gd name="T45" fmla="*/ 177 h 190"/>
                <a:gd name="T46" fmla="*/ 8 w 86"/>
                <a:gd name="T47" fmla="*/ 181 h 190"/>
                <a:gd name="T48" fmla="*/ 4 w 86"/>
                <a:gd name="T49" fmla="*/ 186 h 190"/>
                <a:gd name="T50" fmla="*/ 52 w 86"/>
                <a:gd name="T51" fmla="*/ 136 h 190"/>
                <a:gd name="T52" fmla="*/ 57 w 86"/>
                <a:gd name="T53" fmla="*/ 130 h 190"/>
                <a:gd name="T54" fmla="*/ 60 w 86"/>
                <a:gd name="T55" fmla="*/ 125 h 190"/>
                <a:gd name="T56" fmla="*/ 64 w 86"/>
                <a:gd name="T57" fmla="*/ 121 h 190"/>
                <a:gd name="T58" fmla="*/ 66 w 86"/>
                <a:gd name="T59" fmla="*/ 117 h 190"/>
                <a:gd name="T60" fmla="*/ 69 w 86"/>
                <a:gd name="T61" fmla="*/ 112 h 190"/>
                <a:gd name="T62" fmla="*/ 73 w 86"/>
                <a:gd name="T63" fmla="*/ 105 h 190"/>
                <a:gd name="T64" fmla="*/ 73 w 86"/>
                <a:gd name="T65" fmla="*/ 104 h 190"/>
                <a:gd name="T66" fmla="*/ 76 w 86"/>
                <a:gd name="T67" fmla="*/ 99 h 190"/>
                <a:gd name="T68" fmla="*/ 78 w 86"/>
                <a:gd name="T69" fmla="*/ 93 h 190"/>
                <a:gd name="T70" fmla="*/ 81 w 86"/>
                <a:gd name="T71" fmla="*/ 84 h 190"/>
                <a:gd name="T72" fmla="*/ 81 w 86"/>
                <a:gd name="T73" fmla="*/ 83 h 190"/>
                <a:gd name="T74" fmla="*/ 83 w 86"/>
                <a:gd name="T75" fmla="*/ 74 h 190"/>
                <a:gd name="T76" fmla="*/ 85 w 86"/>
                <a:gd name="T77" fmla="*/ 66 h 190"/>
                <a:gd name="T78" fmla="*/ 85 w 86"/>
                <a:gd name="T79" fmla="*/ 65 h 190"/>
                <a:gd name="T80" fmla="*/ 86 w 86"/>
                <a:gd name="T81" fmla="*/ 57 h 190"/>
                <a:gd name="T82" fmla="*/ 86 w 86"/>
                <a:gd name="T83" fmla="*/ 48 h 190"/>
                <a:gd name="T84" fmla="*/ 86 w 86"/>
                <a:gd name="T85" fmla="*/ 3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6" h="190">
                  <a:moveTo>
                    <a:pt x="86" y="39"/>
                  </a:moveTo>
                  <a:cubicBezTo>
                    <a:pt x="86" y="39"/>
                    <a:pt x="86" y="39"/>
                    <a:pt x="86" y="39"/>
                  </a:cubicBezTo>
                  <a:cubicBezTo>
                    <a:pt x="86" y="39"/>
                    <a:pt x="86" y="38"/>
                    <a:pt x="86" y="38"/>
                  </a:cubicBezTo>
                  <a:cubicBezTo>
                    <a:pt x="85" y="36"/>
                    <a:pt x="85" y="33"/>
                    <a:pt x="85" y="31"/>
                  </a:cubicBezTo>
                  <a:cubicBezTo>
                    <a:pt x="85" y="31"/>
                    <a:pt x="85" y="30"/>
                    <a:pt x="85" y="30"/>
                  </a:cubicBezTo>
                  <a:cubicBezTo>
                    <a:pt x="85" y="30"/>
                    <a:pt x="85" y="29"/>
                    <a:pt x="85" y="29"/>
                  </a:cubicBezTo>
                  <a:cubicBezTo>
                    <a:pt x="84" y="27"/>
                    <a:pt x="84" y="24"/>
                    <a:pt x="84" y="22"/>
                  </a:cubicBezTo>
                  <a:cubicBezTo>
                    <a:pt x="83" y="22"/>
                    <a:pt x="83" y="21"/>
                    <a:pt x="83" y="21"/>
                  </a:cubicBezTo>
                  <a:cubicBezTo>
                    <a:pt x="83" y="21"/>
                    <a:pt x="83" y="21"/>
                    <a:pt x="83" y="20"/>
                  </a:cubicBezTo>
                  <a:cubicBezTo>
                    <a:pt x="83" y="18"/>
                    <a:pt x="82" y="15"/>
                    <a:pt x="81" y="12"/>
                  </a:cubicBezTo>
                  <a:cubicBezTo>
                    <a:pt x="81" y="12"/>
                    <a:pt x="81" y="12"/>
                    <a:pt x="81" y="11"/>
                  </a:cubicBezTo>
                  <a:cubicBezTo>
                    <a:pt x="81" y="11"/>
                    <a:pt x="81" y="11"/>
                    <a:pt x="81" y="10"/>
                  </a:cubicBezTo>
                  <a:cubicBezTo>
                    <a:pt x="80" y="7"/>
                    <a:pt x="79" y="4"/>
                    <a:pt x="78" y="1"/>
                  </a:cubicBezTo>
                  <a:cubicBezTo>
                    <a:pt x="78" y="1"/>
                    <a:pt x="78" y="1"/>
                    <a:pt x="78" y="1"/>
                  </a:cubicBezTo>
                  <a:cubicBezTo>
                    <a:pt x="78" y="1"/>
                    <a:pt x="78" y="1"/>
                    <a:pt x="78" y="0"/>
                  </a:cubicBezTo>
                  <a:cubicBezTo>
                    <a:pt x="27" y="55"/>
                    <a:pt x="27" y="55"/>
                    <a:pt x="27" y="55"/>
                  </a:cubicBezTo>
                  <a:cubicBezTo>
                    <a:pt x="27" y="55"/>
                    <a:pt x="27" y="55"/>
                    <a:pt x="27" y="56"/>
                  </a:cubicBezTo>
                  <a:cubicBezTo>
                    <a:pt x="28" y="58"/>
                    <a:pt x="29" y="61"/>
                    <a:pt x="30" y="64"/>
                  </a:cubicBezTo>
                  <a:cubicBezTo>
                    <a:pt x="30" y="65"/>
                    <a:pt x="30" y="66"/>
                    <a:pt x="30" y="66"/>
                  </a:cubicBezTo>
                  <a:cubicBezTo>
                    <a:pt x="31" y="69"/>
                    <a:pt x="32" y="72"/>
                    <a:pt x="32" y="75"/>
                  </a:cubicBezTo>
                  <a:cubicBezTo>
                    <a:pt x="32" y="75"/>
                    <a:pt x="32" y="76"/>
                    <a:pt x="32" y="76"/>
                  </a:cubicBezTo>
                  <a:cubicBezTo>
                    <a:pt x="33" y="79"/>
                    <a:pt x="33" y="81"/>
                    <a:pt x="34" y="83"/>
                  </a:cubicBezTo>
                  <a:cubicBezTo>
                    <a:pt x="34" y="84"/>
                    <a:pt x="34" y="85"/>
                    <a:pt x="34" y="85"/>
                  </a:cubicBezTo>
                  <a:cubicBezTo>
                    <a:pt x="34" y="88"/>
                    <a:pt x="34" y="90"/>
                    <a:pt x="34" y="92"/>
                  </a:cubicBezTo>
                  <a:cubicBezTo>
                    <a:pt x="35" y="92"/>
                    <a:pt x="35" y="93"/>
                    <a:pt x="35" y="93"/>
                  </a:cubicBezTo>
                  <a:cubicBezTo>
                    <a:pt x="35" y="96"/>
                    <a:pt x="35" y="99"/>
                    <a:pt x="35" y="101"/>
                  </a:cubicBezTo>
                  <a:cubicBezTo>
                    <a:pt x="35" y="103"/>
                    <a:pt x="35" y="105"/>
                    <a:pt x="35" y="108"/>
                  </a:cubicBezTo>
                  <a:cubicBezTo>
                    <a:pt x="35" y="109"/>
                    <a:pt x="35" y="110"/>
                    <a:pt x="34" y="112"/>
                  </a:cubicBezTo>
                  <a:cubicBezTo>
                    <a:pt x="34" y="114"/>
                    <a:pt x="34" y="117"/>
                    <a:pt x="34" y="120"/>
                  </a:cubicBezTo>
                  <a:cubicBezTo>
                    <a:pt x="34" y="120"/>
                    <a:pt x="34" y="120"/>
                    <a:pt x="34" y="120"/>
                  </a:cubicBezTo>
                  <a:cubicBezTo>
                    <a:pt x="33" y="122"/>
                    <a:pt x="33" y="125"/>
                    <a:pt x="32" y="128"/>
                  </a:cubicBezTo>
                  <a:cubicBezTo>
                    <a:pt x="32" y="128"/>
                    <a:pt x="32" y="129"/>
                    <a:pt x="32" y="129"/>
                  </a:cubicBezTo>
                  <a:cubicBezTo>
                    <a:pt x="31" y="132"/>
                    <a:pt x="31" y="135"/>
                    <a:pt x="30" y="138"/>
                  </a:cubicBezTo>
                  <a:cubicBezTo>
                    <a:pt x="30" y="138"/>
                    <a:pt x="30" y="138"/>
                    <a:pt x="30" y="139"/>
                  </a:cubicBezTo>
                  <a:cubicBezTo>
                    <a:pt x="29" y="142"/>
                    <a:pt x="28" y="145"/>
                    <a:pt x="27" y="148"/>
                  </a:cubicBezTo>
                  <a:cubicBezTo>
                    <a:pt x="27" y="148"/>
                    <a:pt x="27" y="148"/>
                    <a:pt x="27" y="148"/>
                  </a:cubicBezTo>
                  <a:cubicBezTo>
                    <a:pt x="26" y="150"/>
                    <a:pt x="25" y="151"/>
                    <a:pt x="25" y="153"/>
                  </a:cubicBezTo>
                  <a:cubicBezTo>
                    <a:pt x="25" y="153"/>
                    <a:pt x="25" y="153"/>
                    <a:pt x="24" y="154"/>
                  </a:cubicBezTo>
                  <a:cubicBezTo>
                    <a:pt x="24" y="155"/>
                    <a:pt x="23" y="157"/>
                    <a:pt x="22" y="158"/>
                  </a:cubicBezTo>
                  <a:cubicBezTo>
                    <a:pt x="22" y="158"/>
                    <a:pt x="22" y="159"/>
                    <a:pt x="22" y="159"/>
                  </a:cubicBezTo>
                  <a:cubicBezTo>
                    <a:pt x="21" y="161"/>
                    <a:pt x="20" y="162"/>
                    <a:pt x="19" y="164"/>
                  </a:cubicBezTo>
                  <a:cubicBezTo>
                    <a:pt x="19" y="165"/>
                    <a:pt x="19" y="165"/>
                    <a:pt x="18" y="166"/>
                  </a:cubicBezTo>
                  <a:cubicBezTo>
                    <a:pt x="17" y="167"/>
                    <a:pt x="17" y="169"/>
                    <a:pt x="16" y="170"/>
                  </a:cubicBezTo>
                  <a:cubicBezTo>
                    <a:pt x="15" y="171"/>
                    <a:pt x="15" y="171"/>
                    <a:pt x="15" y="172"/>
                  </a:cubicBezTo>
                  <a:cubicBezTo>
                    <a:pt x="14" y="173"/>
                    <a:pt x="13" y="174"/>
                    <a:pt x="13" y="175"/>
                  </a:cubicBezTo>
                  <a:cubicBezTo>
                    <a:pt x="12" y="175"/>
                    <a:pt x="12" y="176"/>
                    <a:pt x="11" y="177"/>
                  </a:cubicBezTo>
                  <a:cubicBezTo>
                    <a:pt x="11" y="178"/>
                    <a:pt x="10" y="179"/>
                    <a:pt x="9" y="180"/>
                  </a:cubicBezTo>
                  <a:cubicBezTo>
                    <a:pt x="9" y="180"/>
                    <a:pt x="8" y="181"/>
                    <a:pt x="8" y="181"/>
                  </a:cubicBezTo>
                  <a:cubicBezTo>
                    <a:pt x="7" y="182"/>
                    <a:pt x="6" y="183"/>
                    <a:pt x="6" y="184"/>
                  </a:cubicBezTo>
                  <a:cubicBezTo>
                    <a:pt x="5" y="185"/>
                    <a:pt x="5" y="185"/>
                    <a:pt x="4" y="186"/>
                  </a:cubicBezTo>
                  <a:cubicBezTo>
                    <a:pt x="3" y="187"/>
                    <a:pt x="2" y="189"/>
                    <a:pt x="0" y="190"/>
                  </a:cubicBezTo>
                  <a:cubicBezTo>
                    <a:pt x="52" y="136"/>
                    <a:pt x="52" y="136"/>
                    <a:pt x="52" y="136"/>
                  </a:cubicBezTo>
                  <a:cubicBezTo>
                    <a:pt x="53" y="135"/>
                    <a:pt x="54" y="133"/>
                    <a:pt x="55" y="132"/>
                  </a:cubicBezTo>
                  <a:cubicBezTo>
                    <a:pt x="56" y="131"/>
                    <a:pt x="56" y="131"/>
                    <a:pt x="57" y="130"/>
                  </a:cubicBezTo>
                  <a:cubicBezTo>
                    <a:pt x="57" y="129"/>
                    <a:pt x="58" y="128"/>
                    <a:pt x="59" y="127"/>
                  </a:cubicBezTo>
                  <a:cubicBezTo>
                    <a:pt x="60" y="127"/>
                    <a:pt x="60" y="126"/>
                    <a:pt x="60" y="125"/>
                  </a:cubicBezTo>
                  <a:cubicBezTo>
                    <a:pt x="61" y="124"/>
                    <a:pt x="62" y="124"/>
                    <a:pt x="63" y="123"/>
                  </a:cubicBezTo>
                  <a:cubicBezTo>
                    <a:pt x="63" y="122"/>
                    <a:pt x="63" y="121"/>
                    <a:pt x="64" y="121"/>
                  </a:cubicBezTo>
                  <a:cubicBezTo>
                    <a:pt x="65" y="120"/>
                    <a:pt x="65" y="119"/>
                    <a:pt x="66" y="118"/>
                  </a:cubicBezTo>
                  <a:cubicBezTo>
                    <a:pt x="66" y="118"/>
                    <a:pt x="66" y="117"/>
                    <a:pt x="66" y="117"/>
                  </a:cubicBezTo>
                  <a:cubicBezTo>
                    <a:pt x="66" y="117"/>
                    <a:pt x="67" y="116"/>
                    <a:pt x="67" y="116"/>
                  </a:cubicBezTo>
                  <a:cubicBezTo>
                    <a:pt x="68" y="115"/>
                    <a:pt x="69" y="113"/>
                    <a:pt x="69" y="112"/>
                  </a:cubicBezTo>
                  <a:cubicBezTo>
                    <a:pt x="70" y="111"/>
                    <a:pt x="70" y="111"/>
                    <a:pt x="70" y="110"/>
                  </a:cubicBezTo>
                  <a:cubicBezTo>
                    <a:pt x="71" y="108"/>
                    <a:pt x="72" y="106"/>
                    <a:pt x="73" y="105"/>
                  </a:cubicBezTo>
                  <a:cubicBezTo>
                    <a:pt x="73" y="104"/>
                    <a:pt x="73" y="104"/>
                    <a:pt x="73" y="104"/>
                  </a:cubicBezTo>
                  <a:cubicBezTo>
                    <a:pt x="73" y="104"/>
                    <a:pt x="73" y="104"/>
                    <a:pt x="73" y="104"/>
                  </a:cubicBezTo>
                  <a:cubicBezTo>
                    <a:pt x="74" y="102"/>
                    <a:pt x="75" y="101"/>
                    <a:pt x="76" y="99"/>
                  </a:cubicBezTo>
                  <a:cubicBezTo>
                    <a:pt x="76" y="99"/>
                    <a:pt x="76" y="99"/>
                    <a:pt x="76" y="99"/>
                  </a:cubicBezTo>
                  <a:cubicBezTo>
                    <a:pt x="76" y="97"/>
                    <a:pt x="77" y="95"/>
                    <a:pt x="78" y="94"/>
                  </a:cubicBezTo>
                  <a:cubicBezTo>
                    <a:pt x="78" y="94"/>
                    <a:pt x="78" y="93"/>
                    <a:pt x="78" y="93"/>
                  </a:cubicBezTo>
                  <a:cubicBezTo>
                    <a:pt x="78" y="93"/>
                    <a:pt x="78" y="93"/>
                    <a:pt x="78" y="93"/>
                  </a:cubicBezTo>
                  <a:cubicBezTo>
                    <a:pt x="79" y="90"/>
                    <a:pt x="80" y="87"/>
                    <a:pt x="81" y="84"/>
                  </a:cubicBezTo>
                  <a:cubicBezTo>
                    <a:pt x="81" y="84"/>
                    <a:pt x="81" y="84"/>
                    <a:pt x="81" y="84"/>
                  </a:cubicBezTo>
                  <a:cubicBezTo>
                    <a:pt x="81" y="84"/>
                    <a:pt x="81" y="83"/>
                    <a:pt x="81" y="83"/>
                  </a:cubicBezTo>
                  <a:cubicBezTo>
                    <a:pt x="82" y="81"/>
                    <a:pt x="82" y="78"/>
                    <a:pt x="83" y="75"/>
                  </a:cubicBezTo>
                  <a:cubicBezTo>
                    <a:pt x="83" y="75"/>
                    <a:pt x="83" y="75"/>
                    <a:pt x="83" y="74"/>
                  </a:cubicBezTo>
                  <a:cubicBezTo>
                    <a:pt x="83" y="74"/>
                    <a:pt x="83" y="74"/>
                    <a:pt x="83" y="73"/>
                  </a:cubicBezTo>
                  <a:cubicBezTo>
                    <a:pt x="84" y="71"/>
                    <a:pt x="84" y="68"/>
                    <a:pt x="85" y="66"/>
                  </a:cubicBezTo>
                  <a:cubicBezTo>
                    <a:pt x="85" y="66"/>
                    <a:pt x="85" y="66"/>
                    <a:pt x="85" y="65"/>
                  </a:cubicBezTo>
                  <a:cubicBezTo>
                    <a:pt x="85" y="65"/>
                    <a:pt x="85" y="65"/>
                    <a:pt x="85" y="65"/>
                  </a:cubicBezTo>
                  <a:cubicBezTo>
                    <a:pt x="85" y="63"/>
                    <a:pt x="85" y="60"/>
                    <a:pt x="86" y="58"/>
                  </a:cubicBezTo>
                  <a:cubicBezTo>
                    <a:pt x="86" y="57"/>
                    <a:pt x="86" y="57"/>
                    <a:pt x="86" y="57"/>
                  </a:cubicBezTo>
                  <a:cubicBezTo>
                    <a:pt x="86" y="56"/>
                    <a:pt x="86" y="54"/>
                    <a:pt x="86" y="53"/>
                  </a:cubicBezTo>
                  <a:cubicBezTo>
                    <a:pt x="86" y="51"/>
                    <a:pt x="86" y="50"/>
                    <a:pt x="86" y="48"/>
                  </a:cubicBezTo>
                  <a:cubicBezTo>
                    <a:pt x="86" y="48"/>
                    <a:pt x="86" y="47"/>
                    <a:pt x="86" y="47"/>
                  </a:cubicBezTo>
                  <a:cubicBezTo>
                    <a:pt x="86" y="45"/>
                    <a:pt x="86" y="42"/>
                    <a:pt x="86" y="39"/>
                  </a:cubicBezTo>
                  <a:close/>
                </a:path>
              </a:pathLst>
            </a:custGeom>
            <a:solidFill>
              <a:srgbClr val="FFAE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38" name="Freeform 6">
              <a:extLst>
                <a:ext uri="{FF2B5EF4-FFF2-40B4-BE49-F238E27FC236}">
                  <a16:creationId xmlns:a16="http://schemas.microsoft.com/office/drawing/2014/main" id="{D515C902-7B1F-4129-B315-A9E19C3459ED}"/>
                </a:ext>
              </a:extLst>
            </p:cNvPr>
            <p:cNvSpPr>
              <a:spLocks/>
            </p:cNvSpPr>
            <p:nvPr/>
          </p:nvSpPr>
          <p:spPr bwMode="auto">
            <a:xfrm>
              <a:off x="2405" y="2742"/>
              <a:ext cx="321" cy="154"/>
            </a:xfrm>
            <a:custGeom>
              <a:avLst/>
              <a:gdLst>
                <a:gd name="T0" fmla="*/ 186 w 196"/>
                <a:gd name="T1" fmla="*/ 6 h 94"/>
                <a:gd name="T2" fmla="*/ 182 w 196"/>
                <a:gd name="T3" fmla="*/ 5 h 94"/>
                <a:gd name="T4" fmla="*/ 175 w 196"/>
                <a:gd name="T5" fmla="*/ 3 h 94"/>
                <a:gd name="T6" fmla="*/ 168 w 196"/>
                <a:gd name="T7" fmla="*/ 2 h 94"/>
                <a:gd name="T8" fmla="*/ 162 w 196"/>
                <a:gd name="T9" fmla="*/ 1 h 94"/>
                <a:gd name="T10" fmla="*/ 156 w 196"/>
                <a:gd name="T11" fmla="*/ 0 h 94"/>
                <a:gd name="T12" fmla="*/ 148 w 196"/>
                <a:gd name="T13" fmla="*/ 0 h 94"/>
                <a:gd name="T14" fmla="*/ 142 w 196"/>
                <a:gd name="T15" fmla="*/ 0 h 94"/>
                <a:gd name="T16" fmla="*/ 139 w 196"/>
                <a:gd name="T17" fmla="*/ 0 h 94"/>
                <a:gd name="T18" fmla="*/ 130 w 196"/>
                <a:gd name="T19" fmla="*/ 1 h 94"/>
                <a:gd name="T20" fmla="*/ 121 w 196"/>
                <a:gd name="T21" fmla="*/ 2 h 94"/>
                <a:gd name="T22" fmla="*/ 119 w 196"/>
                <a:gd name="T23" fmla="*/ 2 h 94"/>
                <a:gd name="T24" fmla="*/ 111 w 196"/>
                <a:gd name="T25" fmla="*/ 4 h 94"/>
                <a:gd name="T26" fmla="*/ 106 w 196"/>
                <a:gd name="T27" fmla="*/ 6 h 94"/>
                <a:gd name="T28" fmla="*/ 100 w 196"/>
                <a:gd name="T29" fmla="*/ 8 h 94"/>
                <a:gd name="T30" fmla="*/ 96 w 196"/>
                <a:gd name="T31" fmla="*/ 9 h 94"/>
                <a:gd name="T32" fmla="*/ 89 w 196"/>
                <a:gd name="T33" fmla="*/ 12 h 94"/>
                <a:gd name="T34" fmla="*/ 86 w 196"/>
                <a:gd name="T35" fmla="*/ 14 h 94"/>
                <a:gd name="T36" fmla="*/ 78 w 196"/>
                <a:gd name="T37" fmla="*/ 18 h 94"/>
                <a:gd name="T38" fmla="*/ 67 w 196"/>
                <a:gd name="T39" fmla="*/ 25 h 94"/>
                <a:gd name="T40" fmla="*/ 60 w 196"/>
                <a:gd name="T41" fmla="*/ 31 h 94"/>
                <a:gd name="T42" fmla="*/ 51 w 196"/>
                <a:gd name="T43" fmla="*/ 40 h 94"/>
                <a:gd name="T44" fmla="*/ 0 w 196"/>
                <a:gd name="T45" fmla="*/ 94 h 94"/>
                <a:gd name="T46" fmla="*/ 9 w 196"/>
                <a:gd name="T47" fmla="*/ 86 h 94"/>
                <a:gd name="T48" fmla="*/ 16 w 196"/>
                <a:gd name="T49" fmla="*/ 79 h 94"/>
                <a:gd name="T50" fmla="*/ 26 w 196"/>
                <a:gd name="T51" fmla="*/ 73 h 94"/>
                <a:gd name="T52" fmla="*/ 35 w 196"/>
                <a:gd name="T53" fmla="*/ 68 h 94"/>
                <a:gd name="T54" fmla="*/ 42 w 196"/>
                <a:gd name="T55" fmla="*/ 65 h 94"/>
                <a:gd name="T56" fmla="*/ 49 w 196"/>
                <a:gd name="T57" fmla="*/ 62 h 94"/>
                <a:gd name="T58" fmla="*/ 55 w 196"/>
                <a:gd name="T59" fmla="*/ 60 h 94"/>
                <a:gd name="T60" fmla="*/ 61 w 196"/>
                <a:gd name="T61" fmla="*/ 58 h 94"/>
                <a:gd name="T62" fmla="*/ 70 w 196"/>
                <a:gd name="T63" fmla="*/ 56 h 94"/>
                <a:gd name="T64" fmla="*/ 81 w 196"/>
                <a:gd name="T65" fmla="*/ 55 h 94"/>
                <a:gd name="T66" fmla="*/ 91 w 196"/>
                <a:gd name="T67" fmla="*/ 54 h 94"/>
                <a:gd name="T68" fmla="*/ 100 w 196"/>
                <a:gd name="T69" fmla="*/ 54 h 94"/>
                <a:gd name="T70" fmla="*/ 111 w 196"/>
                <a:gd name="T71" fmla="*/ 55 h 94"/>
                <a:gd name="T72" fmla="*/ 122 w 196"/>
                <a:gd name="T73" fmla="*/ 57 h 94"/>
                <a:gd name="T74" fmla="*/ 131 w 196"/>
                <a:gd name="T75" fmla="*/ 59 h 94"/>
                <a:gd name="T76" fmla="*/ 140 w 196"/>
                <a:gd name="T77" fmla="*/ 62 h 94"/>
                <a:gd name="T78" fmla="*/ 196 w 196"/>
                <a:gd name="T79" fmla="*/ 9 h 94"/>
                <a:gd name="T80" fmla="*/ 191 w 196"/>
                <a:gd name="T81" fmla="*/ 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6" h="94">
                  <a:moveTo>
                    <a:pt x="191" y="7"/>
                  </a:moveTo>
                  <a:cubicBezTo>
                    <a:pt x="190" y="7"/>
                    <a:pt x="188" y="6"/>
                    <a:pt x="186" y="6"/>
                  </a:cubicBezTo>
                  <a:cubicBezTo>
                    <a:pt x="185" y="6"/>
                    <a:pt x="185" y="5"/>
                    <a:pt x="184" y="5"/>
                  </a:cubicBezTo>
                  <a:cubicBezTo>
                    <a:pt x="184" y="5"/>
                    <a:pt x="183" y="5"/>
                    <a:pt x="182" y="5"/>
                  </a:cubicBezTo>
                  <a:cubicBezTo>
                    <a:pt x="180" y="4"/>
                    <a:pt x="179" y="4"/>
                    <a:pt x="177" y="3"/>
                  </a:cubicBezTo>
                  <a:cubicBezTo>
                    <a:pt x="177" y="3"/>
                    <a:pt x="176" y="3"/>
                    <a:pt x="175" y="3"/>
                  </a:cubicBezTo>
                  <a:cubicBezTo>
                    <a:pt x="174" y="3"/>
                    <a:pt x="174" y="3"/>
                    <a:pt x="173" y="3"/>
                  </a:cubicBezTo>
                  <a:cubicBezTo>
                    <a:pt x="171" y="2"/>
                    <a:pt x="170" y="2"/>
                    <a:pt x="168" y="2"/>
                  </a:cubicBezTo>
                  <a:cubicBezTo>
                    <a:pt x="168" y="2"/>
                    <a:pt x="167" y="1"/>
                    <a:pt x="166" y="1"/>
                  </a:cubicBezTo>
                  <a:cubicBezTo>
                    <a:pt x="165" y="1"/>
                    <a:pt x="163" y="1"/>
                    <a:pt x="162" y="1"/>
                  </a:cubicBezTo>
                  <a:cubicBezTo>
                    <a:pt x="160" y="1"/>
                    <a:pt x="159" y="0"/>
                    <a:pt x="157" y="0"/>
                  </a:cubicBezTo>
                  <a:cubicBezTo>
                    <a:pt x="157" y="0"/>
                    <a:pt x="156" y="0"/>
                    <a:pt x="156" y="0"/>
                  </a:cubicBezTo>
                  <a:cubicBezTo>
                    <a:pt x="154" y="0"/>
                    <a:pt x="152" y="0"/>
                    <a:pt x="151" y="0"/>
                  </a:cubicBezTo>
                  <a:cubicBezTo>
                    <a:pt x="150" y="0"/>
                    <a:pt x="149" y="0"/>
                    <a:pt x="148" y="0"/>
                  </a:cubicBezTo>
                  <a:cubicBezTo>
                    <a:pt x="148" y="0"/>
                    <a:pt x="147" y="0"/>
                    <a:pt x="147" y="0"/>
                  </a:cubicBezTo>
                  <a:cubicBezTo>
                    <a:pt x="145" y="0"/>
                    <a:pt x="144" y="0"/>
                    <a:pt x="142" y="0"/>
                  </a:cubicBezTo>
                  <a:cubicBezTo>
                    <a:pt x="141" y="0"/>
                    <a:pt x="140" y="0"/>
                    <a:pt x="139" y="0"/>
                  </a:cubicBezTo>
                  <a:cubicBezTo>
                    <a:pt x="139" y="0"/>
                    <a:pt x="139" y="0"/>
                    <a:pt x="139" y="0"/>
                  </a:cubicBezTo>
                  <a:cubicBezTo>
                    <a:pt x="136" y="0"/>
                    <a:pt x="134" y="0"/>
                    <a:pt x="132" y="1"/>
                  </a:cubicBezTo>
                  <a:cubicBezTo>
                    <a:pt x="132" y="1"/>
                    <a:pt x="131" y="1"/>
                    <a:pt x="130" y="1"/>
                  </a:cubicBezTo>
                  <a:cubicBezTo>
                    <a:pt x="130" y="1"/>
                    <a:pt x="130" y="1"/>
                    <a:pt x="130" y="1"/>
                  </a:cubicBezTo>
                  <a:cubicBezTo>
                    <a:pt x="127" y="1"/>
                    <a:pt x="124" y="1"/>
                    <a:pt x="121" y="2"/>
                  </a:cubicBezTo>
                  <a:cubicBezTo>
                    <a:pt x="121" y="2"/>
                    <a:pt x="121" y="2"/>
                    <a:pt x="121" y="2"/>
                  </a:cubicBezTo>
                  <a:cubicBezTo>
                    <a:pt x="120" y="2"/>
                    <a:pt x="120" y="2"/>
                    <a:pt x="119" y="2"/>
                  </a:cubicBezTo>
                  <a:cubicBezTo>
                    <a:pt x="117" y="3"/>
                    <a:pt x="115" y="3"/>
                    <a:pt x="112" y="4"/>
                  </a:cubicBezTo>
                  <a:cubicBezTo>
                    <a:pt x="112" y="4"/>
                    <a:pt x="111" y="4"/>
                    <a:pt x="111" y="4"/>
                  </a:cubicBezTo>
                  <a:cubicBezTo>
                    <a:pt x="110" y="5"/>
                    <a:pt x="109" y="5"/>
                    <a:pt x="108" y="5"/>
                  </a:cubicBezTo>
                  <a:cubicBezTo>
                    <a:pt x="108" y="5"/>
                    <a:pt x="107" y="5"/>
                    <a:pt x="106" y="6"/>
                  </a:cubicBezTo>
                  <a:cubicBezTo>
                    <a:pt x="104" y="6"/>
                    <a:pt x="103" y="7"/>
                    <a:pt x="101" y="7"/>
                  </a:cubicBezTo>
                  <a:cubicBezTo>
                    <a:pt x="101" y="8"/>
                    <a:pt x="100" y="8"/>
                    <a:pt x="100" y="8"/>
                  </a:cubicBezTo>
                  <a:cubicBezTo>
                    <a:pt x="100" y="8"/>
                    <a:pt x="100" y="8"/>
                    <a:pt x="100" y="8"/>
                  </a:cubicBezTo>
                  <a:cubicBezTo>
                    <a:pt x="98" y="8"/>
                    <a:pt x="97" y="9"/>
                    <a:pt x="96" y="9"/>
                  </a:cubicBezTo>
                  <a:cubicBezTo>
                    <a:pt x="95" y="10"/>
                    <a:pt x="94" y="10"/>
                    <a:pt x="93" y="11"/>
                  </a:cubicBezTo>
                  <a:cubicBezTo>
                    <a:pt x="92" y="11"/>
                    <a:pt x="90" y="12"/>
                    <a:pt x="89" y="12"/>
                  </a:cubicBezTo>
                  <a:cubicBezTo>
                    <a:pt x="88" y="13"/>
                    <a:pt x="87" y="13"/>
                    <a:pt x="86" y="14"/>
                  </a:cubicBezTo>
                  <a:cubicBezTo>
                    <a:pt x="86" y="14"/>
                    <a:pt x="86" y="14"/>
                    <a:pt x="86" y="14"/>
                  </a:cubicBezTo>
                  <a:cubicBezTo>
                    <a:pt x="86" y="14"/>
                    <a:pt x="86" y="14"/>
                    <a:pt x="86" y="14"/>
                  </a:cubicBezTo>
                  <a:cubicBezTo>
                    <a:pt x="83" y="15"/>
                    <a:pt x="80" y="17"/>
                    <a:pt x="78" y="18"/>
                  </a:cubicBezTo>
                  <a:cubicBezTo>
                    <a:pt x="77" y="19"/>
                    <a:pt x="76" y="19"/>
                    <a:pt x="75" y="20"/>
                  </a:cubicBezTo>
                  <a:cubicBezTo>
                    <a:pt x="73" y="21"/>
                    <a:pt x="70" y="23"/>
                    <a:pt x="67" y="25"/>
                  </a:cubicBezTo>
                  <a:cubicBezTo>
                    <a:pt x="67" y="25"/>
                    <a:pt x="67" y="25"/>
                    <a:pt x="67" y="25"/>
                  </a:cubicBezTo>
                  <a:cubicBezTo>
                    <a:pt x="65" y="27"/>
                    <a:pt x="62" y="29"/>
                    <a:pt x="60" y="31"/>
                  </a:cubicBezTo>
                  <a:cubicBezTo>
                    <a:pt x="59" y="32"/>
                    <a:pt x="59" y="32"/>
                    <a:pt x="58" y="33"/>
                  </a:cubicBezTo>
                  <a:cubicBezTo>
                    <a:pt x="56" y="35"/>
                    <a:pt x="53" y="37"/>
                    <a:pt x="51" y="40"/>
                  </a:cubicBezTo>
                  <a:cubicBezTo>
                    <a:pt x="51" y="40"/>
                    <a:pt x="51" y="40"/>
                    <a:pt x="51" y="40"/>
                  </a:cubicBezTo>
                  <a:cubicBezTo>
                    <a:pt x="0" y="94"/>
                    <a:pt x="0" y="94"/>
                    <a:pt x="0" y="94"/>
                  </a:cubicBezTo>
                  <a:cubicBezTo>
                    <a:pt x="2" y="92"/>
                    <a:pt x="5" y="89"/>
                    <a:pt x="7" y="87"/>
                  </a:cubicBezTo>
                  <a:cubicBezTo>
                    <a:pt x="8" y="87"/>
                    <a:pt x="8" y="86"/>
                    <a:pt x="9" y="86"/>
                  </a:cubicBezTo>
                  <a:cubicBezTo>
                    <a:pt x="11" y="83"/>
                    <a:pt x="14" y="81"/>
                    <a:pt x="16" y="80"/>
                  </a:cubicBezTo>
                  <a:cubicBezTo>
                    <a:pt x="16" y="80"/>
                    <a:pt x="16" y="79"/>
                    <a:pt x="16" y="79"/>
                  </a:cubicBezTo>
                  <a:cubicBezTo>
                    <a:pt x="19" y="77"/>
                    <a:pt x="22" y="76"/>
                    <a:pt x="24" y="74"/>
                  </a:cubicBezTo>
                  <a:cubicBezTo>
                    <a:pt x="25" y="73"/>
                    <a:pt x="26" y="73"/>
                    <a:pt x="26" y="73"/>
                  </a:cubicBezTo>
                  <a:cubicBezTo>
                    <a:pt x="29" y="71"/>
                    <a:pt x="32" y="70"/>
                    <a:pt x="34" y="68"/>
                  </a:cubicBezTo>
                  <a:cubicBezTo>
                    <a:pt x="35" y="68"/>
                    <a:pt x="35" y="68"/>
                    <a:pt x="35" y="68"/>
                  </a:cubicBezTo>
                  <a:cubicBezTo>
                    <a:pt x="36" y="67"/>
                    <a:pt x="37" y="67"/>
                    <a:pt x="38" y="66"/>
                  </a:cubicBezTo>
                  <a:cubicBezTo>
                    <a:pt x="39" y="66"/>
                    <a:pt x="41" y="65"/>
                    <a:pt x="42" y="65"/>
                  </a:cubicBezTo>
                  <a:cubicBezTo>
                    <a:pt x="43" y="64"/>
                    <a:pt x="44" y="64"/>
                    <a:pt x="45" y="63"/>
                  </a:cubicBezTo>
                  <a:cubicBezTo>
                    <a:pt x="46" y="63"/>
                    <a:pt x="47" y="62"/>
                    <a:pt x="49" y="62"/>
                  </a:cubicBezTo>
                  <a:cubicBezTo>
                    <a:pt x="49" y="62"/>
                    <a:pt x="49" y="62"/>
                    <a:pt x="50" y="62"/>
                  </a:cubicBezTo>
                  <a:cubicBezTo>
                    <a:pt x="52" y="61"/>
                    <a:pt x="53" y="60"/>
                    <a:pt x="55" y="60"/>
                  </a:cubicBezTo>
                  <a:cubicBezTo>
                    <a:pt x="56" y="60"/>
                    <a:pt x="57" y="59"/>
                    <a:pt x="57" y="59"/>
                  </a:cubicBezTo>
                  <a:cubicBezTo>
                    <a:pt x="59" y="59"/>
                    <a:pt x="60" y="59"/>
                    <a:pt x="61" y="58"/>
                  </a:cubicBezTo>
                  <a:cubicBezTo>
                    <a:pt x="63" y="58"/>
                    <a:pt x="66" y="57"/>
                    <a:pt x="68" y="57"/>
                  </a:cubicBezTo>
                  <a:cubicBezTo>
                    <a:pt x="69" y="56"/>
                    <a:pt x="70" y="56"/>
                    <a:pt x="70" y="56"/>
                  </a:cubicBezTo>
                  <a:cubicBezTo>
                    <a:pt x="73" y="56"/>
                    <a:pt x="76" y="55"/>
                    <a:pt x="79" y="55"/>
                  </a:cubicBezTo>
                  <a:cubicBezTo>
                    <a:pt x="80" y="55"/>
                    <a:pt x="80" y="55"/>
                    <a:pt x="81" y="55"/>
                  </a:cubicBezTo>
                  <a:cubicBezTo>
                    <a:pt x="83" y="54"/>
                    <a:pt x="85" y="54"/>
                    <a:pt x="87" y="54"/>
                  </a:cubicBezTo>
                  <a:cubicBezTo>
                    <a:pt x="89" y="54"/>
                    <a:pt x="90" y="54"/>
                    <a:pt x="91" y="54"/>
                  </a:cubicBezTo>
                  <a:cubicBezTo>
                    <a:pt x="93" y="54"/>
                    <a:pt x="94" y="54"/>
                    <a:pt x="96" y="54"/>
                  </a:cubicBezTo>
                  <a:cubicBezTo>
                    <a:pt x="97" y="54"/>
                    <a:pt x="98" y="54"/>
                    <a:pt x="100" y="54"/>
                  </a:cubicBezTo>
                  <a:cubicBezTo>
                    <a:pt x="101" y="54"/>
                    <a:pt x="103" y="54"/>
                    <a:pt x="104" y="54"/>
                  </a:cubicBezTo>
                  <a:cubicBezTo>
                    <a:pt x="106" y="55"/>
                    <a:pt x="109" y="55"/>
                    <a:pt x="111" y="55"/>
                  </a:cubicBezTo>
                  <a:cubicBezTo>
                    <a:pt x="113" y="55"/>
                    <a:pt x="115" y="56"/>
                    <a:pt x="117" y="56"/>
                  </a:cubicBezTo>
                  <a:cubicBezTo>
                    <a:pt x="119" y="56"/>
                    <a:pt x="120" y="56"/>
                    <a:pt x="122" y="57"/>
                  </a:cubicBezTo>
                  <a:cubicBezTo>
                    <a:pt x="123" y="57"/>
                    <a:pt x="125" y="57"/>
                    <a:pt x="126" y="58"/>
                  </a:cubicBezTo>
                  <a:cubicBezTo>
                    <a:pt x="128" y="58"/>
                    <a:pt x="129" y="58"/>
                    <a:pt x="131" y="59"/>
                  </a:cubicBezTo>
                  <a:cubicBezTo>
                    <a:pt x="132" y="59"/>
                    <a:pt x="134" y="60"/>
                    <a:pt x="135" y="60"/>
                  </a:cubicBezTo>
                  <a:cubicBezTo>
                    <a:pt x="137" y="60"/>
                    <a:pt x="138" y="61"/>
                    <a:pt x="140" y="62"/>
                  </a:cubicBezTo>
                  <a:cubicBezTo>
                    <a:pt x="142" y="62"/>
                    <a:pt x="144" y="63"/>
                    <a:pt x="145" y="63"/>
                  </a:cubicBezTo>
                  <a:cubicBezTo>
                    <a:pt x="196" y="9"/>
                    <a:pt x="196" y="9"/>
                    <a:pt x="196" y="9"/>
                  </a:cubicBezTo>
                  <a:cubicBezTo>
                    <a:pt x="195" y="9"/>
                    <a:pt x="195" y="9"/>
                    <a:pt x="194" y="8"/>
                  </a:cubicBezTo>
                  <a:cubicBezTo>
                    <a:pt x="193" y="8"/>
                    <a:pt x="192" y="8"/>
                    <a:pt x="191" y="7"/>
                  </a:cubicBezTo>
                  <a:close/>
                </a:path>
              </a:pathLst>
            </a:custGeom>
            <a:solidFill>
              <a:srgbClr val="FFAE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39" name="Freeform 7">
              <a:extLst>
                <a:ext uri="{FF2B5EF4-FFF2-40B4-BE49-F238E27FC236}">
                  <a16:creationId xmlns:a16="http://schemas.microsoft.com/office/drawing/2014/main" id="{D0C33A82-C91A-4A8D-A3B7-1DBDB0163ADD}"/>
                </a:ext>
              </a:extLst>
            </p:cNvPr>
            <p:cNvSpPr>
              <a:spLocks/>
            </p:cNvSpPr>
            <p:nvPr/>
          </p:nvSpPr>
          <p:spPr bwMode="auto">
            <a:xfrm>
              <a:off x="2464" y="2283"/>
              <a:ext cx="1865" cy="656"/>
            </a:xfrm>
            <a:custGeom>
              <a:avLst/>
              <a:gdLst>
                <a:gd name="T0" fmla="*/ 1125 w 1140"/>
                <a:gd name="T1" fmla="*/ 304 h 401"/>
                <a:gd name="T2" fmla="*/ 1104 w 1140"/>
                <a:gd name="T3" fmla="*/ 312 h 401"/>
                <a:gd name="T4" fmla="*/ 1083 w 1140"/>
                <a:gd name="T5" fmla="*/ 319 h 401"/>
                <a:gd name="T6" fmla="*/ 1055 w 1140"/>
                <a:gd name="T7" fmla="*/ 326 h 401"/>
                <a:gd name="T8" fmla="*/ 1024 w 1140"/>
                <a:gd name="T9" fmla="*/ 333 h 401"/>
                <a:gd name="T10" fmla="*/ 991 w 1140"/>
                <a:gd name="T11" fmla="*/ 339 h 401"/>
                <a:gd name="T12" fmla="*/ 951 w 1140"/>
                <a:gd name="T13" fmla="*/ 344 h 401"/>
                <a:gd name="T14" fmla="*/ 918 w 1140"/>
                <a:gd name="T15" fmla="*/ 346 h 401"/>
                <a:gd name="T16" fmla="*/ 871 w 1140"/>
                <a:gd name="T17" fmla="*/ 346 h 401"/>
                <a:gd name="T18" fmla="*/ 824 w 1140"/>
                <a:gd name="T19" fmla="*/ 344 h 401"/>
                <a:gd name="T20" fmla="*/ 751 w 1140"/>
                <a:gd name="T21" fmla="*/ 335 h 401"/>
                <a:gd name="T22" fmla="*/ 715 w 1140"/>
                <a:gd name="T23" fmla="*/ 327 h 401"/>
                <a:gd name="T24" fmla="*/ 679 w 1140"/>
                <a:gd name="T25" fmla="*/ 318 h 401"/>
                <a:gd name="T26" fmla="*/ 654 w 1140"/>
                <a:gd name="T27" fmla="*/ 311 h 401"/>
                <a:gd name="T28" fmla="*/ 616 w 1140"/>
                <a:gd name="T29" fmla="*/ 298 h 401"/>
                <a:gd name="T30" fmla="*/ 585 w 1140"/>
                <a:gd name="T31" fmla="*/ 286 h 401"/>
                <a:gd name="T32" fmla="*/ 542 w 1140"/>
                <a:gd name="T33" fmla="*/ 266 h 401"/>
                <a:gd name="T34" fmla="*/ 509 w 1140"/>
                <a:gd name="T35" fmla="*/ 248 h 401"/>
                <a:gd name="T36" fmla="*/ 447 w 1140"/>
                <a:gd name="T37" fmla="*/ 212 h 401"/>
                <a:gd name="T38" fmla="*/ 410 w 1140"/>
                <a:gd name="T39" fmla="*/ 186 h 401"/>
                <a:gd name="T40" fmla="*/ 372 w 1140"/>
                <a:gd name="T41" fmla="*/ 158 h 401"/>
                <a:gd name="T42" fmla="*/ 343 w 1140"/>
                <a:gd name="T43" fmla="*/ 134 h 401"/>
                <a:gd name="T44" fmla="*/ 305 w 1140"/>
                <a:gd name="T45" fmla="*/ 99 h 401"/>
                <a:gd name="T46" fmla="*/ 276 w 1140"/>
                <a:gd name="T47" fmla="*/ 72 h 401"/>
                <a:gd name="T48" fmla="*/ 237 w 1140"/>
                <a:gd name="T49" fmla="*/ 31 h 401"/>
                <a:gd name="T50" fmla="*/ 56 w 1140"/>
                <a:gd name="T51" fmla="*/ 128 h 401"/>
                <a:gd name="T52" fmla="*/ 57 w 1140"/>
                <a:gd name="T53" fmla="*/ 138 h 401"/>
                <a:gd name="T54" fmla="*/ 170 w 1140"/>
                <a:gd name="T55" fmla="*/ 68 h 401"/>
                <a:gd name="T56" fmla="*/ 201 w 1140"/>
                <a:gd name="T57" fmla="*/ 101 h 401"/>
                <a:gd name="T58" fmla="*/ 238 w 1140"/>
                <a:gd name="T59" fmla="*/ 139 h 401"/>
                <a:gd name="T60" fmla="*/ 268 w 1140"/>
                <a:gd name="T61" fmla="*/ 167 h 401"/>
                <a:gd name="T62" fmla="*/ 306 w 1140"/>
                <a:gd name="T63" fmla="*/ 199 h 401"/>
                <a:gd name="T64" fmla="*/ 335 w 1140"/>
                <a:gd name="T65" fmla="*/ 223 h 401"/>
                <a:gd name="T66" fmla="*/ 373 w 1140"/>
                <a:gd name="T67" fmla="*/ 250 h 401"/>
                <a:gd name="T68" fmla="*/ 415 w 1140"/>
                <a:gd name="T69" fmla="*/ 278 h 401"/>
                <a:gd name="T70" fmla="*/ 458 w 1140"/>
                <a:gd name="T71" fmla="*/ 303 h 401"/>
                <a:gd name="T72" fmla="*/ 491 w 1140"/>
                <a:gd name="T73" fmla="*/ 320 h 401"/>
                <a:gd name="T74" fmla="*/ 523 w 1140"/>
                <a:gd name="T75" fmla="*/ 335 h 401"/>
                <a:gd name="T76" fmla="*/ 562 w 1140"/>
                <a:gd name="T77" fmla="*/ 351 h 401"/>
                <a:gd name="T78" fmla="*/ 588 w 1140"/>
                <a:gd name="T79" fmla="*/ 360 h 401"/>
                <a:gd name="T80" fmla="*/ 617 w 1140"/>
                <a:gd name="T81" fmla="*/ 369 h 401"/>
                <a:gd name="T82" fmla="*/ 642 w 1140"/>
                <a:gd name="T83" fmla="*/ 376 h 401"/>
                <a:gd name="T84" fmla="*/ 674 w 1140"/>
                <a:gd name="T85" fmla="*/ 384 h 401"/>
                <a:gd name="T86" fmla="*/ 722 w 1140"/>
                <a:gd name="T87" fmla="*/ 393 h 401"/>
                <a:gd name="T88" fmla="*/ 769 w 1140"/>
                <a:gd name="T89" fmla="*/ 398 h 401"/>
                <a:gd name="T90" fmla="*/ 817 w 1140"/>
                <a:gd name="T91" fmla="*/ 401 h 401"/>
                <a:gd name="T92" fmla="*/ 849 w 1140"/>
                <a:gd name="T93" fmla="*/ 401 h 401"/>
                <a:gd name="T94" fmla="*/ 881 w 1140"/>
                <a:gd name="T95" fmla="*/ 399 h 401"/>
                <a:gd name="T96" fmla="*/ 914 w 1140"/>
                <a:gd name="T97" fmla="*/ 396 h 401"/>
                <a:gd name="T98" fmla="*/ 945 w 1140"/>
                <a:gd name="T99" fmla="*/ 392 h 401"/>
                <a:gd name="T100" fmla="*/ 973 w 1140"/>
                <a:gd name="T101" fmla="*/ 387 h 401"/>
                <a:gd name="T102" fmla="*/ 1004 w 1140"/>
                <a:gd name="T103" fmla="*/ 380 h 401"/>
                <a:gd name="T104" fmla="*/ 1029 w 1140"/>
                <a:gd name="T105" fmla="*/ 373 h 401"/>
                <a:gd name="T106" fmla="*/ 1048 w 1140"/>
                <a:gd name="T107" fmla="*/ 368 h 401"/>
                <a:gd name="T108" fmla="*/ 1071 w 1140"/>
                <a:gd name="T109" fmla="*/ 359 h 401"/>
                <a:gd name="T110" fmla="*/ 1139 w 1140"/>
                <a:gd name="T111" fmla="*/ 298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40" h="401">
                  <a:moveTo>
                    <a:pt x="1136" y="299"/>
                  </a:moveTo>
                  <a:cubicBezTo>
                    <a:pt x="1135" y="300"/>
                    <a:pt x="1133" y="300"/>
                    <a:pt x="1132" y="301"/>
                  </a:cubicBezTo>
                  <a:cubicBezTo>
                    <a:pt x="1132" y="301"/>
                    <a:pt x="1132" y="301"/>
                    <a:pt x="1132" y="301"/>
                  </a:cubicBezTo>
                  <a:cubicBezTo>
                    <a:pt x="1132" y="301"/>
                    <a:pt x="1131" y="301"/>
                    <a:pt x="1131" y="301"/>
                  </a:cubicBezTo>
                  <a:cubicBezTo>
                    <a:pt x="1129" y="302"/>
                    <a:pt x="1127" y="303"/>
                    <a:pt x="1125" y="304"/>
                  </a:cubicBezTo>
                  <a:cubicBezTo>
                    <a:pt x="1122" y="305"/>
                    <a:pt x="1118" y="307"/>
                    <a:pt x="1113" y="308"/>
                  </a:cubicBezTo>
                  <a:cubicBezTo>
                    <a:pt x="1113" y="309"/>
                    <a:pt x="1112" y="309"/>
                    <a:pt x="1112" y="309"/>
                  </a:cubicBezTo>
                  <a:cubicBezTo>
                    <a:pt x="1112" y="309"/>
                    <a:pt x="1112" y="309"/>
                    <a:pt x="1112" y="309"/>
                  </a:cubicBezTo>
                  <a:cubicBezTo>
                    <a:pt x="1110" y="310"/>
                    <a:pt x="1108" y="310"/>
                    <a:pt x="1106" y="311"/>
                  </a:cubicBezTo>
                  <a:cubicBezTo>
                    <a:pt x="1105" y="311"/>
                    <a:pt x="1105" y="311"/>
                    <a:pt x="1104" y="312"/>
                  </a:cubicBezTo>
                  <a:cubicBezTo>
                    <a:pt x="1103" y="312"/>
                    <a:pt x="1101" y="313"/>
                    <a:pt x="1099" y="313"/>
                  </a:cubicBezTo>
                  <a:cubicBezTo>
                    <a:pt x="1099" y="314"/>
                    <a:pt x="1098" y="314"/>
                    <a:pt x="1097" y="314"/>
                  </a:cubicBezTo>
                  <a:cubicBezTo>
                    <a:pt x="1095" y="315"/>
                    <a:pt x="1093" y="315"/>
                    <a:pt x="1090" y="316"/>
                  </a:cubicBezTo>
                  <a:cubicBezTo>
                    <a:pt x="1090" y="316"/>
                    <a:pt x="1090" y="316"/>
                    <a:pt x="1089" y="317"/>
                  </a:cubicBezTo>
                  <a:cubicBezTo>
                    <a:pt x="1087" y="317"/>
                    <a:pt x="1085" y="318"/>
                    <a:pt x="1083" y="319"/>
                  </a:cubicBezTo>
                  <a:cubicBezTo>
                    <a:pt x="1082" y="319"/>
                    <a:pt x="1081" y="319"/>
                    <a:pt x="1080" y="319"/>
                  </a:cubicBezTo>
                  <a:cubicBezTo>
                    <a:pt x="1078" y="320"/>
                    <a:pt x="1076" y="321"/>
                    <a:pt x="1074" y="321"/>
                  </a:cubicBezTo>
                  <a:cubicBezTo>
                    <a:pt x="1073" y="321"/>
                    <a:pt x="1073" y="322"/>
                    <a:pt x="1072" y="322"/>
                  </a:cubicBezTo>
                  <a:cubicBezTo>
                    <a:pt x="1069" y="322"/>
                    <a:pt x="1067" y="323"/>
                    <a:pt x="1064" y="324"/>
                  </a:cubicBezTo>
                  <a:cubicBezTo>
                    <a:pt x="1061" y="325"/>
                    <a:pt x="1058" y="325"/>
                    <a:pt x="1055" y="326"/>
                  </a:cubicBezTo>
                  <a:cubicBezTo>
                    <a:pt x="1054" y="326"/>
                    <a:pt x="1054" y="327"/>
                    <a:pt x="1053" y="327"/>
                  </a:cubicBezTo>
                  <a:cubicBezTo>
                    <a:pt x="1049" y="328"/>
                    <a:pt x="1045" y="329"/>
                    <a:pt x="1041" y="329"/>
                  </a:cubicBezTo>
                  <a:cubicBezTo>
                    <a:pt x="1040" y="330"/>
                    <a:pt x="1039" y="330"/>
                    <a:pt x="1038" y="330"/>
                  </a:cubicBezTo>
                  <a:cubicBezTo>
                    <a:pt x="1035" y="331"/>
                    <a:pt x="1032" y="331"/>
                    <a:pt x="1029" y="332"/>
                  </a:cubicBezTo>
                  <a:cubicBezTo>
                    <a:pt x="1027" y="332"/>
                    <a:pt x="1026" y="333"/>
                    <a:pt x="1024" y="333"/>
                  </a:cubicBezTo>
                  <a:cubicBezTo>
                    <a:pt x="1022" y="334"/>
                    <a:pt x="1019" y="334"/>
                    <a:pt x="1016" y="335"/>
                  </a:cubicBezTo>
                  <a:cubicBezTo>
                    <a:pt x="1014" y="335"/>
                    <a:pt x="1012" y="335"/>
                    <a:pt x="1009" y="336"/>
                  </a:cubicBezTo>
                  <a:cubicBezTo>
                    <a:pt x="1008" y="336"/>
                    <a:pt x="1006" y="336"/>
                    <a:pt x="1004" y="337"/>
                  </a:cubicBezTo>
                  <a:cubicBezTo>
                    <a:pt x="1002" y="337"/>
                    <a:pt x="999" y="338"/>
                    <a:pt x="996" y="338"/>
                  </a:cubicBezTo>
                  <a:cubicBezTo>
                    <a:pt x="995" y="338"/>
                    <a:pt x="993" y="338"/>
                    <a:pt x="991" y="339"/>
                  </a:cubicBezTo>
                  <a:cubicBezTo>
                    <a:pt x="988" y="339"/>
                    <a:pt x="985" y="340"/>
                    <a:pt x="982" y="340"/>
                  </a:cubicBezTo>
                  <a:cubicBezTo>
                    <a:pt x="981" y="340"/>
                    <a:pt x="979" y="340"/>
                    <a:pt x="978" y="341"/>
                  </a:cubicBezTo>
                  <a:cubicBezTo>
                    <a:pt x="974" y="341"/>
                    <a:pt x="969" y="342"/>
                    <a:pt x="965" y="342"/>
                  </a:cubicBezTo>
                  <a:cubicBezTo>
                    <a:pt x="964" y="342"/>
                    <a:pt x="964" y="342"/>
                    <a:pt x="963" y="342"/>
                  </a:cubicBezTo>
                  <a:cubicBezTo>
                    <a:pt x="959" y="343"/>
                    <a:pt x="955" y="343"/>
                    <a:pt x="951" y="344"/>
                  </a:cubicBezTo>
                  <a:cubicBezTo>
                    <a:pt x="950" y="344"/>
                    <a:pt x="948" y="344"/>
                    <a:pt x="947" y="344"/>
                  </a:cubicBezTo>
                  <a:cubicBezTo>
                    <a:pt x="944" y="344"/>
                    <a:pt x="940" y="344"/>
                    <a:pt x="937" y="345"/>
                  </a:cubicBezTo>
                  <a:cubicBezTo>
                    <a:pt x="936" y="345"/>
                    <a:pt x="934" y="345"/>
                    <a:pt x="932" y="345"/>
                  </a:cubicBezTo>
                  <a:cubicBezTo>
                    <a:pt x="929" y="345"/>
                    <a:pt x="925" y="345"/>
                    <a:pt x="922" y="346"/>
                  </a:cubicBezTo>
                  <a:cubicBezTo>
                    <a:pt x="921" y="346"/>
                    <a:pt x="919" y="346"/>
                    <a:pt x="918" y="346"/>
                  </a:cubicBezTo>
                  <a:cubicBezTo>
                    <a:pt x="913" y="346"/>
                    <a:pt x="908" y="346"/>
                    <a:pt x="903" y="346"/>
                  </a:cubicBezTo>
                  <a:cubicBezTo>
                    <a:pt x="902" y="346"/>
                    <a:pt x="901" y="346"/>
                    <a:pt x="900" y="346"/>
                  </a:cubicBezTo>
                  <a:cubicBezTo>
                    <a:pt x="896" y="346"/>
                    <a:pt x="892" y="346"/>
                    <a:pt x="888" y="347"/>
                  </a:cubicBezTo>
                  <a:cubicBezTo>
                    <a:pt x="887" y="347"/>
                    <a:pt x="886" y="347"/>
                    <a:pt x="884" y="347"/>
                  </a:cubicBezTo>
                  <a:cubicBezTo>
                    <a:pt x="880" y="347"/>
                    <a:pt x="875" y="346"/>
                    <a:pt x="871" y="346"/>
                  </a:cubicBezTo>
                  <a:cubicBezTo>
                    <a:pt x="870" y="346"/>
                    <a:pt x="869" y="346"/>
                    <a:pt x="869" y="346"/>
                  </a:cubicBezTo>
                  <a:cubicBezTo>
                    <a:pt x="868" y="346"/>
                    <a:pt x="867" y="346"/>
                    <a:pt x="866" y="346"/>
                  </a:cubicBezTo>
                  <a:cubicBezTo>
                    <a:pt x="860" y="346"/>
                    <a:pt x="854" y="346"/>
                    <a:pt x="847" y="346"/>
                  </a:cubicBezTo>
                  <a:cubicBezTo>
                    <a:pt x="845" y="345"/>
                    <a:pt x="843" y="345"/>
                    <a:pt x="841" y="345"/>
                  </a:cubicBezTo>
                  <a:cubicBezTo>
                    <a:pt x="835" y="345"/>
                    <a:pt x="830" y="345"/>
                    <a:pt x="824" y="344"/>
                  </a:cubicBezTo>
                  <a:cubicBezTo>
                    <a:pt x="822" y="344"/>
                    <a:pt x="820" y="344"/>
                    <a:pt x="818" y="344"/>
                  </a:cubicBezTo>
                  <a:cubicBezTo>
                    <a:pt x="811" y="343"/>
                    <a:pt x="804" y="342"/>
                    <a:pt x="797" y="341"/>
                  </a:cubicBezTo>
                  <a:cubicBezTo>
                    <a:pt x="789" y="341"/>
                    <a:pt x="781" y="340"/>
                    <a:pt x="773" y="338"/>
                  </a:cubicBezTo>
                  <a:cubicBezTo>
                    <a:pt x="773" y="338"/>
                    <a:pt x="773" y="338"/>
                    <a:pt x="773" y="338"/>
                  </a:cubicBezTo>
                  <a:cubicBezTo>
                    <a:pt x="766" y="337"/>
                    <a:pt x="758" y="336"/>
                    <a:pt x="751" y="335"/>
                  </a:cubicBezTo>
                  <a:cubicBezTo>
                    <a:pt x="750" y="335"/>
                    <a:pt x="750" y="335"/>
                    <a:pt x="750" y="334"/>
                  </a:cubicBezTo>
                  <a:cubicBezTo>
                    <a:pt x="742" y="333"/>
                    <a:pt x="735" y="332"/>
                    <a:pt x="727" y="330"/>
                  </a:cubicBezTo>
                  <a:cubicBezTo>
                    <a:pt x="727" y="330"/>
                    <a:pt x="726" y="330"/>
                    <a:pt x="725" y="330"/>
                  </a:cubicBezTo>
                  <a:cubicBezTo>
                    <a:pt x="722" y="329"/>
                    <a:pt x="719" y="328"/>
                    <a:pt x="716" y="328"/>
                  </a:cubicBezTo>
                  <a:cubicBezTo>
                    <a:pt x="715" y="327"/>
                    <a:pt x="715" y="327"/>
                    <a:pt x="715" y="327"/>
                  </a:cubicBezTo>
                  <a:cubicBezTo>
                    <a:pt x="711" y="327"/>
                    <a:pt x="708" y="326"/>
                    <a:pt x="704" y="325"/>
                  </a:cubicBezTo>
                  <a:cubicBezTo>
                    <a:pt x="703" y="325"/>
                    <a:pt x="702" y="324"/>
                    <a:pt x="701" y="324"/>
                  </a:cubicBezTo>
                  <a:cubicBezTo>
                    <a:pt x="698" y="323"/>
                    <a:pt x="695" y="323"/>
                    <a:pt x="693" y="322"/>
                  </a:cubicBezTo>
                  <a:cubicBezTo>
                    <a:pt x="692" y="322"/>
                    <a:pt x="691" y="321"/>
                    <a:pt x="690" y="321"/>
                  </a:cubicBezTo>
                  <a:cubicBezTo>
                    <a:pt x="686" y="320"/>
                    <a:pt x="683" y="319"/>
                    <a:pt x="679" y="318"/>
                  </a:cubicBezTo>
                  <a:cubicBezTo>
                    <a:pt x="679" y="318"/>
                    <a:pt x="678" y="318"/>
                    <a:pt x="677" y="318"/>
                  </a:cubicBezTo>
                  <a:cubicBezTo>
                    <a:pt x="674" y="317"/>
                    <a:pt x="671" y="316"/>
                    <a:pt x="668" y="315"/>
                  </a:cubicBezTo>
                  <a:cubicBezTo>
                    <a:pt x="667" y="315"/>
                    <a:pt x="666" y="314"/>
                    <a:pt x="665" y="314"/>
                  </a:cubicBezTo>
                  <a:cubicBezTo>
                    <a:pt x="661" y="313"/>
                    <a:pt x="657" y="312"/>
                    <a:pt x="654" y="311"/>
                  </a:cubicBezTo>
                  <a:cubicBezTo>
                    <a:pt x="654" y="311"/>
                    <a:pt x="654" y="311"/>
                    <a:pt x="654" y="311"/>
                  </a:cubicBezTo>
                  <a:cubicBezTo>
                    <a:pt x="650" y="310"/>
                    <a:pt x="646" y="308"/>
                    <a:pt x="642" y="307"/>
                  </a:cubicBezTo>
                  <a:cubicBezTo>
                    <a:pt x="641" y="307"/>
                    <a:pt x="640" y="306"/>
                    <a:pt x="639" y="306"/>
                  </a:cubicBezTo>
                  <a:cubicBezTo>
                    <a:pt x="636" y="305"/>
                    <a:pt x="633" y="304"/>
                    <a:pt x="630" y="303"/>
                  </a:cubicBezTo>
                  <a:cubicBezTo>
                    <a:pt x="629" y="302"/>
                    <a:pt x="628" y="302"/>
                    <a:pt x="628" y="302"/>
                  </a:cubicBezTo>
                  <a:cubicBezTo>
                    <a:pt x="624" y="301"/>
                    <a:pt x="620" y="299"/>
                    <a:pt x="616" y="298"/>
                  </a:cubicBezTo>
                  <a:cubicBezTo>
                    <a:pt x="615" y="297"/>
                    <a:pt x="614" y="297"/>
                    <a:pt x="613" y="297"/>
                  </a:cubicBezTo>
                  <a:cubicBezTo>
                    <a:pt x="609" y="295"/>
                    <a:pt x="606" y="294"/>
                    <a:pt x="602" y="292"/>
                  </a:cubicBezTo>
                  <a:cubicBezTo>
                    <a:pt x="601" y="292"/>
                    <a:pt x="601" y="292"/>
                    <a:pt x="601" y="292"/>
                  </a:cubicBezTo>
                  <a:cubicBezTo>
                    <a:pt x="596" y="290"/>
                    <a:pt x="592" y="288"/>
                    <a:pt x="588" y="287"/>
                  </a:cubicBezTo>
                  <a:cubicBezTo>
                    <a:pt x="587" y="286"/>
                    <a:pt x="586" y="286"/>
                    <a:pt x="585" y="286"/>
                  </a:cubicBezTo>
                  <a:cubicBezTo>
                    <a:pt x="582" y="284"/>
                    <a:pt x="578" y="282"/>
                    <a:pt x="574" y="281"/>
                  </a:cubicBezTo>
                  <a:cubicBezTo>
                    <a:pt x="574" y="280"/>
                    <a:pt x="573" y="280"/>
                    <a:pt x="573" y="280"/>
                  </a:cubicBezTo>
                  <a:cubicBezTo>
                    <a:pt x="568" y="278"/>
                    <a:pt x="563" y="276"/>
                    <a:pt x="559" y="274"/>
                  </a:cubicBezTo>
                  <a:cubicBezTo>
                    <a:pt x="558" y="273"/>
                    <a:pt x="557" y="273"/>
                    <a:pt x="556" y="273"/>
                  </a:cubicBezTo>
                  <a:cubicBezTo>
                    <a:pt x="552" y="270"/>
                    <a:pt x="547" y="268"/>
                    <a:pt x="542" y="266"/>
                  </a:cubicBezTo>
                  <a:cubicBezTo>
                    <a:pt x="541" y="265"/>
                    <a:pt x="541" y="265"/>
                    <a:pt x="540" y="265"/>
                  </a:cubicBezTo>
                  <a:cubicBezTo>
                    <a:pt x="535" y="262"/>
                    <a:pt x="530" y="260"/>
                    <a:pt x="526" y="257"/>
                  </a:cubicBezTo>
                  <a:cubicBezTo>
                    <a:pt x="525" y="257"/>
                    <a:pt x="525" y="257"/>
                    <a:pt x="524" y="257"/>
                  </a:cubicBezTo>
                  <a:cubicBezTo>
                    <a:pt x="519" y="254"/>
                    <a:pt x="515" y="252"/>
                    <a:pt x="510" y="249"/>
                  </a:cubicBezTo>
                  <a:cubicBezTo>
                    <a:pt x="510" y="249"/>
                    <a:pt x="509" y="249"/>
                    <a:pt x="509" y="248"/>
                  </a:cubicBezTo>
                  <a:cubicBezTo>
                    <a:pt x="502" y="245"/>
                    <a:pt x="495" y="241"/>
                    <a:pt x="488" y="237"/>
                  </a:cubicBezTo>
                  <a:cubicBezTo>
                    <a:pt x="488" y="237"/>
                    <a:pt x="488" y="237"/>
                    <a:pt x="488" y="237"/>
                  </a:cubicBezTo>
                  <a:cubicBezTo>
                    <a:pt x="481" y="233"/>
                    <a:pt x="474" y="229"/>
                    <a:pt x="468" y="225"/>
                  </a:cubicBezTo>
                  <a:cubicBezTo>
                    <a:pt x="467" y="224"/>
                    <a:pt x="467" y="224"/>
                    <a:pt x="466" y="224"/>
                  </a:cubicBezTo>
                  <a:cubicBezTo>
                    <a:pt x="460" y="220"/>
                    <a:pt x="454" y="216"/>
                    <a:pt x="447" y="212"/>
                  </a:cubicBezTo>
                  <a:cubicBezTo>
                    <a:pt x="446" y="211"/>
                    <a:pt x="446" y="211"/>
                    <a:pt x="445" y="210"/>
                  </a:cubicBezTo>
                  <a:cubicBezTo>
                    <a:pt x="439" y="206"/>
                    <a:pt x="432" y="202"/>
                    <a:pt x="426" y="198"/>
                  </a:cubicBezTo>
                  <a:cubicBezTo>
                    <a:pt x="425" y="197"/>
                    <a:pt x="425" y="196"/>
                    <a:pt x="424" y="196"/>
                  </a:cubicBezTo>
                  <a:cubicBezTo>
                    <a:pt x="420" y="193"/>
                    <a:pt x="416" y="190"/>
                    <a:pt x="412" y="188"/>
                  </a:cubicBezTo>
                  <a:cubicBezTo>
                    <a:pt x="411" y="187"/>
                    <a:pt x="411" y="187"/>
                    <a:pt x="410" y="186"/>
                  </a:cubicBezTo>
                  <a:cubicBezTo>
                    <a:pt x="407" y="184"/>
                    <a:pt x="403" y="181"/>
                    <a:pt x="400" y="179"/>
                  </a:cubicBezTo>
                  <a:cubicBezTo>
                    <a:pt x="399" y="178"/>
                    <a:pt x="398" y="177"/>
                    <a:pt x="396" y="176"/>
                  </a:cubicBezTo>
                  <a:cubicBezTo>
                    <a:pt x="393" y="174"/>
                    <a:pt x="390" y="171"/>
                    <a:pt x="386" y="169"/>
                  </a:cubicBezTo>
                  <a:cubicBezTo>
                    <a:pt x="386" y="168"/>
                    <a:pt x="385" y="168"/>
                    <a:pt x="384" y="167"/>
                  </a:cubicBezTo>
                  <a:cubicBezTo>
                    <a:pt x="380" y="164"/>
                    <a:pt x="376" y="161"/>
                    <a:pt x="372" y="158"/>
                  </a:cubicBezTo>
                  <a:cubicBezTo>
                    <a:pt x="371" y="157"/>
                    <a:pt x="370" y="156"/>
                    <a:pt x="369" y="155"/>
                  </a:cubicBezTo>
                  <a:cubicBezTo>
                    <a:pt x="366" y="153"/>
                    <a:pt x="363" y="150"/>
                    <a:pt x="360" y="148"/>
                  </a:cubicBezTo>
                  <a:cubicBezTo>
                    <a:pt x="359" y="147"/>
                    <a:pt x="358" y="146"/>
                    <a:pt x="357" y="145"/>
                  </a:cubicBezTo>
                  <a:cubicBezTo>
                    <a:pt x="353" y="142"/>
                    <a:pt x="349" y="138"/>
                    <a:pt x="345" y="135"/>
                  </a:cubicBezTo>
                  <a:cubicBezTo>
                    <a:pt x="344" y="135"/>
                    <a:pt x="344" y="134"/>
                    <a:pt x="343" y="134"/>
                  </a:cubicBezTo>
                  <a:cubicBezTo>
                    <a:pt x="340" y="131"/>
                    <a:pt x="336" y="128"/>
                    <a:pt x="333" y="124"/>
                  </a:cubicBezTo>
                  <a:cubicBezTo>
                    <a:pt x="331" y="123"/>
                    <a:pt x="330" y="122"/>
                    <a:pt x="329" y="121"/>
                  </a:cubicBezTo>
                  <a:cubicBezTo>
                    <a:pt x="326" y="119"/>
                    <a:pt x="322" y="116"/>
                    <a:pt x="319" y="113"/>
                  </a:cubicBezTo>
                  <a:cubicBezTo>
                    <a:pt x="318" y="112"/>
                    <a:pt x="318" y="111"/>
                    <a:pt x="317" y="110"/>
                  </a:cubicBezTo>
                  <a:cubicBezTo>
                    <a:pt x="313" y="107"/>
                    <a:pt x="309" y="103"/>
                    <a:pt x="305" y="99"/>
                  </a:cubicBezTo>
                  <a:cubicBezTo>
                    <a:pt x="304" y="98"/>
                    <a:pt x="303" y="98"/>
                    <a:pt x="302" y="97"/>
                  </a:cubicBezTo>
                  <a:cubicBezTo>
                    <a:pt x="299" y="94"/>
                    <a:pt x="296" y="91"/>
                    <a:pt x="292" y="88"/>
                  </a:cubicBezTo>
                  <a:cubicBezTo>
                    <a:pt x="291" y="87"/>
                    <a:pt x="290" y="85"/>
                    <a:pt x="289" y="84"/>
                  </a:cubicBezTo>
                  <a:cubicBezTo>
                    <a:pt x="285" y="80"/>
                    <a:pt x="281" y="77"/>
                    <a:pt x="277" y="73"/>
                  </a:cubicBezTo>
                  <a:cubicBezTo>
                    <a:pt x="277" y="72"/>
                    <a:pt x="276" y="72"/>
                    <a:pt x="276" y="72"/>
                  </a:cubicBezTo>
                  <a:cubicBezTo>
                    <a:pt x="272" y="68"/>
                    <a:pt x="269" y="64"/>
                    <a:pt x="265" y="60"/>
                  </a:cubicBezTo>
                  <a:cubicBezTo>
                    <a:pt x="264" y="59"/>
                    <a:pt x="263" y="58"/>
                    <a:pt x="261" y="57"/>
                  </a:cubicBezTo>
                  <a:cubicBezTo>
                    <a:pt x="258" y="53"/>
                    <a:pt x="255" y="50"/>
                    <a:pt x="252" y="47"/>
                  </a:cubicBezTo>
                  <a:cubicBezTo>
                    <a:pt x="251" y="46"/>
                    <a:pt x="250" y="45"/>
                    <a:pt x="249" y="44"/>
                  </a:cubicBezTo>
                  <a:cubicBezTo>
                    <a:pt x="245" y="40"/>
                    <a:pt x="241" y="35"/>
                    <a:pt x="237" y="31"/>
                  </a:cubicBezTo>
                  <a:cubicBezTo>
                    <a:pt x="236" y="30"/>
                    <a:pt x="235" y="29"/>
                    <a:pt x="234" y="28"/>
                  </a:cubicBezTo>
                  <a:cubicBezTo>
                    <a:pt x="231" y="24"/>
                    <a:pt x="228" y="21"/>
                    <a:pt x="225" y="17"/>
                  </a:cubicBezTo>
                  <a:cubicBezTo>
                    <a:pt x="224" y="16"/>
                    <a:pt x="222" y="15"/>
                    <a:pt x="221" y="13"/>
                  </a:cubicBezTo>
                  <a:cubicBezTo>
                    <a:pt x="217" y="9"/>
                    <a:pt x="213" y="4"/>
                    <a:pt x="209" y="0"/>
                  </a:cubicBezTo>
                  <a:cubicBezTo>
                    <a:pt x="107" y="84"/>
                    <a:pt x="69" y="117"/>
                    <a:pt x="56" y="128"/>
                  </a:cubicBezTo>
                  <a:cubicBezTo>
                    <a:pt x="53" y="131"/>
                    <a:pt x="51" y="132"/>
                    <a:pt x="51" y="132"/>
                  </a:cubicBezTo>
                  <a:cubicBezTo>
                    <a:pt x="0" y="186"/>
                    <a:pt x="0" y="186"/>
                    <a:pt x="0" y="186"/>
                  </a:cubicBezTo>
                  <a:cubicBezTo>
                    <a:pt x="0" y="186"/>
                    <a:pt x="7" y="180"/>
                    <a:pt x="26" y="164"/>
                  </a:cubicBezTo>
                  <a:cubicBezTo>
                    <a:pt x="32" y="159"/>
                    <a:pt x="38" y="154"/>
                    <a:pt x="45" y="148"/>
                  </a:cubicBezTo>
                  <a:cubicBezTo>
                    <a:pt x="49" y="145"/>
                    <a:pt x="53" y="141"/>
                    <a:pt x="57" y="138"/>
                  </a:cubicBezTo>
                  <a:cubicBezTo>
                    <a:pt x="61" y="134"/>
                    <a:pt x="66" y="130"/>
                    <a:pt x="71" y="126"/>
                  </a:cubicBezTo>
                  <a:cubicBezTo>
                    <a:pt x="73" y="124"/>
                    <a:pt x="76" y="122"/>
                    <a:pt x="78" y="120"/>
                  </a:cubicBezTo>
                  <a:cubicBezTo>
                    <a:pt x="99" y="103"/>
                    <a:pt x="125" y="81"/>
                    <a:pt x="158" y="54"/>
                  </a:cubicBezTo>
                  <a:cubicBezTo>
                    <a:pt x="158" y="54"/>
                    <a:pt x="158" y="54"/>
                    <a:pt x="158" y="54"/>
                  </a:cubicBezTo>
                  <a:cubicBezTo>
                    <a:pt x="162" y="59"/>
                    <a:pt x="166" y="63"/>
                    <a:pt x="170" y="68"/>
                  </a:cubicBezTo>
                  <a:cubicBezTo>
                    <a:pt x="171" y="69"/>
                    <a:pt x="172" y="70"/>
                    <a:pt x="174" y="71"/>
                  </a:cubicBezTo>
                  <a:cubicBezTo>
                    <a:pt x="177" y="75"/>
                    <a:pt x="180" y="79"/>
                    <a:pt x="183" y="82"/>
                  </a:cubicBezTo>
                  <a:cubicBezTo>
                    <a:pt x="184" y="83"/>
                    <a:pt x="185" y="84"/>
                    <a:pt x="186" y="85"/>
                  </a:cubicBezTo>
                  <a:cubicBezTo>
                    <a:pt x="190" y="90"/>
                    <a:pt x="194" y="94"/>
                    <a:pt x="198" y="98"/>
                  </a:cubicBezTo>
                  <a:cubicBezTo>
                    <a:pt x="199" y="99"/>
                    <a:pt x="200" y="100"/>
                    <a:pt x="201" y="101"/>
                  </a:cubicBezTo>
                  <a:cubicBezTo>
                    <a:pt x="204" y="104"/>
                    <a:pt x="207" y="108"/>
                    <a:pt x="210" y="111"/>
                  </a:cubicBezTo>
                  <a:cubicBezTo>
                    <a:pt x="211" y="112"/>
                    <a:pt x="213" y="113"/>
                    <a:pt x="214" y="114"/>
                  </a:cubicBezTo>
                  <a:cubicBezTo>
                    <a:pt x="218" y="118"/>
                    <a:pt x="221" y="122"/>
                    <a:pt x="225" y="126"/>
                  </a:cubicBezTo>
                  <a:cubicBezTo>
                    <a:pt x="225" y="126"/>
                    <a:pt x="226" y="126"/>
                    <a:pt x="226" y="127"/>
                  </a:cubicBezTo>
                  <a:cubicBezTo>
                    <a:pt x="230" y="131"/>
                    <a:pt x="234" y="135"/>
                    <a:pt x="238" y="139"/>
                  </a:cubicBezTo>
                  <a:cubicBezTo>
                    <a:pt x="239" y="140"/>
                    <a:pt x="240" y="141"/>
                    <a:pt x="241" y="142"/>
                  </a:cubicBezTo>
                  <a:cubicBezTo>
                    <a:pt x="244" y="145"/>
                    <a:pt x="248" y="148"/>
                    <a:pt x="251" y="151"/>
                  </a:cubicBezTo>
                  <a:cubicBezTo>
                    <a:pt x="252" y="152"/>
                    <a:pt x="253" y="153"/>
                    <a:pt x="254" y="154"/>
                  </a:cubicBezTo>
                  <a:cubicBezTo>
                    <a:pt x="258" y="157"/>
                    <a:pt x="262" y="161"/>
                    <a:pt x="266" y="165"/>
                  </a:cubicBezTo>
                  <a:cubicBezTo>
                    <a:pt x="267" y="165"/>
                    <a:pt x="267" y="166"/>
                    <a:pt x="268" y="167"/>
                  </a:cubicBezTo>
                  <a:cubicBezTo>
                    <a:pt x="271" y="170"/>
                    <a:pt x="275" y="173"/>
                    <a:pt x="278" y="176"/>
                  </a:cubicBezTo>
                  <a:cubicBezTo>
                    <a:pt x="279" y="177"/>
                    <a:pt x="280" y="178"/>
                    <a:pt x="281" y="179"/>
                  </a:cubicBezTo>
                  <a:cubicBezTo>
                    <a:pt x="285" y="182"/>
                    <a:pt x="289" y="185"/>
                    <a:pt x="292" y="188"/>
                  </a:cubicBezTo>
                  <a:cubicBezTo>
                    <a:pt x="293" y="188"/>
                    <a:pt x="293" y="189"/>
                    <a:pt x="294" y="189"/>
                  </a:cubicBezTo>
                  <a:cubicBezTo>
                    <a:pt x="298" y="193"/>
                    <a:pt x="302" y="196"/>
                    <a:pt x="306" y="199"/>
                  </a:cubicBezTo>
                  <a:cubicBezTo>
                    <a:pt x="307" y="200"/>
                    <a:pt x="308" y="201"/>
                    <a:pt x="309" y="202"/>
                  </a:cubicBezTo>
                  <a:cubicBezTo>
                    <a:pt x="312" y="204"/>
                    <a:pt x="315" y="207"/>
                    <a:pt x="318" y="209"/>
                  </a:cubicBezTo>
                  <a:cubicBezTo>
                    <a:pt x="319" y="210"/>
                    <a:pt x="320" y="211"/>
                    <a:pt x="321" y="212"/>
                  </a:cubicBezTo>
                  <a:cubicBezTo>
                    <a:pt x="325" y="215"/>
                    <a:pt x="329" y="218"/>
                    <a:pt x="333" y="221"/>
                  </a:cubicBezTo>
                  <a:cubicBezTo>
                    <a:pt x="334" y="222"/>
                    <a:pt x="335" y="222"/>
                    <a:pt x="335" y="223"/>
                  </a:cubicBezTo>
                  <a:cubicBezTo>
                    <a:pt x="339" y="225"/>
                    <a:pt x="342" y="228"/>
                    <a:pt x="345" y="230"/>
                  </a:cubicBezTo>
                  <a:cubicBezTo>
                    <a:pt x="347" y="231"/>
                    <a:pt x="348" y="232"/>
                    <a:pt x="349" y="233"/>
                  </a:cubicBezTo>
                  <a:cubicBezTo>
                    <a:pt x="352" y="236"/>
                    <a:pt x="356" y="238"/>
                    <a:pt x="359" y="240"/>
                  </a:cubicBezTo>
                  <a:cubicBezTo>
                    <a:pt x="360" y="241"/>
                    <a:pt x="360" y="241"/>
                    <a:pt x="361" y="242"/>
                  </a:cubicBezTo>
                  <a:cubicBezTo>
                    <a:pt x="365" y="245"/>
                    <a:pt x="369" y="247"/>
                    <a:pt x="373" y="250"/>
                  </a:cubicBezTo>
                  <a:cubicBezTo>
                    <a:pt x="373" y="250"/>
                    <a:pt x="374" y="251"/>
                    <a:pt x="374" y="251"/>
                  </a:cubicBezTo>
                  <a:cubicBezTo>
                    <a:pt x="374" y="251"/>
                    <a:pt x="375" y="251"/>
                    <a:pt x="375" y="252"/>
                  </a:cubicBezTo>
                  <a:cubicBezTo>
                    <a:pt x="381" y="256"/>
                    <a:pt x="388" y="260"/>
                    <a:pt x="394" y="264"/>
                  </a:cubicBezTo>
                  <a:cubicBezTo>
                    <a:pt x="395" y="265"/>
                    <a:pt x="395" y="265"/>
                    <a:pt x="396" y="266"/>
                  </a:cubicBezTo>
                  <a:cubicBezTo>
                    <a:pt x="402" y="270"/>
                    <a:pt x="409" y="274"/>
                    <a:pt x="415" y="278"/>
                  </a:cubicBezTo>
                  <a:cubicBezTo>
                    <a:pt x="416" y="278"/>
                    <a:pt x="416" y="279"/>
                    <a:pt x="417" y="279"/>
                  </a:cubicBezTo>
                  <a:cubicBezTo>
                    <a:pt x="423" y="283"/>
                    <a:pt x="430" y="287"/>
                    <a:pt x="437" y="291"/>
                  </a:cubicBezTo>
                  <a:cubicBezTo>
                    <a:pt x="437" y="291"/>
                    <a:pt x="437" y="291"/>
                    <a:pt x="437" y="291"/>
                  </a:cubicBezTo>
                  <a:cubicBezTo>
                    <a:pt x="444" y="295"/>
                    <a:pt x="451" y="299"/>
                    <a:pt x="457" y="303"/>
                  </a:cubicBezTo>
                  <a:cubicBezTo>
                    <a:pt x="458" y="303"/>
                    <a:pt x="458" y="303"/>
                    <a:pt x="458" y="303"/>
                  </a:cubicBezTo>
                  <a:cubicBezTo>
                    <a:pt x="458" y="303"/>
                    <a:pt x="459" y="303"/>
                    <a:pt x="459" y="303"/>
                  </a:cubicBezTo>
                  <a:cubicBezTo>
                    <a:pt x="464" y="306"/>
                    <a:pt x="468" y="308"/>
                    <a:pt x="473" y="311"/>
                  </a:cubicBezTo>
                  <a:cubicBezTo>
                    <a:pt x="473" y="311"/>
                    <a:pt x="474" y="311"/>
                    <a:pt x="474" y="312"/>
                  </a:cubicBezTo>
                  <a:cubicBezTo>
                    <a:pt x="479" y="314"/>
                    <a:pt x="484" y="316"/>
                    <a:pt x="489" y="319"/>
                  </a:cubicBezTo>
                  <a:cubicBezTo>
                    <a:pt x="490" y="319"/>
                    <a:pt x="490" y="320"/>
                    <a:pt x="491" y="320"/>
                  </a:cubicBezTo>
                  <a:cubicBezTo>
                    <a:pt x="496" y="322"/>
                    <a:pt x="501" y="325"/>
                    <a:pt x="505" y="327"/>
                  </a:cubicBezTo>
                  <a:cubicBezTo>
                    <a:pt x="506" y="327"/>
                    <a:pt x="507" y="328"/>
                    <a:pt x="508" y="328"/>
                  </a:cubicBezTo>
                  <a:cubicBezTo>
                    <a:pt x="512" y="330"/>
                    <a:pt x="517" y="332"/>
                    <a:pt x="522" y="334"/>
                  </a:cubicBezTo>
                  <a:cubicBezTo>
                    <a:pt x="522" y="334"/>
                    <a:pt x="522" y="334"/>
                    <a:pt x="522" y="334"/>
                  </a:cubicBezTo>
                  <a:cubicBezTo>
                    <a:pt x="522" y="335"/>
                    <a:pt x="523" y="335"/>
                    <a:pt x="523" y="335"/>
                  </a:cubicBezTo>
                  <a:cubicBezTo>
                    <a:pt x="527" y="336"/>
                    <a:pt x="531" y="338"/>
                    <a:pt x="534" y="340"/>
                  </a:cubicBezTo>
                  <a:cubicBezTo>
                    <a:pt x="535" y="340"/>
                    <a:pt x="536" y="341"/>
                    <a:pt x="537" y="341"/>
                  </a:cubicBezTo>
                  <a:cubicBezTo>
                    <a:pt x="541" y="343"/>
                    <a:pt x="545" y="344"/>
                    <a:pt x="549" y="346"/>
                  </a:cubicBezTo>
                  <a:cubicBezTo>
                    <a:pt x="550" y="346"/>
                    <a:pt x="550" y="346"/>
                    <a:pt x="551" y="346"/>
                  </a:cubicBezTo>
                  <a:cubicBezTo>
                    <a:pt x="555" y="348"/>
                    <a:pt x="558" y="349"/>
                    <a:pt x="562" y="351"/>
                  </a:cubicBezTo>
                  <a:cubicBezTo>
                    <a:pt x="563" y="351"/>
                    <a:pt x="564" y="351"/>
                    <a:pt x="565" y="352"/>
                  </a:cubicBezTo>
                  <a:cubicBezTo>
                    <a:pt x="569" y="353"/>
                    <a:pt x="573" y="355"/>
                    <a:pt x="577" y="356"/>
                  </a:cubicBezTo>
                  <a:cubicBezTo>
                    <a:pt x="577" y="356"/>
                    <a:pt x="577" y="356"/>
                    <a:pt x="577" y="356"/>
                  </a:cubicBezTo>
                  <a:cubicBezTo>
                    <a:pt x="578" y="357"/>
                    <a:pt x="578" y="357"/>
                    <a:pt x="579" y="357"/>
                  </a:cubicBezTo>
                  <a:cubicBezTo>
                    <a:pt x="582" y="358"/>
                    <a:pt x="585" y="359"/>
                    <a:pt x="588" y="360"/>
                  </a:cubicBezTo>
                  <a:cubicBezTo>
                    <a:pt x="589" y="361"/>
                    <a:pt x="590" y="361"/>
                    <a:pt x="591" y="361"/>
                  </a:cubicBezTo>
                  <a:cubicBezTo>
                    <a:pt x="595" y="362"/>
                    <a:pt x="599" y="364"/>
                    <a:pt x="603" y="365"/>
                  </a:cubicBezTo>
                  <a:cubicBezTo>
                    <a:pt x="603" y="365"/>
                    <a:pt x="603" y="365"/>
                    <a:pt x="603" y="365"/>
                  </a:cubicBezTo>
                  <a:cubicBezTo>
                    <a:pt x="606" y="366"/>
                    <a:pt x="610" y="367"/>
                    <a:pt x="614" y="368"/>
                  </a:cubicBezTo>
                  <a:cubicBezTo>
                    <a:pt x="615" y="369"/>
                    <a:pt x="616" y="369"/>
                    <a:pt x="617" y="369"/>
                  </a:cubicBezTo>
                  <a:cubicBezTo>
                    <a:pt x="620" y="370"/>
                    <a:pt x="623" y="371"/>
                    <a:pt x="626" y="372"/>
                  </a:cubicBezTo>
                  <a:cubicBezTo>
                    <a:pt x="627" y="372"/>
                    <a:pt x="627" y="372"/>
                    <a:pt x="628" y="372"/>
                  </a:cubicBezTo>
                  <a:cubicBezTo>
                    <a:pt x="628" y="372"/>
                    <a:pt x="628" y="372"/>
                    <a:pt x="628" y="373"/>
                  </a:cubicBezTo>
                  <a:cubicBezTo>
                    <a:pt x="632" y="374"/>
                    <a:pt x="635" y="374"/>
                    <a:pt x="639" y="375"/>
                  </a:cubicBezTo>
                  <a:cubicBezTo>
                    <a:pt x="640" y="376"/>
                    <a:pt x="641" y="376"/>
                    <a:pt x="642" y="376"/>
                  </a:cubicBezTo>
                  <a:cubicBezTo>
                    <a:pt x="644" y="377"/>
                    <a:pt x="647" y="378"/>
                    <a:pt x="650" y="378"/>
                  </a:cubicBezTo>
                  <a:cubicBezTo>
                    <a:pt x="651" y="379"/>
                    <a:pt x="652" y="379"/>
                    <a:pt x="653" y="379"/>
                  </a:cubicBezTo>
                  <a:cubicBezTo>
                    <a:pt x="656" y="380"/>
                    <a:pt x="660" y="381"/>
                    <a:pt x="663" y="382"/>
                  </a:cubicBezTo>
                  <a:cubicBezTo>
                    <a:pt x="664" y="382"/>
                    <a:pt x="664" y="382"/>
                    <a:pt x="664" y="382"/>
                  </a:cubicBezTo>
                  <a:cubicBezTo>
                    <a:pt x="668" y="382"/>
                    <a:pt x="671" y="383"/>
                    <a:pt x="674" y="384"/>
                  </a:cubicBezTo>
                  <a:cubicBezTo>
                    <a:pt x="675" y="384"/>
                    <a:pt x="675" y="384"/>
                    <a:pt x="675" y="384"/>
                  </a:cubicBezTo>
                  <a:cubicBezTo>
                    <a:pt x="676" y="384"/>
                    <a:pt x="676" y="384"/>
                    <a:pt x="676" y="384"/>
                  </a:cubicBezTo>
                  <a:cubicBezTo>
                    <a:pt x="684" y="386"/>
                    <a:pt x="691" y="387"/>
                    <a:pt x="698" y="389"/>
                  </a:cubicBezTo>
                  <a:cubicBezTo>
                    <a:pt x="699" y="389"/>
                    <a:pt x="699" y="389"/>
                    <a:pt x="700" y="389"/>
                  </a:cubicBezTo>
                  <a:cubicBezTo>
                    <a:pt x="707" y="390"/>
                    <a:pt x="714" y="391"/>
                    <a:pt x="722" y="393"/>
                  </a:cubicBezTo>
                  <a:cubicBezTo>
                    <a:pt x="722" y="393"/>
                    <a:pt x="722" y="393"/>
                    <a:pt x="722" y="393"/>
                  </a:cubicBezTo>
                  <a:cubicBezTo>
                    <a:pt x="722" y="393"/>
                    <a:pt x="722" y="393"/>
                    <a:pt x="722" y="393"/>
                  </a:cubicBezTo>
                  <a:cubicBezTo>
                    <a:pt x="730" y="394"/>
                    <a:pt x="738" y="395"/>
                    <a:pt x="745" y="396"/>
                  </a:cubicBezTo>
                  <a:cubicBezTo>
                    <a:pt x="753" y="396"/>
                    <a:pt x="760" y="397"/>
                    <a:pt x="767" y="398"/>
                  </a:cubicBezTo>
                  <a:cubicBezTo>
                    <a:pt x="768" y="398"/>
                    <a:pt x="768" y="398"/>
                    <a:pt x="769" y="398"/>
                  </a:cubicBezTo>
                  <a:cubicBezTo>
                    <a:pt x="770" y="398"/>
                    <a:pt x="772" y="398"/>
                    <a:pt x="773" y="398"/>
                  </a:cubicBezTo>
                  <a:cubicBezTo>
                    <a:pt x="779" y="399"/>
                    <a:pt x="784" y="399"/>
                    <a:pt x="790" y="399"/>
                  </a:cubicBezTo>
                  <a:cubicBezTo>
                    <a:pt x="792" y="400"/>
                    <a:pt x="794" y="400"/>
                    <a:pt x="796" y="400"/>
                  </a:cubicBezTo>
                  <a:cubicBezTo>
                    <a:pt x="803" y="400"/>
                    <a:pt x="809" y="400"/>
                    <a:pt x="815" y="400"/>
                  </a:cubicBezTo>
                  <a:cubicBezTo>
                    <a:pt x="816" y="400"/>
                    <a:pt x="816" y="401"/>
                    <a:pt x="817" y="401"/>
                  </a:cubicBezTo>
                  <a:cubicBezTo>
                    <a:pt x="817" y="401"/>
                    <a:pt x="817" y="401"/>
                    <a:pt x="818" y="401"/>
                  </a:cubicBezTo>
                  <a:cubicBezTo>
                    <a:pt x="818" y="401"/>
                    <a:pt x="819" y="401"/>
                    <a:pt x="819" y="401"/>
                  </a:cubicBezTo>
                  <a:cubicBezTo>
                    <a:pt x="824" y="401"/>
                    <a:pt x="829" y="401"/>
                    <a:pt x="833" y="401"/>
                  </a:cubicBezTo>
                  <a:cubicBezTo>
                    <a:pt x="834" y="401"/>
                    <a:pt x="836" y="401"/>
                    <a:pt x="837" y="401"/>
                  </a:cubicBezTo>
                  <a:cubicBezTo>
                    <a:pt x="841" y="401"/>
                    <a:pt x="845" y="401"/>
                    <a:pt x="849" y="401"/>
                  </a:cubicBezTo>
                  <a:cubicBezTo>
                    <a:pt x="850" y="401"/>
                    <a:pt x="851" y="400"/>
                    <a:pt x="852" y="400"/>
                  </a:cubicBezTo>
                  <a:cubicBezTo>
                    <a:pt x="857" y="400"/>
                    <a:pt x="861" y="400"/>
                    <a:pt x="865" y="400"/>
                  </a:cubicBezTo>
                  <a:cubicBezTo>
                    <a:pt x="866" y="400"/>
                    <a:pt x="866" y="400"/>
                    <a:pt x="867" y="400"/>
                  </a:cubicBezTo>
                  <a:cubicBezTo>
                    <a:pt x="868" y="400"/>
                    <a:pt x="869" y="400"/>
                    <a:pt x="871" y="400"/>
                  </a:cubicBezTo>
                  <a:cubicBezTo>
                    <a:pt x="874" y="400"/>
                    <a:pt x="878" y="399"/>
                    <a:pt x="881" y="399"/>
                  </a:cubicBezTo>
                  <a:cubicBezTo>
                    <a:pt x="883" y="399"/>
                    <a:pt x="884" y="399"/>
                    <a:pt x="886" y="399"/>
                  </a:cubicBezTo>
                  <a:cubicBezTo>
                    <a:pt x="889" y="399"/>
                    <a:pt x="892" y="398"/>
                    <a:pt x="896" y="398"/>
                  </a:cubicBezTo>
                  <a:cubicBezTo>
                    <a:pt x="897" y="398"/>
                    <a:pt x="899" y="398"/>
                    <a:pt x="900" y="398"/>
                  </a:cubicBezTo>
                  <a:cubicBezTo>
                    <a:pt x="904" y="397"/>
                    <a:pt x="908" y="397"/>
                    <a:pt x="912" y="397"/>
                  </a:cubicBezTo>
                  <a:cubicBezTo>
                    <a:pt x="912" y="396"/>
                    <a:pt x="913" y="396"/>
                    <a:pt x="914" y="396"/>
                  </a:cubicBezTo>
                  <a:cubicBezTo>
                    <a:pt x="914" y="396"/>
                    <a:pt x="914" y="396"/>
                    <a:pt x="914" y="396"/>
                  </a:cubicBezTo>
                  <a:cubicBezTo>
                    <a:pt x="918" y="396"/>
                    <a:pt x="923" y="395"/>
                    <a:pt x="927" y="395"/>
                  </a:cubicBezTo>
                  <a:cubicBezTo>
                    <a:pt x="928" y="395"/>
                    <a:pt x="930" y="394"/>
                    <a:pt x="931" y="394"/>
                  </a:cubicBezTo>
                  <a:cubicBezTo>
                    <a:pt x="934" y="394"/>
                    <a:pt x="937" y="393"/>
                    <a:pt x="940" y="393"/>
                  </a:cubicBezTo>
                  <a:cubicBezTo>
                    <a:pt x="942" y="393"/>
                    <a:pt x="944" y="392"/>
                    <a:pt x="945" y="392"/>
                  </a:cubicBezTo>
                  <a:cubicBezTo>
                    <a:pt x="948" y="392"/>
                    <a:pt x="950" y="391"/>
                    <a:pt x="953" y="391"/>
                  </a:cubicBezTo>
                  <a:cubicBezTo>
                    <a:pt x="955" y="391"/>
                    <a:pt x="956" y="390"/>
                    <a:pt x="958" y="390"/>
                  </a:cubicBezTo>
                  <a:cubicBezTo>
                    <a:pt x="960" y="390"/>
                    <a:pt x="962" y="389"/>
                    <a:pt x="963" y="389"/>
                  </a:cubicBezTo>
                  <a:cubicBezTo>
                    <a:pt x="964" y="389"/>
                    <a:pt x="964" y="389"/>
                    <a:pt x="965" y="389"/>
                  </a:cubicBezTo>
                  <a:cubicBezTo>
                    <a:pt x="968" y="388"/>
                    <a:pt x="970" y="388"/>
                    <a:pt x="973" y="387"/>
                  </a:cubicBezTo>
                  <a:cubicBezTo>
                    <a:pt x="975" y="387"/>
                    <a:pt x="976" y="387"/>
                    <a:pt x="978" y="386"/>
                  </a:cubicBezTo>
                  <a:cubicBezTo>
                    <a:pt x="981" y="386"/>
                    <a:pt x="984" y="385"/>
                    <a:pt x="987" y="384"/>
                  </a:cubicBezTo>
                  <a:cubicBezTo>
                    <a:pt x="988" y="384"/>
                    <a:pt x="989" y="384"/>
                    <a:pt x="990" y="384"/>
                  </a:cubicBezTo>
                  <a:cubicBezTo>
                    <a:pt x="994" y="383"/>
                    <a:pt x="998" y="382"/>
                    <a:pt x="1002" y="381"/>
                  </a:cubicBezTo>
                  <a:cubicBezTo>
                    <a:pt x="1003" y="381"/>
                    <a:pt x="1003" y="381"/>
                    <a:pt x="1004" y="380"/>
                  </a:cubicBezTo>
                  <a:cubicBezTo>
                    <a:pt x="1007" y="380"/>
                    <a:pt x="1010" y="379"/>
                    <a:pt x="1013" y="378"/>
                  </a:cubicBezTo>
                  <a:cubicBezTo>
                    <a:pt x="1013" y="378"/>
                    <a:pt x="1013" y="378"/>
                    <a:pt x="1013" y="378"/>
                  </a:cubicBezTo>
                  <a:cubicBezTo>
                    <a:pt x="1016" y="377"/>
                    <a:pt x="1018" y="377"/>
                    <a:pt x="1021" y="376"/>
                  </a:cubicBezTo>
                  <a:cubicBezTo>
                    <a:pt x="1022" y="376"/>
                    <a:pt x="1022" y="376"/>
                    <a:pt x="1023" y="375"/>
                  </a:cubicBezTo>
                  <a:cubicBezTo>
                    <a:pt x="1025" y="375"/>
                    <a:pt x="1027" y="374"/>
                    <a:pt x="1029" y="373"/>
                  </a:cubicBezTo>
                  <a:cubicBezTo>
                    <a:pt x="1030" y="373"/>
                    <a:pt x="1031" y="373"/>
                    <a:pt x="1032" y="373"/>
                  </a:cubicBezTo>
                  <a:cubicBezTo>
                    <a:pt x="1034" y="372"/>
                    <a:pt x="1036" y="371"/>
                    <a:pt x="1038" y="371"/>
                  </a:cubicBezTo>
                  <a:cubicBezTo>
                    <a:pt x="1039" y="371"/>
                    <a:pt x="1039" y="371"/>
                    <a:pt x="1039" y="370"/>
                  </a:cubicBezTo>
                  <a:cubicBezTo>
                    <a:pt x="1042" y="370"/>
                    <a:pt x="1044" y="369"/>
                    <a:pt x="1046" y="368"/>
                  </a:cubicBezTo>
                  <a:cubicBezTo>
                    <a:pt x="1047" y="368"/>
                    <a:pt x="1048" y="368"/>
                    <a:pt x="1048" y="368"/>
                  </a:cubicBezTo>
                  <a:cubicBezTo>
                    <a:pt x="1050" y="367"/>
                    <a:pt x="1052" y="366"/>
                    <a:pt x="1053" y="366"/>
                  </a:cubicBezTo>
                  <a:cubicBezTo>
                    <a:pt x="1054" y="366"/>
                    <a:pt x="1054" y="365"/>
                    <a:pt x="1055" y="365"/>
                  </a:cubicBezTo>
                  <a:cubicBezTo>
                    <a:pt x="1057" y="365"/>
                    <a:pt x="1059" y="364"/>
                    <a:pt x="1061" y="363"/>
                  </a:cubicBezTo>
                  <a:cubicBezTo>
                    <a:pt x="1062" y="363"/>
                    <a:pt x="1062" y="363"/>
                    <a:pt x="1063" y="362"/>
                  </a:cubicBezTo>
                  <a:cubicBezTo>
                    <a:pt x="1066" y="361"/>
                    <a:pt x="1069" y="360"/>
                    <a:pt x="1071" y="359"/>
                  </a:cubicBezTo>
                  <a:cubicBezTo>
                    <a:pt x="1072" y="359"/>
                    <a:pt x="1072" y="359"/>
                    <a:pt x="1072" y="359"/>
                  </a:cubicBezTo>
                  <a:cubicBezTo>
                    <a:pt x="1073" y="359"/>
                    <a:pt x="1073" y="358"/>
                    <a:pt x="1074" y="358"/>
                  </a:cubicBezTo>
                  <a:cubicBezTo>
                    <a:pt x="1083" y="355"/>
                    <a:pt x="1088" y="352"/>
                    <a:pt x="1089" y="352"/>
                  </a:cubicBezTo>
                  <a:cubicBezTo>
                    <a:pt x="1140" y="297"/>
                    <a:pt x="1140" y="297"/>
                    <a:pt x="1140" y="297"/>
                  </a:cubicBezTo>
                  <a:cubicBezTo>
                    <a:pt x="1140" y="297"/>
                    <a:pt x="1140" y="298"/>
                    <a:pt x="1139" y="298"/>
                  </a:cubicBezTo>
                  <a:cubicBezTo>
                    <a:pt x="1138" y="298"/>
                    <a:pt x="1137" y="299"/>
                    <a:pt x="1136" y="299"/>
                  </a:cubicBezTo>
                  <a:close/>
                </a:path>
              </a:pathLst>
            </a:custGeom>
            <a:solidFill>
              <a:srgbClr val="FFAE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40" name="Freeform 8">
              <a:extLst>
                <a:ext uri="{FF2B5EF4-FFF2-40B4-BE49-F238E27FC236}">
                  <a16:creationId xmlns:a16="http://schemas.microsoft.com/office/drawing/2014/main" id="{C5E0AE36-8DDB-48A8-9034-75B90BBFA511}"/>
                </a:ext>
              </a:extLst>
            </p:cNvPr>
            <p:cNvSpPr>
              <a:spLocks/>
            </p:cNvSpPr>
            <p:nvPr/>
          </p:nvSpPr>
          <p:spPr bwMode="auto">
            <a:xfrm>
              <a:off x="3724" y="1445"/>
              <a:ext cx="978" cy="1098"/>
            </a:xfrm>
            <a:custGeom>
              <a:avLst/>
              <a:gdLst>
                <a:gd name="T0" fmla="*/ 51 w 598"/>
                <a:gd name="T1" fmla="*/ 0 h 671"/>
                <a:gd name="T2" fmla="*/ 0 w 598"/>
                <a:gd name="T3" fmla="*/ 54 h 671"/>
                <a:gd name="T4" fmla="*/ 356 w 598"/>
                <a:gd name="T5" fmla="*/ 459 h 671"/>
                <a:gd name="T6" fmla="*/ 378 w 598"/>
                <a:gd name="T7" fmla="*/ 484 h 671"/>
                <a:gd name="T8" fmla="*/ 400 w 598"/>
                <a:gd name="T9" fmla="*/ 509 h 671"/>
                <a:gd name="T10" fmla="*/ 421 w 598"/>
                <a:gd name="T11" fmla="*/ 532 h 671"/>
                <a:gd name="T12" fmla="*/ 431 w 598"/>
                <a:gd name="T13" fmla="*/ 543 h 671"/>
                <a:gd name="T14" fmla="*/ 450 w 598"/>
                <a:gd name="T15" fmla="*/ 565 h 671"/>
                <a:gd name="T16" fmla="*/ 468 w 598"/>
                <a:gd name="T17" fmla="*/ 586 h 671"/>
                <a:gd name="T18" fmla="*/ 485 w 598"/>
                <a:gd name="T19" fmla="*/ 604 h 671"/>
                <a:gd name="T20" fmla="*/ 493 w 598"/>
                <a:gd name="T21" fmla="*/ 613 h 671"/>
                <a:gd name="T22" fmla="*/ 545 w 598"/>
                <a:gd name="T23" fmla="*/ 671 h 671"/>
                <a:gd name="T24" fmla="*/ 545 w 598"/>
                <a:gd name="T25" fmla="*/ 671 h 671"/>
                <a:gd name="T26" fmla="*/ 547 w 598"/>
                <a:gd name="T27" fmla="*/ 668 h 671"/>
                <a:gd name="T28" fmla="*/ 598 w 598"/>
                <a:gd name="T29" fmla="*/ 614 h 671"/>
                <a:gd name="T30" fmla="*/ 596 w 598"/>
                <a:gd name="T31" fmla="*/ 616 h 671"/>
                <a:gd name="T32" fmla="*/ 51 w 598"/>
                <a:gd name="T33" fmla="*/ 0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98" h="671">
                  <a:moveTo>
                    <a:pt x="51" y="0"/>
                  </a:moveTo>
                  <a:cubicBezTo>
                    <a:pt x="0" y="54"/>
                    <a:pt x="0" y="54"/>
                    <a:pt x="0" y="54"/>
                  </a:cubicBezTo>
                  <a:cubicBezTo>
                    <a:pt x="15" y="71"/>
                    <a:pt x="203" y="286"/>
                    <a:pt x="356" y="459"/>
                  </a:cubicBezTo>
                  <a:cubicBezTo>
                    <a:pt x="364" y="468"/>
                    <a:pt x="371" y="476"/>
                    <a:pt x="378" y="484"/>
                  </a:cubicBezTo>
                  <a:cubicBezTo>
                    <a:pt x="386" y="493"/>
                    <a:pt x="393" y="501"/>
                    <a:pt x="400" y="509"/>
                  </a:cubicBezTo>
                  <a:cubicBezTo>
                    <a:pt x="407" y="517"/>
                    <a:pt x="414" y="525"/>
                    <a:pt x="421" y="532"/>
                  </a:cubicBezTo>
                  <a:cubicBezTo>
                    <a:pt x="424" y="536"/>
                    <a:pt x="427" y="540"/>
                    <a:pt x="431" y="543"/>
                  </a:cubicBezTo>
                  <a:cubicBezTo>
                    <a:pt x="437" y="551"/>
                    <a:pt x="444" y="558"/>
                    <a:pt x="450" y="565"/>
                  </a:cubicBezTo>
                  <a:cubicBezTo>
                    <a:pt x="456" y="572"/>
                    <a:pt x="462" y="579"/>
                    <a:pt x="468" y="586"/>
                  </a:cubicBezTo>
                  <a:cubicBezTo>
                    <a:pt x="474" y="592"/>
                    <a:pt x="480" y="598"/>
                    <a:pt x="485" y="604"/>
                  </a:cubicBezTo>
                  <a:cubicBezTo>
                    <a:pt x="488" y="607"/>
                    <a:pt x="490" y="610"/>
                    <a:pt x="493" y="613"/>
                  </a:cubicBezTo>
                  <a:cubicBezTo>
                    <a:pt x="516" y="639"/>
                    <a:pt x="534" y="659"/>
                    <a:pt x="545" y="671"/>
                  </a:cubicBezTo>
                  <a:cubicBezTo>
                    <a:pt x="545" y="671"/>
                    <a:pt x="545" y="671"/>
                    <a:pt x="545" y="671"/>
                  </a:cubicBezTo>
                  <a:cubicBezTo>
                    <a:pt x="545" y="670"/>
                    <a:pt x="546" y="669"/>
                    <a:pt x="547" y="668"/>
                  </a:cubicBezTo>
                  <a:cubicBezTo>
                    <a:pt x="598" y="614"/>
                    <a:pt x="598" y="614"/>
                    <a:pt x="598" y="614"/>
                  </a:cubicBezTo>
                  <a:cubicBezTo>
                    <a:pt x="597" y="615"/>
                    <a:pt x="596" y="616"/>
                    <a:pt x="596" y="616"/>
                  </a:cubicBezTo>
                  <a:cubicBezTo>
                    <a:pt x="520" y="535"/>
                    <a:pt x="74" y="27"/>
                    <a:pt x="51" y="0"/>
                  </a:cubicBezTo>
                  <a:close/>
                </a:path>
              </a:pathLst>
            </a:custGeom>
            <a:solidFill>
              <a:srgbClr val="FFAE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41" name="Freeform 9">
              <a:extLst>
                <a:ext uri="{FF2B5EF4-FFF2-40B4-BE49-F238E27FC236}">
                  <a16:creationId xmlns:a16="http://schemas.microsoft.com/office/drawing/2014/main" id="{114F233A-400A-4F7A-B2CF-B47F1919D89A}"/>
                </a:ext>
              </a:extLst>
            </p:cNvPr>
            <p:cNvSpPr>
              <a:spLocks/>
            </p:cNvSpPr>
            <p:nvPr/>
          </p:nvSpPr>
          <p:spPr bwMode="auto">
            <a:xfrm>
              <a:off x="2687" y="888"/>
              <a:ext cx="1493" cy="744"/>
            </a:xfrm>
            <a:custGeom>
              <a:avLst/>
              <a:gdLst>
                <a:gd name="T0" fmla="*/ 1 w 913"/>
                <a:gd name="T1" fmla="*/ 454 h 455"/>
                <a:gd name="T2" fmla="*/ 2 w 913"/>
                <a:gd name="T3" fmla="*/ 454 h 455"/>
                <a:gd name="T4" fmla="*/ 4 w 913"/>
                <a:gd name="T5" fmla="*/ 452 h 455"/>
                <a:gd name="T6" fmla="*/ 11 w 913"/>
                <a:gd name="T7" fmla="*/ 448 h 455"/>
                <a:gd name="T8" fmla="*/ 17 w 913"/>
                <a:gd name="T9" fmla="*/ 443 h 455"/>
                <a:gd name="T10" fmla="*/ 27 w 913"/>
                <a:gd name="T11" fmla="*/ 435 h 455"/>
                <a:gd name="T12" fmla="*/ 38 w 913"/>
                <a:gd name="T13" fmla="*/ 426 h 455"/>
                <a:gd name="T14" fmla="*/ 54 w 913"/>
                <a:gd name="T15" fmla="*/ 414 h 455"/>
                <a:gd name="T16" fmla="*/ 72 w 913"/>
                <a:gd name="T17" fmla="*/ 399 h 455"/>
                <a:gd name="T18" fmla="*/ 95 w 913"/>
                <a:gd name="T19" fmla="*/ 381 h 455"/>
                <a:gd name="T20" fmla="*/ 122 w 913"/>
                <a:gd name="T21" fmla="*/ 359 h 455"/>
                <a:gd name="T22" fmla="*/ 154 w 913"/>
                <a:gd name="T23" fmla="*/ 333 h 455"/>
                <a:gd name="T24" fmla="*/ 191 w 913"/>
                <a:gd name="T25" fmla="*/ 303 h 455"/>
                <a:gd name="T26" fmla="*/ 233 w 913"/>
                <a:gd name="T27" fmla="*/ 269 h 455"/>
                <a:gd name="T28" fmla="*/ 281 w 913"/>
                <a:gd name="T29" fmla="*/ 229 h 455"/>
                <a:gd name="T30" fmla="*/ 335 w 913"/>
                <a:gd name="T31" fmla="*/ 185 h 455"/>
                <a:gd name="T32" fmla="*/ 397 w 913"/>
                <a:gd name="T33" fmla="*/ 134 h 455"/>
                <a:gd name="T34" fmla="*/ 455 w 913"/>
                <a:gd name="T35" fmla="*/ 86 h 455"/>
                <a:gd name="T36" fmla="*/ 490 w 913"/>
                <a:gd name="T37" fmla="*/ 92 h 455"/>
                <a:gd name="T38" fmla="*/ 543 w 913"/>
                <a:gd name="T39" fmla="*/ 97 h 455"/>
                <a:gd name="T40" fmla="*/ 582 w 913"/>
                <a:gd name="T41" fmla="*/ 97 h 455"/>
                <a:gd name="T42" fmla="*/ 614 w 913"/>
                <a:gd name="T43" fmla="*/ 95 h 455"/>
                <a:gd name="T44" fmla="*/ 645 w 913"/>
                <a:gd name="T45" fmla="*/ 90 h 455"/>
                <a:gd name="T46" fmla="*/ 670 w 913"/>
                <a:gd name="T47" fmla="*/ 84 h 455"/>
                <a:gd name="T48" fmla="*/ 688 w 913"/>
                <a:gd name="T49" fmla="*/ 78 h 455"/>
                <a:gd name="T50" fmla="*/ 708 w 913"/>
                <a:gd name="T51" fmla="*/ 68 h 455"/>
                <a:gd name="T52" fmla="*/ 721 w 913"/>
                <a:gd name="T53" fmla="*/ 60 h 455"/>
                <a:gd name="T54" fmla="*/ 728 w 913"/>
                <a:gd name="T55" fmla="*/ 54 h 455"/>
                <a:gd name="T56" fmla="*/ 777 w 913"/>
                <a:gd name="T57" fmla="*/ 2 h 455"/>
                <a:gd name="T58" fmla="*/ 765 w 913"/>
                <a:gd name="T59" fmla="*/ 11 h 455"/>
                <a:gd name="T60" fmla="*/ 744 w 913"/>
                <a:gd name="T61" fmla="*/ 21 h 455"/>
                <a:gd name="T62" fmla="*/ 725 w 913"/>
                <a:gd name="T63" fmla="*/ 28 h 455"/>
                <a:gd name="T64" fmla="*/ 696 w 913"/>
                <a:gd name="T65" fmla="*/ 36 h 455"/>
                <a:gd name="T66" fmla="*/ 654 w 913"/>
                <a:gd name="T67" fmla="*/ 42 h 455"/>
                <a:gd name="T68" fmla="*/ 610 w 913"/>
                <a:gd name="T69" fmla="*/ 43 h 455"/>
                <a:gd name="T70" fmla="*/ 565 w 913"/>
                <a:gd name="T71" fmla="*/ 40 h 455"/>
                <a:gd name="T72" fmla="*/ 506 w 913"/>
                <a:gd name="T73" fmla="*/ 32 h 455"/>
                <a:gd name="T74" fmla="*/ 430 w 913"/>
                <a:gd name="T75" fmla="*/ 95 h 455"/>
                <a:gd name="T76" fmla="*/ 372 w 913"/>
                <a:gd name="T77" fmla="*/ 142 h 455"/>
                <a:gd name="T78" fmla="*/ 318 w 913"/>
                <a:gd name="T79" fmla="*/ 187 h 455"/>
                <a:gd name="T80" fmla="*/ 272 w 913"/>
                <a:gd name="T81" fmla="*/ 225 h 455"/>
                <a:gd name="T82" fmla="*/ 231 w 913"/>
                <a:gd name="T83" fmla="*/ 258 h 455"/>
                <a:gd name="T84" fmla="*/ 196 w 913"/>
                <a:gd name="T85" fmla="*/ 287 h 455"/>
                <a:gd name="T86" fmla="*/ 165 w 913"/>
                <a:gd name="T87" fmla="*/ 311 h 455"/>
                <a:gd name="T88" fmla="*/ 140 w 913"/>
                <a:gd name="T89" fmla="*/ 332 h 455"/>
                <a:gd name="T90" fmla="*/ 118 w 913"/>
                <a:gd name="T91" fmla="*/ 350 h 455"/>
                <a:gd name="T92" fmla="*/ 100 w 913"/>
                <a:gd name="T93" fmla="*/ 363 h 455"/>
                <a:gd name="T94" fmla="*/ 86 w 913"/>
                <a:gd name="T95" fmla="*/ 375 h 455"/>
                <a:gd name="T96" fmla="*/ 75 w 913"/>
                <a:gd name="T97" fmla="*/ 383 h 455"/>
                <a:gd name="T98" fmla="*/ 66 w 913"/>
                <a:gd name="T99" fmla="*/ 390 h 455"/>
                <a:gd name="T100" fmla="*/ 60 w 913"/>
                <a:gd name="T101" fmla="*/ 394 h 455"/>
                <a:gd name="T102" fmla="*/ 56 w 913"/>
                <a:gd name="T103" fmla="*/ 398 h 455"/>
                <a:gd name="T104" fmla="*/ 53 w 913"/>
                <a:gd name="T105" fmla="*/ 400 h 455"/>
                <a:gd name="T106" fmla="*/ 52 w 913"/>
                <a:gd name="T107" fmla="*/ 400 h 455"/>
                <a:gd name="T108" fmla="*/ 51 w 913"/>
                <a:gd name="T109" fmla="*/ 401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13" h="455">
                  <a:moveTo>
                    <a:pt x="0" y="455"/>
                  </a:moveTo>
                  <a:cubicBezTo>
                    <a:pt x="0" y="455"/>
                    <a:pt x="0" y="455"/>
                    <a:pt x="0" y="455"/>
                  </a:cubicBezTo>
                  <a:cubicBezTo>
                    <a:pt x="1" y="455"/>
                    <a:pt x="1" y="455"/>
                    <a:pt x="1" y="455"/>
                  </a:cubicBezTo>
                  <a:cubicBezTo>
                    <a:pt x="1" y="455"/>
                    <a:pt x="1" y="455"/>
                    <a:pt x="1" y="455"/>
                  </a:cubicBezTo>
                  <a:cubicBezTo>
                    <a:pt x="1" y="455"/>
                    <a:pt x="1" y="455"/>
                    <a:pt x="1" y="455"/>
                  </a:cubicBezTo>
                  <a:cubicBezTo>
                    <a:pt x="1" y="455"/>
                    <a:pt x="1" y="455"/>
                    <a:pt x="1" y="455"/>
                  </a:cubicBezTo>
                  <a:cubicBezTo>
                    <a:pt x="1" y="455"/>
                    <a:pt x="1" y="454"/>
                    <a:pt x="1" y="454"/>
                  </a:cubicBezTo>
                  <a:cubicBezTo>
                    <a:pt x="1" y="454"/>
                    <a:pt x="1" y="454"/>
                    <a:pt x="1" y="454"/>
                  </a:cubicBezTo>
                  <a:cubicBezTo>
                    <a:pt x="1" y="454"/>
                    <a:pt x="1" y="454"/>
                    <a:pt x="1" y="454"/>
                  </a:cubicBezTo>
                  <a:cubicBezTo>
                    <a:pt x="1" y="454"/>
                    <a:pt x="1" y="454"/>
                    <a:pt x="1" y="454"/>
                  </a:cubicBezTo>
                  <a:cubicBezTo>
                    <a:pt x="1" y="454"/>
                    <a:pt x="1" y="454"/>
                    <a:pt x="1" y="454"/>
                  </a:cubicBezTo>
                  <a:cubicBezTo>
                    <a:pt x="2" y="454"/>
                    <a:pt x="2" y="454"/>
                    <a:pt x="2" y="454"/>
                  </a:cubicBezTo>
                  <a:cubicBezTo>
                    <a:pt x="2" y="454"/>
                    <a:pt x="2" y="454"/>
                    <a:pt x="2" y="454"/>
                  </a:cubicBezTo>
                  <a:cubicBezTo>
                    <a:pt x="2" y="454"/>
                    <a:pt x="2" y="454"/>
                    <a:pt x="2" y="454"/>
                  </a:cubicBezTo>
                  <a:cubicBezTo>
                    <a:pt x="2" y="454"/>
                    <a:pt x="2" y="454"/>
                    <a:pt x="2" y="453"/>
                  </a:cubicBezTo>
                  <a:cubicBezTo>
                    <a:pt x="2" y="453"/>
                    <a:pt x="3" y="453"/>
                    <a:pt x="3" y="453"/>
                  </a:cubicBezTo>
                  <a:cubicBezTo>
                    <a:pt x="3" y="453"/>
                    <a:pt x="3" y="453"/>
                    <a:pt x="3" y="453"/>
                  </a:cubicBezTo>
                  <a:cubicBezTo>
                    <a:pt x="3" y="453"/>
                    <a:pt x="3" y="453"/>
                    <a:pt x="3" y="453"/>
                  </a:cubicBezTo>
                  <a:cubicBezTo>
                    <a:pt x="3" y="453"/>
                    <a:pt x="3" y="453"/>
                    <a:pt x="4" y="453"/>
                  </a:cubicBezTo>
                  <a:cubicBezTo>
                    <a:pt x="4" y="452"/>
                    <a:pt x="4" y="452"/>
                    <a:pt x="4" y="452"/>
                  </a:cubicBezTo>
                  <a:cubicBezTo>
                    <a:pt x="4" y="452"/>
                    <a:pt x="4" y="452"/>
                    <a:pt x="4" y="452"/>
                  </a:cubicBezTo>
                  <a:cubicBezTo>
                    <a:pt x="5" y="452"/>
                    <a:pt x="5" y="452"/>
                    <a:pt x="5" y="452"/>
                  </a:cubicBezTo>
                  <a:cubicBezTo>
                    <a:pt x="6" y="451"/>
                    <a:pt x="6" y="451"/>
                    <a:pt x="7" y="450"/>
                  </a:cubicBezTo>
                  <a:cubicBezTo>
                    <a:pt x="7" y="450"/>
                    <a:pt x="8" y="450"/>
                    <a:pt x="8" y="450"/>
                  </a:cubicBezTo>
                  <a:cubicBezTo>
                    <a:pt x="8" y="450"/>
                    <a:pt x="8" y="449"/>
                    <a:pt x="8" y="449"/>
                  </a:cubicBezTo>
                  <a:cubicBezTo>
                    <a:pt x="8" y="449"/>
                    <a:pt x="9" y="449"/>
                    <a:pt x="9" y="449"/>
                  </a:cubicBezTo>
                  <a:cubicBezTo>
                    <a:pt x="9" y="449"/>
                    <a:pt x="9" y="448"/>
                    <a:pt x="9" y="448"/>
                  </a:cubicBezTo>
                  <a:cubicBezTo>
                    <a:pt x="10" y="448"/>
                    <a:pt x="10" y="448"/>
                    <a:pt x="11" y="448"/>
                  </a:cubicBezTo>
                  <a:cubicBezTo>
                    <a:pt x="11" y="447"/>
                    <a:pt x="11" y="447"/>
                    <a:pt x="11" y="447"/>
                  </a:cubicBezTo>
                  <a:cubicBezTo>
                    <a:pt x="12" y="447"/>
                    <a:pt x="12" y="446"/>
                    <a:pt x="12" y="446"/>
                  </a:cubicBezTo>
                  <a:cubicBezTo>
                    <a:pt x="13" y="446"/>
                    <a:pt x="13" y="446"/>
                    <a:pt x="13" y="446"/>
                  </a:cubicBezTo>
                  <a:cubicBezTo>
                    <a:pt x="14" y="445"/>
                    <a:pt x="14" y="445"/>
                    <a:pt x="14" y="445"/>
                  </a:cubicBezTo>
                  <a:cubicBezTo>
                    <a:pt x="14" y="445"/>
                    <a:pt x="15" y="444"/>
                    <a:pt x="15" y="444"/>
                  </a:cubicBezTo>
                  <a:cubicBezTo>
                    <a:pt x="15" y="444"/>
                    <a:pt x="16" y="444"/>
                    <a:pt x="16" y="443"/>
                  </a:cubicBezTo>
                  <a:cubicBezTo>
                    <a:pt x="17" y="443"/>
                    <a:pt x="17" y="443"/>
                    <a:pt x="17" y="443"/>
                  </a:cubicBezTo>
                  <a:cubicBezTo>
                    <a:pt x="18" y="442"/>
                    <a:pt x="18" y="442"/>
                    <a:pt x="19" y="442"/>
                  </a:cubicBezTo>
                  <a:cubicBezTo>
                    <a:pt x="19" y="441"/>
                    <a:pt x="19" y="441"/>
                    <a:pt x="20" y="441"/>
                  </a:cubicBezTo>
                  <a:cubicBezTo>
                    <a:pt x="20" y="440"/>
                    <a:pt x="21" y="440"/>
                    <a:pt x="21" y="440"/>
                  </a:cubicBezTo>
                  <a:cubicBezTo>
                    <a:pt x="21" y="439"/>
                    <a:pt x="22" y="439"/>
                    <a:pt x="22" y="439"/>
                  </a:cubicBezTo>
                  <a:cubicBezTo>
                    <a:pt x="23" y="438"/>
                    <a:pt x="23" y="438"/>
                    <a:pt x="24" y="438"/>
                  </a:cubicBezTo>
                  <a:cubicBezTo>
                    <a:pt x="24" y="437"/>
                    <a:pt x="25" y="437"/>
                    <a:pt x="25" y="436"/>
                  </a:cubicBezTo>
                  <a:cubicBezTo>
                    <a:pt x="26" y="436"/>
                    <a:pt x="26" y="436"/>
                    <a:pt x="27" y="435"/>
                  </a:cubicBezTo>
                  <a:cubicBezTo>
                    <a:pt x="27" y="435"/>
                    <a:pt x="28" y="435"/>
                    <a:pt x="28" y="434"/>
                  </a:cubicBezTo>
                  <a:cubicBezTo>
                    <a:pt x="29" y="434"/>
                    <a:pt x="29" y="433"/>
                    <a:pt x="30" y="433"/>
                  </a:cubicBezTo>
                  <a:cubicBezTo>
                    <a:pt x="30" y="433"/>
                    <a:pt x="31" y="432"/>
                    <a:pt x="31" y="432"/>
                  </a:cubicBezTo>
                  <a:cubicBezTo>
                    <a:pt x="32" y="431"/>
                    <a:pt x="32" y="431"/>
                    <a:pt x="33" y="430"/>
                  </a:cubicBezTo>
                  <a:cubicBezTo>
                    <a:pt x="34" y="430"/>
                    <a:pt x="34" y="429"/>
                    <a:pt x="35" y="429"/>
                  </a:cubicBezTo>
                  <a:cubicBezTo>
                    <a:pt x="35" y="429"/>
                    <a:pt x="36" y="428"/>
                    <a:pt x="37" y="427"/>
                  </a:cubicBezTo>
                  <a:cubicBezTo>
                    <a:pt x="37" y="427"/>
                    <a:pt x="38" y="427"/>
                    <a:pt x="38" y="426"/>
                  </a:cubicBezTo>
                  <a:cubicBezTo>
                    <a:pt x="39" y="426"/>
                    <a:pt x="40" y="425"/>
                    <a:pt x="41" y="424"/>
                  </a:cubicBezTo>
                  <a:cubicBezTo>
                    <a:pt x="41" y="424"/>
                    <a:pt x="42" y="423"/>
                    <a:pt x="42" y="423"/>
                  </a:cubicBezTo>
                  <a:cubicBezTo>
                    <a:pt x="43" y="422"/>
                    <a:pt x="44" y="422"/>
                    <a:pt x="45" y="421"/>
                  </a:cubicBezTo>
                  <a:cubicBezTo>
                    <a:pt x="45" y="421"/>
                    <a:pt x="46" y="420"/>
                    <a:pt x="47" y="420"/>
                  </a:cubicBezTo>
                  <a:cubicBezTo>
                    <a:pt x="47" y="419"/>
                    <a:pt x="48" y="418"/>
                    <a:pt x="49" y="418"/>
                  </a:cubicBezTo>
                  <a:cubicBezTo>
                    <a:pt x="50" y="417"/>
                    <a:pt x="50" y="417"/>
                    <a:pt x="51" y="416"/>
                  </a:cubicBezTo>
                  <a:cubicBezTo>
                    <a:pt x="52" y="415"/>
                    <a:pt x="53" y="415"/>
                    <a:pt x="54" y="414"/>
                  </a:cubicBezTo>
                  <a:cubicBezTo>
                    <a:pt x="55" y="413"/>
                    <a:pt x="55" y="413"/>
                    <a:pt x="56" y="412"/>
                  </a:cubicBezTo>
                  <a:cubicBezTo>
                    <a:pt x="57" y="411"/>
                    <a:pt x="58" y="411"/>
                    <a:pt x="59" y="410"/>
                  </a:cubicBezTo>
                  <a:cubicBezTo>
                    <a:pt x="60" y="409"/>
                    <a:pt x="60" y="409"/>
                    <a:pt x="61" y="408"/>
                  </a:cubicBezTo>
                  <a:cubicBezTo>
                    <a:pt x="62" y="407"/>
                    <a:pt x="63" y="407"/>
                    <a:pt x="64" y="406"/>
                  </a:cubicBezTo>
                  <a:cubicBezTo>
                    <a:pt x="65" y="405"/>
                    <a:pt x="66" y="405"/>
                    <a:pt x="66" y="404"/>
                  </a:cubicBezTo>
                  <a:cubicBezTo>
                    <a:pt x="67" y="403"/>
                    <a:pt x="69" y="402"/>
                    <a:pt x="70" y="401"/>
                  </a:cubicBezTo>
                  <a:cubicBezTo>
                    <a:pt x="71" y="401"/>
                    <a:pt x="71" y="400"/>
                    <a:pt x="72" y="399"/>
                  </a:cubicBezTo>
                  <a:cubicBezTo>
                    <a:pt x="73" y="398"/>
                    <a:pt x="74" y="397"/>
                    <a:pt x="76" y="397"/>
                  </a:cubicBezTo>
                  <a:cubicBezTo>
                    <a:pt x="76" y="396"/>
                    <a:pt x="77" y="395"/>
                    <a:pt x="78" y="394"/>
                  </a:cubicBezTo>
                  <a:cubicBezTo>
                    <a:pt x="80" y="393"/>
                    <a:pt x="81" y="393"/>
                    <a:pt x="82" y="392"/>
                  </a:cubicBezTo>
                  <a:cubicBezTo>
                    <a:pt x="83" y="391"/>
                    <a:pt x="84" y="390"/>
                    <a:pt x="85" y="389"/>
                  </a:cubicBezTo>
                  <a:cubicBezTo>
                    <a:pt x="86" y="388"/>
                    <a:pt x="87" y="387"/>
                    <a:pt x="88" y="386"/>
                  </a:cubicBezTo>
                  <a:cubicBezTo>
                    <a:pt x="89" y="385"/>
                    <a:pt x="91" y="385"/>
                    <a:pt x="92" y="384"/>
                  </a:cubicBezTo>
                  <a:cubicBezTo>
                    <a:pt x="93" y="383"/>
                    <a:pt x="94" y="382"/>
                    <a:pt x="95" y="381"/>
                  </a:cubicBezTo>
                  <a:cubicBezTo>
                    <a:pt x="96" y="380"/>
                    <a:pt x="98" y="379"/>
                    <a:pt x="99" y="378"/>
                  </a:cubicBezTo>
                  <a:cubicBezTo>
                    <a:pt x="100" y="377"/>
                    <a:pt x="101" y="376"/>
                    <a:pt x="102" y="375"/>
                  </a:cubicBezTo>
                  <a:cubicBezTo>
                    <a:pt x="104" y="374"/>
                    <a:pt x="105" y="373"/>
                    <a:pt x="107" y="372"/>
                  </a:cubicBezTo>
                  <a:cubicBezTo>
                    <a:pt x="108" y="371"/>
                    <a:pt x="109" y="370"/>
                    <a:pt x="110" y="369"/>
                  </a:cubicBezTo>
                  <a:cubicBezTo>
                    <a:pt x="111" y="368"/>
                    <a:pt x="113" y="367"/>
                    <a:pt x="114" y="366"/>
                  </a:cubicBezTo>
                  <a:cubicBezTo>
                    <a:pt x="115" y="365"/>
                    <a:pt x="117" y="363"/>
                    <a:pt x="118" y="362"/>
                  </a:cubicBezTo>
                  <a:cubicBezTo>
                    <a:pt x="119" y="361"/>
                    <a:pt x="121" y="360"/>
                    <a:pt x="122" y="359"/>
                  </a:cubicBezTo>
                  <a:cubicBezTo>
                    <a:pt x="124" y="358"/>
                    <a:pt x="125" y="357"/>
                    <a:pt x="127" y="355"/>
                  </a:cubicBezTo>
                  <a:cubicBezTo>
                    <a:pt x="128" y="354"/>
                    <a:pt x="129" y="353"/>
                    <a:pt x="131" y="352"/>
                  </a:cubicBezTo>
                  <a:cubicBezTo>
                    <a:pt x="132" y="351"/>
                    <a:pt x="134" y="350"/>
                    <a:pt x="136" y="348"/>
                  </a:cubicBezTo>
                  <a:cubicBezTo>
                    <a:pt x="137" y="347"/>
                    <a:pt x="138" y="346"/>
                    <a:pt x="139" y="345"/>
                  </a:cubicBezTo>
                  <a:cubicBezTo>
                    <a:pt x="141" y="344"/>
                    <a:pt x="143" y="342"/>
                    <a:pt x="145" y="341"/>
                  </a:cubicBezTo>
                  <a:cubicBezTo>
                    <a:pt x="146" y="340"/>
                    <a:pt x="148" y="338"/>
                    <a:pt x="149" y="337"/>
                  </a:cubicBezTo>
                  <a:cubicBezTo>
                    <a:pt x="151" y="336"/>
                    <a:pt x="152" y="335"/>
                    <a:pt x="154" y="333"/>
                  </a:cubicBezTo>
                  <a:cubicBezTo>
                    <a:pt x="156" y="332"/>
                    <a:pt x="157" y="331"/>
                    <a:pt x="159" y="329"/>
                  </a:cubicBezTo>
                  <a:cubicBezTo>
                    <a:pt x="161" y="328"/>
                    <a:pt x="163" y="326"/>
                    <a:pt x="164" y="325"/>
                  </a:cubicBezTo>
                  <a:cubicBezTo>
                    <a:pt x="166" y="324"/>
                    <a:pt x="167" y="322"/>
                    <a:pt x="169" y="321"/>
                  </a:cubicBezTo>
                  <a:cubicBezTo>
                    <a:pt x="171" y="320"/>
                    <a:pt x="173" y="318"/>
                    <a:pt x="175" y="316"/>
                  </a:cubicBezTo>
                  <a:cubicBezTo>
                    <a:pt x="177" y="315"/>
                    <a:pt x="178" y="314"/>
                    <a:pt x="179" y="313"/>
                  </a:cubicBezTo>
                  <a:cubicBezTo>
                    <a:pt x="181" y="311"/>
                    <a:pt x="184" y="309"/>
                    <a:pt x="186" y="307"/>
                  </a:cubicBezTo>
                  <a:cubicBezTo>
                    <a:pt x="187" y="306"/>
                    <a:pt x="189" y="305"/>
                    <a:pt x="191" y="303"/>
                  </a:cubicBezTo>
                  <a:cubicBezTo>
                    <a:pt x="193" y="302"/>
                    <a:pt x="195" y="300"/>
                    <a:pt x="197" y="298"/>
                  </a:cubicBezTo>
                  <a:cubicBezTo>
                    <a:pt x="199" y="297"/>
                    <a:pt x="200" y="296"/>
                    <a:pt x="202" y="294"/>
                  </a:cubicBezTo>
                  <a:cubicBezTo>
                    <a:pt x="204" y="292"/>
                    <a:pt x="207" y="290"/>
                    <a:pt x="209" y="289"/>
                  </a:cubicBezTo>
                  <a:cubicBezTo>
                    <a:pt x="211" y="287"/>
                    <a:pt x="212" y="286"/>
                    <a:pt x="214" y="284"/>
                  </a:cubicBezTo>
                  <a:cubicBezTo>
                    <a:pt x="216" y="282"/>
                    <a:pt x="219" y="281"/>
                    <a:pt x="221" y="279"/>
                  </a:cubicBezTo>
                  <a:cubicBezTo>
                    <a:pt x="223" y="277"/>
                    <a:pt x="225" y="276"/>
                    <a:pt x="227" y="274"/>
                  </a:cubicBezTo>
                  <a:cubicBezTo>
                    <a:pt x="229" y="272"/>
                    <a:pt x="231" y="270"/>
                    <a:pt x="233" y="269"/>
                  </a:cubicBezTo>
                  <a:cubicBezTo>
                    <a:pt x="235" y="267"/>
                    <a:pt x="238" y="265"/>
                    <a:pt x="240" y="263"/>
                  </a:cubicBezTo>
                  <a:cubicBezTo>
                    <a:pt x="242" y="261"/>
                    <a:pt x="244" y="260"/>
                    <a:pt x="246" y="258"/>
                  </a:cubicBezTo>
                  <a:cubicBezTo>
                    <a:pt x="248" y="256"/>
                    <a:pt x="251" y="254"/>
                    <a:pt x="253" y="253"/>
                  </a:cubicBezTo>
                  <a:cubicBezTo>
                    <a:pt x="255" y="250"/>
                    <a:pt x="258" y="248"/>
                    <a:pt x="261" y="246"/>
                  </a:cubicBezTo>
                  <a:cubicBezTo>
                    <a:pt x="263" y="244"/>
                    <a:pt x="265" y="243"/>
                    <a:pt x="267" y="241"/>
                  </a:cubicBezTo>
                  <a:cubicBezTo>
                    <a:pt x="269" y="239"/>
                    <a:pt x="272" y="237"/>
                    <a:pt x="274" y="235"/>
                  </a:cubicBezTo>
                  <a:cubicBezTo>
                    <a:pt x="277" y="233"/>
                    <a:pt x="279" y="231"/>
                    <a:pt x="281" y="229"/>
                  </a:cubicBezTo>
                  <a:cubicBezTo>
                    <a:pt x="284" y="227"/>
                    <a:pt x="287" y="225"/>
                    <a:pt x="290" y="222"/>
                  </a:cubicBezTo>
                  <a:cubicBezTo>
                    <a:pt x="292" y="221"/>
                    <a:pt x="294" y="219"/>
                    <a:pt x="296" y="217"/>
                  </a:cubicBezTo>
                  <a:cubicBezTo>
                    <a:pt x="299" y="215"/>
                    <a:pt x="302" y="212"/>
                    <a:pt x="305" y="210"/>
                  </a:cubicBezTo>
                  <a:cubicBezTo>
                    <a:pt x="307" y="208"/>
                    <a:pt x="309" y="206"/>
                    <a:pt x="312" y="204"/>
                  </a:cubicBezTo>
                  <a:cubicBezTo>
                    <a:pt x="315" y="202"/>
                    <a:pt x="318" y="199"/>
                    <a:pt x="321" y="197"/>
                  </a:cubicBezTo>
                  <a:cubicBezTo>
                    <a:pt x="323" y="195"/>
                    <a:pt x="325" y="193"/>
                    <a:pt x="328" y="191"/>
                  </a:cubicBezTo>
                  <a:cubicBezTo>
                    <a:pt x="330" y="189"/>
                    <a:pt x="333" y="187"/>
                    <a:pt x="335" y="185"/>
                  </a:cubicBezTo>
                  <a:cubicBezTo>
                    <a:pt x="338" y="182"/>
                    <a:pt x="341" y="180"/>
                    <a:pt x="345" y="177"/>
                  </a:cubicBezTo>
                  <a:cubicBezTo>
                    <a:pt x="347" y="176"/>
                    <a:pt x="349" y="174"/>
                    <a:pt x="351" y="172"/>
                  </a:cubicBezTo>
                  <a:cubicBezTo>
                    <a:pt x="354" y="169"/>
                    <a:pt x="358" y="166"/>
                    <a:pt x="361" y="164"/>
                  </a:cubicBezTo>
                  <a:cubicBezTo>
                    <a:pt x="364" y="161"/>
                    <a:pt x="367" y="159"/>
                    <a:pt x="370" y="156"/>
                  </a:cubicBezTo>
                  <a:cubicBezTo>
                    <a:pt x="373" y="154"/>
                    <a:pt x="376" y="151"/>
                    <a:pt x="379" y="149"/>
                  </a:cubicBezTo>
                  <a:cubicBezTo>
                    <a:pt x="382" y="146"/>
                    <a:pt x="385" y="144"/>
                    <a:pt x="389" y="141"/>
                  </a:cubicBezTo>
                  <a:cubicBezTo>
                    <a:pt x="391" y="139"/>
                    <a:pt x="394" y="136"/>
                    <a:pt x="397" y="134"/>
                  </a:cubicBezTo>
                  <a:cubicBezTo>
                    <a:pt x="400" y="131"/>
                    <a:pt x="404" y="128"/>
                    <a:pt x="408" y="125"/>
                  </a:cubicBezTo>
                  <a:cubicBezTo>
                    <a:pt x="411" y="123"/>
                    <a:pt x="413" y="121"/>
                    <a:pt x="416" y="119"/>
                  </a:cubicBezTo>
                  <a:cubicBezTo>
                    <a:pt x="419" y="116"/>
                    <a:pt x="422" y="113"/>
                    <a:pt x="426" y="110"/>
                  </a:cubicBezTo>
                  <a:cubicBezTo>
                    <a:pt x="429" y="108"/>
                    <a:pt x="432" y="105"/>
                    <a:pt x="435" y="103"/>
                  </a:cubicBezTo>
                  <a:cubicBezTo>
                    <a:pt x="439" y="99"/>
                    <a:pt x="443" y="96"/>
                    <a:pt x="448" y="92"/>
                  </a:cubicBezTo>
                  <a:cubicBezTo>
                    <a:pt x="450" y="90"/>
                    <a:pt x="452" y="88"/>
                    <a:pt x="455" y="86"/>
                  </a:cubicBezTo>
                  <a:cubicBezTo>
                    <a:pt x="455" y="86"/>
                    <a:pt x="455" y="86"/>
                    <a:pt x="455" y="86"/>
                  </a:cubicBezTo>
                  <a:cubicBezTo>
                    <a:pt x="455" y="86"/>
                    <a:pt x="455" y="86"/>
                    <a:pt x="455" y="86"/>
                  </a:cubicBezTo>
                  <a:cubicBezTo>
                    <a:pt x="459" y="87"/>
                    <a:pt x="463" y="88"/>
                    <a:pt x="467" y="88"/>
                  </a:cubicBezTo>
                  <a:cubicBezTo>
                    <a:pt x="468" y="89"/>
                    <a:pt x="470" y="89"/>
                    <a:pt x="471" y="89"/>
                  </a:cubicBezTo>
                  <a:cubicBezTo>
                    <a:pt x="474" y="90"/>
                    <a:pt x="476" y="90"/>
                    <a:pt x="479" y="90"/>
                  </a:cubicBezTo>
                  <a:cubicBezTo>
                    <a:pt x="479" y="90"/>
                    <a:pt x="479" y="90"/>
                    <a:pt x="479" y="90"/>
                  </a:cubicBezTo>
                  <a:cubicBezTo>
                    <a:pt x="482" y="91"/>
                    <a:pt x="484" y="91"/>
                    <a:pt x="486" y="91"/>
                  </a:cubicBezTo>
                  <a:cubicBezTo>
                    <a:pt x="487" y="92"/>
                    <a:pt x="489" y="92"/>
                    <a:pt x="490" y="92"/>
                  </a:cubicBezTo>
                  <a:cubicBezTo>
                    <a:pt x="493" y="92"/>
                    <a:pt x="497" y="93"/>
                    <a:pt x="501" y="93"/>
                  </a:cubicBezTo>
                  <a:cubicBezTo>
                    <a:pt x="505" y="94"/>
                    <a:pt x="510" y="94"/>
                    <a:pt x="514" y="95"/>
                  </a:cubicBezTo>
                  <a:cubicBezTo>
                    <a:pt x="515" y="95"/>
                    <a:pt x="516" y="95"/>
                    <a:pt x="517" y="95"/>
                  </a:cubicBezTo>
                  <a:cubicBezTo>
                    <a:pt x="518" y="95"/>
                    <a:pt x="519" y="95"/>
                    <a:pt x="520" y="95"/>
                  </a:cubicBezTo>
                  <a:cubicBezTo>
                    <a:pt x="523" y="95"/>
                    <a:pt x="527" y="96"/>
                    <a:pt x="530" y="96"/>
                  </a:cubicBezTo>
                  <a:cubicBezTo>
                    <a:pt x="531" y="96"/>
                    <a:pt x="531" y="96"/>
                    <a:pt x="531" y="96"/>
                  </a:cubicBezTo>
                  <a:cubicBezTo>
                    <a:pt x="535" y="96"/>
                    <a:pt x="539" y="97"/>
                    <a:pt x="543" y="97"/>
                  </a:cubicBezTo>
                  <a:cubicBezTo>
                    <a:pt x="544" y="97"/>
                    <a:pt x="545" y="97"/>
                    <a:pt x="545" y="97"/>
                  </a:cubicBezTo>
                  <a:cubicBezTo>
                    <a:pt x="549" y="97"/>
                    <a:pt x="552" y="97"/>
                    <a:pt x="556" y="97"/>
                  </a:cubicBezTo>
                  <a:cubicBezTo>
                    <a:pt x="556" y="97"/>
                    <a:pt x="557" y="97"/>
                    <a:pt x="557" y="97"/>
                  </a:cubicBezTo>
                  <a:cubicBezTo>
                    <a:pt x="558" y="97"/>
                    <a:pt x="558" y="97"/>
                    <a:pt x="559" y="97"/>
                  </a:cubicBezTo>
                  <a:cubicBezTo>
                    <a:pt x="563" y="97"/>
                    <a:pt x="566" y="97"/>
                    <a:pt x="569" y="97"/>
                  </a:cubicBezTo>
                  <a:cubicBezTo>
                    <a:pt x="570" y="97"/>
                    <a:pt x="571" y="97"/>
                    <a:pt x="571" y="97"/>
                  </a:cubicBezTo>
                  <a:cubicBezTo>
                    <a:pt x="575" y="97"/>
                    <a:pt x="578" y="97"/>
                    <a:pt x="582" y="97"/>
                  </a:cubicBezTo>
                  <a:cubicBezTo>
                    <a:pt x="582" y="97"/>
                    <a:pt x="583" y="97"/>
                    <a:pt x="584" y="97"/>
                  </a:cubicBezTo>
                  <a:cubicBezTo>
                    <a:pt x="585" y="97"/>
                    <a:pt x="586" y="97"/>
                    <a:pt x="587" y="97"/>
                  </a:cubicBezTo>
                  <a:cubicBezTo>
                    <a:pt x="588" y="97"/>
                    <a:pt x="589" y="97"/>
                    <a:pt x="590" y="97"/>
                  </a:cubicBezTo>
                  <a:cubicBezTo>
                    <a:pt x="593" y="97"/>
                    <a:pt x="596" y="96"/>
                    <a:pt x="598" y="96"/>
                  </a:cubicBezTo>
                  <a:cubicBezTo>
                    <a:pt x="600" y="96"/>
                    <a:pt x="601" y="96"/>
                    <a:pt x="603" y="96"/>
                  </a:cubicBezTo>
                  <a:cubicBezTo>
                    <a:pt x="606" y="96"/>
                    <a:pt x="609" y="95"/>
                    <a:pt x="612" y="95"/>
                  </a:cubicBezTo>
                  <a:cubicBezTo>
                    <a:pt x="612" y="95"/>
                    <a:pt x="613" y="95"/>
                    <a:pt x="614" y="95"/>
                  </a:cubicBezTo>
                  <a:cubicBezTo>
                    <a:pt x="614" y="95"/>
                    <a:pt x="615" y="95"/>
                    <a:pt x="615" y="95"/>
                  </a:cubicBezTo>
                  <a:cubicBezTo>
                    <a:pt x="619" y="94"/>
                    <a:pt x="623" y="94"/>
                    <a:pt x="627" y="93"/>
                  </a:cubicBezTo>
                  <a:cubicBezTo>
                    <a:pt x="627" y="93"/>
                    <a:pt x="628" y="93"/>
                    <a:pt x="629" y="93"/>
                  </a:cubicBezTo>
                  <a:cubicBezTo>
                    <a:pt x="632" y="92"/>
                    <a:pt x="635" y="92"/>
                    <a:pt x="637" y="91"/>
                  </a:cubicBezTo>
                  <a:cubicBezTo>
                    <a:pt x="638" y="91"/>
                    <a:pt x="638" y="91"/>
                    <a:pt x="639" y="91"/>
                  </a:cubicBezTo>
                  <a:cubicBezTo>
                    <a:pt x="641" y="91"/>
                    <a:pt x="642" y="91"/>
                    <a:pt x="644" y="90"/>
                  </a:cubicBezTo>
                  <a:cubicBezTo>
                    <a:pt x="644" y="90"/>
                    <a:pt x="644" y="90"/>
                    <a:pt x="645" y="90"/>
                  </a:cubicBezTo>
                  <a:cubicBezTo>
                    <a:pt x="647" y="90"/>
                    <a:pt x="650" y="89"/>
                    <a:pt x="652" y="88"/>
                  </a:cubicBezTo>
                  <a:cubicBezTo>
                    <a:pt x="653" y="88"/>
                    <a:pt x="653" y="88"/>
                    <a:pt x="654" y="88"/>
                  </a:cubicBezTo>
                  <a:cubicBezTo>
                    <a:pt x="656" y="88"/>
                    <a:pt x="658" y="87"/>
                    <a:pt x="660" y="86"/>
                  </a:cubicBezTo>
                  <a:cubicBezTo>
                    <a:pt x="660" y="86"/>
                    <a:pt x="661" y="86"/>
                    <a:pt x="661" y="86"/>
                  </a:cubicBezTo>
                  <a:cubicBezTo>
                    <a:pt x="661" y="86"/>
                    <a:pt x="661" y="86"/>
                    <a:pt x="661" y="86"/>
                  </a:cubicBezTo>
                  <a:cubicBezTo>
                    <a:pt x="663" y="86"/>
                    <a:pt x="666" y="85"/>
                    <a:pt x="668" y="84"/>
                  </a:cubicBezTo>
                  <a:cubicBezTo>
                    <a:pt x="668" y="84"/>
                    <a:pt x="669" y="84"/>
                    <a:pt x="670" y="84"/>
                  </a:cubicBezTo>
                  <a:cubicBezTo>
                    <a:pt x="671" y="83"/>
                    <a:pt x="673" y="83"/>
                    <a:pt x="674" y="82"/>
                  </a:cubicBezTo>
                  <a:cubicBezTo>
                    <a:pt x="675" y="82"/>
                    <a:pt x="675" y="82"/>
                    <a:pt x="676" y="82"/>
                  </a:cubicBezTo>
                  <a:cubicBezTo>
                    <a:pt x="678" y="81"/>
                    <a:pt x="679" y="81"/>
                    <a:pt x="681" y="80"/>
                  </a:cubicBezTo>
                  <a:cubicBezTo>
                    <a:pt x="681" y="80"/>
                    <a:pt x="682" y="80"/>
                    <a:pt x="682" y="80"/>
                  </a:cubicBezTo>
                  <a:cubicBezTo>
                    <a:pt x="682" y="80"/>
                    <a:pt x="682" y="80"/>
                    <a:pt x="682" y="80"/>
                  </a:cubicBezTo>
                  <a:cubicBezTo>
                    <a:pt x="683" y="79"/>
                    <a:pt x="684" y="79"/>
                    <a:pt x="686" y="78"/>
                  </a:cubicBezTo>
                  <a:cubicBezTo>
                    <a:pt x="686" y="78"/>
                    <a:pt x="687" y="78"/>
                    <a:pt x="688" y="78"/>
                  </a:cubicBezTo>
                  <a:cubicBezTo>
                    <a:pt x="689" y="77"/>
                    <a:pt x="690" y="77"/>
                    <a:pt x="691" y="76"/>
                  </a:cubicBezTo>
                  <a:cubicBezTo>
                    <a:pt x="692" y="76"/>
                    <a:pt x="693" y="76"/>
                    <a:pt x="693" y="75"/>
                  </a:cubicBezTo>
                  <a:cubicBezTo>
                    <a:pt x="695" y="75"/>
                    <a:pt x="696" y="74"/>
                    <a:pt x="697" y="73"/>
                  </a:cubicBezTo>
                  <a:cubicBezTo>
                    <a:pt x="698" y="73"/>
                    <a:pt x="698" y="73"/>
                    <a:pt x="698" y="73"/>
                  </a:cubicBezTo>
                  <a:cubicBezTo>
                    <a:pt x="700" y="72"/>
                    <a:pt x="701" y="72"/>
                    <a:pt x="703" y="71"/>
                  </a:cubicBezTo>
                  <a:cubicBezTo>
                    <a:pt x="703" y="71"/>
                    <a:pt x="703" y="71"/>
                    <a:pt x="703" y="71"/>
                  </a:cubicBezTo>
                  <a:cubicBezTo>
                    <a:pt x="705" y="70"/>
                    <a:pt x="706" y="69"/>
                    <a:pt x="708" y="68"/>
                  </a:cubicBezTo>
                  <a:cubicBezTo>
                    <a:pt x="708" y="68"/>
                    <a:pt x="709" y="68"/>
                    <a:pt x="709" y="67"/>
                  </a:cubicBezTo>
                  <a:cubicBezTo>
                    <a:pt x="711" y="67"/>
                    <a:pt x="712" y="66"/>
                    <a:pt x="713" y="65"/>
                  </a:cubicBezTo>
                  <a:cubicBezTo>
                    <a:pt x="713" y="65"/>
                    <a:pt x="713" y="65"/>
                    <a:pt x="714" y="65"/>
                  </a:cubicBezTo>
                  <a:cubicBezTo>
                    <a:pt x="715" y="64"/>
                    <a:pt x="716" y="63"/>
                    <a:pt x="718" y="62"/>
                  </a:cubicBezTo>
                  <a:cubicBezTo>
                    <a:pt x="718" y="62"/>
                    <a:pt x="718" y="62"/>
                    <a:pt x="718" y="62"/>
                  </a:cubicBezTo>
                  <a:cubicBezTo>
                    <a:pt x="719" y="61"/>
                    <a:pt x="720" y="61"/>
                    <a:pt x="721" y="60"/>
                  </a:cubicBezTo>
                  <a:cubicBezTo>
                    <a:pt x="721" y="60"/>
                    <a:pt x="721" y="60"/>
                    <a:pt x="721" y="60"/>
                  </a:cubicBezTo>
                  <a:cubicBezTo>
                    <a:pt x="722" y="59"/>
                    <a:pt x="723" y="59"/>
                    <a:pt x="723" y="58"/>
                  </a:cubicBezTo>
                  <a:cubicBezTo>
                    <a:pt x="724" y="58"/>
                    <a:pt x="724" y="58"/>
                    <a:pt x="724" y="58"/>
                  </a:cubicBezTo>
                  <a:cubicBezTo>
                    <a:pt x="725" y="57"/>
                    <a:pt x="725" y="57"/>
                    <a:pt x="726" y="56"/>
                  </a:cubicBezTo>
                  <a:cubicBezTo>
                    <a:pt x="726" y="56"/>
                    <a:pt x="726" y="56"/>
                    <a:pt x="726" y="56"/>
                  </a:cubicBezTo>
                  <a:cubicBezTo>
                    <a:pt x="726" y="56"/>
                    <a:pt x="727" y="55"/>
                    <a:pt x="727" y="55"/>
                  </a:cubicBezTo>
                  <a:cubicBezTo>
                    <a:pt x="727" y="55"/>
                    <a:pt x="727" y="55"/>
                    <a:pt x="727" y="55"/>
                  </a:cubicBezTo>
                  <a:cubicBezTo>
                    <a:pt x="728" y="55"/>
                    <a:pt x="728" y="55"/>
                    <a:pt x="728" y="54"/>
                  </a:cubicBezTo>
                  <a:cubicBezTo>
                    <a:pt x="862" y="197"/>
                    <a:pt x="862" y="197"/>
                    <a:pt x="862" y="197"/>
                  </a:cubicBezTo>
                  <a:cubicBezTo>
                    <a:pt x="913" y="143"/>
                    <a:pt x="913" y="143"/>
                    <a:pt x="913" y="143"/>
                  </a:cubicBezTo>
                  <a:cubicBezTo>
                    <a:pt x="779" y="0"/>
                    <a:pt x="779" y="0"/>
                    <a:pt x="779" y="0"/>
                  </a:cubicBezTo>
                  <a:cubicBezTo>
                    <a:pt x="779" y="0"/>
                    <a:pt x="779" y="1"/>
                    <a:pt x="778" y="1"/>
                  </a:cubicBezTo>
                  <a:cubicBezTo>
                    <a:pt x="778" y="1"/>
                    <a:pt x="778" y="1"/>
                    <a:pt x="778" y="1"/>
                  </a:cubicBezTo>
                  <a:cubicBezTo>
                    <a:pt x="778" y="1"/>
                    <a:pt x="777" y="2"/>
                    <a:pt x="777" y="2"/>
                  </a:cubicBezTo>
                  <a:cubicBezTo>
                    <a:pt x="777" y="2"/>
                    <a:pt x="777" y="2"/>
                    <a:pt x="777" y="2"/>
                  </a:cubicBezTo>
                  <a:cubicBezTo>
                    <a:pt x="776" y="3"/>
                    <a:pt x="776" y="3"/>
                    <a:pt x="775" y="4"/>
                  </a:cubicBezTo>
                  <a:cubicBezTo>
                    <a:pt x="775" y="4"/>
                    <a:pt x="775" y="4"/>
                    <a:pt x="775" y="4"/>
                  </a:cubicBezTo>
                  <a:cubicBezTo>
                    <a:pt x="774" y="4"/>
                    <a:pt x="773" y="5"/>
                    <a:pt x="773" y="5"/>
                  </a:cubicBezTo>
                  <a:cubicBezTo>
                    <a:pt x="772" y="6"/>
                    <a:pt x="772" y="6"/>
                    <a:pt x="772" y="6"/>
                  </a:cubicBezTo>
                  <a:cubicBezTo>
                    <a:pt x="771" y="7"/>
                    <a:pt x="770" y="7"/>
                    <a:pt x="769" y="8"/>
                  </a:cubicBezTo>
                  <a:cubicBezTo>
                    <a:pt x="769" y="8"/>
                    <a:pt x="769" y="8"/>
                    <a:pt x="769" y="8"/>
                  </a:cubicBezTo>
                  <a:cubicBezTo>
                    <a:pt x="767" y="9"/>
                    <a:pt x="766" y="10"/>
                    <a:pt x="765" y="11"/>
                  </a:cubicBezTo>
                  <a:cubicBezTo>
                    <a:pt x="765" y="11"/>
                    <a:pt x="764" y="11"/>
                    <a:pt x="764" y="11"/>
                  </a:cubicBezTo>
                  <a:cubicBezTo>
                    <a:pt x="763" y="12"/>
                    <a:pt x="762" y="12"/>
                    <a:pt x="760" y="13"/>
                  </a:cubicBezTo>
                  <a:cubicBezTo>
                    <a:pt x="760" y="13"/>
                    <a:pt x="760" y="14"/>
                    <a:pt x="759" y="14"/>
                  </a:cubicBezTo>
                  <a:cubicBezTo>
                    <a:pt x="757" y="15"/>
                    <a:pt x="756" y="16"/>
                    <a:pt x="754" y="17"/>
                  </a:cubicBezTo>
                  <a:cubicBezTo>
                    <a:pt x="752" y="17"/>
                    <a:pt x="751" y="18"/>
                    <a:pt x="749" y="19"/>
                  </a:cubicBezTo>
                  <a:cubicBezTo>
                    <a:pt x="749" y="19"/>
                    <a:pt x="749" y="19"/>
                    <a:pt x="748" y="19"/>
                  </a:cubicBezTo>
                  <a:cubicBezTo>
                    <a:pt x="747" y="20"/>
                    <a:pt x="746" y="20"/>
                    <a:pt x="744" y="21"/>
                  </a:cubicBezTo>
                  <a:cubicBezTo>
                    <a:pt x="744" y="21"/>
                    <a:pt x="743" y="22"/>
                    <a:pt x="742" y="22"/>
                  </a:cubicBezTo>
                  <a:cubicBezTo>
                    <a:pt x="741" y="22"/>
                    <a:pt x="740" y="23"/>
                    <a:pt x="739" y="23"/>
                  </a:cubicBezTo>
                  <a:cubicBezTo>
                    <a:pt x="738" y="24"/>
                    <a:pt x="737" y="24"/>
                    <a:pt x="737" y="24"/>
                  </a:cubicBezTo>
                  <a:cubicBezTo>
                    <a:pt x="735" y="25"/>
                    <a:pt x="734" y="25"/>
                    <a:pt x="733" y="26"/>
                  </a:cubicBezTo>
                  <a:cubicBezTo>
                    <a:pt x="733" y="26"/>
                    <a:pt x="732" y="26"/>
                    <a:pt x="732" y="26"/>
                  </a:cubicBezTo>
                  <a:cubicBezTo>
                    <a:pt x="730" y="27"/>
                    <a:pt x="729" y="27"/>
                    <a:pt x="727" y="28"/>
                  </a:cubicBezTo>
                  <a:cubicBezTo>
                    <a:pt x="727" y="28"/>
                    <a:pt x="726" y="28"/>
                    <a:pt x="725" y="28"/>
                  </a:cubicBezTo>
                  <a:cubicBezTo>
                    <a:pt x="724" y="29"/>
                    <a:pt x="722" y="29"/>
                    <a:pt x="721" y="30"/>
                  </a:cubicBezTo>
                  <a:cubicBezTo>
                    <a:pt x="720" y="30"/>
                    <a:pt x="719" y="30"/>
                    <a:pt x="719" y="30"/>
                  </a:cubicBezTo>
                  <a:cubicBezTo>
                    <a:pt x="717" y="31"/>
                    <a:pt x="714" y="31"/>
                    <a:pt x="712" y="32"/>
                  </a:cubicBezTo>
                  <a:cubicBezTo>
                    <a:pt x="712" y="32"/>
                    <a:pt x="712" y="32"/>
                    <a:pt x="711" y="32"/>
                  </a:cubicBezTo>
                  <a:cubicBezTo>
                    <a:pt x="709" y="33"/>
                    <a:pt x="707" y="33"/>
                    <a:pt x="705" y="34"/>
                  </a:cubicBezTo>
                  <a:cubicBezTo>
                    <a:pt x="704" y="34"/>
                    <a:pt x="704" y="34"/>
                    <a:pt x="703" y="34"/>
                  </a:cubicBezTo>
                  <a:cubicBezTo>
                    <a:pt x="701" y="35"/>
                    <a:pt x="698" y="35"/>
                    <a:pt x="696" y="36"/>
                  </a:cubicBezTo>
                  <a:cubicBezTo>
                    <a:pt x="695" y="36"/>
                    <a:pt x="695" y="36"/>
                    <a:pt x="695" y="36"/>
                  </a:cubicBezTo>
                  <a:cubicBezTo>
                    <a:pt x="693" y="36"/>
                    <a:pt x="691" y="37"/>
                    <a:pt x="688" y="37"/>
                  </a:cubicBezTo>
                  <a:cubicBezTo>
                    <a:pt x="686" y="38"/>
                    <a:pt x="683" y="38"/>
                    <a:pt x="680" y="39"/>
                  </a:cubicBezTo>
                  <a:cubicBezTo>
                    <a:pt x="679" y="39"/>
                    <a:pt x="678" y="39"/>
                    <a:pt x="678" y="39"/>
                  </a:cubicBezTo>
                  <a:cubicBezTo>
                    <a:pt x="674" y="40"/>
                    <a:pt x="670" y="40"/>
                    <a:pt x="666" y="41"/>
                  </a:cubicBezTo>
                  <a:cubicBezTo>
                    <a:pt x="665" y="41"/>
                    <a:pt x="664" y="41"/>
                    <a:pt x="663" y="41"/>
                  </a:cubicBezTo>
                  <a:cubicBezTo>
                    <a:pt x="660" y="41"/>
                    <a:pt x="657" y="41"/>
                    <a:pt x="654" y="42"/>
                  </a:cubicBezTo>
                  <a:cubicBezTo>
                    <a:pt x="652" y="42"/>
                    <a:pt x="651" y="42"/>
                    <a:pt x="649" y="42"/>
                  </a:cubicBezTo>
                  <a:cubicBezTo>
                    <a:pt x="647" y="42"/>
                    <a:pt x="644" y="42"/>
                    <a:pt x="641" y="43"/>
                  </a:cubicBezTo>
                  <a:cubicBezTo>
                    <a:pt x="639" y="43"/>
                    <a:pt x="637" y="43"/>
                    <a:pt x="635" y="43"/>
                  </a:cubicBezTo>
                  <a:cubicBezTo>
                    <a:pt x="634" y="43"/>
                    <a:pt x="634" y="43"/>
                    <a:pt x="633" y="43"/>
                  </a:cubicBezTo>
                  <a:cubicBezTo>
                    <a:pt x="629" y="43"/>
                    <a:pt x="626" y="43"/>
                    <a:pt x="622" y="43"/>
                  </a:cubicBezTo>
                  <a:cubicBezTo>
                    <a:pt x="622" y="43"/>
                    <a:pt x="621" y="43"/>
                    <a:pt x="621" y="43"/>
                  </a:cubicBezTo>
                  <a:cubicBezTo>
                    <a:pt x="617" y="43"/>
                    <a:pt x="614" y="43"/>
                    <a:pt x="610" y="43"/>
                  </a:cubicBezTo>
                  <a:cubicBezTo>
                    <a:pt x="610" y="43"/>
                    <a:pt x="609" y="43"/>
                    <a:pt x="608" y="43"/>
                  </a:cubicBezTo>
                  <a:cubicBezTo>
                    <a:pt x="604" y="43"/>
                    <a:pt x="600" y="43"/>
                    <a:pt x="596" y="43"/>
                  </a:cubicBezTo>
                  <a:cubicBezTo>
                    <a:pt x="596" y="43"/>
                    <a:pt x="595" y="43"/>
                    <a:pt x="594" y="42"/>
                  </a:cubicBezTo>
                  <a:cubicBezTo>
                    <a:pt x="590" y="42"/>
                    <a:pt x="586" y="42"/>
                    <a:pt x="583" y="42"/>
                  </a:cubicBezTo>
                  <a:cubicBezTo>
                    <a:pt x="582" y="42"/>
                    <a:pt x="582" y="42"/>
                    <a:pt x="581" y="42"/>
                  </a:cubicBezTo>
                  <a:cubicBezTo>
                    <a:pt x="577" y="41"/>
                    <a:pt x="573" y="41"/>
                    <a:pt x="568" y="41"/>
                  </a:cubicBezTo>
                  <a:cubicBezTo>
                    <a:pt x="567" y="41"/>
                    <a:pt x="566" y="41"/>
                    <a:pt x="565" y="40"/>
                  </a:cubicBezTo>
                  <a:cubicBezTo>
                    <a:pt x="561" y="40"/>
                    <a:pt x="556" y="40"/>
                    <a:pt x="552" y="39"/>
                  </a:cubicBezTo>
                  <a:cubicBezTo>
                    <a:pt x="548" y="39"/>
                    <a:pt x="545" y="38"/>
                    <a:pt x="541" y="38"/>
                  </a:cubicBezTo>
                  <a:cubicBezTo>
                    <a:pt x="540" y="38"/>
                    <a:pt x="538" y="37"/>
                    <a:pt x="537" y="37"/>
                  </a:cubicBezTo>
                  <a:cubicBezTo>
                    <a:pt x="535" y="37"/>
                    <a:pt x="532" y="37"/>
                    <a:pt x="530" y="36"/>
                  </a:cubicBezTo>
                  <a:cubicBezTo>
                    <a:pt x="527" y="36"/>
                    <a:pt x="525" y="35"/>
                    <a:pt x="522" y="35"/>
                  </a:cubicBezTo>
                  <a:cubicBezTo>
                    <a:pt x="521" y="35"/>
                    <a:pt x="519" y="35"/>
                    <a:pt x="518" y="34"/>
                  </a:cubicBezTo>
                  <a:cubicBezTo>
                    <a:pt x="514" y="34"/>
                    <a:pt x="510" y="33"/>
                    <a:pt x="506" y="32"/>
                  </a:cubicBezTo>
                  <a:cubicBezTo>
                    <a:pt x="499" y="38"/>
                    <a:pt x="492" y="43"/>
                    <a:pt x="486" y="49"/>
                  </a:cubicBezTo>
                  <a:cubicBezTo>
                    <a:pt x="484" y="50"/>
                    <a:pt x="482" y="52"/>
                    <a:pt x="480" y="53"/>
                  </a:cubicBezTo>
                  <a:cubicBezTo>
                    <a:pt x="476" y="57"/>
                    <a:pt x="471" y="61"/>
                    <a:pt x="467" y="65"/>
                  </a:cubicBezTo>
                  <a:cubicBezTo>
                    <a:pt x="465" y="66"/>
                    <a:pt x="463" y="68"/>
                    <a:pt x="460" y="70"/>
                  </a:cubicBezTo>
                  <a:cubicBezTo>
                    <a:pt x="456" y="73"/>
                    <a:pt x="452" y="77"/>
                    <a:pt x="448" y="80"/>
                  </a:cubicBezTo>
                  <a:cubicBezTo>
                    <a:pt x="445" y="82"/>
                    <a:pt x="443" y="84"/>
                    <a:pt x="441" y="85"/>
                  </a:cubicBezTo>
                  <a:cubicBezTo>
                    <a:pt x="437" y="89"/>
                    <a:pt x="434" y="92"/>
                    <a:pt x="430" y="95"/>
                  </a:cubicBezTo>
                  <a:cubicBezTo>
                    <a:pt x="428" y="97"/>
                    <a:pt x="425" y="98"/>
                    <a:pt x="423" y="100"/>
                  </a:cubicBezTo>
                  <a:cubicBezTo>
                    <a:pt x="419" y="103"/>
                    <a:pt x="415" y="107"/>
                    <a:pt x="412" y="110"/>
                  </a:cubicBezTo>
                  <a:cubicBezTo>
                    <a:pt x="410" y="111"/>
                    <a:pt x="409" y="112"/>
                    <a:pt x="408" y="113"/>
                  </a:cubicBezTo>
                  <a:cubicBezTo>
                    <a:pt x="404" y="116"/>
                    <a:pt x="399" y="120"/>
                    <a:pt x="395" y="124"/>
                  </a:cubicBezTo>
                  <a:cubicBezTo>
                    <a:pt x="393" y="125"/>
                    <a:pt x="391" y="127"/>
                    <a:pt x="390" y="128"/>
                  </a:cubicBezTo>
                  <a:cubicBezTo>
                    <a:pt x="386" y="131"/>
                    <a:pt x="382" y="134"/>
                    <a:pt x="379" y="137"/>
                  </a:cubicBezTo>
                  <a:cubicBezTo>
                    <a:pt x="377" y="139"/>
                    <a:pt x="375" y="140"/>
                    <a:pt x="372" y="142"/>
                  </a:cubicBezTo>
                  <a:cubicBezTo>
                    <a:pt x="369" y="145"/>
                    <a:pt x="366" y="148"/>
                    <a:pt x="362" y="150"/>
                  </a:cubicBezTo>
                  <a:cubicBezTo>
                    <a:pt x="361" y="152"/>
                    <a:pt x="359" y="153"/>
                    <a:pt x="358" y="154"/>
                  </a:cubicBezTo>
                  <a:cubicBezTo>
                    <a:pt x="354" y="157"/>
                    <a:pt x="350" y="160"/>
                    <a:pt x="347" y="163"/>
                  </a:cubicBezTo>
                  <a:cubicBezTo>
                    <a:pt x="345" y="165"/>
                    <a:pt x="343" y="166"/>
                    <a:pt x="341" y="168"/>
                  </a:cubicBezTo>
                  <a:cubicBezTo>
                    <a:pt x="338" y="170"/>
                    <a:pt x="335" y="173"/>
                    <a:pt x="332" y="175"/>
                  </a:cubicBezTo>
                  <a:cubicBezTo>
                    <a:pt x="330" y="177"/>
                    <a:pt x="328" y="178"/>
                    <a:pt x="326" y="180"/>
                  </a:cubicBezTo>
                  <a:cubicBezTo>
                    <a:pt x="323" y="182"/>
                    <a:pt x="320" y="185"/>
                    <a:pt x="318" y="187"/>
                  </a:cubicBezTo>
                  <a:cubicBezTo>
                    <a:pt x="316" y="189"/>
                    <a:pt x="314" y="190"/>
                    <a:pt x="312" y="192"/>
                  </a:cubicBezTo>
                  <a:cubicBezTo>
                    <a:pt x="310" y="194"/>
                    <a:pt x="307" y="196"/>
                    <a:pt x="304" y="198"/>
                  </a:cubicBezTo>
                  <a:cubicBezTo>
                    <a:pt x="302" y="200"/>
                    <a:pt x="300" y="202"/>
                    <a:pt x="297" y="204"/>
                  </a:cubicBezTo>
                  <a:cubicBezTo>
                    <a:pt x="295" y="206"/>
                    <a:pt x="293" y="207"/>
                    <a:pt x="291" y="209"/>
                  </a:cubicBezTo>
                  <a:cubicBezTo>
                    <a:pt x="289" y="211"/>
                    <a:pt x="287" y="213"/>
                    <a:pt x="284" y="214"/>
                  </a:cubicBezTo>
                  <a:cubicBezTo>
                    <a:pt x="282" y="216"/>
                    <a:pt x="280" y="218"/>
                    <a:pt x="278" y="220"/>
                  </a:cubicBezTo>
                  <a:cubicBezTo>
                    <a:pt x="276" y="221"/>
                    <a:pt x="274" y="223"/>
                    <a:pt x="272" y="225"/>
                  </a:cubicBezTo>
                  <a:cubicBezTo>
                    <a:pt x="270" y="226"/>
                    <a:pt x="267" y="228"/>
                    <a:pt x="265" y="230"/>
                  </a:cubicBezTo>
                  <a:cubicBezTo>
                    <a:pt x="263" y="231"/>
                    <a:pt x="262" y="233"/>
                    <a:pt x="260" y="234"/>
                  </a:cubicBezTo>
                  <a:cubicBezTo>
                    <a:pt x="258" y="236"/>
                    <a:pt x="256" y="238"/>
                    <a:pt x="253" y="240"/>
                  </a:cubicBezTo>
                  <a:cubicBezTo>
                    <a:pt x="251" y="241"/>
                    <a:pt x="250" y="243"/>
                    <a:pt x="248" y="244"/>
                  </a:cubicBezTo>
                  <a:cubicBezTo>
                    <a:pt x="246" y="246"/>
                    <a:pt x="244" y="247"/>
                    <a:pt x="242" y="249"/>
                  </a:cubicBezTo>
                  <a:cubicBezTo>
                    <a:pt x="240" y="250"/>
                    <a:pt x="238" y="252"/>
                    <a:pt x="236" y="254"/>
                  </a:cubicBezTo>
                  <a:cubicBezTo>
                    <a:pt x="234" y="255"/>
                    <a:pt x="232" y="257"/>
                    <a:pt x="231" y="258"/>
                  </a:cubicBezTo>
                  <a:cubicBezTo>
                    <a:pt x="229" y="260"/>
                    <a:pt x="228" y="261"/>
                    <a:pt x="226" y="262"/>
                  </a:cubicBezTo>
                  <a:cubicBezTo>
                    <a:pt x="224" y="264"/>
                    <a:pt x="222" y="265"/>
                    <a:pt x="220" y="267"/>
                  </a:cubicBezTo>
                  <a:cubicBezTo>
                    <a:pt x="219" y="268"/>
                    <a:pt x="217" y="269"/>
                    <a:pt x="215" y="271"/>
                  </a:cubicBezTo>
                  <a:cubicBezTo>
                    <a:pt x="213" y="272"/>
                    <a:pt x="212" y="274"/>
                    <a:pt x="210" y="275"/>
                  </a:cubicBezTo>
                  <a:cubicBezTo>
                    <a:pt x="208" y="276"/>
                    <a:pt x="207" y="278"/>
                    <a:pt x="206" y="279"/>
                  </a:cubicBezTo>
                  <a:cubicBezTo>
                    <a:pt x="204" y="280"/>
                    <a:pt x="202" y="282"/>
                    <a:pt x="200" y="283"/>
                  </a:cubicBezTo>
                  <a:cubicBezTo>
                    <a:pt x="199" y="284"/>
                    <a:pt x="197" y="286"/>
                    <a:pt x="196" y="287"/>
                  </a:cubicBezTo>
                  <a:cubicBezTo>
                    <a:pt x="194" y="288"/>
                    <a:pt x="192" y="289"/>
                    <a:pt x="191" y="291"/>
                  </a:cubicBezTo>
                  <a:cubicBezTo>
                    <a:pt x="189" y="292"/>
                    <a:pt x="188" y="293"/>
                    <a:pt x="187" y="294"/>
                  </a:cubicBezTo>
                  <a:cubicBezTo>
                    <a:pt x="185" y="295"/>
                    <a:pt x="183" y="297"/>
                    <a:pt x="182" y="298"/>
                  </a:cubicBezTo>
                  <a:cubicBezTo>
                    <a:pt x="180" y="299"/>
                    <a:pt x="179" y="300"/>
                    <a:pt x="178" y="301"/>
                  </a:cubicBezTo>
                  <a:cubicBezTo>
                    <a:pt x="176" y="302"/>
                    <a:pt x="175" y="304"/>
                    <a:pt x="173" y="305"/>
                  </a:cubicBezTo>
                  <a:cubicBezTo>
                    <a:pt x="172" y="306"/>
                    <a:pt x="170" y="307"/>
                    <a:pt x="169" y="308"/>
                  </a:cubicBezTo>
                  <a:cubicBezTo>
                    <a:pt x="168" y="309"/>
                    <a:pt x="166" y="310"/>
                    <a:pt x="165" y="311"/>
                  </a:cubicBezTo>
                  <a:cubicBezTo>
                    <a:pt x="164" y="312"/>
                    <a:pt x="163" y="314"/>
                    <a:pt x="161" y="315"/>
                  </a:cubicBezTo>
                  <a:cubicBezTo>
                    <a:pt x="160" y="316"/>
                    <a:pt x="159" y="317"/>
                    <a:pt x="157" y="318"/>
                  </a:cubicBezTo>
                  <a:cubicBezTo>
                    <a:pt x="156" y="319"/>
                    <a:pt x="155" y="320"/>
                    <a:pt x="154" y="321"/>
                  </a:cubicBezTo>
                  <a:cubicBezTo>
                    <a:pt x="152" y="322"/>
                    <a:pt x="151" y="323"/>
                    <a:pt x="150" y="324"/>
                  </a:cubicBezTo>
                  <a:cubicBezTo>
                    <a:pt x="149" y="325"/>
                    <a:pt x="148" y="326"/>
                    <a:pt x="146" y="327"/>
                  </a:cubicBezTo>
                  <a:cubicBezTo>
                    <a:pt x="145" y="328"/>
                    <a:pt x="144" y="329"/>
                    <a:pt x="142" y="330"/>
                  </a:cubicBezTo>
                  <a:cubicBezTo>
                    <a:pt x="142" y="330"/>
                    <a:pt x="141" y="331"/>
                    <a:pt x="140" y="332"/>
                  </a:cubicBezTo>
                  <a:cubicBezTo>
                    <a:pt x="138" y="333"/>
                    <a:pt x="137" y="334"/>
                    <a:pt x="136" y="335"/>
                  </a:cubicBezTo>
                  <a:cubicBezTo>
                    <a:pt x="135" y="336"/>
                    <a:pt x="134" y="337"/>
                    <a:pt x="133" y="337"/>
                  </a:cubicBezTo>
                  <a:cubicBezTo>
                    <a:pt x="132" y="338"/>
                    <a:pt x="131" y="339"/>
                    <a:pt x="129" y="340"/>
                  </a:cubicBezTo>
                  <a:cubicBezTo>
                    <a:pt x="128" y="341"/>
                    <a:pt x="128" y="342"/>
                    <a:pt x="127" y="342"/>
                  </a:cubicBezTo>
                  <a:cubicBezTo>
                    <a:pt x="126" y="343"/>
                    <a:pt x="125" y="344"/>
                    <a:pt x="123" y="345"/>
                  </a:cubicBezTo>
                  <a:cubicBezTo>
                    <a:pt x="123" y="346"/>
                    <a:pt x="122" y="346"/>
                    <a:pt x="121" y="347"/>
                  </a:cubicBezTo>
                  <a:cubicBezTo>
                    <a:pt x="120" y="348"/>
                    <a:pt x="119" y="349"/>
                    <a:pt x="118" y="350"/>
                  </a:cubicBezTo>
                  <a:cubicBezTo>
                    <a:pt x="117" y="350"/>
                    <a:pt x="116" y="351"/>
                    <a:pt x="115" y="352"/>
                  </a:cubicBezTo>
                  <a:cubicBezTo>
                    <a:pt x="114" y="352"/>
                    <a:pt x="113" y="353"/>
                    <a:pt x="112" y="354"/>
                  </a:cubicBezTo>
                  <a:cubicBezTo>
                    <a:pt x="111" y="355"/>
                    <a:pt x="111" y="355"/>
                    <a:pt x="110" y="356"/>
                  </a:cubicBezTo>
                  <a:cubicBezTo>
                    <a:pt x="109" y="357"/>
                    <a:pt x="108" y="357"/>
                    <a:pt x="107" y="358"/>
                  </a:cubicBezTo>
                  <a:cubicBezTo>
                    <a:pt x="106" y="359"/>
                    <a:pt x="106" y="359"/>
                    <a:pt x="105" y="360"/>
                  </a:cubicBezTo>
                  <a:cubicBezTo>
                    <a:pt x="104" y="361"/>
                    <a:pt x="103" y="361"/>
                    <a:pt x="102" y="362"/>
                  </a:cubicBezTo>
                  <a:cubicBezTo>
                    <a:pt x="101" y="363"/>
                    <a:pt x="101" y="363"/>
                    <a:pt x="100" y="363"/>
                  </a:cubicBezTo>
                  <a:cubicBezTo>
                    <a:pt x="99" y="364"/>
                    <a:pt x="98" y="365"/>
                    <a:pt x="98" y="366"/>
                  </a:cubicBezTo>
                  <a:cubicBezTo>
                    <a:pt x="97" y="366"/>
                    <a:pt x="96" y="367"/>
                    <a:pt x="96" y="367"/>
                  </a:cubicBezTo>
                  <a:cubicBezTo>
                    <a:pt x="95" y="368"/>
                    <a:pt x="94" y="368"/>
                    <a:pt x="94" y="369"/>
                  </a:cubicBezTo>
                  <a:cubicBezTo>
                    <a:pt x="93" y="369"/>
                    <a:pt x="92" y="370"/>
                    <a:pt x="92" y="370"/>
                  </a:cubicBezTo>
                  <a:cubicBezTo>
                    <a:pt x="91" y="371"/>
                    <a:pt x="90" y="371"/>
                    <a:pt x="89" y="372"/>
                  </a:cubicBezTo>
                  <a:cubicBezTo>
                    <a:pt x="89" y="372"/>
                    <a:pt x="88" y="373"/>
                    <a:pt x="88" y="373"/>
                  </a:cubicBezTo>
                  <a:cubicBezTo>
                    <a:pt x="87" y="374"/>
                    <a:pt x="86" y="374"/>
                    <a:pt x="86" y="375"/>
                  </a:cubicBezTo>
                  <a:cubicBezTo>
                    <a:pt x="85" y="375"/>
                    <a:pt x="85" y="376"/>
                    <a:pt x="84" y="376"/>
                  </a:cubicBezTo>
                  <a:cubicBezTo>
                    <a:pt x="83" y="377"/>
                    <a:pt x="83" y="377"/>
                    <a:pt x="82" y="378"/>
                  </a:cubicBezTo>
                  <a:cubicBezTo>
                    <a:pt x="82" y="378"/>
                    <a:pt x="81" y="378"/>
                    <a:pt x="81" y="379"/>
                  </a:cubicBezTo>
                  <a:cubicBezTo>
                    <a:pt x="80" y="379"/>
                    <a:pt x="80" y="380"/>
                    <a:pt x="79" y="380"/>
                  </a:cubicBezTo>
                  <a:cubicBezTo>
                    <a:pt x="79" y="380"/>
                    <a:pt x="78" y="381"/>
                    <a:pt x="78" y="381"/>
                  </a:cubicBezTo>
                  <a:cubicBezTo>
                    <a:pt x="77" y="382"/>
                    <a:pt x="77" y="382"/>
                    <a:pt x="76" y="382"/>
                  </a:cubicBezTo>
                  <a:cubicBezTo>
                    <a:pt x="76" y="383"/>
                    <a:pt x="75" y="383"/>
                    <a:pt x="75" y="383"/>
                  </a:cubicBezTo>
                  <a:cubicBezTo>
                    <a:pt x="74" y="384"/>
                    <a:pt x="74" y="384"/>
                    <a:pt x="73" y="385"/>
                  </a:cubicBezTo>
                  <a:cubicBezTo>
                    <a:pt x="73" y="385"/>
                    <a:pt x="72" y="385"/>
                    <a:pt x="72" y="385"/>
                  </a:cubicBezTo>
                  <a:cubicBezTo>
                    <a:pt x="72" y="386"/>
                    <a:pt x="71" y="386"/>
                    <a:pt x="71" y="386"/>
                  </a:cubicBezTo>
                  <a:cubicBezTo>
                    <a:pt x="70" y="387"/>
                    <a:pt x="70" y="387"/>
                    <a:pt x="70" y="387"/>
                  </a:cubicBezTo>
                  <a:cubicBezTo>
                    <a:pt x="69" y="388"/>
                    <a:pt x="69" y="388"/>
                    <a:pt x="68" y="388"/>
                  </a:cubicBezTo>
                  <a:cubicBezTo>
                    <a:pt x="68" y="389"/>
                    <a:pt x="68" y="389"/>
                    <a:pt x="67" y="389"/>
                  </a:cubicBezTo>
                  <a:cubicBezTo>
                    <a:pt x="67" y="389"/>
                    <a:pt x="66" y="390"/>
                    <a:pt x="66" y="390"/>
                  </a:cubicBezTo>
                  <a:cubicBezTo>
                    <a:pt x="66" y="390"/>
                    <a:pt x="66" y="390"/>
                    <a:pt x="65" y="391"/>
                  </a:cubicBezTo>
                  <a:cubicBezTo>
                    <a:pt x="65" y="391"/>
                    <a:pt x="65" y="391"/>
                    <a:pt x="64" y="391"/>
                  </a:cubicBezTo>
                  <a:cubicBezTo>
                    <a:pt x="64" y="392"/>
                    <a:pt x="64" y="392"/>
                    <a:pt x="63" y="392"/>
                  </a:cubicBezTo>
                  <a:cubicBezTo>
                    <a:pt x="63" y="392"/>
                    <a:pt x="63" y="393"/>
                    <a:pt x="63" y="393"/>
                  </a:cubicBezTo>
                  <a:cubicBezTo>
                    <a:pt x="62" y="393"/>
                    <a:pt x="62" y="393"/>
                    <a:pt x="62" y="393"/>
                  </a:cubicBezTo>
                  <a:cubicBezTo>
                    <a:pt x="61" y="394"/>
                    <a:pt x="61" y="394"/>
                    <a:pt x="61" y="394"/>
                  </a:cubicBezTo>
                  <a:cubicBezTo>
                    <a:pt x="60" y="394"/>
                    <a:pt x="60" y="394"/>
                    <a:pt x="60" y="394"/>
                  </a:cubicBezTo>
                  <a:cubicBezTo>
                    <a:pt x="60" y="395"/>
                    <a:pt x="60" y="395"/>
                    <a:pt x="59" y="395"/>
                  </a:cubicBezTo>
                  <a:cubicBezTo>
                    <a:pt x="59" y="395"/>
                    <a:pt x="59" y="395"/>
                    <a:pt x="59" y="395"/>
                  </a:cubicBezTo>
                  <a:cubicBezTo>
                    <a:pt x="59" y="396"/>
                    <a:pt x="59" y="396"/>
                    <a:pt x="58" y="396"/>
                  </a:cubicBezTo>
                  <a:cubicBezTo>
                    <a:pt x="58" y="396"/>
                    <a:pt x="58" y="396"/>
                    <a:pt x="57" y="397"/>
                  </a:cubicBezTo>
                  <a:cubicBezTo>
                    <a:pt x="57" y="397"/>
                    <a:pt x="57" y="397"/>
                    <a:pt x="57" y="397"/>
                  </a:cubicBezTo>
                  <a:cubicBezTo>
                    <a:pt x="56" y="397"/>
                    <a:pt x="56" y="397"/>
                    <a:pt x="56" y="397"/>
                  </a:cubicBezTo>
                  <a:cubicBezTo>
                    <a:pt x="56" y="397"/>
                    <a:pt x="56" y="398"/>
                    <a:pt x="56" y="398"/>
                  </a:cubicBezTo>
                  <a:cubicBezTo>
                    <a:pt x="56" y="398"/>
                    <a:pt x="55" y="398"/>
                    <a:pt x="55" y="398"/>
                  </a:cubicBezTo>
                  <a:cubicBezTo>
                    <a:pt x="55" y="398"/>
                    <a:pt x="55" y="398"/>
                    <a:pt x="55" y="398"/>
                  </a:cubicBezTo>
                  <a:cubicBezTo>
                    <a:pt x="55" y="399"/>
                    <a:pt x="54" y="399"/>
                    <a:pt x="54" y="399"/>
                  </a:cubicBezTo>
                  <a:cubicBezTo>
                    <a:pt x="54" y="399"/>
                    <a:pt x="54" y="399"/>
                    <a:pt x="54" y="399"/>
                  </a:cubicBezTo>
                  <a:cubicBezTo>
                    <a:pt x="54" y="399"/>
                    <a:pt x="54" y="399"/>
                    <a:pt x="54" y="399"/>
                  </a:cubicBezTo>
                  <a:cubicBezTo>
                    <a:pt x="54" y="399"/>
                    <a:pt x="54" y="399"/>
                    <a:pt x="53" y="399"/>
                  </a:cubicBezTo>
                  <a:cubicBezTo>
                    <a:pt x="53" y="399"/>
                    <a:pt x="53" y="399"/>
                    <a:pt x="53" y="400"/>
                  </a:cubicBezTo>
                  <a:cubicBezTo>
                    <a:pt x="53" y="400"/>
                    <a:pt x="53" y="400"/>
                    <a:pt x="53" y="400"/>
                  </a:cubicBezTo>
                  <a:cubicBezTo>
                    <a:pt x="53" y="400"/>
                    <a:pt x="53" y="400"/>
                    <a:pt x="53" y="400"/>
                  </a:cubicBezTo>
                  <a:cubicBezTo>
                    <a:pt x="53" y="400"/>
                    <a:pt x="53" y="400"/>
                    <a:pt x="53" y="400"/>
                  </a:cubicBezTo>
                  <a:cubicBezTo>
                    <a:pt x="52" y="400"/>
                    <a:pt x="52" y="400"/>
                    <a:pt x="52" y="400"/>
                  </a:cubicBezTo>
                  <a:cubicBezTo>
                    <a:pt x="52" y="400"/>
                    <a:pt x="52" y="400"/>
                    <a:pt x="52" y="400"/>
                  </a:cubicBezTo>
                  <a:cubicBezTo>
                    <a:pt x="52" y="400"/>
                    <a:pt x="52" y="400"/>
                    <a:pt x="52" y="400"/>
                  </a:cubicBezTo>
                  <a:cubicBezTo>
                    <a:pt x="52" y="400"/>
                    <a:pt x="52" y="400"/>
                    <a:pt x="52" y="400"/>
                  </a:cubicBezTo>
                  <a:cubicBezTo>
                    <a:pt x="52" y="400"/>
                    <a:pt x="52" y="400"/>
                    <a:pt x="52" y="400"/>
                  </a:cubicBezTo>
                  <a:cubicBezTo>
                    <a:pt x="52" y="400"/>
                    <a:pt x="52" y="400"/>
                    <a:pt x="52" y="400"/>
                  </a:cubicBezTo>
                  <a:cubicBezTo>
                    <a:pt x="52" y="400"/>
                    <a:pt x="52" y="400"/>
                    <a:pt x="52" y="400"/>
                  </a:cubicBezTo>
                  <a:cubicBezTo>
                    <a:pt x="52" y="400"/>
                    <a:pt x="52" y="400"/>
                    <a:pt x="52" y="400"/>
                  </a:cubicBezTo>
                  <a:cubicBezTo>
                    <a:pt x="52" y="400"/>
                    <a:pt x="52" y="400"/>
                    <a:pt x="52" y="401"/>
                  </a:cubicBezTo>
                  <a:cubicBezTo>
                    <a:pt x="52" y="401"/>
                    <a:pt x="52" y="401"/>
                    <a:pt x="52" y="401"/>
                  </a:cubicBezTo>
                  <a:cubicBezTo>
                    <a:pt x="51" y="401"/>
                    <a:pt x="51" y="401"/>
                    <a:pt x="51" y="401"/>
                  </a:cubicBezTo>
                  <a:cubicBezTo>
                    <a:pt x="0" y="455"/>
                    <a:pt x="0" y="455"/>
                    <a:pt x="0" y="455"/>
                  </a:cubicBezTo>
                  <a:cubicBezTo>
                    <a:pt x="0" y="455"/>
                    <a:pt x="0" y="455"/>
                    <a:pt x="0" y="455"/>
                  </a:cubicBezTo>
                  <a:cubicBezTo>
                    <a:pt x="0" y="455"/>
                    <a:pt x="0" y="455"/>
                    <a:pt x="0" y="455"/>
                  </a:cubicBezTo>
                  <a:close/>
                </a:path>
              </a:pathLst>
            </a:custGeom>
            <a:solidFill>
              <a:srgbClr val="FFAE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42" name="Freeform 10">
              <a:extLst>
                <a:ext uri="{FF2B5EF4-FFF2-40B4-BE49-F238E27FC236}">
                  <a16:creationId xmlns:a16="http://schemas.microsoft.com/office/drawing/2014/main" id="{9826C75E-B278-4757-A479-2CAF0D4A859E}"/>
                </a:ext>
              </a:extLst>
            </p:cNvPr>
            <p:cNvSpPr>
              <a:spLocks/>
            </p:cNvSpPr>
            <p:nvPr/>
          </p:nvSpPr>
          <p:spPr bwMode="auto">
            <a:xfrm>
              <a:off x="3892" y="531"/>
              <a:ext cx="1435" cy="2697"/>
            </a:xfrm>
            <a:custGeom>
              <a:avLst/>
              <a:gdLst>
                <a:gd name="T0" fmla="*/ 876 w 877"/>
                <a:gd name="T1" fmla="*/ 856 h 1649"/>
                <a:gd name="T2" fmla="*/ 871 w 877"/>
                <a:gd name="T3" fmla="*/ 806 h 1649"/>
                <a:gd name="T4" fmla="*/ 862 w 877"/>
                <a:gd name="T5" fmla="*/ 752 h 1649"/>
                <a:gd name="T6" fmla="*/ 850 w 877"/>
                <a:gd name="T7" fmla="*/ 698 h 1649"/>
                <a:gd name="T8" fmla="*/ 831 w 877"/>
                <a:gd name="T9" fmla="*/ 638 h 1649"/>
                <a:gd name="T10" fmla="*/ 804 w 877"/>
                <a:gd name="T11" fmla="*/ 571 h 1649"/>
                <a:gd name="T12" fmla="*/ 759 w 877"/>
                <a:gd name="T13" fmla="*/ 483 h 1649"/>
                <a:gd name="T14" fmla="*/ 715 w 877"/>
                <a:gd name="T15" fmla="*/ 416 h 1649"/>
                <a:gd name="T16" fmla="*/ 671 w 877"/>
                <a:gd name="T17" fmla="*/ 357 h 1649"/>
                <a:gd name="T18" fmla="*/ 614 w 877"/>
                <a:gd name="T19" fmla="*/ 292 h 1649"/>
                <a:gd name="T20" fmla="*/ 583 w 877"/>
                <a:gd name="T21" fmla="*/ 259 h 1649"/>
                <a:gd name="T22" fmla="*/ 575 w 877"/>
                <a:gd name="T23" fmla="*/ 251 h 1649"/>
                <a:gd name="T24" fmla="*/ 560 w 877"/>
                <a:gd name="T25" fmla="*/ 237 h 1649"/>
                <a:gd name="T26" fmla="*/ 542 w 877"/>
                <a:gd name="T27" fmla="*/ 221 h 1649"/>
                <a:gd name="T28" fmla="*/ 516 w 877"/>
                <a:gd name="T29" fmla="*/ 200 h 1649"/>
                <a:gd name="T30" fmla="*/ 488 w 877"/>
                <a:gd name="T31" fmla="*/ 178 h 1649"/>
                <a:gd name="T32" fmla="*/ 452 w 877"/>
                <a:gd name="T33" fmla="*/ 153 h 1649"/>
                <a:gd name="T34" fmla="*/ 405 w 877"/>
                <a:gd name="T35" fmla="*/ 123 h 1649"/>
                <a:gd name="T36" fmla="*/ 351 w 877"/>
                <a:gd name="T37" fmla="*/ 92 h 1649"/>
                <a:gd name="T38" fmla="*/ 282 w 877"/>
                <a:gd name="T39" fmla="*/ 60 h 1649"/>
                <a:gd name="T40" fmla="*/ 210 w 877"/>
                <a:gd name="T41" fmla="*/ 34 h 1649"/>
                <a:gd name="T42" fmla="*/ 111 w 877"/>
                <a:gd name="T43" fmla="*/ 9 h 1649"/>
                <a:gd name="T44" fmla="*/ 0 w 877"/>
                <a:gd name="T45" fmla="*/ 54 h 1649"/>
                <a:gd name="T46" fmla="*/ 108 w 877"/>
                <a:gd name="T47" fmla="*/ 73 h 1649"/>
                <a:gd name="T48" fmla="*/ 215 w 877"/>
                <a:gd name="T49" fmla="*/ 108 h 1649"/>
                <a:gd name="T50" fmla="*/ 284 w 877"/>
                <a:gd name="T51" fmla="*/ 139 h 1649"/>
                <a:gd name="T52" fmla="*/ 354 w 877"/>
                <a:gd name="T53" fmla="*/ 177 h 1649"/>
                <a:gd name="T54" fmla="*/ 401 w 877"/>
                <a:gd name="T55" fmla="*/ 207 h 1649"/>
                <a:gd name="T56" fmla="*/ 439 w 877"/>
                <a:gd name="T57" fmla="*/ 234 h 1649"/>
                <a:gd name="T58" fmla="*/ 468 w 877"/>
                <a:gd name="T59" fmla="*/ 256 h 1649"/>
                <a:gd name="T60" fmla="*/ 492 w 877"/>
                <a:gd name="T61" fmla="*/ 277 h 1649"/>
                <a:gd name="T62" fmla="*/ 511 w 877"/>
                <a:gd name="T63" fmla="*/ 293 h 1649"/>
                <a:gd name="T64" fmla="*/ 525 w 877"/>
                <a:gd name="T65" fmla="*/ 306 h 1649"/>
                <a:gd name="T66" fmla="*/ 533 w 877"/>
                <a:gd name="T67" fmla="*/ 314 h 1649"/>
                <a:gd name="T68" fmla="*/ 572 w 877"/>
                <a:gd name="T69" fmla="*/ 355 h 1649"/>
                <a:gd name="T70" fmla="*/ 623 w 877"/>
                <a:gd name="T71" fmla="*/ 415 h 1649"/>
                <a:gd name="T72" fmla="*/ 673 w 877"/>
                <a:gd name="T73" fmla="*/ 483 h 1649"/>
                <a:gd name="T74" fmla="*/ 708 w 877"/>
                <a:gd name="T75" fmla="*/ 539 h 1649"/>
                <a:gd name="T76" fmla="*/ 760 w 877"/>
                <a:gd name="T77" fmla="*/ 642 h 1649"/>
                <a:gd name="T78" fmla="*/ 786 w 877"/>
                <a:gd name="T79" fmla="*/ 711 h 1649"/>
                <a:gd name="T80" fmla="*/ 806 w 877"/>
                <a:gd name="T81" fmla="*/ 781 h 1649"/>
                <a:gd name="T82" fmla="*/ 817 w 877"/>
                <a:gd name="T83" fmla="*/ 837 h 1649"/>
                <a:gd name="T84" fmla="*/ 824 w 877"/>
                <a:gd name="T85" fmla="*/ 898 h 1649"/>
                <a:gd name="T86" fmla="*/ 826 w 877"/>
                <a:gd name="T87" fmla="*/ 990 h 1649"/>
                <a:gd name="T88" fmla="*/ 819 w 877"/>
                <a:gd name="T89" fmla="*/ 1070 h 1649"/>
                <a:gd name="T90" fmla="*/ 809 w 877"/>
                <a:gd name="T91" fmla="*/ 1130 h 1649"/>
                <a:gd name="T92" fmla="*/ 791 w 877"/>
                <a:gd name="T93" fmla="*/ 1202 h 1649"/>
                <a:gd name="T94" fmla="*/ 780 w 877"/>
                <a:gd name="T95" fmla="*/ 1240 h 1649"/>
                <a:gd name="T96" fmla="*/ 761 w 877"/>
                <a:gd name="T97" fmla="*/ 1290 h 1649"/>
                <a:gd name="T98" fmla="*/ 742 w 877"/>
                <a:gd name="T99" fmla="*/ 1334 h 1649"/>
                <a:gd name="T100" fmla="*/ 725 w 877"/>
                <a:gd name="T101" fmla="*/ 1368 h 1649"/>
                <a:gd name="T102" fmla="*/ 702 w 877"/>
                <a:gd name="T103" fmla="*/ 1406 h 1649"/>
                <a:gd name="T104" fmla="*/ 667 w 877"/>
                <a:gd name="T105" fmla="*/ 1451 h 1649"/>
                <a:gd name="T106" fmla="*/ 718 w 877"/>
                <a:gd name="T107" fmla="*/ 1397 h 1649"/>
                <a:gd name="T108" fmla="*/ 753 w 877"/>
                <a:gd name="T109" fmla="*/ 1351 h 1649"/>
                <a:gd name="T110" fmla="*/ 774 w 877"/>
                <a:gd name="T111" fmla="*/ 1318 h 1649"/>
                <a:gd name="T112" fmla="*/ 789 w 877"/>
                <a:gd name="T113" fmla="*/ 1288 h 1649"/>
                <a:gd name="T114" fmla="*/ 807 w 877"/>
                <a:gd name="T115" fmla="*/ 1247 h 1649"/>
                <a:gd name="T116" fmla="*/ 825 w 877"/>
                <a:gd name="T117" fmla="*/ 1201 h 1649"/>
                <a:gd name="T118" fmla="*/ 839 w 877"/>
                <a:gd name="T119" fmla="*/ 1159 h 1649"/>
                <a:gd name="T120" fmla="*/ 853 w 877"/>
                <a:gd name="T121" fmla="*/ 1109 h 1649"/>
                <a:gd name="T122" fmla="*/ 865 w 877"/>
                <a:gd name="T123" fmla="*/ 1048 h 1649"/>
                <a:gd name="T124" fmla="*/ 873 w 877"/>
                <a:gd name="T125" fmla="*/ 991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77" h="1649">
                  <a:moveTo>
                    <a:pt x="877" y="936"/>
                  </a:moveTo>
                  <a:cubicBezTo>
                    <a:pt x="877" y="927"/>
                    <a:pt x="877" y="918"/>
                    <a:pt x="877" y="909"/>
                  </a:cubicBezTo>
                  <a:cubicBezTo>
                    <a:pt x="877" y="909"/>
                    <a:pt x="877" y="909"/>
                    <a:pt x="877" y="909"/>
                  </a:cubicBezTo>
                  <a:cubicBezTo>
                    <a:pt x="877" y="909"/>
                    <a:pt x="877" y="909"/>
                    <a:pt x="877" y="909"/>
                  </a:cubicBezTo>
                  <a:cubicBezTo>
                    <a:pt x="877" y="901"/>
                    <a:pt x="877" y="893"/>
                    <a:pt x="877" y="884"/>
                  </a:cubicBezTo>
                  <a:cubicBezTo>
                    <a:pt x="877" y="884"/>
                    <a:pt x="877" y="883"/>
                    <a:pt x="877" y="883"/>
                  </a:cubicBezTo>
                  <a:cubicBezTo>
                    <a:pt x="877" y="875"/>
                    <a:pt x="876" y="867"/>
                    <a:pt x="876" y="858"/>
                  </a:cubicBezTo>
                  <a:cubicBezTo>
                    <a:pt x="876" y="858"/>
                    <a:pt x="876" y="858"/>
                    <a:pt x="876" y="857"/>
                  </a:cubicBezTo>
                  <a:cubicBezTo>
                    <a:pt x="876" y="857"/>
                    <a:pt x="876" y="856"/>
                    <a:pt x="876" y="856"/>
                  </a:cubicBezTo>
                  <a:cubicBezTo>
                    <a:pt x="876" y="853"/>
                    <a:pt x="875" y="850"/>
                    <a:pt x="875" y="847"/>
                  </a:cubicBezTo>
                  <a:cubicBezTo>
                    <a:pt x="875" y="846"/>
                    <a:pt x="875" y="845"/>
                    <a:pt x="875" y="844"/>
                  </a:cubicBezTo>
                  <a:cubicBezTo>
                    <a:pt x="875" y="840"/>
                    <a:pt x="874" y="837"/>
                    <a:pt x="874" y="833"/>
                  </a:cubicBezTo>
                  <a:cubicBezTo>
                    <a:pt x="874" y="832"/>
                    <a:pt x="874" y="831"/>
                    <a:pt x="874" y="830"/>
                  </a:cubicBezTo>
                  <a:cubicBezTo>
                    <a:pt x="873" y="827"/>
                    <a:pt x="873" y="824"/>
                    <a:pt x="873" y="821"/>
                  </a:cubicBezTo>
                  <a:cubicBezTo>
                    <a:pt x="873" y="820"/>
                    <a:pt x="873" y="819"/>
                    <a:pt x="872" y="818"/>
                  </a:cubicBezTo>
                  <a:cubicBezTo>
                    <a:pt x="872" y="814"/>
                    <a:pt x="872" y="811"/>
                    <a:pt x="871" y="808"/>
                  </a:cubicBezTo>
                  <a:cubicBezTo>
                    <a:pt x="871" y="807"/>
                    <a:pt x="871" y="807"/>
                    <a:pt x="871" y="806"/>
                  </a:cubicBezTo>
                  <a:cubicBezTo>
                    <a:pt x="871" y="806"/>
                    <a:pt x="871" y="806"/>
                    <a:pt x="871" y="806"/>
                  </a:cubicBezTo>
                  <a:cubicBezTo>
                    <a:pt x="870" y="802"/>
                    <a:pt x="870" y="798"/>
                    <a:pt x="869" y="794"/>
                  </a:cubicBezTo>
                  <a:cubicBezTo>
                    <a:pt x="869" y="793"/>
                    <a:pt x="869" y="792"/>
                    <a:pt x="869" y="791"/>
                  </a:cubicBezTo>
                  <a:cubicBezTo>
                    <a:pt x="869" y="788"/>
                    <a:pt x="868" y="785"/>
                    <a:pt x="868" y="782"/>
                  </a:cubicBezTo>
                  <a:cubicBezTo>
                    <a:pt x="867" y="781"/>
                    <a:pt x="867" y="780"/>
                    <a:pt x="867" y="779"/>
                  </a:cubicBezTo>
                  <a:cubicBezTo>
                    <a:pt x="867" y="776"/>
                    <a:pt x="866" y="773"/>
                    <a:pt x="866" y="769"/>
                  </a:cubicBezTo>
                  <a:cubicBezTo>
                    <a:pt x="865" y="769"/>
                    <a:pt x="865" y="768"/>
                    <a:pt x="865" y="767"/>
                  </a:cubicBezTo>
                  <a:cubicBezTo>
                    <a:pt x="864" y="763"/>
                    <a:pt x="864" y="759"/>
                    <a:pt x="863" y="755"/>
                  </a:cubicBezTo>
                  <a:cubicBezTo>
                    <a:pt x="863" y="755"/>
                    <a:pt x="863" y="755"/>
                    <a:pt x="863" y="754"/>
                  </a:cubicBezTo>
                  <a:cubicBezTo>
                    <a:pt x="863" y="754"/>
                    <a:pt x="862" y="753"/>
                    <a:pt x="862" y="752"/>
                  </a:cubicBezTo>
                  <a:cubicBezTo>
                    <a:pt x="862" y="749"/>
                    <a:pt x="861" y="746"/>
                    <a:pt x="860" y="743"/>
                  </a:cubicBezTo>
                  <a:cubicBezTo>
                    <a:pt x="860" y="741"/>
                    <a:pt x="860" y="740"/>
                    <a:pt x="860" y="739"/>
                  </a:cubicBezTo>
                  <a:cubicBezTo>
                    <a:pt x="859" y="736"/>
                    <a:pt x="858" y="732"/>
                    <a:pt x="857" y="729"/>
                  </a:cubicBezTo>
                  <a:cubicBezTo>
                    <a:pt x="857" y="728"/>
                    <a:pt x="857" y="727"/>
                    <a:pt x="857" y="727"/>
                  </a:cubicBezTo>
                  <a:cubicBezTo>
                    <a:pt x="856" y="723"/>
                    <a:pt x="855" y="718"/>
                    <a:pt x="854" y="714"/>
                  </a:cubicBezTo>
                  <a:cubicBezTo>
                    <a:pt x="854" y="713"/>
                    <a:pt x="853" y="712"/>
                    <a:pt x="853" y="711"/>
                  </a:cubicBezTo>
                  <a:cubicBezTo>
                    <a:pt x="852" y="708"/>
                    <a:pt x="852" y="705"/>
                    <a:pt x="851" y="702"/>
                  </a:cubicBezTo>
                  <a:cubicBezTo>
                    <a:pt x="850" y="701"/>
                    <a:pt x="850" y="700"/>
                    <a:pt x="850" y="700"/>
                  </a:cubicBezTo>
                  <a:cubicBezTo>
                    <a:pt x="850" y="699"/>
                    <a:pt x="850" y="699"/>
                    <a:pt x="850" y="698"/>
                  </a:cubicBezTo>
                  <a:cubicBezTo>
                    <a:pt x="849" y="694"/>
                    <a:pt x="847" y="689"/>
                    <a:pt x="846" y="685"/>
                  </a:cubicBezTo>
                  <a:cubicBezTo>
                    <a:pt x="846" y="685"/>
                    <a:pt x="846" y="685"/>
                    <a:pt x="846" y="685"/>
                  </a:cubicBezTo>
                  <a:cubicBezTo>
                    <a:pt x="845" y="681"/>
                    <a:pt x="843" y="676"/>
                    <a:pt x="842" y="672"/>
                  </a:cubicBezTo>
                  <a:cubicBezTo>
                    <a:pt x="842" y="671"/>
                    <a:pt x="841" y="669"/>
                    <a:pt x="841" y="668"/>
                  </a:cubicBezTo>
                  <a:cubicBezTo>
                    <a:pt x="840" y="664"/>
                    <a:pt x="839" y="661"/>
                    <a:pt x="837" y="657"/>
                  </a:cubicBezTo>
                  <a:cubicBezTo>
                    <a:pt x="837" y="656"/>
                    <a:pt x="837" y="655"/>
                    <a:pt x="837" y="655"/>
                  </a:cubicBezTo>
                  <a:cubicBezTo>
                    <a:pt x="835" y="650"/>
                    <a:pt x="834" y="646"/>
                    <a:pt x="832" y="642"/>
                  </a:cubicBezTo>
                  <a:cubicBezTo>
                    <a:pt x="832" y="641"/>
                    <a:pt x="832" y="641"/>
                    <a:pt x="832" y="640"/>
                  </a:cubicBezTo>
                  <a:cubicBezTo>
                    <a:pt x="832" y="640"/>
                    <a:pt x="831" y="639"/>
                    <a:pt x="831" y="638"/>
                  </a:cubicBezTo>
                  <a:cubicBezTo>
                    <a:pt x="830" y="634"/>
                    <a:pt x="828" y="629"/>
                    <a:pt x="826" y="624"/>
                  </a:cubicBezTo>
                  <a:cubicBezTo>
                    <a:pt x="826" y="624"/>
                    <a:pt x="826" y="623"/>
                    <a:pt x="826" y="623"/>
                  </a:cubicBezTo>
                  <a:cubicBezTo>
                    <a:pt x="824" y="618"/>
                    <a:pt x="822" y="613"/>
                    <a:pt x="820" y="608"/>
                  </a:cubicBezTo>
                  <a:cubicBezTo>
                    <a:pt x="819" y="607"/>
                    <a:pt x="819" y="606"/>
                    <a:pt x="818" y="605"/>
                  </a:cubicBezTo>
                  <a:cubicBezTo>
                    <a:pt x="816" y="600"/>
                    <a:pt x="814" y="595"/>
                    <a:pt x="812" y="590"/>
                  </a:cubicBezTo>
                  <a:cubicBezTo>
                    <a:pt x="812" y="589"/>
                    <a:pt x="812" y="588"/>
                    <a:pt x="811" y="588"/>
                  </a:cubicBezTo>
                  <a:cubicBezTo>
                    <a:pt x="809" y="583"/>
                    <a:pt x="807" y="578"/>
                    <a:pt x="805" y="574"/>
                  </a:cubicBezTo>
                  <a:cubicBezTo>
                    <a:pt x="805" y="573"/>
                    <a:pt x="805" y="572"/>
                    <a:pt x="805" y="572"/>
                  </a:cubicBezTo>
                  <a:cubicBezTo>
                    <a:pt x="804" y="572"/>
                    <a:pt x="804" y="571"/>
                    <a:pt x="804" y="571"/>
                  </a:cubicBezTo>
                  <a:cubicBezTo>
                    <a:pt x="801" y="565"/>
                    <a:pt x="798" y="558"/>
                    <a:pt x="795" y="551"/>
                  </a:cubicBezTo>
                  <a:cubicBezTo>
                    <a:pt x="795" y="551"/>
                    <a:pt x="794" y="550"/>
                    <a:pt x="794" y="549"/>
                  </a:cubicBezTo>
                  <a:cubicBezTo>
                    <a:pt x="791" y="543"/>
                    <a:pt x="787" y="536"/>
                    <a:pt x="784" y="529"/>
                  </a:cubicBezTo>
                  <a:cubicBezTo>
                    <a:pt x="784" y="529"/>
                    <a:pt x="783" y="528"/>
                    <a:pt x="783" y="528"/>
                  </a:cubicBezTo>
                  <a:cubicBezTo>
                    <a:pt x="780" y="521"/>
                    <a:pt x="776" y="514"/>
                    <a:pt x="772" y="507"/>
                  </a:cubicBezTo>
                  <a:cubicBezTo>
                    <a:pt x="772" y="506"/>
                    <a:pt x="772" y="506"/>
                    <a:pt x="771" y="506"/>
                  </a:cubicBezTo>
                  <a:cubicBezTo>
                    <a:pt x="767" y="499"/>
                    <a:pt x="763" y="492"/>
                    <a:pt x="759" y="484"/>
                  </a:cubicBezTo>
                  <a:cubicBezTo>
                    <a:pt x="759" y="484"/>
                    <a:pt x="759" y="484"/>
                    <a:pt x="759" y="484"/>
                  </a:cubicBezTo>
                  <a:cubicBezTo>
                    <a:pt x="759" y="484"/>
                    <a:pt x="759" y="484"/>
                    <a:pt x="759" y="483"/>
                  </a:cubicBezTo>
                  <a:cubicBezTo>
                    <a:pt x="756" y="479"/>
                    <a:pt x="754" y="475"/>
                    <a:pt x="751" y="471"/>
                  </a:cubicBezTo>
                  <a:cubicBezTo>
                    <a:pt x="751" y="470"/>
                    <a:pt x="750" y="469"/>
                    <a:pt x="749" y="468"/>
                  </a:cubicBezTo>
                  <a:cubicBezTo>
                    <a:pt x="747" y="464"/>
                    <a:pt x="745" y="461"/>
                    <a:pt x="743" y="458"/>
                  </a:cubicBezTo>
                  <a:cubicBezTo>
                    <a:pt x="743" y="457"/>
                    <a:pt x="742" y="455"/>
                    <a:pt x="741" y="454"/>
                  </a:cubicBezTo>
                  <a:cubicBezTo>
                    <a:pt x="739" y="451"/>
                    <a:pt x="737" y="448"/>
                    <a:pt x="735" y="445"/>
                  </a:cubicBezTo>
                  <a:cubicBezTo>
                    <a:pt x="734" y="444"/>
                    <a:pt x="733" y="443"/>
                    <a:pt x="732" y="441"/>
                  </a:cubicBezTo>
                  <a:cubicBezTo>
                    <a:pt x="730" y="438"/>
                    <a:pt x="728" y="434"/>
                    <a:pt x="725" y="430"/>
                  </a:cubicBezTo>
                  <a:cubicBezTo>
                    <a:pt x="725" y="430"/>
                    <a:pt x="724" y="429"/>
                    <a:pt x="724" y="429"/>
                  </a:cubicBezTo>
                  <a:cubicBezTo>
                    <a:pt x="721" y="424"/>
                    <a:pt x="718" y="420"/>
                    <a:pt x="715" y="416"/>
                  </a:cubicBezTo>
                  <a:cubicBezTo>
                    <a:pt x="714" y="415"/>
                    <a:pt x="714" y="414"/>
                    <a:pt x="713" y="412"/>
                  </a:cubicBezTo>
                  <a:cubicBezTo>
                    <a:pt x="711" y="409"/>
                    <a:pt x="708" y="406"/>
                    <a:pt x="706" y="403"/>
                  </a:cubicBezTo>
                  <a:cubicBezTo>
                    <a:pt x="705" y="402"/>
                    <a:pt x="704" y="400"/>
                    <a:pt x="703" y="399"/>
                  </a:cubicBezTo>
                  <a:cubicBezTo>
                    <a:pt x="701" y="396"/>
                    <a:pt x="699" y="393"/>
                    <a:pt x="697" y="390"/>
                  </a:cubicBezTo>
                  <a:cubicBezTo>
                    <a:pt x="696" y="389"/>
                    <a:pt x="695" y="387"/>
                    <a:pt x="693" y="386"/>
                  </a:cubicBezTo>
                  <a:cubicBezTo>
                    <a:pt x="691" y="382"/>
                    <a:pt x="688" y="378"/>
                    <a:pt x="685" y="375"/>
                  </a:cubicBezTo>
                  <a:cubicBezTo>
                    <a:pt x="684" y="374"/>
                    <a:pt x="684" y="374"/>
                    <a:pt x="684" y="373"/>
                  </a:cubicBezTo>
                  <a:cubicBezTo>
                    <a:pt x="680" y="369"/>
                    <a:pt x="677" y="365"/>
                    <a:pt x="674" y="360"/>
                  </a:cubicBezTo>
                  <a:cubicBezTo>
                    <a:pt x="673" y="359"/>
                    <a:pt x="672" y="358"/>
                    <a:pt x="671" y="357"/>
                  </a:cubicBezTo>
                  <a:cubicBezTo>
                    <a:pt x="668" y="354"/>
                    <a:pt x="666" y="351"/>
                    <a:pt x="663" y="348"/>
                  </a:cubicBezTo>
                  <a:cubicBezTo>
                    <a:pt x="662" y="346"/>
                    <a:pt x="661" y="345"/>
                    <a:pt x="660" y="343"/>
                  </a:cubicBezTo>
                  <a:cubicBezTo>
                    <a:pt x="657" y="340"/>
                    <a:pt x="655" y="337"/>
                    <a:pt x="652" y="334"/>
                  </a:cubicBezTo>
                  <a:cubicBezTo>
                    <a:pt x="651" y="333"/>
                    <a:pt x="650" y="332"/>
                    <a:pt x="649" y="330"/>
                  </a:cubicBezTo>
                  <a:cubicBezTo>
                    <a:pt x="645" y="326"/>
                    <a:pt x="642" y="322"/>
                    <a:pt x="638" y="318"/>
                  </a:cubicBezTo>
                  <a:cubicBezTo>
                    <a:pt x="638" y="318"/>
                    <a:pt x="638" y="318"/>
                    <a:pt x="638" y="318"/>
                  </a:cubicBezTo>
                  <a:cubicBezTo>
                    <a:pt x="634" y="313"/>
                    <a:pt x="630" y="309"/>
                    <a:pt x="626" y="305"/>
                  </a:cubicBezTo>
                  <a:cubicBezTo>
                    <a:pt x="625" y="304"/>
                    <a:pt x="624" y="302"/>
                    <a:pt x="623" y="301"/>
                  </a:cubicBezTo>
                  <a:cubicBezTo>
                    <a:pt x="620" y="298"/>
                    <a:pt x="617" y="295"/>
                    <a:pt x="614" y="292"/>
                  </a:cubicBezTo>
                  <a:cubicBezTo>
                    <a:pt x="613" y="290"/>
                    <a:pt x="612" y="289"/>
                    <a:pt x="610" y="288"/>
                  </a:cubicBezTo>
                  <a:cubicBezTo>
                    <a:pt x="608" y="285"/>
                    <a:pt x="605" y="282"/>
                    <a:pt x="602" y="279"/>
                  </a:cubicBezTo>
                  <a:cubicBezTo>
                    <a:pt x="601" y="277"/>
                    <a:pt x="599" y="276"/>
                    <a:pt x="598" y="275"/>
                  </a:cubicBezTo>
                  <a:cubicBezTo>
                    <a:pt x="594" y="270"/>
                    <a:pt x="590" y="266"/>
                    <a:pt x="586" y="262"/>
                  </a:cubicBezTo>
                  <a:cubicBezTo>
                    <a:pt x="585" y="262"/>
                    <a:pt x="585" y="261"/>
                    <a:pt x="585" y="261"/>
                  </a:cubicBezTo>
                  <a:cubicBezTo>
                    <a:pt x="585" y="261"/>
                    <a:pt x="585" y="261"/>
                    <a:pt x="585" y="261"/>
                  </a:cubicBezTo>
                  <a:cubicBezTo>
                    <a:pt x="585" y="261"/>
                    <a:pt x="584" y="261"/>
                    <a:pt x="584" y="260"/>
                  </a:cubicBezTo>
                  <a:cubicBezTo>
                    <a:pt x="584" y="260"/>
                    <a:pt x="584" y="260"/>
                    <a:pt x="584" y="260"/>
                  </a:cubicBezTo>
                  <a:cubicBezTo>
                    <a:pt x="583" y="260"/>
                    <a:pt x="583" y="259"/>
                    <a:pt x="583" y="259"/>
                  </a:cubicBezTo>
                  <a:cubicBezTo>
                    <a:pt x="583" y="259"/>
                    <a:pt x="583" y="259"/>
                    <a:pt x="582" y="259"/>
                  </a:cubicBezTo>
                  <a:cubicBezTo>
                    <a:pt x="582" y="258"/>
                    <a:pt x="582" y="258"/>
                    <a:pt x="582" y="258"/>
                  </a:cubicBezTo>
                  <a:cubicBezTo>
                    <a:pt x="581" y="257"/>
                    <a:pt x="581" y="257"/>
                    <a:pt x="581" y="257"/>
                  </a:cubicBezTo>
                  <a:cubicBezTo>
                    <a:pt x="581" y="257"/>
                    <a:pt x="580" y="256"/>
                    <a:pt x="580" y="256"/>
                  </a:cubicBezTo>
                  <a:cubicBezTo>
                    <a:pt x="580" y="256"/>
                    <a:pt x="579" y="256"/>
                    <a:pt x="579" y="255"/>
                  </a:cubicBezTo>
                  <a:cubicBezTo>
                    <a:pt x="579" y="255"/>
                    <a:pt x="578" y="255"/>
                    <a:pt x="578" y="254"/>
                  </a:cubicBezTo>
                  <a:cubicBezTo>
                    <a:pt x="578" y="254"/>
                    <a:pt x="577" y="254"/>
                    <a:pt x="577" y="253"/>
                  </a:cubicBezTo>
                  <a:cubicBezTo>
                    <a:pt x="577" y="253"/>
                    <a:pt x="576" y="252"/>
                    <a:pt x="576" y="252"/>
                  </a:cubicBezTo>
                  <a:cubicBezTo>
                    <a:pt x="575" y="252"/>
                    <a:pt x="575" y="251"/>
                    <a:pt x="575" y="251"/>
                  </a:cubicBezTo>
                  <a:cubicBezTo>
                    <a:pt x="574" y="251"/>
                    <a:pt x="574" y="250"/>
                    <a:pt x="573" y="249"/>
                  </a:cubicBezTo>
                  <a:cubicBezTo>
                    <a:pt x="573" y="249"/>
                    <a:pt x="573" y="249"/>
                    <a:pt x="572" y="249"/>
                  </a:cubicBezTo>
                  <a:cubicBezTo>
                    <a:pt x="571" y="248"/>
                    <a:pt x="571" y="247"/>
                    <a:pt x="570" y="246"/>
                  </a:cubicBezTo>
                  <a:cubicBezTo>
                    <a:pt x="569" y="246"/>
                    <a:pt x="569" y="246"/>
                    <a:pt x="569" y="246"/>
                  </a:cubicBezTo>
                  <a:cubicBezTo>
                    <a:pt x="568" y="245"/>
                    <a:pt x="567" y="244"/>
                    <a:pt x="567" y="243"/>
                  </a:cubicBezTo>
                  <a:cubicBezTo>
                    <a:pt x="566" y="243"/>
                    <a:pt x="566" y="243"/>
                    <a:pt x="565" y="242"/>
                  </a:cubicBezTo>
                  <a:cubicBezTo>
                    <a:pt x="565" y="242"/>
                    <a:pt x="564" y="241"/>
                    <a:pt x="563" y="240"/>
                  </a:cubicBezTo>
                  <a:cubicBezTo>
                    <a:pt x="563" y="240"/>
                    <a:pt x="562" y="240"/>
                    <a:pt x="562" y="239"/>
                  </a:cubicBezTo>
                  <a:cubicBezTo>
                    <a:pt x="561" y="238"/>
                    <a:pt x="561" y="238"/>
                    <a:pt x="560" y="237"/>
                  </a:cubicBezTo>
                  <a:cubicBezTo>
                    <a:pt x="559" y="237"/>
                    <a:pt x="559" y="236"/>
                    <a:pt x="558" y="236"/>
                  </a:cubicBezTo>
                  <a:cubicBezTo>
                    <a:pt x="558" y="235"/>
                    <a:pt x="557" y="234"/>
                    <a:pt x="556" y="234"/>
                  </a:cubicBezTo>
                  <a:cubicBezTo>
                    <a:pt x="556" y="233"/>
                    <a:pt x="555" y="233"/>
                    <a:pt x="555" y="232"/>
                  </a:cubicBezTo>
                  <a:cubicBezTo>
                    <a:pt x="554" y="232"/>
                    <a:pt x="553" y="231"/>
                    <a:pt x="552" y="230"/>
                  </a:cubicBezTo>
                  <a:cubicBezTo>
                    <a:pt x="552" y="230"/>
                    <a:pt x="551" y="229"/>
                    <a:pt x="550" y="229"/>
                  </a:cubicBezTo>
                  <a:cubicBezTo>
                    <a:pt x="550" y="228"/>
                    <a:pt x="549" y="227"/>
                    <a:pt x="548" y="226"/>
                  </a:cubicBezTo>
                  <a:cubicBezTo>
                    <a:pt x="547" y="226"/>
                    <a:pt x="547" y="225"/>
                    <a:pt x="546" y="225"/>
                  </a:cubicBezTo>
                  <a:cubicBezTo>
                    <a:pt x="545" y="224"/>
                    <a:pt x="544" y="223"/>
                    <a:pt x="543" y="222"/>
                  </a:cubicBezTo>
                  <a:cubicBezTo>
                    <a:pt x="543" y="222"/>
                    <a:pt x="542" y="222"/>
                    <a:pt x="542" y="221"/>
                  </a:cubicBezTo>
                  <a:cubicBezTo>
                    <a:pt x="540" y="220"/>
                    <a:pt x="539" y="219"/>
                    <a:pt x="538" y="218"/>
                  </a:cubicBezTo>
                  <a:cubicBezTo>
                    <a:pt x="538" y="218"/>
                    <a:pt x="537" y="217"/>
                    <a:pt x="537" y="217"/>
                  </a:cubicBezTo>
                  <a:cubicBezTo>
                    <a:pt x="535" y="216"/>
                    <a:pt x="534" y="214"/>
                    <a:pt x="532" y="213"/>
                  </a:cubicBezTo>
                  <a:cubicBezTo>
                    <a:pt x="531" y="212"/>
                    <a:pt x="531" y="212"/>
                    <a:pt x="530" y="212"/>
                  </a:cubicBezTo>
                  <a:cubicBezTo>
                    <a:pt x="529" y="211"/>
                    <a:pt x="528" y="210"/>
                    <a:pt x="527" y="209"/>
                  </a:cubicBezTo>
                  <a:cubicBezTo>
                    <a:pt x="526" y="208"/>
                    <a:pt x="525" y="207"/>
                    <a:pt x="525" y="207"/>
                  </a:cubicBezTo>
                  <a:cubicBezTo>
                    <a:pt x="524" y="206"/>
                    <a:pt x="522" y="205"/>
                    <a:pt x="521" y="204"/>
                  </a:cubicBezTo>
                  <a:cubicBezTo>
                    <a:pt x="521" y="204"/>
                    <a:pt x="520" y="203"/>
                    <a:pt x="519" y="202"/>
                  </a:cubicBezTo>
                  <a:cubicBezTo>
                    <a:pt x="518" y="201"/>
                    <a:pt x="517" y="200"/>
                    <a:pt x="516" y="200"/>
                  </a:cubicBezTo>
                  <a:cubicBezTo>
                    <a:pt x="515" y="199"/>
                    <a:pt x="514" y="198"/>
                    <a:pt x="513" y="198"/>
                  </a:cubicBezTo>
                  <a:cubicBezTo>
                    <a:pt x="512" y="197"/>
                    <a:pt x="511" y="196"/>
                    <a:pt x="510" y="195"/>
                  </a:cubicBezTo>
                  <a:cubicBezTo>
                    <a:pt x="509" y="194"/>
                    <a:pt x="508" y="194"/>
                    <a:pt x="507" y="193"/>
                  </a:cubicBezTo>
                  <a:cubicBezTo>
                    <a:pt x="506" y="192"/>
                    <a:pt x="505" y="191"/>
                    <a:pt x="504" y="190"/>
                  </a:cubicBezTo>
                  <a:cubicBezTo>
                    <a:pt x="503" y="189"/>
                    <a:pt x="502" y="189"/>
                    <a:pt x="501" y="188"/>
                  </a:cubicBezTo>
                  <a:cubicBezTo>
                    <a:pt x="500" y="187"/>
                    <a:pt x="498" y="186"/>
                    <a:pt x="497" y="185"/>
                  </a:cubicBezTo>
                  <a:cubicBezTo>
                    <a:pt x="496" y="184"/>
                    <a:pt x="495" y="184"/>
                    <a:pt x="495" y="183"/>
                  </a:cubicBezTo>
                  <a:cubicBezTo>
                    <a:pt x="493" y="182"/>
                    <a:pt x="492" y="181"/>
                    <a:pt x="490" y="180"/>
                  </a:cubicBezTo>
                  <a:cubicBezTo>
                    <a:pt x="489" y="179"/>
                    <a:pt x="489" y="179"/>
                    <a:pt x="488" y="178"/>
                  </a:cubicBezTo>
                  <a:cubicBezTo>
                    <a:pt x="486" y="177"/>
                    <a:pt x="484" y="175"/>
                    <a:pt x="481" y="173"/>
                  </a:cubicBezTo>
                  <a:cubicBezTo>
                    <a:pt x="481" y="173"/>
                    <a:pt x="481" y="173"/>
                    <a:pt x="481" y="173"/>
                  </a:cubicBezTo>
                  <a:cubicBezTo>
                    <a:pt x="479" y="171"/>
                    <a:pt x="476" y="170"/>
                    <a:pt x="474" y="168"/>
                  </a:cubicBezTo>
                  <a:cubicBezTo>
                    <a:pt x="473" y="168"/>
                    <a:pt x="473" y="167"/>
                    <a:pt x="472" y="167"/>
                  </a:cubicBezTo>
                  <a:cubicBezTo>
                    <a:pt x="470" y="165"/>
                    <a:pt x="469" y="164"/>
                    <a:pt x="467" y="163"/>
                  </a:cubicBezTo>
                  <a:cubicBezTo>
                    <a:pt x="466" y="162"/>
                    <a:pt x="465" y="162"/>
                    <a:pt x="464" y="161"/>
                  </a:cubicBezTo>
                  <a:cubicBezTo>
                    <a:pt x="463" y="160"/>
                    <a:pt x="462" y="160"/>
                    <a:pt x="461" y="159"/>
                  </a:cubicBezTo>
                  <a:cubicBezTo>
                    <a:pt x="461" y="159"/>
                    <a:pt x="460" y="158"/>
                    <a:pt x="460" y="158"/>
                  </a:cubicBezTo>
                  <a:cubicBezTo>
                    <a:pt x="457" y="156"/>
                    <a:pt x="454" y="154"/>
                    <a:pt x="452" y="153"/>
                  </a:cubicBezTo>
                  <a:cubicBezTo>
                    <a:pt x="451" y="152"/>
                    <a:pt x="451" y="152"/>
                    <a:pt x="451" y="152"/>
                  </a:cubicBezTo>
                  <a:cubicBezTo>
                    <a:pt x="447" y="150"/>
                    <a:pt x="444" y="148"/>
                    <a:pt x="441" y="145"/>
                  </a:cubicBezTo>
                  <a:cubicBezTo>
                    <a:pt x="440" y="145"/>
                    <a:pt x="439" y="144"/>
                    <a:pt x="438" y="143"/>
                  </a:cubicBezTo>
                  <a:cubicBezTo>
                    <a:pt x="436" y="142"/>
                    <a:pt x="433" y="140"/>
                    <a:pt x="431" y="139"/>
                  </a:cubicBezTo>
                  <a:cubicBezTo>
                    <a:pt x="430" y="138"/>
                    <a:pt x="429" y="137"/>
                    <a:pt x="428" y="137"/>
                  </a:cubicBezTo>
                  <a:cubicBezTo>
                    <a:pt x="425" y="135"/>
                    <a:pt x="423" y="133"/>
                    <a:pt x="420" y="132"/>
                  </a:cubicBezTo>
                  <a:cubicBezTo>
                    <a:pt x="419" y="131"/>
                    <a:pt x="418" y="131"/>
                    <a:pt x="417" y="130"/>
                  </a:cubicBezTo>
                  <a:cubicBezTo>
                    <a:pt x="414" y="128"/>
                    <a:pt x="410" y="126"/>
                    <a:pt x="406" y="124"/>
                  </a:cubicBezTo>
                  <a:cubicBezTo>
                    <a:pt x="406" y="123"/>
                    <a:pt x="405" y="123"/>
                    <a:pt x="405" y="123"/>
                  </a:cubicBezTo>
                  <a:cubicBezTo>
                    <a:pt x="402" y="121"/>
                    <a:pt x="399" y="119"/>
                    <a:pt x="396" y="117"/>
                  </a:cubicBezTo>
                  <a:cubicBezTo>
                    <a:pt x="394" y="116"/>
                    <a:pt x="393" y="116"/>
                    <a:pt x="392" y="115"/>
                  </a:cubicBezTo>
                  <a:cubicBezTo>
                    <a:pt x="389" y="114"/>
                    <a:pt x="387" y="112"/>
                    <a:pt x="384" y="111"/>
                  </a:cubicBezTo>
                  <a:cubicBezTo>
                    <a:pt x="383" y="110"/>
                    <a:pt x="382" y="109"/>
                    <a:pt x="380" y="108"/>
                  </a:cubicBezTo>
                  <a:cubicBezTo>
                    <a:pt x="377" y="107"/>
                    <a:pt x="374" y="105"/>
                    <a:pt x="371" y="103"/>
                  </a:cubicBezTo>
                  <a:cubicBezTo>
                    <a:pt x="370" y="103"/>
                    <a:pt x="370" y="103"/>
                    <a:pt x="369" y="102"/>
                  </a:cubicBezTo>
                  <a:cubicBezTo>
                    <a:pt x="369" y="102"/>
                    <a:pt x="369" y="102"/>
                    <a:pt x="369" y="102"/>
                  </a:cubicBezTo>
                  <a:cubicBezTo>
                    <a:pt x="364" y="99"/>
                    <a:pt x="359" y="97"/>
                    <a:pt x="354" y="94"/>
                  </a:cubicBezTo>
                  <a:cubicBezTo>
                    <a:pt x="353" y="94"/>
                    <a:pt x="352" y="93"/>
                    <a:pt x="351" y="92"/>
                  </a:cubicBezTo>
                  <a:cubicBezTo>
                    <a:pt x="346" y="90"/>
                    <a:pt x="341" y="87"/>
                    <a:pt x="336" y="85"/>
                  </a:cubicBezTo>
                  <a:cubicBezTo>
                    <a:pt x="335" y="84"/>
                    <a:pt x="334" y="84"/>
                    <a:pt x="333" y="83"/>
                  </a:cubicBezTo>
                  <a:cubicBezTo>
                    <a:pt x="328" y="81"/>
                    <a:pt x="323" y="79"/>
                    <a:pt x="318" y="76"/>
                  </a:cubicBezTo>
                  <a:cubicBezTo>
                    <a:pt x="317" y="76"/>
                    <a:pt x="317" y="76"/>
                    <a:pt x="316" y="75"/>
                  </a:cubicBezTo>
                  <a:cubicBezTo>
                    <a:pt x="311" y="73"/>
                    <a:pt x="305" y="70"/>
                    <a:pt x="300" y="68"/>
                  </a:cubicBezTo>
                  <a:cubicBezTo>
                    <a:pt x="299" y="68"/>
                    <a:pt x="299" y="67"/>
                    <a:pt x="298" y="67"/>
                  </a:cubicBezTo>
                  <a:cubicBezTo>
                    <a:pt x="297" y="67"/>
                    <a:pt x="297" y="67"/>
                    <a:pt x="296" y="66"/>
                  </a:cubicBezTo>
                  <a:cubicBezTo>
                    <a:pt x="293" y="65"/>
                    <a:pt x="289" y="63"/>
                    <a:pt x="286" y="62"/>
                  </a:cubicBezTo>
                  <a:cubicBezTo>
                    <a:pt x="285" y="61"/>
                    <a:pt x="284" y="61"/>
                    <a:pt x="282" y="60"/>
                  </a:cubicBezTo>
                  <a:cubicBezTo>
                    <a:pt x="278" y="59"/>
                    <a:pt x="273" y="57"/>
                    <a:pt x="269" y="55"/>
                  </a:cubicBezTo>
                  <a:cubicBezTo>
                    <a:pt x="268" y="54"/>
                    <a:pt x="267" y="54"/>
                    <a:pt x="266" y="54"/>
                  </a:cubicBezTo>
                  <a:cubicBezTo>
                    <a:pt x="262" y="52"/>
                    <a:pt x="258" y="51"/>
                    <a:pt x="255" y="49"/>
                  </a:cubicBezTo>
                  <a:cubicBezTo>
                    <a:pt x="253" y="49"/>
                    <a:pt x="252" y="48"/>
                    <a:pt x="250" y="48"/>
                  </a:cubicBezTo>
                  <a:cubicBezTo>
                    <a:pt x="247" y="46"/>
                    <a:pt x="243" y="45"/>
                    <a:pt x="240" y="44"/>
                  </a:cubicBezTo>
                  <a:cubicBezTo>
                    <a:pt x="239" y="44"/>
                    <a:pt x="238" y="43"/>
                    <a:pt x="237" y="43"/>
                  </a:cubicBezTo>
                  <a:cubicBezTo>
                    <a:pt x="237" y="43"/>
                    <a:pt x="236" y="43"/>
                    <a:pt x="236" y="43"/>
                  </a:cubicBezTo>
                  <a:cubicBezTo>
                    <a:pt x="228" y="40"/>
                    <a:pt x="220" y="37"/>
                    <a:pt x="211" y="34"/>
                  </a:cubicBezTo>
                  <a:cubicBezTo>
                    <a:pt x="211" y="34"/>
                    <a:pt x="210" y="34"/>
                    <a:pt x="210" y="34"/>
                  </a:cubicBezTo>
                  <a:cubicBezTo>
                    <a:pt x="201" y="31"/>
                    <a:pt x="192" y="28"/>
                    <a:pt x="183" y="26"/>
                  </a:cubicBezTo>
                  <a:cubicBezTo>
                    <a:pt x="183" y="26"/>
                    <a:pt x="183" y="26"/>
                    <a:pt x="183" y="26"/>
                  </a:cubicBezTo>
                  <a:cubicBezTo>
                    <a:pt x="182" y="26"/>
                    <a:pt x="182" y="25"/>
                    <a:pt x="182" y="25"/>
                  </a:cubicBezTo>
                  <a:cubicBezTo>
                    <a:pt x="174" y="23"/>
                    <a:pt x="167" y="21"/>
                    <a:pt x="159" y="19"/>
                  </a:cubicBezTo>
                  <a:cubicBezTo>
                    <a:pt x="158" y="19"/>
                    <a:pt x="158" y="19"/>
                    <a:pt x="157" y="19"/>
                  </a:cubicBezTo>
                  <a:cubicBezTo>
                    <a:pt x="150" y="17"/>
                    <a:pt x="142" y="15"/>
                    <a:pt x="134" y="13"/>
                  </a:cubicBezTo>
                  <a:cubicBezTo>
                    <a:pt x="133" y="13"/>
                    <a:pt x="133" y="13"/>
                    <a:pt x="132" y="13"/>
                  </a:cubicBezTo>
                  <a:cubicBezTo>
                    <a:pt x="132" y="13"/>
                    <a:pt x="132" y="13"/>
                    <a:pt x="131" y="13"/>
                  </a:cubicBezTo>
                  <a:cubicBezTo>
                    <a:pt x="125" y="12"/>
                    <a:pt x="118" y="10"/>
                    <a:pt x="111" y="9"/>
                  </a:cubicBezTo>
                  <a:cubicBezTo>
                    <a:pt x="109" y="9"/>
                    <a:pt x="108" y="8"/>
                    <a:pt x="107" y="8"/>
                  </a:cubicBezTo>
                  <a:cubicBezTo>
                    <a:pt x="100" y="7"/>
                    <a:pt x="93" y="6"/>
                    <a:pt x="86" y="5"/>
                  </a:cubicBezTo>
                  <a:cubicBezTo>
                    <a:pt x="85" y="5"/>
                    <a:pt x="85" y="5"/>
                    <a:pt x="84" y="4"/>
                  </a:cubicBezTo>
                  <a:cubicBezTo>
                    <a:pt x="83" y="4"/>
                    <a:pt x="83" y="4"/>
                    <a:pt x="82" y="4"/>
                  </a:cubicBezTo>
                  <a:cubicBezTo>
                    <a:pt x="75" y="3"/>
                    <a:pt x="67" y="2"/>
                    <a:pt x="60" y="1"/>
                  </a:cubicBezTo>
                  <a:cubicBezTo>
                    <a:pt x="57" y="1"/>
                    <a:pt x="54" y="1"/>
                    <a:pt x="51" y="0"/>
                  </a:cubicBezTo>
                  <a:cubicBezTo>
                    <a:pt x="51" y="0"/>
                    <a:pt x="51" y="0"/>
                    <a:pt x="51" y="0"/>
                  </a:cubicBezTo>
                  <a:cubicBezTo>
                    <a:pt x="51" y="0"/>
                    <a:pt x="51" y="0"/>
                    <a:pt x="51" y="0"/>
                  </a:cubicBezTo>
                  <a:cubicBezTo>
                    <a:pt x="0" y="54"/>
                    <a:pt x="0" y="54"/>
                    <a:pt x="0" y="54"/>
                  </a:cubicBezTo>
                  <a:cubicBezTo>
                    <a:pt x="3" y="55"/>
                    <a:pt x="6" y="55"/>
                    <a:pt x="9" y="55"/>
                  </a:cubicBezTo>
                  <a:cubicBezTo>
                    <a:pt x="16" y="56"/>
                    <a:pt x="24" y="57"/>
                    <a:pt x="31" y="58"/>
                  </a:cubicBezTo>
                  <a:cubicBezTo>
                    <a:pt x="32" y="59"/>
                    <a:pt x="33" y="59"/>
                    <a:pt x="34" y="59"/>
                  </a:cubicBezTo>
                  <a:cubicBezTo>
                    <a:pt x="42" y="60"/>
                    <a:pt x="49" y="61"/>
                    <a:pt x="56" y="62"/>
                  </a:cubicBezTo>
                  <a:cubicBezTo>
                    <a:pt x="57" y="63"/>
                    <a:pt x="58" y="63"/>
                    <a:pt x="59" y="63"/>
                  </a:cubicBezTo>
                  <a:cubicBezTo>
                    <a:pt x="67" y="64"/>
                    <a:pt x="73" y="66"/>
                    <a:pt x="80" y="67"/>
                  </a:cubicBezTo>
                  <a:cubicBezTo>
                    <a:pt x="81" y="67"/>
                    <a:pt x="82" y="68"/>
                    <a:pt x="83" y="68"/>
                  </a:cubicBezTo>
                  <a:cubicBezTo>
                    <a:pt x="91" y="69"/>
                    <a:pt x="99" y="71"/>
                    <a:pt x="106" y="73"/>
                  </a:cubicBezTo>
                  <a:cubicBezTo>
                    <a:pt x="107" y="73"/>
                    <a:pt x="107" y="73"/>
                    <a:pt x="108" y="73"/>
                  </a:cubicBezTo>
                  <a:cubicBezTo>
                    <a:pt x="115" y="75"/>
                    <a:pt x="123" y="77"/>
                    <a:pt x="131" y="80"/>
                  </a:cubicBezTo>
                  <a:cubicBezTo>
                    <a:pt x="131" y="80"/>
                    <a:pt x="132" y="80"/>
                    <a:pt x="132" y="80"/>
                  </a:cubicBezTo>
                  <a:cubicBezTo>
                    <a:pt x="141" y="82"/>
                    <a:pt x="150" y="85"/>
                    <a:pt x="159" y="88"/>
                  </a:cubicBezTo>
                  <a:cubicBezTo>
                    <a:pt x="159" y="88"/>
                    <a:pt x="160" y="88"/>
                    <a:pt x="160" y="88"/>
                  </a:cubicBezTo>
                  <a:cubicBezTo>
                    <a:pt x="169" y="91"/>
                    <a:pt x="177" y="94"/>
                    <a:pt x="185" y="97"/>
                  </a:cubicBezTo>
                  <a:cubicBezTo>
                    <a:pt x="186" y="97"/>
                    <a:pt x="188" y="98"/>
                    <a:pt x="189" y="98"/>
                  </a:cubicBezTo>
                  <a:cubicBezTo>
                    <a:pt x="192" y="99"/>
                    <a:pt x="196" y="101"/>
                    <a:pt x="199" y="102"/>
                  </a:cubicBezTo>
                  <a:cubicBezTo>
                    <a:pt x="201" y="102"/>
                    <a:pt x="202" y="103"/>
                    <a:pt x="204" y="104"/>
                  </a:cubicBezTo>
                  <a:cubicBezTo>
                    <a:pt x="207" y="105"/>
                    <a:pt x="211" y="106"/>
                    <a:pt x="215" y="108"/>
                  </a:cubicBezTo>
                  <a:cubicBezTo>
                    <a:pt x="216" y="108"/>
                    <a:pt x="217" y="109"/>
                    <a:pt x="218" y="109"/>
                  </a:cubicBezTo>
                  <a:cubicBezTo>
                    <a:pt x="222" y="111"/>
                    <a:pt x="227" y="113"/>
                    <a:pt x="231" y="115"/>
                  </a:cubicBezTo>
                  <a:cubicBezTo>
                    <a:pt x="232" y="115"/>
                    <a:pt x="233" y="116"/>
                    <a:pt x="235" y="116"/>
                  </a:cubicBezTo>
                  <a:cubicBezTo>
                    <a:pt x="238" y="117"/>
                    <a:pt x="241" y="119"/>
                    <a:pt x="245" y="120"/>
                  </a:cubicBezTo>
                  <a:cubicBezTo>
                    <a:pt x="246" y="121"/>
                    <a:pt x="247" y="122"/>
                    <a:pt x="249" y="122"/>
                  </a:cubicBezTo>
                  <a:cubicBezTo>
                    <a:pt x="254" y="125"/>
                    <a:pt x="260" y="127"/>
                    <a:pt x="265" y="130"/>
                  </a:cubicBezTo>
                  <a:cubicBezTo>
                    <a:pt x="266" y="130"/>
                    <a:pt x="266" y="130"/>
                    <a:pt x="267" y="130"/>
                  </a:cubicBezTo>
                  <a:cubicBezTo>
                    <a:pt x="272" y="133"/>
                    <a:pt x="277" y="135"/>
                    <a:pt x="282" y="138"/>
                  </a:cubicBezTo>
                  <a:cubicBezTo>
                    <a:pt x="283" y="138"/>
                    <a:pt x="284" y="138"/>
                    <a:pt x="284" y="139"/>
                  </a:cubicBezTo>
                  <a:cubicBezTo>
                    <a:pt x="290" y="141"/>
                    <a:pt x="295" y="144"/>
                    <a:pt x="300" y="147"/>
                  </a:cubicBezTo>
                  <a:cubicBezTo>
                    <a:pt x="301" y="147"/>
                    <a:pt x="302" y="148"/>
                    <a:pt x="303" y="148"/>
                  </a:cubicBezTo>
                  <a:cubicBezTo>
                    <a:pt x="308" y="151"/>
                    <a:pt x="313" y="154"/>
                    <a:pt x="318" y="156"/>
                  </a:cubicBezTo>
                  <a:cubicBezTo>
                    <a:pt x="319" y="157"/>
                    <a:pt x="319" y="157"/>
                    <a:pt x="320" y="157"/>
                  </a:cubicBezTo>
                  <a:cubicBezTo>
                    <a:pt x="323" y="159"/>
                    <a:pt x="326" y="161"/>
                    <a:pt x="329" y="163"/>
                  </a:cubicBezTo>
                  <a:cubicBezTo>
                    <a:pt x="331" y="163"/>
                    <a:pt x="332" y="164"/>
                    <a:pt x="333" y="165"/>
                  </a:cubicBezTo>
                  <a:cubicBezTo>
                    <a:pt x="336" y="166"/>
                    <a:pt x="338" y="168"/>
                    <a:pt x="341" y="169"/>
                  </a:cubicBezTo>
                  <a:cubicBezTo>
                    <a:pt x="342" y="170"/>
                    <a:pt x="343" y="171"/>
                    <a:pt x="344" y="171"/>
                  </a:cubicBezTo>
                  <a:cubicBezTo>
                    <a:pt x="348" y="173"/>
                    <a:pt x="351" y="175"/>
                    <a:pt x="354" y="177"/>
                  </a:cubicBezTo>
                  <a:cubicBezTo>
                    <a:pt x="354" y="177"/>
                    <a:pt x="355" y="177"/>
                    <a:pt x="355" y="178"/>
                  </a:cubicBezTo>
                  <a:cubicBezTo>
                    <a:pt x="359" y="180"/>
                    <a:pt x="362" y="182"/>
                    <a:pt x="366" y="184"/>
                  </a:cubicBezTo>
                  <a:cubicBezTo>
                    <a:pt x="367" y="185"/>
                    <a:pt x="368" y="185"/>
                    <a:pt x="369" y="186"/>
                  </a:cubicBezTo>
                  <a:cubicBezTo>
                    <a:pt x="371" y="188"/>
                    <a:pt x="374" y="189"/>
                    <a:pt x="376" y="191"/>
                  </a:cubicBezTo>
                  <a:cubicBezTo>
                    <a:pt x="378" y="192"/>
                    <a:pt x="379" y="192"/>
                    <a:pt x="380" y="193"/>
                  </a:cubicBezTo>
                  <a:cubicBezTo>
                    <a:pt x="382" y="195"/>
                    <a:pt x="385" y="196"/>
                    <a:pt x="387" y="198"/>
                  </a:cubicBezTo>
                  <a:cubicBezTo>
                    <a:pt x="388" y="198"/>
                    <a:pt x="389" y="199"/>
                    <a:pt x="390" y="200"/>
                  </a:cubicBezTo>
                  <a:cubicBezTo>
                    <a:pt x="393" y="202"/>
                    <a:pt x="396" y="204"/>
                    <a:pt x="399" y="206"/>
                  </a:cubicBezTo>
                  <a:cubicBezTo>
                    <a:pt x="400" y="206"/>
                    <a:pt x="400" y="206"/>
                    <a:pt x="401" y="207"/>
                  </a:cubicBezTo>
                  <a:cubicBezTo>
                    <a:pt x="403" y="209"/>
                    <a:pt x="406" y="210"/>
                    <a:pt x="409" y="212"/>
                  </a:cubicBezTo>
                  <a:cubicBezTo>
                    <a:pt x="410" y="213"/>
                    <a:pt x="412" y="214"/>
                    <a:pt x="413" y="215"/>
                  </a:cubicBezTo>
                  <a:cubicBezTo>
                    <a:pt x="414" y="216"/>
                    <a:pt x="415" y="217"/>
                    <a:pt x="416" y="217"/>
                  </a:cubicBezTo>
                  <a:cubicBezTo>
                    <a:pt x="418" y="218"/>
                    <a:pt x="419" y="220"/>
                    <a:pt x="421" y="221"/>
                  </a:cubicBezTo>
                  <a:cubicBezTo>
                    <a:pt x="422" y="221"/>
                    <a:pt x="422" y="222"/>
                    <a:pt x="423" y="222"/>
                  </a:cubicBezTo>
                  <a:cubicBezTo>
                    <a:pt x="425" y="224"/>
                    <a:pt x="427" y="226"/>
                    <a:pt x="430" y="227"/>
                  </a:cubicBezTo>
                  <a:cubicBezTo>
                    <a:pt x="430" y="227"/>
                    <a:pt x="430" y="227"/>
                    <a:pt x="430" y="228"/>
                  </a:cubicBezTo>
                  <a:cubicBezTo>
                    <a:pt x="432" y="229"/>
                    <a:pt x="435" y="231"/>
                    <a:pt x="437" y="233"/>
                  </a:cubicBezTo>
                  <a:cubicBezTo>
                    <a:pt x="438" y="233"/>
                    <a:pt x="438" y="234"/>
                    <a:pt x="439" y="234"/>
                  </a:cubicBezTo>
                  <a:cubicBezTo>
                    <a:pt x="441" y="235"/>
                    <a:pt x="442" y="236"/>
                    <a:pt x="444" y="237"/>
                  </a:cubicBezTo>
                  <a:cubicBezTo>
                    <a:pt x="444" y="238"/>
                    <a:pt x="445" y="239"/>
                    <a:pt x="446" y="239"/>
                  </a:cubicBezTo>
                  <a:cubicBezTo>
                    <a:pt x="447" y="240"/>
                    <a:pt x="449" y="241"/>
                    <a:pt x="450" y="242"/>
                  </a:cubicBezTo>
                  <a:cubicBezTo>
                    <a:pt x="451" y="243"/>
                    <a:pt x="452" y="244"/>
                    <a:pt x="453" y="244"/>
                  </a:cubicBezTo>
                  <a:cubicBezTo>
                    <a:pt x="454" y="245"/>
                    <a:pt x="455" y="246"/>
                    <a:pt x="456" y="247"/>
                  </a:cubicBezTo>
                  <a:cubicBezTo>
                    <a:pt x="457" y="248"/>
                    <a:pt x="458" y="248"/>
                    <a:pt x="459" y="249"/>
                  </a:cubicBezTo>
                  <a:cubicBezTo>
                    <a:pt x="460" y="250"/>
                    <a:pt x="461" y="251"/>
                    <a:pt x="462" y="252"/>
                  </a:cubicBezTo>
                  <a:cubicBezTo>
                    <a:pt x="463" y="252"/>
                    <a:pt x="464" y="253"/>
                    <a:pt x="465" y="254"/>
                  </a:cubicBezTo>
                  <a:cubicBezTo>
                    <a:pt x="466" y="255"/>
                    <a:pt x="467" y="256"/>
                    <a:pt x="468" y="256"/>
                  </a:cubicBezTo>
                  <a:cubicBezTo>
                    <a:pt x="469" y="257"/>
                    <a:pt x="469" y="258"/>
                    <a:pt x="470" y="258"/>
                  </a:cubicBezTo>
                  <a:cubicBezTo>
                    <a:pt x="471" y="259"/>
                    <a:pt x="473" y="260"/>
                    <a:pt x="474" y="261"/>
                  </a:cubicBezTo>
                  <a:cubicBezTo>
                    <a:pt x="474" y="262"/>
                    <a:pt x="475" y="262"/>
                    <a:pt x="476" y="263"/>
                  </a:cubicBezTo>
                  <a:cubicBezTo>
                    <a:pt x="477" y="264"/>
                    <a:pt x="478" y="265"/>
                    <a:pt x="479" y="266"/>
                  </a:cubicBezTo>
                  <a:cubicBezTo>
                    <a:pt x="480" y="266"/>
                    <a:pt x="480" y="267"/>
                    <a:pt x="481" y="267"/>
                  </a:cubicBezTo>
                  <a:cubicBezTo>
                    <a:pt x="483" y="268"/>
                    <a:pt x="484" y="270"/>
                    <a:pt x="486" y="271"/>
                  </a:cubicBezTo>
                  <a:cubicBezTo>
                    <a:pt x="486" y="271"/>
                    <a:pt x="486" y="272"/>
                    <a:pt x="487" y="272"/>
                  </a:cubicBezTo>
                  <a:cubicBezTo>
                    <a:pt x="488" y="273"/>
                    <a:pt x="489" y="274"/>
                    <a:pt x="491" y="275"/>
                  </a:cubicBezTo>
                  <a:cubicBezTo>
                    <a:pt x="491" y="276"/>
                    <a:pt x="492" y="276"/>
                    <a:pt x="492" y="277"/>
                  </a:cubicBezTo>
                  <a:cubicBezTo>
                    <a:pt x="493" y="277"/>
                    <a:pt x="494" y="278"/>
                    <a:pt x="495" y="279"/>
                  </a:cubicBezTo>
                  <a:cubicBezTo>
                    <a:pt x="496" y="280"/>
                    <a:pt x="496" y="280"/>
                    <a:pt x="497" y="281"/>
                  </a:cubicBezTo>
                  <a:cubicBezTo>
                    <a:pt x="498" y="281"/>
                    <a:pt x="499" y="282"/>
                    <a:pt x="499" y="283"/>
                  </a:cubicBezTo>
                  <a:cubicBezTo>
                    <a:pt x="500" y="283"/>
                    <a:pt x="500" y="284"/>
                    <a:pt x="501" y="284"/>
                  </a:cubicBezTo>
                  <a:cubicBezTo>
                    <a:pt x="502" y="285"/>
                    <a:pt x="503" y="286"/>
                    <a:pt x="503" y="287"/>
                  </a:cubicBezTo>
                  <a:cubicBezTo>
                    <a:pt x="504" y="287"/>
                    <a:pt x="505" y="287"/>
                    <a:pt x="505" y="288"/>
                  </a:cubicBezTo>
                  <a:cubicBezTo>
                    <a:pt x="506" y="289"/>
                    <a:pt x="507" y="289"/>
                    <a:pt x="507" y="290"/>
                  </a:cubicBezTo>
                  <a:cubicBezTo>
                    <a:pt x="508" y="290"/>
                    <a:pt x="508" y="291"/>
                    <a:pt x="509" y="291"/>
                  </a:cubicBezTo>
                  <a:cubicBezTo>
                    <a:pt x="510" y="292"/>
                    <a:pt x="510" y="293"/>
                    <a:pt x="511" y="293"/>
                  </a:cubicBezTo>
                  <a:cubicBezTo>
                    <a:pt x="511" y="294"/>
                    <a:pt x="512" y="294"/>
                    <a:pt x="512" y="295"/>
                  </a:cubicBezTo>
                  <a:cubicBezTo>
                    <a:pt x="513" y="295"/>
                    <a:pt x="514" y="296"/>
                    <a:pt x="514" y="297"/>
                  </a:cubicBezTo>
                  <a:cubicBezTo>
                    <a:pt x="515" y="297"/>
                    <a:pt x="515" y="297"/>
                    <a:pt x="515" y="297"/>
                  </a:cubicBezTo>
                  <a:cubicBezTo>
                    <a:pt x="516" y="298"/>
                    <a:pt x="517" y="299"/>
                    <a:pt x="518" y="300"/>
                  </a:cubicBezTo>
                  <a:cubicBezTo>
                    <a:pt x="518" y="300"/>
                    <a:pt x="518" y="300"/>
                    <a:pt x="519" y="300"/>
                  </a:cubicBezTo>
                  <a:cubicBezTo>
                    <a:pt x="519" y="301"/>
                    <a:pt x="520" y="302"/>
                    <a:pt x="521" y="303"/>
                  </a:cubicBezTo>
                  <a:cubicBezTo>
                    <a:pt x="521" y="303"/>
                    <a:pt x="522" y="303"/>
                    <a:pt x="522" y="304"/>
                  </a:cubicBezTo>
                  <a:cubicBezTo>
                    <a:pt x="523" y="304"/>
                    <a:pt x="523" y="305"/>
                    <a:pt x="524" y="305"/>
                  </a:cubicBezTo>
                  <a:cubicBezTo>
                    <a:pt x="524" y="306"/>
                    <a:pt x="524" y="306"/>
                    <a:pt x="525" y="306"/>
                  </a:cubicBezTo>
                  <a:cubicBezTo>
                    <a:pt x="525" y="307"/>
                    <a:pt x="526" y="307"/>
                    <a:pt x="526" y="308"/>
                  </a:cubicBezTo>
                  <a:cubicBezTo>
                    <a:pt x="526" y="308"/>
                    <a:pt x="527" y="308"/>
                    <a:pt x="527" y="308"/>
                  </a:cubicBezTo>
                  <a:cubicBezTo>
                    <a:pt x="527" y="309"/>
                    <a:pt x="528" y="309"/>
                    <a:pt x="528" y="309"/>
                  </a:cubicBezTo>
                  <a:cubicBezTo>
                    <a:pt x="528" y="310"/>
                    <a:pt x="529" y="310"/>
                    <a:pt x="529" y="310"/>
                  </a:cubicBezTo>
                  <a:cubicBezTo>
                    <a:pt x="529" y="311"/>
                    <a:pt x="529" y="311"/>
                    <a:pt x="530" y="311"/>
                  </a:cubicBezTo>
                  <a:cubicBezTo>
                    <a:pt x="530" y="311"/>
                    <a:pt x="530" y="312"/>
                    <a:pt x="530" y="312"/>
                  </a:cubicBezTo>
                  <a:cubicBezTo>
                    <a:pt x="531" y="312"/>
                    <a:pt x="531" y="312"/>
                    <a:pt x="531" y="313"/>
                  </a:cubicBezTo>
                  <a:cubicBezTo>
                    <a:pt x="531" y="313"/>
                    <a:pt x="532" y="313"/>
                    <a:pt x="532" y="313"/>
                  </a:cubicBezTo>
                  <a:cubicBezTo>
                    <a:pt x="532" y="314"/>
                    <a:pt x="532" y="314"/>
                    <a:pt x="533" y="314"/>
                  </a:cubicBezTo>
                  <a:cubicBezTo>
                    <a:pt x="533" y="314"/>
                    <a:pt x="533" y="314"/>
                    <a:pt x="533" y="314"/>
                  </a:cubicBezTo>
                  <a:cubicBezTo>
                    <a:pt x="533" y="315"/>
                    <a:pt x="533" y="315"/>
                    <a:pt x="534" y="315"/>
                  </a:cubicBezTo>
                  <a:cubicBezTo>
                    <a:pt x="534" y="315"/>
                    <a:pt x="534" y="315"/>
                    <a:pt x="534" y="315"/>
                  </a:cubicBezTo>
                  <a:cubicBezTo>
                    <a:pt x="534" y="316"/>
                    <a:pt x="534" y="316"/>
                    <a:pt x="534" y="316"/>
                  </a:cubicBezTo>
                  <a:cubicBezTo>
                    <a:pt x="539" y="320"/>
                    <a:pt x="543" y="324"/>
                    <a:pt x="547" y="329"/>
                  </a:cubicBezTo>
                  <a:cubicBezTo>
                    <a:pt x="548" y="330"/>
                    <a:pt x="550" y="331"/>
                    <a:pt x="551" y="333"/>
                  </a:cubicBezTo>
                  <a:cubicBezTo>
                    <a:pt x="554" y="336"/>
                    <a:pt x="556" y="339"/>
                    <a:pt x="559" y="342"/>
                  </a:cubicBezTo>
                  <a:cubicBezTo>
                    <a:pt x="561" y="343"/>
                    <a:pt x="562" y="345"/>
                    <a:pt x="563" y="346"/>
                  </a:cubicBezTo>
                  <a:cubicBezTo>
                    <a:pt x="566" y="349"/>
                    <a:pt x="569" y="352"/>
                    <a:pt x="572" y="355"/>
                  </a:cubicBezTo>
                  <a:cubicBezTo>
                    <a:pt x="573" y="356"/>
                    <a:pt x="574" y="358"/>
                    <a:pt x="575" y="359"/>
                  </a:cubicBezTo>
                  <a:cubicBezTo>
                    <a:pt x="579" y="363"/>
                    <a:pt x="583" y="368"/>
                    <a:pt x="587" y="372"/>
                  </a:cubicBezTo>
                  <a:cubicBezTo>
                    <a:pt x="587" y="372"/>
                    <a:pt x="587" y="372"/>
                    <a:pt x="587" y="373"/>
                  </a:cubicBezTo>
                  <a:cubicBezTo>
                    <a:pt x="591" y="377"/>
                    <a:pt x="594" y="381"/>
                    <a:pt x="598" y="384"/>
                  </a:cubicBezTo>
                  <a:cubicBezTo>
                    <a:pt x="599" y="386"/>
                    <a:pt x="600" y="387"/>
                    <a:pt x="601" y="389"/>
                  </a:cubicBezTo>
                  <a:cubicBezTo>
                    <a:pt x="604" y="392"/>
                    <a:pt x="606" y="394"/>
                    <a:pt x="609" y="397"/>
                  </a:cubicBezTo>
                  <a:cubicBezTo>
                    <a:pt x="610" y="399"/>
                    <a:pt x="611" y="400"/>
                    <a:pt x="612" y="402"/>
                  </a:cubicBezTo>
                  <a:cubicBezTo>
                    <a:pt x="615" y="405"/>
                    <a:pt x="617" y="408"/>
                    <a:pt x="620" y="411"/>
                  </a:cubicBezTo>
                  <a:cubicBezTo>
                    <a:pt x="621" y="412"/>
                    <a:pt x="622" y="413"/>
                    <a:pt x="623" y="415"/>
                  </a:cubicBezTo>
                  <a:cubicBezTo>
                    <a:pt x="626" y="419"/>
                    <a:pt x="629" y="423"/>
                    <a:pt x="633" y="427"/>
                  </a:cubicBezTo>
                  <a:cubicBezTo>
                    <a:pt x="633" y="428"/>
                    <a:pt x="633" y="428"/>
                    <a:pt x="634" y="429"/>
                  </a:cubicBezTo>
                  <a:cubicBezTo>
                    <a:pt x="637" y="433"/>
                    <a:pt x="640" y="436"/>
                    <a:pt x="642" y="440"/>
                  </a:cubicBezTo>
                  <a:cubicBezTo>
                    <a:pt x="643" y="441"/>
                    <a:pt x="644" y="443"/>
                    <a:pt x="645" y="444"/>
                  </a:cubicBezTo>
                  <a:cubicBezTo>
                    <a:pt x="648" y="447"/>
                    <a:pt x="650" y="450"/>
                    <a:pt x="652" y="453"/>
                  </a:cubicBezTo>
                  <a:cubicBezTo>
                    <a:pt x="653" y="454"/>
                    <a:pt x="654" y="456"/>
                    <a:pt x="655" y="457"/>
                  </a:cubicBezTo>
                  <a:cubicBezTo>
                    <a:pt x="657" y="460"/>
                    <a:pt x="660" y="463"/>
                    <a:pt x="662" y="467"/>
                  </a:cubicBezTo>
                  <a:cubicBezTo>
                    <a:pt x="663" y="468"/>
                    <a:pt x="663" y="469"/>
                    <a:pt x="664" y="470"/>
                  </a:cubicBezTo>
                  <a:cubicBezTo>
                    <a:pt x="667" y="474"/>
                    <a:pt x="670" y="479"/>
                    <a:pt x="673" y="483"/>
                  </a:cubicBezTo>
                  <a:cubicBezTo>
                    <a:pt x="673" y="483"/>
                    <a:pt x="674" y="484"/>
                    <a:pt x="674" y="485"/>
                  </a:cubicBezTo>
                  <a:cubicBezTo>
                    <a:pt x="677" y="488"/>
                    <a:pt x="679" y="492"/>
                    <a:pt x="681" y="495"/>
                  </a:cubicBezTo>
                  <a:cubicBezTo>
                    <a:pt x="682" y="497"/>
                    <a:pt x="683" y="498"/>
                    <a:pt x="684" y="499"/>
                  </a:cubicBezTo>
                  <a:cubicBezTo>
                    <a:pt x="686" y="502"/>
                    <a:pt x="688" y="505"/>
                    <a:pt x="690" y="508"/>
                  </a:cubicBezTo>
                  <a:cubicBezTo>
                    <a:pt x="691" y="510"/>
                    <a:pt x="691" y="511"/>
                    <a:pt x="692" y="512"/>
                  </a:cubicBezTo>
                  <a:cubicBezTo>
                    <a:pt x="694" y="516"/>
                    <a:pt x="696" y="519"/>
                    <a:pt x="698" y="522"/>
                  </a:cubicBezTo>
                  <a:cubicBezTo>
                    <a:pt x="699" y="523"/>
                    <a:pt x="700" y="524"/>
                    <a:pt x="700" y="525"/>
                  </a:cubicBezTo>
                  <a:cubicBezTo>
                    <a:pt x="703" y="529"/>
                    <a:pt x="705" y="533"/>
                    <a:pt x="708" y="538"/>
                  </a:cubicBezTo>
                  <a:cubicBezTo>
                    <a:pt x="708" y="538"/>
                    <a:pt x="708" y="538"/>
                    <a:pt x="708" y="539"/>
                  </a:cubicBezTo>
                  <a:cubicBezTo>
                    <a:pt x="712" y="546"/>
                    <a:pt x="716" y="553"/>
                    <a:pt x="720" y="560"/>
                  </a:cubicBezTo>
                  <a:cubicBezTo>
                    <a:pt x="721" y="560"/>
                    <a:pt x="721" y="561"/>
                    <a:pt x="721" y="561"/>
                  </a:cubicBezTo>
                  <a:cubicBezTo>
                    <a:pt x="725" y="568"/>
                    <a:pt x="728" y="575"/>
                    <a:pt x="732" y="582"/>
                  </a:cubicBezTo>
                  <a:cubicBezTo>
                    <a:pt x="732" y="582"/>
                    <a:pt x="733" y="583"/>
                    <a:pt x="733" y="583"/>
                  </a:cubicBezTo>
                  <a:cubicBezTo>
                    <a:pt x="736" y="590"/>
                    <a:pt x="740" y="597"/>
                    <a:pt x="743" y="604"/>
                  </a:cubicBezTo>
                  <a:cubicBezTo>
                    <a:pt x="743" y="604"/>
                    <a:pt x="744" y="605"/>
                    <a:pt x="744" y="605"/>
                  </a:cubicBezTo>
                  <a:cubicBezTo>
                    <a:pt x="747" y="612"/>
                    <a:pt x="750" y="619"/>
                    <a:pt x="753" y="625"/>
                  </a:cubicBezTo>
                  <a:cubicBezTo>
                    <a:pt x="753" y="626"/>
                    <a:pt x="754" y="627"/>
                    <a:pt x="754" y="628"/>
                  </a:cubicBezTo>
                  <a:cubicBezTo>
                    <a:pt x="756" y="633"/>
                    <a:pt x="758" y="637"/>
                    <a:pt x="760" y="642"/>
                  </a:cubicBezTo>
                  <a:cubicBezTo>
                    <a:pt x="761" y="643"/>
                    <a:pt x="761" y="643"/>
                    <a:pt x="761" y="644"/>
                  </a:cubicBezTo>
                  <a:cubicBezTo>
                    <a:pt x="763" y="649"/>
                    <a:pt x="765" y="654"/>
                    <a:pt x="767" y="659"/>
                  </a:cubicBezTo>
                  <a:cubicBezTo>
                    <a:pt x="768" y="660"/>
                    <a:pt x="768" y="661"/>
                    <a:pt x="769" y="662"/>
                  </a:cubicBezTo>
                  <a:cubicBezTo>
                    <a:pt x="771" y="667"/>
                    <a:pt x="773" y="672"/>
                    <a:pt x="775" y="677"/>
                  </a:cubicBezTo>
                  <a:cubicBezTo>
                    <a:pt x="775" y="678"/>
                    <a:pt x="775" y="678"/>
                    <a:pt x="775" y="679"/>
                  </a:cubicBezTo>
                  <a:cubicBezTo>
                    <a:pt x="777" y="683"/>
                    <a:pt x="778" y="688"/>
                    <a:pt x="780" y="693"/>
                  </a:cubicBezTo>
                  <a:cubicBezTo>
                    <a:pt x="780" y="694"/>
                    <a:pt x="781" y="695"/>
                    <a:pt x="781" y="696"/>
                  </a:cubicBezTo>
                  <a:cubicBezTo>
                    <a:pt x="783" y="700"/>
                    <a:pt x="784" y="705"/>
                    <a:pt x="786" y="709"/>
                  </a:cubicBezTo>
                  <a:cubicBezTo>
                    <a:pt x="786" y="710"/>
                    <a:pt x="786" y="710"/>
                    <a:pt x="786" y="711"/>
                  </a:cubicBezTo>
                  <a:cubicBezTo>
                    <a:pt x="788" y="715"/>
                    <a:pt x="789" y="719"/>
                    <a:pt x="790" y="722"/>
                  </a:cubicBezTo>
                  <a:cubicBezTo>
                    <a:pt x="790" y="724"/>
                    <a:pt x="791" y="725"/>
                    <a:pt x="791" y="726"/>
                  </a:cubicBezTo>
                  <a:cubicBezTo>
                    <a:pt x="792" y="730"/>
                    <a:pt x="794" y="735"/>
                    <a:pt x="795" y="739"/>
                  </a:cubicBezTo>
                  <a:cubicBezTo>
                    <a:pt x="795" y="739"/>
                    <a:pt x="795" y="739"/>
                    <a:pt x="795" y="739"/>
                  </a:cubicBezTo>
                  <a:cubicBezTo>
                    <a:pt x="796" y="744"/>
                    <a:pt x="797" y="748"/>
                    <a:pt x="799" y="752"/>
                  </a:cubicBezTo>
                  <a:cubicBezTo>
                    <a:pt x="799" y="753"/>
                    <a:pt x="799" y="755"/>
                    <a:pt x="800" y="756"/>
                  </a:cubicBezTo>
                  <a:cubicBezTo>
                    <a:pt x="800" y="759"/>
                    <a:pt x="801" y="762"/>
                    <a:pt x="802" y="765"/>
                  </a:cubicBezTo>
                  <a:cubicBezTo>
                    <a:pt x="802" y="766"/>
                    <a:pt x="803" y="768"/>
                    <a:pt x="803" y="769"/>
                  </a:cubicBezTo>
                  <a:cubicBezTo>
                    <a:pt x="804" y="773"/>
                    <a:pt x="805" y="777"/>
                    <a:pt x="806" y="781"/>
                  </a:cubicBezTo>
                  <a:cubicBezTo>
                    <a:pt x="806" y="782"/>
                    <a:pt x="806" y="782"/>
                    <a:pt x="806" y="783"/>
                  </a:cubicBezTo>
                  <a:cubicBezTo>
                    <a:pt x="807" y="787"/>
                    <a:pt x="808" y="790"/>
                    <a:pt x="808" y="793"/>
                  </a:cubicBezTo>
                  <a:cubicBezTo>
                    <a:pt x="809" y="794"/>
                    <a:pt x="809" y="796"/>
                    <a:pt x="809" y="797"/>
                  </a:cubicBezTo>
                  <a:cubicBezTo>
                    <a:pt x="810" y="800"/>
                    <a:pt x="811" y="803"/>
                    <a:pt x="811" y="806"/>
                  </a:cubicBezTo>
                  <a:cubicBezTo>
                    <a:pt x="811" y="807"/>
                    <a:pt x="812" y="808"/>
                    <a:pt x="812" y="809"/>
                  </a:cubicBezTo>
                  <a:cubicBezTo>
                    <a:pt x="813" y="813"/>
                    <a:pt x="813" y="817"/>
                    <a:pt x="814" y="821"/>
                  </a:cubicBezTo>
                  <a:cubicBezTo>
                    <a:pt x="814" y="822"/>
                    <a:pt x="814" y="823"/>
                    <a:pt x="814" y="824"/>
                  </a:cubicBezTo>
                  <a:cubicBezTo>
                    <a:pt x="815" y="827"/>
                    <a:pt x="815" y="830"/>
                    <a:pt x="816" y="833"/>
                  </a:cubicBezTo>
                  <a:cubicBezTo>
                    <a:pt x="816" y="834"/>
                    <a:pt x="816" y="835"/>
                    <a:pt x="817" y="837"/>
                  </a:cubicBezTo>
                  <a:cubicBezTo>
                    <a:pt x="817" y="840"/>
                    <a:pt x="817" y="843"/>
                    <a:pt x="818" y="845"/>
                  </a:cubicBezTo>
                  <a:cubicBezTo>
                    <a:pt x="818" y="846"/>
                    <a:pt x="818" y="847"/>
                    <a:pt x="818" y="848"/>
                  </a:cubicBezTo>
                  <a:cubicBezTo>
                    <a:pt x="819" y="852"/>
                    <a:pt x="819" y="856"/>
                    <a:pt x="820" y="860"/>
                  </a:cubicBezTo>
                  <a:cubicBezTo>
                    <a:pt x="820" y="861"/>
                    <a:pt x="820" y="861"/>
                    <a:pt x="820" y="862"/>
                  </a:cubicBezTo>
                  <a:cubicBezTo>
                    <a:pt x="821" y="865"/>
                    <a:pt x="821" y="869"/>
                    <a:pt x="821" y="872"/>
                  </a:cubicBezTo>
                  <a:cubicBezTo>
                    <a:pt x="821" y="873"/>
                    <a:pt x="822" y="874"/>
                    <a:pt x="822" y="875"/>
                  </a:cubicBezTo>
                  <a:cubicBezTo>
                    <a:pt x="822" y="878"/>
                    <a:pt x="822" y="881"/>
                    <a:pt x="823" y="884"/>
                  </a:cubicBezTo>
                  <a:cubicBezTo>
                    <a:pt x="823" y="885"/>
                    <a:pt x="823" y="886"/>
                    <a:pt x="823" y="887"/>
                  </a:cubicBezTo>
                  <a:cubicBezTo>
                    <a:pt x="823" y="891"/>
                    <a:pt x="824" y="895"/>
                    <a:pt x="824" y="898"/>
                  </a:cubicBezTo>
                  <a:cubicBezTo>
                    <a:pt x="824" y="899"/>
                    <a:pt x="824" y="900"/>
                    <a:pt x="824" y="901"/>
                  </a:cubicBezTo>
                  <a:cubicBezTo>
                    <a:pt x="824" y="904"/>
                    <a:pt x="824" y="907"/>
                    <a:pt x="825" y="910"/>
                  </a:cubicBezTo>
                  <a:cubicBezTo>
                    <a:pt x="825" y="911"/>
                    <a:pt x="825" y="912"/>
                    <a:pt x="825" y="913"/>
                  </a:cubicBezTo>
                  <a:cubicBezTo>
                    <a:pt x="825" y="921"/>
                    <a:pt x="826" y="929"/>
                    <a:pt x="826" y="937"/>
                  </a:cubicBezTo>
                  <a:cubicBezTo>
                    <a:pt x="826" y="938"/>
                    <a:pt x="826" y="938"/>
                    <a:pt x="826" y="939"/>
                  </a:cubicBezTo>
                  <a:cubicBezTo>
                    <a:pt x="826" y="947"/>
                    <a:pt x="826" y="955"/>
                    <a:pt x="826" y="963"/>
                  </a:cubicBezTo>
                  <a:cubicBezTo>
                    <a:pt x="826" y="963"/>
                    <a:pt x="826" y="963"/>
                    <a:pt x="826" y="964"/>
                  </a:cubicBezTo>
                  <a:cubicBezTo>
                    <a:pt x="826" y="972"/>
                    <a:pt x="826" y="981"/>
                    <a:pt x="826" y="990"/>
                  </a:cubicBezTo>
                  <a:cubicBezTo>
                    <a:pt x="826" y="990"/>
                    <a:pt x="826" y="990"/>
                    <a:pt x="826" y="990"/>
                  </a:cubicBezTo>
                  <a:cubicBezTo>
                    <a:pt x="826" y="999"/>
                    <a:pt x="825" y="1008"/>
                    <a:pt x="825" y="1016"/>
                  </a:cubicBezTo>
                  <a:cubicBezTo>
                    <a:pt x="824" y="1016"/>
                    <a:pt x="824" y="1017"/>
                    <a:pt x="824" y="1017"/>
                  </a:cubicBezTo>
                  <a:cubicBezTo>
                    <a:pt x="824" y="1021"/>
                    <a:pt x="824" y="1025"/>
                    <a:pt x="824" y="1029"/>
                  </a:cubicBezTo>
                  <a:cubicBezTo>
                    <a:pt x="823" y="1030"/>
                    <a:pt x="823" y="1030"/>
                    <a:pt x="823" y="1031"/>
                  </a:cubicBezTo>
                  <a:cubicBezTo>
                    <a:pt x="823" y="1035"/>
                    <a:pt x="823" y="1039"/>
                    <a:pt x="822" y="1043"/>
                  </a:cubicBezTo>
                  <a:cubicBezTo>
                    <a:pt x="822" y="1044"/>
                    <a:pt x="822" y="1045"/>
                    <a:pt x="822" y="1046"/>
                  </a:cubicBezTo>
                  <a:cubicBezTo>
                    <a:pt x="822" y="1050"/>
                    <a:pt x="821" y="1054"/>
                    <a:pt x="821" y="1058"/>
                  </a:cubicBezTo>
                  <a:cubicBezTo>
                    <a:pt x="821" y="1058"/>
                    <a:pt x="821" y="1058"/>
                    <a:pt x="821" y="1058"/>
                  </a:cubicBezTo>
                  <a:cubicBezTo>
                    <a:pt x="820" y="1062"/>
                    <a:pt x="820" y="1066"/>
                    <a:pt x="819" y="1070"/>
                  </a:cubicBezTo>
                  <a:cubicBezTo>
                    <a:pt x="819" y="1071"/>
                    <a:pt x="819" y="1071"/>
                    <a:pt x="819" y="1072"/>
                  </a:cubicBezTo>
                  <a:cubicBezTo>
                    <a:pt x="818" y="1076"/>
                    <a:pt x="818" y="1081"/>
                    <a:pt x="817" y="1085"/>
                  </a:cubicBezTo>
                  <a:cubicBezTo>
                    <a:pt x="817" y="1086"/>
                    <a:pt x="817" y="1087"/>
                    <a:pt x="817" y="1087"/>
                  </a:cubicBezTo>
                  <a:cubicBezTo>
                    <a:pt x="816" y="1092"/>
                    <a:pt x="815" y="1096"/>
                    <a:pt x="815" y="1100"/>
                  </a:cubicBezTo>
                  <a:cubicBezTo>
                    <a:pt x="815" y="1101"/>
                    <a:pt x="814" y="1101"/>
                    <a:pt x="814" y="1102"/>
                  </a:cubicBezTo>
                  <a:cubicBezTo>
                    <a:pt x="814" y="1106"/>
                    <a:pt x="813" y="1111"/>
                    <a:pt x="812" y="1115"/>
                  </a:cubicBezTo>
                  <a:cubicBezTo>
                    <a:pt x="812" y="1115"/>
                    <a:pt x="812" y="1116"/>
                    <a:pt x="812" y="1117"/>
                  </a:cubicBezTo>
                  <a:cubicBezTo>
                    <a:pt x="811" y="1121"/>
                    <a:pt x="810" y="1125"/>
                    <a:pt x="809" y="1129"/>
                  </a:cubicBezTo>
                  <a:cubicBezTo>
                    <a:pt x="809" y="1130"/>
                    <a:pt x="809" y="1130"/>
                    <a:pt x="809" y="1130"/>
                  </a:cubicBezTo>
                  <a:cubicBezTo>
                    <a:pt x="808" y="1135"/>
                    <a:pt x="807" y="1141"/>
                    <a:pt x="806" y="1146"/>
                  </a:cubicBezTo>
                  <a:cubicBezTo>
                    <a:pt x="806" y="1146"/>
                    <a:pt x="806" y="1147"/>
                    <a:pt x="805" y="1147"/>
                  </a:cubicBezTo>
                  <a:cubicBezTo>
                    <a:pt x="804" y="1152"/>
                    <a:pt x="803" y="1157"/>
                    <a:pt x="802" y="1162"/>
                  </a:cubicBezTo>
                  <a:cubicBezTo>
                    <a:pt x="802" y="1162"/>
                    <a:pt x="802" y="1163"/>
                    <a:pt x="802" y="1163"/>
                  </a:cubicBezTo>
                  <a:cubicBezTo>
                    <a:pt x="801" y="1168"/>
                    <a:pt x="799" y="1173"/>
                    <a:pt x="798" y="1178"/>
                  </a:cubicBezTo>
                  <a:cubicBezTo>
                    <a:pt x="798" y="1178"/>
                    <a:pt x="798" y="1178"/>
                    <a:pt x="798" y="1178"/>
                  </a:cubicBezTo>
                  <a:cubicBezTo>
                    <a:pt x="797" y="1183"/>
                    <a:pt x="795" y="1188"/>
                    <a:pt x="794" y="1193"/>
                  </a:cubicBezTo>
                  <a:cubicBezTo>
                    <a:pt x="794" y="1194"/>
                    <a:pt x="794" y="1194"/>
                    <a:pt x="793" y="1195"/>
                  </a:cubicBezTo>
                  <a:cubicBezTo>
                    <a:pt x="793" y="1197"/>
                    <a:pt x="792" y="1199"/>
                    <a:pt x="791" y="1202"/>
                  </a:cubicBezTo>
                  <a:cubicBezTo>
                    <a:pt x="791" y="1202"/>
                    <a:pt x="791" y="1203"/>
                    <a:pt x="791" y="1204"/>
                  </a:cubicBezTo>
                  <a:cubicBezTo>
                    <a:pt x="790" y="1206"/>
                    <a:pt x="789" y="1209"/>
                    <a:pt x="788" y="1212"/>
                  </a:cubicBezTo>
                  <a:cubicBezTo>
                    <a:pt x="788" y="1212"/>
                    <a:pt x="788" y="1213"/>
                    <a:pt x="788" y="1213"/>
                  </a:cubicBezTo>
                  <a:cubicBezTo>
                    <a:pt x="787" y="1216"/>
                    <a:pt x="787" y="1218"/>
                    <a:pt x="786" y="1220"/>
                  </a:cubicBezTo>
                  <a:cubicBezTo>
                    <a:pt x="786" y="1221"/>
                    <a:pt x="785" y="1222"/>
                    <a:pt x="785" y="1222"/>
                  </a:cubicBezTo>
                  <a:cubicBezTo>
                    <a:pt x="784" y="1225"/>
                    <a:pt x="784" y="1227"/>
                    <a:pt x="783" y="1230"/>
                  </a:cubicBezTo>
                  <a:cubicBezTo>
                    <a:pt x="783" y="1230"/>
                    <a:pt x="783" y="1231"/>
                    <a:pt x="782" y="1231"/>
                  </a:cubicBezTo>
                  <a:cubicBezTo>
                    <a:pt x="782" y="1233"/>
                    <a:pt x="781" y="1236"/>
                    <a:pt x="780" y="1238"/>
                  </a:cubicBezTo>
                  <a:cubicBezTo>
                    <a:pt x="780" y="1239"/>
                    <a:pt x="780" y="1239"/>
                    <a:pt x="780" y="1240"/>
                  </a:cubicBezTo>
                  <a:cubicBezTo>
                    <a:pt x="779" y="1242"/>
                    <a:pt x="778" y="1245"/>
                    <a:pt x="777" y="1247"/>
                  </a:cubicBezTo>
                  <a:cubicBezTo>
                    <a:pt x="777" y="1247"/>
                    <a:pt x="777" y="1248"/>
                    <a:pt x="777" y="1248"/>
                  </a:cubicBezTo>
                  <a:cubicBezTo>
                    <a:pt x="776" y="1250"/>
                    <a:pt x="775" y="1252"/>
                    <a:pt x="774" y="1255"/>
                  </a:cubicBezTo>
                  <a:cubicBezTo>
                    <a:pt x="774" y="1255"/>
                    <a:pt x="774" y="1256"/>
                    <a:pt x="774" y="1257"/>
                  </a:cubicBezTo>
                  <a:cubicBezTo>
                    <a:pt x="773" y="1259"/>
                    <a:pt x="772" y="1261"/>
                    <a:pt x="771" y="1263"/>
                  </a:cubicBezTo>
                  <a:cubicBezTo>
                    <a:pt x="771" y="1263"/>
                    <a:pt x="771" y="1264"/>
                    <a:pt x="771" y="1264"/>
                  </a:cubicBezTo>
                  <a:cubicBezTo>
                    <a:pt x="769" y="1268"/>
                    <a:pt x="768" y="1272"/>
                    <a:pt x="766" y="1277"/>
                  </a:cubicBezTo>
                  <a:cubicBezTo>
                    <a:pt x="766" y="1277"/>
                    <a:pt x="766" y="1277"/>
                    <a:pt x="766" y="1278"/>
                  </a:cubicBezTo>
                  <a:cubicBezTo>
                    <a:pt x="764" y="1282"/>
                    <a:pt x="763" y="1286"/>
                    <a:pt x="761" y="1290"/>
                  </a:cubicBezTo>
                  <a:cubicBezTo>
                    <a:pt x="761" y="1290"/>
                    <a:pt x="761" y="1290"/>
                    <a:pt x="761" y="1290"/>
                  </a:cubicBezTo>
                  <a:cubicBezTo>
                    <a:pt x="759" y="1294"/>
                    <a:pt x="758" y="1298"/>
                    <a:pt x="756" y="1302"/>
                  </a:cubicBezTo>
                  <a:cubicBezTo>
                    <a:pt x="756" y="1302"/>
                    <a:pt x="756" y="1302"/>
                    <a:pt x="756" y="1302"/>
                  </a:cubicBezTo>
                  <a:cubicBezTo>
                    <a:pt x="754" y="1306"/>
                    <a:pt x="753" y="1309"/>
                    <a:pt x="751" y="1313"/>
                  </a:cubicBezTo>
                  <a:cubicBezTo>
                    <a:pt x="751" y="1313"/>
                    <a:pt x="751" y="1313"/>
                    <a:pt x="751" y="1314"/>
                  </a:cubicBezTo>
                  <a:cubicBezTo>
                    <a:pt x="750" y="1317"/>
                    <a:pt x="748" y="1320"/>
                    <a:pt x="747" y="1323"/>
                  </a:cubicBezTo>
                  <a:cubicBezTo>
                    <a:pt x="747" y="1324"/>
                    <a:pt x="747" y="1324"/>
                    <a:pt x="747" y="1324"/>
                  </a:cubicBezTo>
                  <a:cubicBezTo>
                    <a:pt x="745" y="1327"/>
                    <a:pt x="744" y="1330"/>
                    <a:pt x="743" y="1333"/>
                  </a:cubicBezTo>
                  <a:cubicBezTo>
                    <a:pt x="742" y="1333"/>
                    <a:pt x="742" y="1333"/>
                    <a:pt x="742" y="1334"/>
                  </a:cubicBezTo>
                  <a:cubicBezTo>
                    <a:pt x="741" y="1336"/>
                    <a:pt x="740" y="1339"/>
                    <a:pt x="738" y="1342"/>
                  </a:cubicBezTo>
                  <a:cubicBezTo>
                    <a:pt x="738" y="1342"/>
                    <a:pt x="738" y="1342"/>
                    <a:pt x="738" y="1342"/>
                  </a:cubicBezTo>
                  <a:cubicBezTo>
                    <a:pt x="737" y="1345"/>
                    <a:pt x="736" y="1347"/>
                    <a:pt x="735" y="1349"/>
                  </a:cubicBezTo>
                  <a:cubicBezTo>
                    <a:pt x="735" y="1350"/>
                    <a:pt x="735" y="1350"/>
                    <a:pt x="734" y="1350"/>
                  </a:cubicBezTo>
                  <a:cubicBezTo>
                    <a:pt x="734" y="1352"/>
                    <a:pt x="733" y="1354"/>
                    <a:pt x="732" y="1355"/>
                  </a:cubicBezTo>
                  <a:cubicBezTo>
                    <a:pt x="732" y="1355"/>
                    <a:pt x="732" y="1356"/>
                    <a:pt x="732" y="1356"/>
                  </a:cubicBezTo>
                  <a:cubicBezTo>
                    <a:pt x="731" y="1357"/>
                    <a:pt x="730" y="1359"/>
                    <a:pt x="729" y="1361"/>
                  </a:cubicBezTo>
                  <a:cubicBezTo>
                    <a:pt x="728" y="1363"/>
                    <a:pt x="727" y="1365"/>
                    <a:pt x="726" y="1366"/>
                  </a:cubicBezTo>
                  <a:cubicBezTo>
                    <a:pt x="726" y="1367"/>
                    <a:pt x="726" y="1368"/>
                    <a:pt x="725" y="1368"/>
                  </a:cubicBezTo>
                  <a:cubicBezTo>
                    <a:pt x="725" y="1370"/>
                    <a:pt x="724" y="1371"/>
                    <a:pt x="723" y="1373"/>
                  </a:cubicBezTo>
                  <a:cubicBezTo>
                    <a:pt x="723" y="1373"/>
                    <a:pt x="722" y="1374"/>
                    <a:pt x="722" y="1375"/>
                  </a:cubicBezTo>
                  <a:cubicBezTo>
                    <a:pt x="721" y="1376"/>
                    <a:pt x="720" y="1378"/>
                    <a:pt x="719" y="1379"/>
                  </a:cubicBezTo>
                  <a:cubicBezTo>
                    <a:pt x="719" y="1380"/>
                    <a:pt x="718" y="1381"/>
                    <a:pt x="718" y="1382"/>
                  </a:cubicBezTo>
                  <a:cubicBezTo>
                    <a:pt x="717" y="1383"/>
                    <a:pt x="716" y="1385"/>
                    <a:pt x="715" y="1386"/>
                  </a:cubicBezTo>
                  <a:cubicBezTo>
                    <a:pt x="715" y="1387"/>
                    <a:pt x="714" y="1388"/>
                    <a:pt x="713" y="1389"/>
                  </a:cubicBezTo>
                  <a:cubicBezTo>
                    <a:pt x="712" y="1391"/>
                    <a:pt x="710" y="1394"/>
                    <a:pt x="708" y="1397"/>
                  </a:cubicBezTo>
                  <a:cubicBezTo>
                    <a:pt x="708" y="1397"/>
                    <a:pt x="708" y="1398"/>
                    <a:pt x="707" y="1398"/>
                  </a:cubicBezTo>
                  <a:cubicBezTo>
                    <a:pt x="706" y="1401"/>
                    <a:pt x="704" y="1403"/>
                    <a:pt x="702" y="1406"/>
                  </a:cubicBezTo>
                  <a:cubicBezTo>
                    <a:pt x="702" y="1406"/>
                    <a:pt x="701" y="1407"/>
                    <a:pt x="700" y="1408"/>
                  </a:cubicBezTo>
                  <a:cubicBezTo>
                    <a:pt x="699" y="1411"/>
                    <a:pt x="697" y="1413"/>
                    <a:pt x="695" y="1416"/>
                  </a:cubicBezTo>
                  <a:cubicBezTo>
                    <a:pt x="694" y="1417"/>
                    <a:pt x="694" y="1417"/>
                    <a:pt x="694" y="1417"/>
                  </a:cubicBezTo>
                  <a:cubicBezTo>
                    <a:pt x="692" y="1420"/>
                    <a:pt x="689" y="1423"/>
                    <a:pt x="687" y="1427"/>
                  </a:cubicBezTo>
                  <a:cubicBezTo>
                    <a:pt x="686" y="1427"/>
                    <a:pt x="686" y="1428"/>
                    <a:pt x="685" y="1429"/>
                  </a:cubicBezTo>
                  <a:cubicBezTo>
                    <a:pt x="683" y="1432"/>
                    <a:pt x="681" y="1434"/>
                    <a:pt x="679" y="1437"/>
                  </a:cubicBezTo>
                  <a:cubicBezTo>
                    <a:pt x="678" y="1438"/>
                    <a:pt x="678" y="1438"/>
                    <a:pt x="677" y="1439"/>
                  </a:cubicBezTo>
                  <a:cubicBezTo>
                    <a:pt x="674" y="1442"/>
                    <a:pt x="672" y="1446"/>
                    <a:pt x="669" y="1449"/>
                  </a:cubicBezTo>
                  <a:cubicBezTo>
                    <a:pt x="668" y="1450"/>
                    <a:pt x="668" y="1451"/>
                    <a:pt x="667" y="1451"/>
                  </a:cubicBezTo>
                  <a:cubicBezTo>
                    <a:pt x="665" y="1454"/>
                    <a:pt x="663" y="1457"/>
                    <a:pt x="660" y="1460"/>
                  </a:cubicBezTo>
                  <a:cubicBezTo>
                    <a:pt x="659" y="1460"/>
                    <a:pt x="659" y="1461"/>
                    <a:pt x="658" y="1462"/>
                  </a:cubicBezTo>
                  <a:cubicBezTo>
                    <a:pt x="655" y="1466"/>
                    <a:pt x="652" y="1469"/>
                    <a:pt x="649" y="1473"/>
                  </a:cubicBezTo>
                  <a:cubicBezTo>
                    <a:pt x="798" y="1649"/>
                    <a:pt x="798" y="1649"/>
                    <a:pt x="798" y="1649"/>
                  </a:cubicBezTo>
                  <a:cubicBezTo>
                    <a:pt x="849" y="1595"/>
                    <a:pt x="849" y="1595"/>
                    <a:pt x="849" y="1595"/>
                  </a:cubicBezTo>
                  <a:cubicBezTo>
                    <a:pt x="700" y="1419"/>
                    <a:pt x="700" y="1419"/>
                    <a:pt x="700" y="1419"/>
                  </a:cubicBezTo>
                  <a:cubicBezTo>
                    <a:pt x="703" y="1415"/>
                    <a:pt x="706" y="1412"/>
                    <a:pt x="709" y="1408"/>
                  </a:cubicBezTo>
                  <a:cubicBezTo>
                    <a:pt x="710" y="1407"/>
                    <a:pt x="711" y="1406"/>
                    <a:pt x="711" y="1405"/>
                  </a:cubicBezTo>
                  <a:cubicBezTo>
                    <a:pt x="714" y="1403"/>
                    <a:pt x="716" y="1400"/>
                    <a:pt x="718" y="1397"/>
                  </a:cubicBezTo>
                  <a:cubicBezTo>
                    <a:pt x="719" y="1396"/>
                    <a:pt x="720" y="1396"/>
                    <a:pt x="720" y="1395"/>
                  </a:cubicBezTo>
                  <a:cubicBezTo>
                    <a:pt x="723" y="1392"/>
                    <a:pt x="726" y="1388"/>
                    <a:pt x="728" y="1385"/>
                  </a:cubicBezTo>
                  <a:cubicBezTo>
                    <a:pt x="729" y="1384"/>
                    <a:pt x="729" y="1383"/>
                    <a:pt x="730" y="1383"/>
                  </a:cubicBezTo>
                  <a:cubicBezTo>
                    <a:pt x="732" y="1380"/>
                    <a:pt x="734" y="1378"/>
                    <a:pt x="736" y="1375"/>
                  </a:cubicBezTo>
                  <a:cubicBezTo>
                    <a:pt x="737" y="1374"/>
                    <a:pt x="737" y="1373"/>
                    <a:pt x="738" y="1372"/>
                  </a:cubicBezTo>
                  <a:cubicBezTo>
                    <a:pt x="740" y="1369"/>
                    <a:pt x="743" y="1366"/>
                    <a:pt x="745" y="1363"/>
                  </a:cubicBezTo>
                  <a:cubicBezTo>
                    <a:pt x="745" y="1363"/>
                    <a:pt x="746" y="1362"/>
                    <a:pt x="746" y="1362"/>
                  </a:cubicBezTo>
                  <a:cubicBezTo>
                    <a:pt x="748" y="1359"/>
                    <a:pt x="750" y="1357"/>
                    <a:pt x="752" y="1354"/>
                  </a:cubicBezTo>
                  <a:cubicBezTo>
                    <a:pt x="752" y="1353"/>
                    <a:pt x="753" y="1352"/>
                    <a:pt x="753" y="1351"/>
                  </a:cubicBezTo>
                  <a:cubicBezTo>
                    <a:pt x="755" y="1349"/>
                    <a:pt x="757" y="1346"/>
                    <a:pt x="758" y="1344"/>
                  </a:cubicBezTo>
                  <a:cubicBezTo>
                    <a:pt x="759" y="1343"/>
                    <a:pt x="759" y="1343"/>
                    <a:pt x="759" y="1343"/>
                  </a:cubicBezTo>
                  <a:cubicBezTo>
                    <a:pt x="761" y="1340"/>
                    <a:pt x="763" y="1337"/>
                    <a:pt x="765" y="1334"/>
                  </a:cubicBezTo>
                  <a:cubicBezTo>
                    <a:pt x="765" y="1334"/>
                    <a:pt x="765" y="1334"/>
                    <a:pt x="765" y="1334"/>
                  </a:cubicBezTo>
                  <a:cubicBezTo>
                    <a:pt x="765" y="1333"/>
                    <a:pt x="766" y="1333"/>
                    <a:pt x="766" y="1332"/>
                  </a:cubicBezTo>
                  <a:cubicBezTo>
                    <a:pt x="767" y="1330"/>
                    <a:pt x="768" y="1329"/>
                    <a:pt x="769" y="1328"/>
                  </a:cubicBezTo>
                  <a:cubicBezTo>
                    <a:pt x="769" y="1327"/>
                    <a:pt x="770" y="1326"/>
                    <a:pt x="770" y="1325"/>
                  </a:cubicBezTo>
                  <a:cubicBezTo>
                    <a:pt x="771" y="1324"/>
                    <a:pt x="772" y="1322"/>
                    <a:pt x="773" y="1321"/>
                  </a:cubicBezTo>
                  <a:cubicBezTo>
                    <a:pt x="773" y="1320"/>
                    <a:pt x="774" y="1319"/>
                    <a:pt x="774" y="1318"/>
                  </a:cubicBezTo>
                  <a:cubicBezTo>
                    <a:pt x="775" y="1317"/>
                    <a:pt x="776" y="1316"/>
                    <a:pt x="776" y="1314"/>
                  </a:cubicBezTo>
                  <a:cubicBezTo>
                    <a:pt x="777" y="1314"/>
                    <a:pt x="777" y="1313"/>
                    <a:pt x="777" y="1312"/>
                  </a:cubicBezTo>
                  <a:cubicBezTo>
                    <a:pt x="778" y="1310"/>
                    <a:pt x="779" y="1308"/>
                    <a:pt x="780" y="1307"/>
                  </a:cubicBezTo>
                  <a:cubicBezTo>
                    <a:pt x="781" y="1305"/>
                    <a:pt x="782" y="1303"/>
                    <a:pt x="783" y="1301"/>
                  </a:cubicBezTo>
                  <a:cubicBezTo>
                    <a:pt x="783" y="1301"/>
                    <a:pt x="783" y="1301"/>
                    <a:pt x="783" y="1301"/>
                  </a:cubicBezTo>
                  <a:cubicBezTo>
                    <a:pt x="784" y="1299"/>
                    <a:pt x="785" y="1298"/>
                    <a:pt x="786" y="1296"/>
                  </a:cubicBezTo>
                  <a:cubicBezTo>
                    <a:pt x="786" y="1296"/>
                    <a:pt x="786" y="1296"/>
                    <a:pt x="786" y="1295"/>
                  </a:cubicBezTo>
                  <a:cubicBezTo>
                    <a:pt x="786" y="1295"/>
                    <a:pt x="786" y="1295"/>
                    <a:pt x="786" y="1295"/>
                  </a:cubicBezTo>
                  <a:cubicBezTo>
                    <a:pt x="787" y="1293"/>
                    <a:pt x="788" y="1290"/>
                    <a:pt x="789" y="1288"/>
                  </a:cubicBezTo>
                  <a:cubicBezTo>
                    <a:pt x="789" y="1288"/>
                    <a:pt x="789" y="1288"/>
                    <a:pt x="789" y="1288"/>
                  </a:cubicBezTo>
                  <a:cubicBezTo>
                    <a:pt x="791" y="1285"/>
                    <a:pt x="792" y="1282"/>
                    <a:pt x="793" y="1279"/>
                  </a:cubicBezTo>
                  <a:cubicBezTo>
                    <a:pt x="793" y="1279"/>
                    <a:pt x="793" y="1279"/>
                    <a:pt x="794" y="1279"/>
                  </a:cubicBezTo>
                  <a:cubicBezTo>
                    <a:pt x="795" y="1276"/>
                    <a:pt x="796" y="1273"/>
                    <a:pt x="798" y="1269"/>
                  </a:cubicBezTo>
                  <a:cubicBezTo>
                    <a:pt x="798" y="1269"/>
                    <a:pt x="798" y="1269"/>
                    <a:pt x="798" y="1269"/>
                  </a:cubicBezTo>
                  <a:cubicBezTo>
                    <a:pt x="799" y="1266"/>
                    <a:pt x="801" y="1263"/>
                    <a:pt x="802" y="1259"/>
                  </a:cubicBezTo>
                  <a:cubicBezTo>
                    <a:pt x="802" y="1259"/>
                    <a:pt x="802" y="1259"/>
                    <a:pt x="802" y="1259"/>
                  </a:cubicBezTo>
                  <a:cubicBezTo>
                    <a:pt x="804" y="1255"/>
                    <a:pt x="805" y="1252"/>
                    <a:pt x="807" y="1248"/>
                  </a:cubicBezTo>
                  <a:cubicBezTo>
                    <a:pt x="807" y="1248"/>
                    <a:pt x="807" y="1248"/>
                    <a:pt x="807" y="1247"/>
                  </a:cubicBezTo>
                  <a:cubicBezTo>
                    <a:pt x="809" y="1244"/>
                    <a:pt x="810" y="1240"/>
                    <a:pt x="812" y="1236"/>
                  </a:cubicBezTo>
                  <a:cubicBezTo>
                    <a:pt x="812" y="1236"/>
                    <a:pt x="812" y="1236"/>
                    <a:pt x="812" y="1236"/>
                  </a:cubicBezTo>
                  <a:cubicBezTo>
                    <a:pt x="814" y="1232"/>
                    <a:pt x="815" y="1228"/>
                    <a:pt x="817" y="1223"/>
                  </a:cubicBezTo>
                  <a:cubicBezTo>
                    <a:pt x="817" y="1223"/>
                    <a:pt x="817" y="1223"/>
                    <a:pt x="817" y="1222"/>
                  </a:cubicBezTo>
                  <a:cubicBezTo>
                    <a:pt x="819" y="1218"/>
                    <a:pt x="821" y="1214"/>
                    <a:pt x="822" y="1209"/>
                  </a:cubicBezTo>
                  <a:cubicBezTo>
                    <a:pt x="822" y="1209"/>
                    <a:pt x="822" y="1209"/>
                    <a:pt x="822" y="1209"/>
                  </a:cubicBezTo>
                  <a:cubicBezTo>
                    <a:pt x="822" y="1209"/>
                    <a:pt x="822" y="1209"/>
                    <a:pt x="822" y="1209"/>
                  </a:cubicBezTo>
                  <a:cubicBezTo>
                    <a:pt x="823" y="1207"/>
                    <a:pt x="824" y="1205"/>
                    <a:pt x="825" y="1202"/>
                  </a:cubicBezTo>
                  <a:cubicBezTo>
                    <a:pt x="825" y="1202"/>
                    <a:pt x="825" y="1201"/>
                    <a:pt x="825" y="1201"/>
                  </a:cubicBezTo>
                  <a:cubicBezTo>
                    <a:pt x="826" y="1198"/>
                    <a:pt x="827" y="1196"/>
                    <a:pt x="828" y="1193"/>
                  </a:cubicBezTo>
                  <a:cubicBezTo>
                    <a:pt x="828" y="1193"/>
                    <a:pt x="828" y="1193"/>
                    <a:pt x="828" y="1193"/>
                  </a:cubicBezTo>
                  <a:cubicBezTo>
                    <a:pt x="829" y="1191"/>
                    <a:pt x="830" y="1188"/>
                    <a:pt x="831" y="1186"/>
                  </a:cubicBezTo>
                  <a:cubicBezTo>
                    <a:pt x="831" y="1185"/>
                    <a:pt x="831" y="1184"/>
                    <a:pt x="831" y="1184"/>
                  </a:cubicBezTo>
                  <a:cubicBezTo>
                    <a:pt x="832" y="1181"/>
                    <a:pt x="833" y="1179"/>
                    <a:pt x="833" y="1177"/>
                  </a:cubicBezTo>
                  <a:cubicBezTo>
                    <a:pt x="834" y="1177"/>
                    <a:pt x="834" y="1176"/>
                    <a:pt x="834" y="1176"/>
                  </a:cubicBezTo>
                  <a:cubicBezTo>
                    <a:pt x="835" y="1173"/>
                    <a:pt x="836" y="1171"/>
                    <a:pt x="836" y="1168"/>
                  </a:cubicBezTo>
                  <a:cubicBezTo>
                    <a:pt x="837" y="1167"/>
                    <a:pt x="837" y="1167"/>
                    <a:pt x="837" y="1166"/>
                  </a:cubicBezTo>
                  <a:cubicBezTo>
                    <a:pt x="838" y="1164"/>
                    <a:pt x="838" y="1162"/>
                    <a:pt x="839" y="1159"/>
                  </a:cubicBezTo>
                  <a:cubicBezTo>
                    <a:pt x="839" y="1159"/>
                    <a:pt x="839" y="1158"/>
                    <a:pt x="840" y="1158"/>
                  </a:cubicBezTo>
                  <a:cubicBezTo>
                    <a:pt x="840" y="1155"/>
                    <a:pt x="841" y="1152"/>
                    <a:pt x="842" y="1149"/>
                  </a:cubicBezTo>
                  <a:cubicBezTo>
                    <a:pt x="842" y="1149"/>
                    <a:pt x="842" y="1148"/>
                    <a:pt x="843" y="1148"/>
                  </a:cubicBezTo>
                  <a:cubicBezTo>
                    <a:pt x="843" y="1145"/>
                    <a:pt x="844" y="1143"/>
                    <a:pt x="845" y="1141"/>
                  </a:cubicBezTo>
                  <a:cubicBezTo>
                    <a:pt x="845" y="1140"/>
                    <a:pt x="845" y="1140"/>
                    <a:pt x="845" y="1139"/>
                  </a:cubicBezTo>
                  <a:cubicBezTo>
                    <a:pt x="845" y="1139"/>
                    <a:pt x="845" y="1139"/>
                    <a:pt x="845" y="1139"/>
                  </a:cubicBezTo>
                  <a:cubicBezTo>
                    <a:pt x="846" y="1134"/>
                    <a:pt x="848" y="1129"/>
                    <a:pt x="849" y="1124"/>
                  </a:cubicBezTo>
                  <a:cubicBezTo>
                    <a:pt x="849" y="1124"/>
                    <a:pt x="849" y="1124"/>
                    <a:pt x="849" y="1124"/>
                  </a:cubicBezTo>
                  <a:cubicBezTo>
                    <a:pt x="850" y="1119"/>
                    <a:pt x="852" y="1114"/>
                    <a:pt x="853" y="1109"/>
                  </a:cubicBezTo>
                  <a:cubicBezTo>
                    <a:pt x="853" y="1108"/>
                    <a:pt x="853" y="1108"/>
                    <a:pt x="853" y="1108"/>
                  </a:cubicBezTo>
                  <a:cubicBezTo>
                    <a:pt x="854" y="1103"/>
                    <a:pt x="855" y="1098"/>
                    <a:pt x="857" y="1093"/>
                  </a:cubicBezTo>
                  <a:cubicBezTo>
                    <a:pt x="857" y="1092"/>
                    <a:pt x="857" y="1092"/>
                    <a:pt x="857" y="1091"/>
                  </a:cubicBezTo>
                  <a:cubicBezTo>
                    <a:pt x="858" y="1086"/>
                    <a:pt x="859" y="1081"/>
                    <a:pt x="860" y="1076"/>
                  </a:cubicBezTo>
                  <a:cubicBezTo>
                    <a:pt x="860" y="1076"/>
                    <a:pt x="860" y="1076"/>
                    <a:pt x="860" y="1075"/>
                  </a:cubicBezTo>
                  <a:cubicBezTo>
                    <a:pt x="860" y="1075"/>
                    <a:pt x="860" y="1075"/>
                    <a:pt x="860" y="1075"/>
                  </a:cubicBezTo>
                  <a:cubicBezTo>
                    <a:pt x="861" y="1071"/>
                    <a:pt x="862" y="1067"/>
                    <a:pt x="863" y="1062"/>
                  </a:cubicBezTo>
                  <a:cubicBezTo>
                    <a:pt x="863" y="1062"/>
                    <a:pt x="863" y="1061"/>
                    <a:pt x="863" y="1061"/>
                  </a:cubicBezTo>
                  <a:cubicBezTo>
                    <a:pt x="864" y="1056"/>
                    <a:pt x="865" y="1052"/>
                    <a:pt x="865" y="1048"/>
                  </a:cubicBezTo>
                  <a:cubicBezTo>
                    <a:pt x="866" y="1047"/>
                    <a:pt x="866" y="1047"/>
                    <a:pt x="866" y="1046"/>
                  </a:cubicBezTo>
                  <a:cubicBezTo>
                    <a:pt x="866" y="1042"/>
                    <a:pt x="867" y="1037"/>
                    <a:pt x="868" y="1033"/>
                  </a:cubicBezTo>
                  <a:cubicBezTo>
                    <a:pt x="868" y="1032"/>
                    <a:pt x="868" y="1032"/>
                    <a:pt x="868" y="1031"/>
                  </a:cubicBezTo>
                  <a:cubicBezTo>
                    <a:pt x="869" y="1027"/>
                    <a:pt x="869" y="1022"/>
                    <a:pt x="870" y="1018"/>
                  </a:cubicBezTo>
                  <a:cubicBezTo>
                    <a:pt x="870" y="1018"/>
                    <a:pt x="870" y="1017"/>
                    <a:pt x="870" y="1017"/>
                  </a:cubicBezTo>
                  <a:cubicBezTo>
                    <a:pt x="870" y="1017"/>
                    <a:pt x="870" y="1016"/>
                    <a:pt x="870" y="1016"/>
                  </a:cubicBezTo>
                  <a:cubicBezTo>
                    <a:pt x="871" y="1012"/>
                    <a:pt x="871" y="1008"/>
                    <a:pt x="872" y="1004"/>
                  </a:cubicBezTo>
                  <a:cubicBezTo>
                    <a:pt x="872" y="1004"/>
                    <a:pt x="872" y="1004"/>
                    <a:pt x="872" y="1003"/>
                  </a:cubicBezTo>
                  <a:cubicBezTo>
                    <a:pt x="872" y="999"/>
                    <a:pt x="873" y="995"/>
                    <a:pt x="873" y="991"/>
                  </a:cubicBezTo>
                  <a:cubicBezTo>
                    <a:pt x="873" y="991"/>
                    <a:pt x="873" y="990"/>
                    <a:pt x="873" y="989"/>
                  </a:cubicBezTo>
                  <a:cubicBezTo>
                    <a:pt x="874" y="985"/>
                    <a:pt x="874" y="981"/>
                    <a:pt x="874" y="977"/>
                  </a:cubicBezTo>
                  <a:cubicBezTo>
                    <a:pt x="875" y="976"/>
                    <a:pt x="875" y="975"/>
                    <a:pt x="875" y="975"/>
                  </a:cubicBezTo>
                  <a:cubicBezTo>
                    <a:pt x="875" y="971"/>
                    <a:pt x="875" y="967"/>
                    <a:pt x="876" y="963"/>
                  </a:cubicBezTo>
                  <a:cubicBezTo>
                    <a:pt x="876" y="963"/>
                    <a:pt x="876" y="962"/>
                    <a:pt x="876" y="962"/>
                  </a:cubicBezTo>
                  <a:cubicBezTo>
                    <a:pt x="876" y="962"/>
                    <a:pt x="876" y="962"/>
                    <a:pt x="876" y="962"/>
                  </a:cubicBezTo>
                  <a:cubicBezTo>
                    <a:pt x="876" y="953"/>
                    <a:pt x="877" y="945"/>
                    <a:pt x="877" y="936"/>
                  </a:cubicBezTo>
                  <a:cubicBezTo>
                    <a:pt x="877" y="936"/>
                    <a:pt x="877" y="936"/>
                    <a:pt x="877" y="936"/>
                  </a:cubicBezTo>
                  <a:close/>
                </a:path>
              </a:pathLst>
            </a:custGeom>
            <a:solidFill>
              <a:srgbClr val="FFAE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43" name="Freeform 11">
              <a:extLst>
                <a:ext uri="{FF2B5EF4-FFF2-40B4-BE49-F238E27FC236}">
                  <a16:creationId xmlns:a16="http://schemas.microsoft.com/office/drawing/2014/main" id="{7D699E59-6774-485E-BD52-A62393B8D47C}"/>
                </a:ext>
              </a:extLst>
            </p:cNvPr>
            <p:cNvSpPr>
              <a:spLocks/>
            </p:cNvSpPr>
            <p:nvPr/>
          </p:nvSpPr>
          <p:spPr bwMode="auto">
            <a:xfrm>
              <a:off x="2346" y="618"/>
              <a:ext cx="3194" cy="2923"/>
            </a:xfrm>
            <a:custGeom>
              <a:avLst/>
              <a:gdLst>
                <a:gd name="T0" fmla="*/ 955 w 1952"/>
                <a:gd name="T1" fmla="*/ 1 h 1787"/>
                <a:gd name="T2" fmla="*/ 1481 w 1952"/>
                <a:gd name="T3" fmla="*/ 262 h 1787"/>
                <a:gd name="T4" fmla="*/ 1675 w 1952"/>
                <a:gd name="T5" fmla="*/ 1306 h 1787"/>
                <a:gd name="T6" fmla="*/ 1595 w 1952"/>
                <a:gd name="T7" fmla="*/ 1418 h 1787"/>
                <a:gd name="T8" fmla="*/ 1744 w 1952"/>
                <a:gd name="T9" fmla="*/ 1595 h 1787"/>
                <a:gd name="T10" fmla="*/ 1519 w 1952"/>
                <a:gd name="T11" fmla="*/ 1787 h 1787"/>
                <a:gd name="T12" fmla="*/ 1366 w 1952"/>
                <a:gd name="T13" fmla="*/ 1605 h 1787"/>
                <a:gd name="T14" fmla="*/ 1104 w 1952"/>
                <a:gd name="T15" fmla="*/ 1696 h 1787"/>
                <a:gd name="T16" fmla="*/ 859 w 1952"/>
                <a:gd name="T17" fmla="*/ 1697 h 1787"/>
                <a:gd name="T18" fmla="*/ 452 w 1952"/>
                <a:gd name="T19" fmla="*/ 1571 h 1787"/>
                <a:gd name="T20" fmla="*/ 273 w 1952"/>
                <a:gd name="T21" fmla="*/ 1453 h 1787"/>
                <a:gd name="T22" fmla="*/ 281 w 1952"/>
                <a:gd name="T23" fmla="*/ 1506 h 1787"/>
                <a:gd name="T24" fmla="*/ 136 w 1952"/>
                <a:gd name="T25" fmla="*/ 1628 h 1787"/>
                <a:gd name="T26" fmla="*/ 3 w 1952"/>
                <a:gd name="T27" fmla="*/ 1474 h 1787"/>
                <a:gd name="T28" fmla="*/ 148 w 1952"/>
                <a:gd name="T29" fmla="*/ 1353 h 1787"/>
                <a:gd name="T30" fmla="*/ 182 w 1952"/>
                <a:gd name="T31" fmla="*/ 1361 h 1787"/>
                <a:gd name="T32" fmla="*/ 73 w 1952"/>
                <a:gd name="T33" fmla="*/ 1203 h 1787"/>
                <a:gd name="T34" fmla="*/ 231 w 1952"/>
                <a:gd name="T35" fmla="*/ 1070 h 1787"/>
                <a:gd name="T36" fmla="*/ 819 w 1952"/>
                <a:gd name="T37" fmla="*/ 1412 h 1787"/>
                <a:gd name="T38" fmla="*/ 1162 w 1952"/>
                <a:gd name="T39" fmla="*/ 1368 h 1787"/>
                <a:gd name="T40" fmla="*/ 620 w 1952"/>
                <a:gd name="T41" fmla="*/ 743 h 1787"/>
                <a:gd name="T42" fmla="*/ 447 w 1952"/>
                <a:gd name="T43" fmla="*/ 890 h 1787"/>
                <a:gd name="T44" fmla="*/ 210 w 1952"/>
                <a:gd name="T45" fmla="*/ 618 h 1787"/>
                <a:gd name="T46" fmla="*/ 664 w 1952"/>
                <a:gd name="T47" fmla="*/ 250 h 1787"/>
                <a:gd name="T48" fmla="*/ 710 w 1952"/>
                <a:gd name="T49" fmla="*/ 257 h 1787"/>
                <a:gd name="T50" fmla="*/ 937 w 1952"/>
                <a:gd name="T51" fmla="*/ 218 h 1787"/>
                <a:gd name="T52" fmla="*/ 1071 w 1952"/>
                <a:gd name="T53" fmla="*/ 360 h 1787"/>
                <a:gd name="T54" fmla="*/ 843 w 1952"/>
                <a:gd name="T55" fmla="*/ 559 h 1787"/>
                <a:gd name="T56" fmla="*/ 1388 w 1952"/>
                <a:gd name="T57" fmla="*/ 1175 h 1787"/>
                <a:gd name="T58" fmla="*/ 1484 w 1952"/>
                <a:gd name="T59" fmla="*/ 869 h 1787"/>
                <a:gd name="T60" fmla="*/ 946 w 1952"/>
                <a:gd name="T61" fmla="*/ 0 h 1787"/>
                <a:gd name="T62" fmla="*/ 955 w 1952"/>
                <a:gd name="T63" fmla="*/ 1 h 1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52" h="1787">
                  <a:moveTo>
                    <a:pt x="955" y="1"/>
                  </a:moveTo>
                  <a:cubicBezTo>
                    <a:pt x="1262" y="36"/>
                    <a:pt x="1470" y="250"/>
                    <a:pt x="1481" y="262"/>
                  </a:cubicBezTo>
                  <a:cubicBezTo>
                    <a:pt x="1952" y="737"/>
                    <a:pt x="1722" y="1210"/>
                    <a:pt x="1675" y="1306"/>
                  </a:cubicBezTo>
                  <a:cubicBezTo>
                    <a:pt x="1662" y="1334"/>
                    <a:pt x="1635" y="1374"/>
                    <a:pt x="1595" y="1418"/>
                  </a:cubicBezTo>
                  <a:cubicBezTo>
                    <a:pt x="1744" y="1595"/>
                    <a:pt x="1744" y="1595"/>
                    <a:pt x="1744" y="1595"/>
                  </a:cubicBezTo>
                  <a:cubicBezTo>
                    <a:pt x="1519" y="1787"/>
                    <a:pt x="1519" y="1787"/>
                    <a:pt x="1519" y="1787"/>
                  </a:cubicBezTo>
                  <a:cubicBezTo>
                    <a:pt x="1366" y="1605"/>
                    <a:pt x="1366" y="1605"/>
                    <a:pt x="1366" y="1605"/>
                  </a:cubicBezTo>
                  <a:cubicBezTo>
                    <a:pt x="1288" y="1650"/>
                    <a:pt x="1200" y="1684"/>
                    <a:pt x="1104" y="1696"/>
                  </a:cubicBezTo>
                  <a:cubicBezTo>
                    <a:pt x="1015" y="1706"/>
                    <a:pt x="935" y="1706"/>
                    <a:pt x="859" y="1697"/>
                  </a:cubicBezTo>
                  <a:cubicBezTo>
                    <a:pt x="711" y="1680"/>
                    <a:pt x="582" y="1631"/>
                    <a:pt x="452" y="1571"/>
                  </a:cubicBezTo>
                  <a:cubicBezTo>
                    <a:pt x="383" y="1540"/>
                    <a:pt x="323" y="1498"/>
                    <a:pt x="273" y="1453"/>
                  </a:cubicBezTo>
                  <a:cubicBezTo>
                    <a:pt x="279" y="1470"/>
                    <a:pt x="282" y="1488"/>
                    <a:pt x="281" y="1506"/>
                  </a:cubicBezTo>
                  <a:cubicBezTo>
                    <a:pt x="278" y="1582"/>
                    <a:pt x="213" y="1637"/>
                    <a:pt x="136" y="1628"/>
                  </a:cubicBezTo>
                  <a:cubicBezTo>
                    <a:pt x="59" y="1619"/>
                    <a:pt x="0" y="1550"/>
                    <a:pt x="3" y="1474"/>
                  </a:cubicBezTo>
                  <a:cubicBezTo>
                    <a:pt x="6" y="1398"/>
                    <a:pt x="71" y="1344"/>
                    <a:pt x="148" y="1353"/>
                  </a:cubicBezTo>
                  <a:cubicBezTo>
                    <a:pt x="160" y="1354"/>
                    <a:pt x="171" y="1357"/>
                    <a:pt x="182" y="1361"/>
                  </a:cubicBezTo>
                  <a:cubicBezTo>
                    <a:pt x="110" y="1276"/>
                    <a:pt x="75" y="1207"/>
                    <a:pt x="73" y="1203"/>
                  </a:cubicBezTo>
                  <a:cubicBezTo>
                    <a:pt x="74" y="1202"/>
                    <a:pt x="101" y="1178"/>
                    <a:pt x="231" y="1070"/>
                  </a:cubicBezTo>
                  <a:cubicBezTo>
                    <a:pt x="438" y="1310"/>
                    <a:pt x="650" y="1393"/>
                    <a:pt x="819" y="1412"/>
                  </a:cubicBezTo>
                  <a:cubicBezTo>
                    <a:pt x="1021" y="1436"/>
                    <a:pt x="1155" y="1371"/>
                    <a:pt x="1162" y="1368"/>
                  </a:cubicBezTo>
                  <a:cubicBezTo>
                    <a:pt x="620" y="743"/>
                    <a:pt x="620" y="743"/>
                    <a:pt x="620" y="743"/>
                  </a:cubicBezTo>
                  <a:cubicBezTo>
                    <a:pt x="447" y="890"/>
                    <a:pt x="447" y="890"/>
                    <a:pt x="447" y="890"/>
                  </a:cubicBezTo>
                  <a:cubicBezTo>
                    <a:pt x="210" y="618"/>
                    <a:pt x="210" y="618"/>
                    <a:pt x="210" y="618"/>
                  </a:cubicBezTo>
                  <a:cubicBezTo>
                    <a:pt x="211" y="618"/>
                    <a:pt x="229" y="609"/>
                    <a:pt x="664" y="250"/>
                  </a:cubicBezTo>
                  <a:cubicBezTo>
                    <a:pt x="680" y="253"/>
                    <a:pt x="695" y="255"/>
                    <a:pt x="710" y="257"/>
                  </a:cubicBezTo>
                  <a:cubicBezTo>
                    <a:pt x="875" y="276"/>
                    <a:pt x="934" y="221"/>
                    <a:pt x="937" y="218"/>
                  </a:cubicBezTo>
                  <a:cubicBezTo>
                    <a:pt x="1071" y="360"/>
                    <a:pt x="1071" y="360"/>
                    <a:pt x="1071" y="360"/>
                  </a:cubicBezTo>
                  <a:cubicBezTo>
                    <a:pt x="843" y="559"/>
                    <a:pt x="843" y="559"/>
                    <a:pt x="843" y="559"/>
                  </a:cubicBezTo>
                  <a:cubicBezTo>
                    <a:pt x="866" y="586"/>
                    <a:pt x="1312" y="1093"/>
                    <a:pt x="1388" y="1175"/>
                  </a:cubicBezTo>
                  <a:cubicBezTo>
                    <a:pt x="1457" y="1106"/>
                    <a:pt x="1483" y="881"/>
                    <a:pt x="1484" y="869"/>
                  </a:cubicBezTo>
                  <a:cubicBezTo>
                    <a:pt x="1530" y="529"/>
                    <a:pt x="1258" y="194"/>
                    <a:pt x="946" y="0"/>
                  </a:cubicBezTo>
                  <a:cubicBezTo>
                    <a:pt x="949" y="0"/>
                    <a:pt x="952" y="1"/>
                    <a:pt x="955" y="1"/>
                  </a:cubicBezTo>
                  <a:close/>
                </a:path>
              </a:pathLst>
            </a:custGeom>
            <a:solidFill>
              <a:srgbClr val="FFD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136" name="文本框 135">
            <a:extLst>
              <a:ext uri="{FF2B5EF4-FFF2-40B4-BE49-F238E27FC236}">
                <a16:creationId xmlns:a16="http://schemas.microsoft.com/office/drawing/2014/main" id="{344AF792-3BE5-4CAF-A702-F71526677AA5}"/>
              </a:ext>
            </a:extLst>
          </p:cNvPr>
          <p:cNvSpPr txBox="1"/>
          <p:nvPr/>
        </p:nvSpPr>
        <p:spPr>
          <a:xfrm>
            <a:off x="4526355" y="4724090"/>
            <a:ext cx="3228823" cy="1531381"/>
          </a:xfrm>
          <a:prstGeom prst="rect">
            <a:avLst/>
          </a:prstGeom>
          <a:noFill/>
        </p:spPr>
        <p:txBody>
          <a:bodyPr wrap="square">
            <a:spAutoFit/>
          </a:bodyPr>
          <a:lstStyle/>
          <a:p>
            <a:pPr>
              <a:lnSpc>
                <a:spcPct val="150000"/>
              </a:lnSpc>
            </a:pPr>
            <a:r>
              <a:rPr lang="en-US" altLang="zh-CN" sz="1600" spc="130" dirty="0">
                <a:cs typeface="+mn-ea"/>
                <a:sym typeface="+mn-lt"/>
              </a:rPr>
              <a:t>51PPT</a:t>
            </a:r>
            <a:r>
              <a:rPr lang="zh-CN" altLang="en-US" sz="1600" spc="130" dirty="0">
                <a:cs typeface="+mn-ea"/>
                <a:sym typeface="+mn-lt"/>
              </a:rPr>
              <a:t>模板网，幻灯片演示模板及素材免费下载！</a:t>
            </a:r>
          </a:p>
          <a:p>
            <a:pPr>
              <a:lnSpc>
                <a:spcPct val="150000"/>
              </a:lnSpc>
            </a:pPr>
            <a:r>
              <a:rPr lang="en-US" altLang="zh-CN" sz="1600" spc="130" dirty="0">
                <a:cs typeface="+mn-ea"/>
                <a:sym typeface="+mn-lt"/>
              </a:rPr>
              <a:t>51PPT</a:t>
            </a:r>
            <a:r>
              <a:rPr lang="zh-CN" altLang="en-US" sz="1600" spc="130" dirty="0">
                <a:cs typeface="+mn-ea"/>
                <a:sym typeface="+mn-lt"/>
              </a:rPr>
              <a:t>模板网 官网唯一网址：</a:t>
            </a:r>
            <a:r>
              <a:rPr lang="en-US" altLang="zh-CN" sz="1600" spc="130" dirty="0">
                <a:cs typeface="+mn-ea"/>
                <a:sym typeface="+mn-lt"/>
              </a:rPr>
              <a:t>www.51pptmoban.com</a:t>
            </a:r>
          </a:p>
        </p:txBody>
      </p:sp>
      <p:sp>
        <p:nvSpPr>
          <p:cNvPr id="145" name="任意多边形: 形状 144">
            <a:extLst>
              <a:ext uri="{FF2B5EF4-FFF2-40B4-BE49-F238E27FC236}">
                <a16:creationId xmlns:a16="http://schemas.microsoft.com/office/drawing/2014/main" id="{C4C9EBF6-46F6-4857-8EE4-E162F96A2496}"/>
              </a:ext>
            </a:extLst>
          </p:cNvPr>
          <p:cNvSpPr/>
          <p:nvPr/>
        </p:nvSpPr>
        <p:spPr>
          <a:xfrm>
            <a:off x="8429319" y="3881509"/>
            <a:ext cx="3264971" cy="2228658"/>
          </a:xfrm>
          <a:custGeom>
            <a:avLst/>
            <a:gdLst>
              <a:gd name="connsiteX0" fmla="*/ 0 w 3264971"/>
              <a:gd name="connsiteY0" fmla="*/ 0 h 3999484"/>
              <a:gd name="connsiteX1" fmla="*/ 3264971 w 3264971"/>
              <a:gd name="connsiteY1" fmla="*/ 0 h 3999484"/>
              <a:gd name="connsiteX2" fmla="*/ 3264971 w 3264971"/>
              <a:gd name="connsiteY2" fmla="*/ 3288367 h 3999484"/>
              <a:gd name="connsiteX3" fmla="*/ 3264970 w 3264971"/>
              <a:gd name="connsiteY3" fmla="*/ 3288367 h 3999484"/>
              <a:gd name="connsiteX4" fmla="*/ 3264970 w 3264971"/>
              <a:gd name="connsiteY4" fmla="*/ 3582244 h 3999484"/>
              <a:gd name="connsiteX5" fmla="*/ 2847730 w 3264971"/>
              <a:gd name="connsiteY5" fmla="*/ 3999484 h 3999484"/>
              <a:gd name="connsiteX6" fmla="*/ 417240 w 3264971"/>
              <a:gd name="connsiteY6" fmla="*/ 3999484 h 3999484"/>
              <a:gd name="connsiteX7" fmla="*/ 0 w 3264971"/>
              <a:gd name="connsiteY7" fmla="*/ 3582244 h 3999484"/>
              <a:gd name="connsiteX8" fmla="*/ 0 w 3264971"/>
              <a:gd name="connsiteY8" fmla="*/ 3288367 h 3999484"/>
              <a:gd name="connsiteX9" fmla="*/ 0 w 3264971"/>
              <a:gd name="connsiteY9" fmla="*/ 3034266 h 3999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64971" h="3999484">
                <a:moveTo>
                  <a:pt x="0" y="0"/>
                </a:moveTo>
                <a:lnTo>
                  <a:pt x="3264971" y="0"/>
                </a:lnTo>
                <a:lnTo>
                  <a:pt x="3264971" y="3288367"/>
                </a:lnTo>
                <a:lnTo>
                  <a:pt x="3264970" y="3288367"/>
                </a:lnTo>
                <a:lnTo>
                  <a:pt x="3264970" y="3582244"/>
                </a:lnTo>
                <a:cubicBezTo>
                  <a:pt x="3264970" y="3812679"/>
                  <a:pt x="3078165" y="3999484"/>
                  <a:pt x="2847730" y="3999484"/>
                </a:cubicBezTo>
                <a:lnTo>
                  <a:pt x="417240" y="3999484"/>
                </a:lnTo>
                <a:cubicBezTo>
                  <a:pt x="186805" y="3999484"/>
                  <a:pt x="0" y="3812679"/>
                  <a:pt x="0" y="3582244"/>
                </a:cubicBezTo>
                <a:lnTo>
                  <a:pt x="0" y="3288367"/>
                </a:lnTo>
                <a:lnTo>
                  <a:pt x="0" y="3034266"/>
                </a:lnTo>
                <a:close/>
              </a:path>
            </a:pathLst>
          </a:custGeom>
          <a:blipFill dpi="0" rotWithShape="1">
            <a:blip r:embed="rId4" cstate="screen">
              <a:extLst>
                <a:ext uri="{28A0092B-C50C-407E-A947-70E740481C1C}">
                  <a14:useLocalDpi xmlns:a14="http://schemas.microsoft.com/office/drawing/2010/main"/>
                </a:ext>
              </a:extLst>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46" name="矩形 145">
            <a:extLst>
              <a:ext uri="{FF2B5EF4-FFF2-40B4-BE49-F238E27FC236}">
                <a16:creationId xmlns:a16="http://schemas.microsoft.com/office/drawing/2014/main" id="{DB6E27DC-3432-4044-8EA4-C10576119856}"/>
              </a:ext>
            </a:extLst>
          </p:cNvPr>
          <p:cNvSpPr/>
          <p:nvPr/>
        </p:nvSpPr>
        <p:spPr>
          <a:xfrm>
            <a:off x="8429319" y="3881509"/>
            <a:ext cx="3228823" cy="697169"/>
          </a:xfrm>
          <a:prstGeom prst="rect">
            <a:avLst/>
          </a:prstGeom>
          <a:gradFill flip="none" rotWithShape="1">
            <a:gsLst>
              <a:gs pos="0">
                <a:schemeClr val="accent1"/>
              </a:gs>
              <a:gs pos="100000">
                <a:schemeClr val="accent2"/>
              </a:gs>
            </a:gsLst>
            <a:lin ang="0" scaled="1"/>
            <a:tileRect/>
          </a:gradFill>
          <a:ln>
            <a:noFill/>
          </a:ln>
          <a:effectLst>
            <a:outerShdw blurRad="101600" dist="38100" dir="5400000" sx="102000" sy="102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7" name="矩形 146">
            <a:extLst>
              <a:ext uri="{FF2B5EF4-FFF2-40B4-BE49-F238E27FC236}">
                <a16:creationId xmlns:a16="http://schemas.microsoft.com/office/drawing/2014/main" id="{F724F7D9-5B46-4334-9F56-0C99FCC01D3D}"/>
              </a:ext>
            </a:extLst>
          </p:cNvPr>
          <p:cNvSpPr>
            <a:spLocks noChangeArrowheads="1"/>
          </p:cNvSpPr>
          <p:nvPr/>
        </p:nvSpPr>
        <p:spPr bwMode="auto">
          <a:xfrm>
            <a:off x="9170460" y="3947300"/>
            <a:ext cx="2396772" cy="574755"/>
          </a:xfrm>
          <a:prstGeom prst="rect">
            <a:avLst/>
          </a:prstGeom>
          <a:noFill/>
          <a:ln w="9525">
            <a:noFill/>
            <a:miter lim="800000"/>
          </a:ln>
        </p:spPr>
        <p:txBody>
          <a:bodyPr wrap="none" lIns="91421" tIns="45711" rIns="91421" bIns="45711">
            <a:noAutofit/>
          </a:bodyPr>
          <a:lstStyle/>
          <a:p>
            <a:pPr algn="just">
              <a:lnSpc>
                <a:spcPct val="120000"/>
              </a:lnSpc>
            </a:pPr>
            <a:r>
              <a:rPr lang="zh-CN" altLang="en-US" sz="2800" b="1" dirty="0">
                <a:solidFill>
                  <a:schemeClr val="bg1"/>
                </a:solidFill>
                <a:cs typeface="+mn-ea"/>
                <a:sym typeface="+mn-lt"/>
              </a:rPr>
              <a:t>在此添加标题</a:t>
            </a:r>
            <a:endParaRPr lang="en-US" altLang="zh-CN" sz="2800" b="1" dirty="0">
              <a:solidFill>
                <a:schemeClr val="bg1"/>
              </a:solidFill>
              <a:cs typeface="+mn-ea"/>
              <a:sym typeface="+mn-lt"/>
            </a:endParaRPr>
          </a:p>
        </p:txBody>
      </p:sp>
      <p:grpSp>
        <p:nvGrpSpPr>
          <p:cNvPr id="148" name="Group 4">
            <a:extLst>
              <a:ext uri="{FF2B5EF4-FFF2-40B4-BE49-F238E27FC236}">
                <a16:creationId xmlns:a16="http://schemas.microsoft.com/office/drawing/2014/main" id="{C0289255-9152-45AE-88B6-7CDEF26E7499}"/>
              </a:ext>
            </a:extLst>
          </p:cNvPr>
          <p:cNvGrpSpPr>
            <a:grpSpLocks noChangeAspect="1"/>
          </p:cNvGrpSpPr>
          <p:nvPr/>
        </p:nvGrpSpPr>
        <p:grpSpPr bwMode="auto">
          <a:xfrm>
            <a:off x="8249299" y="3668100"/>
            <a:ext cx="913867" cy="861222"/>
            <a:chOff x="2346" y="531"/>
            <a:chExt cx="3194" cy="3010"/>
          </a:xfrm>
        </p:grpSpPr>
        <p:sp>
          <p:nvSpPr>
            <p:cNvPr id="150" name="Freeform 5">
              <a:extLst>
                <a:ext uri="{FF2B5EF4-FFF2-40B4-BE49-F238E27FC236}">
                  <a16:creationId xmlns:a16="http://schemas.microsoft.com/office/drawing/2014/main" id="{72D1D1D2-D7D6-417D-A2EA-7A9ED3EFD14C}"/>
                </a:ext>
              </a:extLst>
            </p:cNvPr>
            <p:cNvSpPr>
              <a:spLocks/>
            </p:cNvSpPr>
            <p:nvPr/>
          </p:nvSpPr>
          <p:spPr bwMode="auto">
            <a:xfrm>
              <a:off x="2747" y="2908"/>
              <a:ext cx="141" cy="310"/>
            </a:xfrm>
            <a:custGeom>
              <a:avLst/>
              <a:gdLst>
                <a:gd name="T0" fmla="*/ 86 w 86"/>
                <a:gd name="T1" fmla="*/ 39 h 190"/>
                <a:gd name="T2" fmla="*/ 85 w 86"/>
                <a:gd name="T3" fmla="*/ 31 h 190"/>
                <a:gd name="T4" fmla="*/ 85 w 86"/>
                <a:gd name="T5" fmla="*/ 29 h 190"/>
                <a:gd name="T6" fmla="*/ 83 w 86"/>
                <a:gd name="T7" fmla="*/ 21 h 190"/>
                <a:gd name="T8" fmla="*/ 81 w 86"/>
                <a:gd name="T9" fmla="*/ 12 h 190"/>
                <a:gd name="T10" fmla="*/ 81 w 86"/>
                <a:gd name="T11" fmla="*/ 10 h 190"/>
                <a:gd name="T12" fmla="*/ 78 w 86"/>
                <a:gd name="T13" fmla="*/ 1 h 190"/>
                <a:gd name="T14" fmla="*/ 27 w 86"/>
                <a:gd name="T15" fmla="*/ 55 h 190"/>
                <a:gd name="T16" fmla="*/ 30 w 86"/>
                <a:gd name="T17" fmla="*/ 64 h 190"/>
                <a:gd name="T18" fmla="*/ 32 w 86"/>
                <a:gd name="T19" fmla="*/ 75 h 190"/>
                <a:gd name="T20" fmla="*/ 34 w 86"/>
                <a:gd name="T21" fmla="*/ 83 h 190"/>
                <a:gd name="T22" fmla="*/ 34 w 86"/>
                <a:gd name="T23" fmla="*/ 92 h 190"/>
                <a:gd name="T24" fmla="*/ 35 w 86"/>
                <a:gd name="T25" fmla="*/ 101 h 190"/>
                <a:gd name="T26" fmla="*/ 34 w 86"/>
                <a:gd name="T27" fmla="*/ 112 h 190"/>
                <a:gd name="T28" fmla="*/ 34 w 86"/>
                <a:gd name="T29" fmla="*/ 120 h 190"/>
                <a:gd name="T30" fmla="*/ 32 w 86"/>
                <a:gd name="T31" fmla="*/ 129 h 190"/>
                <a:gd name="T32" fmla="*/ 30 w 86"/>
                <a:gd name="T33" fmla="*/ 139 h 190"/>
                <a:gd name="T34" fmla="*/ 27 w 86"/>
                <a:gd name="T35" fmla="*/ 148 h 190"/>
                <a:gd name="T36" fmla="*/ 24 w 86"/>
                <a:gd name="T37" fmla="*/ 154 h 190"/>
                <a:gd name="T38" fmla="*/ 22 w 86"/>
                <a:gd name="T39" fmla="*/ 159 h 190"/>
                <a:gd name="T40" fmla="*/ 18 w 86"/>
                <a:gd name="T41" fmla="*/ 166 h 190"/>
                <a:gd name="T42" fmla="*/ 15 w 86"/>
                <a:gd name="T43" fmla="*/ 172 h 190"/>
                <a:gd name="T44" fmla="*/ 11 w 86"/>
                <a:gd name="T45" fmla="*/ 177 h 190"/>
                <a:gd name="T46" fmla="*/ 8 w 86"/>
                <a:gd name="T47" fmla="*/ 181 h 190"/>
                <a:gd name="T48" fmla="*/ 4 w 86"/>
                <a:gd name="T49" fmla="*/ 186 h 190"/>
                <a:gd name="T50" fmla="*/ 52 w 86"/>
                <a:gd name="T51" fmla="*/ 136 h 190"/>
                <a:gd name="T52" fmla="*/ 57 w 86"/>
                <a:gd name="T53" fmla="*/ 130 h 190"/>
                <a:gd name="T54" fmla="*/ 60 w 86"/>
                <a:gd name="T55" fmla="*/ 125 h 190"/>
                <a:gd name="T56" fmla="*/ 64 w 86"/>
                <a:gd name="T57" fmla="*/ 121 h 190"/>
                <a:gd name="T58" fmla="*/ 66 w 86"/>
                <a:gd name="T59" fmla="*/ 117 h 190"/>
                <a:gd name="T60" fmla="*/ 69 w 86"/>
                <a:gd name="T61" fmla="*/ 112 h 190"/>
                <a:gd name="T62" fmla="*/ 73 w 86"/>
                <a:gd name="T63" fmla="*/ 105 h 190"/>
                <a:gd name="T64" fmla="*/ 73 w 86"/>
                <a:gd name="T65" fmla="*/ 104 h 190"/>
                <a:gd name="T66" fmla="*/ 76 w 86"/>
                <a:gd name="T67" fmla="*/ 99 h 190"/>
                <a:gd name="T68" fmla="*/ 78 w 86"/>
                <a:gd name="T69" fmla="*/ 93 h 190"/>
                <a:gd name="T70" fmla="*/ 81 w 86"/>
                <a:gd name="T71" fmla="*/ 84 h 190"/>
                <a:gd name="T72" fmla="*/ 81 w 86"/>
                <a:gd name="T73" fmla="*/ 83 h 190"/>
                <a:gd name="T74" fmla="*/ 83 w 86"/>
                <a:gd name="T75" fmla="*/ 74 h 190"/>
                <a:gd name="T76" fmla="*/ 85 w 86"/>
                <a:gd name="T77" fmla="*/ 66 h 190"/>
                <a:gd name="T78" fmla="*/ 85 w 86"/>
                <a:gd name="T79" fmla="*/ 65 h 190"/>
                <a:gd name="T80" fmla="*/ 86 w 86"/>
                <a:gd name="T81" fmla="*/ 57 h 190"/>
                <a:gd name="T82" fmla="*/ 86 w 86"/>
                <a:gd name="T83" fmla="*/ 48 h 190"/>
                <a:gd name="T84" fmla="*/ 86 w 86"/>
                <a:gd name="T85" fmla="*/ 3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6" h="190">
                  <a:moveTo>
                    <a:pt x="86" y="39"/>
                  </a:moveTo>
                  <a:cubicBezTo>
                    <a:pt x="86" y="39"/>
                    <a:pt x="86" y="39"/>
                    <a:pt x="86" y="39"/>
                  </a:cubicBezTo>
                  <a:cubicBezTo>
                    <a:pt x="86" y="39"/>
                    <a:pt x="86" y="38"/>
                    <a:pt x="86" y="38"/>
                  </a:cubicBezTo>
                  <a:cubicBezTo>
                    <a:pt x="85" y="36"/>
                    <a:pt x="85" y="33"/>
                    <a:pt x="85" y="31"/>
                  </a:cubicBezTo>
                  <a:cubicBezTo>
                    <a:pt x="85" y="31"/>
                    <a:pt x="85" y="30"/>
                    <a:pt x="85" y="30"/>
                  </a:cubicBezTo>
                  <a:cubicBezTo>
                    <a:pt x="85" y="30"/>
                    <a:pt x="85" y="29"/>
                    <a:pt x="85" y="29"/>
                  </a:cubicBezTo>
                  <a:cubicBezTo>
                    <a:pt x="84" y="27"/>
                    <a:pt x="84" y="24"/>
                    <a:pt x="84" y="22"/>
                  </a:cubicBezTo>
                  <a:cubicBezTo>
                    <a:pt x="83" y="22"/>
                    <a:pt x="83" y="21"/>
                    <a:pt x="83" y="21"/>
                  </a:cubicBezTo>
                  <a:cubicBezTo>
                    <a:pt x="83" y="21"/>
                    <a:pt x="83" y="21"/>
                    <a:pt x="83" y="20"/>
                  </a:cubicBezTo>
                  <a:cubicBezTo>
                    <a:pt x="83" y="18"/>
                    <a:pt x="82" y="15"/>
                    <a:pt x="81" y="12"/>
                  </a:cubicBezTo>
                  <a:cubicBezTo>
                    <a:pt x="81" y="12"/>
                    <a:pt x="81" y="12"/>
                    <a:pt x="81" y="11"/>
                  </a:cubicBezTo>
                  <a:cubicBezTo>
                    <a:pt x="81" y="11"/>
                    <a:pt x="81" y="11"/>
                    <a:pt x="81" y="10"/>
                  </a:cubicBezTo>
                  <a:cubicBezTo>
                    <a:pt x="80" y="7"/>
                    <a:pt x="79" y="4"/>
                    <a:pt x="78" y="1"/>
                  </a:cubicBezTo>
                  <a:cubicBezTo>
                    <a:pt x="78" y="1"/>
                    <a:pt x="78" y="1"/>
                    <a:pt x="78" y="1"/>
                  </a:cubicBezTo>
                  <a:cubicBezTo>
                    <a:pt x="78" y="1"/>
                    <a:pt x="78" y="1"/>
                    <a:pt x="78" y="0"/>
                  </a:cubicBezTo>
                  <a:cubicBezTo>
                    <a:pt x="27" y="55"/>
                    <a:pt x="27" y="55"/>
                    <a:pt x="27" y="55"/>
                  </a:cubicBezTo>
                  <a:cubicBezTo>
                    <a:pt x="27" y="55"/>
                    <a:pt x="27" y="55"/>
                    <a:pt x="27" y="56"/>
                  </a:cubicBezTo>
                  <a:cubicBezTo>
                    <a:pt x="28" y="58"/>
                    <a:pt x="29" y="61"/>
                    <a:pt x="30" y="64"/>
                  </a:cubicBezTo>
                  <a:cubicBezTo>
                    <a:pt x="30" y="65"/>
                    <a:pt x="30" y="66"/>
                    <a:pt x="30" y="66"/>
                  </a:cubicBezTo>
                  <a:cubicBezTo>
                    <a:pt x="31" y="69"/>
                    <a:pt x="32" y="72"/>
                    <a:pt x="32" y="75"/>
                  </a:cubicBezTo>
                  <a:cubicBezTo>
                    <a:pt x="32" y="75"/>
                    <a:pt x="32" y="76"/>
                    <a:pt x="32" y="76"/>
                  </a:cubicBezTo>
                  <a:cubicBezTo>
                    <a:pt x="33" y="79"/>
                    <a:pt x="33" y="81"/>
                    <a:pt x="34" y="83"/>
                  </a:cubicBezTo>
                  <a:cubicBezTo>
                    <a:pt x="34" y="84"/>
                    <a:pt x="34" y="85"/>
                    <a:pt x="34" y="85"/>
                  </a:cubicBezTo>
                  <a:cubicBezTo>
                    <a:pt x="34" y="88"/>
                    <a:pt x="34" y="90"/>
                    <a:pt x="34" y="92"/>
                  </a:cubicBezTo>
                  <a:cubicBezTo>
                    <a:pt x="35" y="92"/>
                    <a:pt x="35" y="93"/>
                    <a:pt x="35" y="93"/>
                  </a:cubicBezTo>
                  <a:cubicBezTo>
                    <a:pt x="35" y="96"/>
                    <a:pt x="35" y="99"/>
                    <a:pt x="35" y="101"/>
                  </a:cubicBezTo>
                  <a:cubicBezTo>
                    <a:pt x="35" y="103"/>
                    <a:pt x="35" y="105"/>
                    <a:pt x="35" y="108"/>
                  </a:cubicBezTo>
                  <a:cubicBezTo>
                    <a:pt x="35" y="109"/>
                    <a:pt x="35" y="110"/>
                    <a:pt x="34" y="112"/>
                  </a:cubicBezTo>
                  <a:cubicBezTo>
                    <a:pt x="34" y="114"/>
                    <a:pt x="34" y="117"/>
                    <a:pt x="34" y="120"/>
                  </a:cubicBezTo>
                  <a:cubicBezTo>
                    <a:pt x="34" y="120"/>
                    <a:pt x="34" y="120"/>
                    <a:pt x="34" y="120"/>
                  </a:cubicBezTo>
                  <a:cubicBezTo>
                    <a:pt x="33" y="122"/>
                    <a:pt x="33" y="125"/>
                    <a:pt x="32" y="128"/>
                  </a:cubicBezTo>
                  <a:cubicBezTo>
                    <a:pt x="32" y="128"/>
                    <a:pt x="32" y="129"/>
                    <a:pt x="32" y="129"/>
                  </a:cubicBezTo>
                  <a:cubicBezTo>
                    <a:pt x="31" y="132"/>
                    <a:pt x="31" y="135"/>
                    <a:pt x="30" y="138"/>
                  </a:cubicBezTo>
                  <a:cubicBezTo>
                    <a:pt x="30" y="138"/>
                    <a:pt x="30" y="138"/>
                    <a:pt x="30" y="139"/>
                  </a:cubicBezTo>
                  <a:cubicBezTo>
                    <a:pt x="29" y="142"/>
                    <a:pt x="28" y="145"/>
                    <a:pt x="27" y="148"/>
                  </a:cubicBezTo>
                  <a:cubicBezTo>
                    <a:pt x="27" y="148"/>
                    <a:pt x="27" y="148"/>
                    <a:pt x="27" y="148"/>
                  </a:cubicBezTo>
                  <a:cubicBezTo>
                    <a:pt x="26" y="150"/>
                    <a:pt x="25" y="151"/>
                    <a:pt x="25" y="153"/>
                  </a:cubicBezTo>
                  <a:cubicBezTo>
                    <a:pt x="25" y="153"/>
                    <a:pt x="25" y="153"/>
                    <a:pt x="24" y="154"/>
                  </a:cubicBezTo>
                  <a:cubicBezTo>
                    <a:pt x="24" y="155"/>
                    <a:pt x="23" y="157"/>
                    <a:pt x="22" y="158"/>
                  </a:cubicBezTo>
                  <a:cubicBezTo>
                    <a:pt x="22" y="158"/>
                    <a:pt x="22" y="159"/>
                    <a:pt x="22" y="159"/>
                  </a:cubicBezTo>
                  <a:cubicBezTo>
                    <a:pt x="21" y="161"/>
                    <a:pt x="20" y="162"/>
                    <a:pt x="19" y="164"/>
                  </a:cubicBezTo>
                  <a:cubicBezTo>
                    <a:pt x="19" y="165"/>
                    <a:pt x="19" y="165"/>
                    <a:pt x="18" y="166"/>
                  </a:cubicBezTo>
                  <a:cubicBezTo>
                    <a:pt x="17" y="167"/>
                    <a:pt x="17" y="169"/>
                    <a:pt x="16" y="170"/>
                  </a:cubicBezTo>
                  <a:cubicBezTo>
                    <a:pt x="15" y="171"/>
                    <a:pt x="15" y="171"/>
                    <a:pt x="15" y="172"/>
                  </a:cubicBezTo>
                  <a:cubicBezTo>
                    <a:pt x="14" y="173"/>
                    <a:pt x="13" y="174"/>
                    <a:pt x="13" y="175"/>
                  </a:cubicBezTo>
                  <a:cubicBezTo>
                    <a:pt x="12" y="175"/>
                    <a:pt x="12" y="176"/>
                    <a:pt x="11" y="177"/>
                  </a:cubicBezTo>
                  <a:cubicBezTo>
                    <a:pt x="11" y="178"/>
                    <a:pt x="10" y="179"/>
                    <a:pt x="9" y="180"/>
                  </a:cubicBezTo>
                  <a:cubicBezTo>
                    <a:pt x="9" y="180"/>
                    <a:pt x="8" y="181"/>
                    <a:pt x="8" y="181"/>
                  </a:cubicBezTo>
                  <a:cubicBezTo>
                    <a:pt x="7" y="182"/>
                    <a:pt x="6" y="183"/>
                    <a:pt x="6" y="184"/>
                  </a:cubicBezTo>
                  <a:cubicBezTo>
                    <a:pt x="5" y="185"/>
                    <a:pt x="5" y="185"/>
                    <a:pt x="4" y="186"/>
                  </a:cubicBezTo>
                  <a:cubicBezTo>
                    <a:pt x="3" y="187"/>
                    <a:pt x="2" y="189"/>
                    <a:pt x="0" y="190"/>
                  </a:cubicBezTo>
                  <a:cubicBezTo>
                    <a:pt x="52" y="136"/>
                    <a:pt x="52" y="136"/>
                    <a:pt x="52" y="136"/>
                  </a:cubicBezTo>
                  <a:cubicBezTo>
                    <a:pt x="53" y="135"/>
                    <a:pt x="54" y="133"/>
                    <a:pt x="55" y="132"/>
                  </a:cubicBezTo>
                  <a:cubicBezTo>
                    <a:pt x="56" y="131"/>
                    <a:pt x="56" y="131"/>
                    <a:pt x="57" y="130"/>
                  </a:cubicBezTo>
                  <a:cubicBezTo>
                    <a:pt x="57" y="129"/>
                    <a:pt x="58" y="128"/>
                    <a:pt x="59" y="127"/>
                  </a:cubicBezTo>
                  <a:cubicBezTo>
                    <a:pt x="60" y="127"/>
                    <a:pt x="60" y="126"/>
                    <a:pt x="60" y="125"/>
                  </a:cubicBezTo>
                  <a:cubicBezTo>
                    <a:pt x="61" y="124"/>
                    <a:pt x="62" y="124"/>
                    <a:pt x="63" y="123"/>
                  </a:cubicBezTo>
                  <a:cubicBezTo>
                    <a:pt x="63" y="122"/>
                    <a:pt x="63" y="121"/>
                    <a:pt x="64" y="121"/>
                  </a:cubicBezTo>
                  <a:cubicBezTo>
                    <a:pt x="65" y="120"/>
                    <a:pt x="65" y="119"/>
                    <a:pt x="66" y="118"/>
                  </a:cubicBezTo>
                  <a:cubicBezTo>
                    <a:pt x="66" y="118"/>
                    <a:pt x="66" y="117"/>
                    <a:pt x="66" y="117"/>
                  </a:cubicBezTo>
                  <a:cubicBezTo>
                    <a:pt x="66" y="117"/>
                    <a:pt x="67" y="116"/>
                    <a:pt x="67" y="116"/>
                  </a:cubicBezTo>
                  <a:cubicBezTo>
                    <a:pt x="68" y="115"/>
                    <a:pt x="69" y="113"/>
                    <a:pt x="69" y="112"/>
                  </a:cubicBezTo>
                  <a:cubicBezTo>
                    <a:pt x="70" y="111"/>
                    <a:pt x="70" y="111"/>
                    <a:pt x="70" y="110"/>
                  </a:cubicBezTo>
                  <a:cubicBezTo>
                    <a:pt x="71" y="108"/>
                    <a:pt x="72" y="106"/>
                    <a:pt x="73" y="105"/>
                  </a:cubicBezTo>
                  <a:cubicBezTo>
                    <a:pt x="73" y="104"/>
                    <a:pt x="73" y="104"/>
                    <a:pt x="73" y="104"/>
                  </a:cubicBezTo>
                  <a:cubicBezTo>
                    <a:pt x="73" y="104"/>
                    <a:pt x="73" y="104"/>
                    <a:pt x="73" y="104"/>
                  </a:cubicBezTo>
                  <a:cubicBezTo>
                    <a:pt x="74" y="102"/>
                    <a:pt x="75" y="101"/>
                    <a:pt x="76" y="99"/>
                  </a:cubicBezTo>
                  <a:cubicBezTo>
                    <a:pt x="76" y="99"/>
                    <a:pt x="76" y="99"/>
                    <a:pt x="76" y="99"/>
                  </a:cubicBezTo>
                  <a:cubicBezTo>
                    <a:pt x="76" y="97"/>
                    <a:pt x="77" y="95"/>
                    <a:pt x="78" y="94"/>
                  </a:cubicBezTo>
                  <a:cubicBezTo>
                    <a:pt x="78" y="94"/>
                    <a:pt x="78" y="93"/>
                    <a:pt x="78" y="93"/>
                  </a:cubicBezTo>
                  <a:cubicBezTo>
                    <a:pt x="78" y="93"/>
                    <a:pt x="78" y="93"/>
                    <a:pt x="78" y="93"/>
                  </a:cubicBezTo>
                  <a:cubicBezTo>
                    <a:pt x="79" y="90"/>
                    <a:pt x="80" y="87"/>
                    <a:pt x="81" y="84"/>
                  </a:cubicBezTo>
                  <a:cubicBezTo>
                    <a:pt x="81" y="84"/>
                    <a:pt x="81" y="84"/>
                    <a:pt x="81" y="84"/>
                  </a:cubicBezTo>
                  <a:cubicBezTo>
                    <a:pt x="81" y="84"/>
                    <a:pt x="81" y="83"/>
                    <a:pt x="81" y="83"/>
                  </a:cubicBezTo>
                  <a:cubicBezTo>
                    <a:pt x="82" y="81"/>
                    <a:pt x="82" y="78"/>
                    <a:pt x="83" y="75"/>
                  </a:cubicBezTo>
                  <a:cubicBezTo>
                    <a:pt x="83" y="75"/>
                    <a:pt x="83" y="75"/>
                    <a:pt x="83" y="74"/>
                  </a:cubicBezTo>
                  <a:cubicBezTo>
                    <a:pt x="83" y="74"/>
                    <a:pt x="83" y="74"/>
                    <a:pt x="83" y="73"/>
                  </a:cubicBezTo>
                  <a:cubicBezTo>
                    <a:pt x="84" y="71"/>
                    <a:pt x="84" y="68"/>
                    <a:pt x="85" y="66"/>
                  </a:cubicBezTo>
                  <a:cubicBezTo>
                    <a:pt x="85" y="66"/>
                    <a:pt x="85" y="66"/>
                    <a:pt x="85" y="65"/>
                  </a:cubicBezTo>
                  <a:cubicBezTo>
                    <a:pt x="85" y="65"/>
                    <a:pt x="85" y="65"/>
                    <a:pt x="85" y="65"/>
                  </a:cubicBezTo>
                  <a:cubicBezTo>
                    <a:pt x="85" y="63"/>
                    <a:pt x="85" y="60"/>
                    <a:pt x="86" y="58"/>
                  </a:cubicBezTo>
                  <a:cubicBezTo>
                    <a:pt x="86" y="57"/>
                    <a:pt x="86" y="57"/>
                    <a:pt x="86" y="57"/>
                  </a:cubicBezTo>
                  <a:cubicBezTo>
                    <a:pt x="86" y="56"/>
                    <a:pt x="86" y="54"/>
                    <a:pt x="86" y="53"/>
                  </a:cubicBezTo>
                  <a:cubicBezTo>
                    <a:pt x="86" y="51"/>
                    <a:pt x="86" y="50"/>
                    <a:pt x="86" y="48"/>
                  </a:cubicBezTo>
                  <a:cubicBezTo>
                    <a:pt x="86" y="48"/>
                    <a:pt x="86" y="47"/>
                    <a:pt x="86" y="47"/>
                  </a:cubicBezTo>
                  <a:cubicBezTo>
                    <a:pt x="86" y="45"/>
                    <a:pt x="86" y="42"/>
                    <a:pt x="86" y="39"/>
                  </a:cubicBezTo>
                  <a:close/>
                </a:path>
              </a:pathLst>
            </a:custGeom>
            <a:solidFill>
              <a:srgbClr val="FFAE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51" name="Freeform 6">
              <a:extLst>
                <a:ext uri="{FF2B5EF4-FFF2-40B4-BE49-F238E27FC236}">
                  <a16:creationId xmlns:a16="http://schemas.microsoft.com/office/drawing/2014/main" id="{415740D0-138D-4E4F-9E0D-06DBD1BFC005}"/>
                </a:ext>
              </a:extLst>
            </p:cNvPr>
            <p:cNvSpPr>
              <a:spLocks/>
            </p:cNvSpPr>
            <p:nvPr/>
          </p:nvSpPr>
          <p:spPr bwMode="auto">
            <a:xfrm>
              <a:off x="2405" y="2742"/>
              <a:ext cx="321" cy="154"/>
            </a:xfrm>
            <a:custGeom>
              <a:avLst/>
              <a:gdLst>
                <a:gd name="T0" fmla="*/ 186 w 196"/>
                <a:gd name="T1" fmla="*/ 6 h 94"/>
                <a:gd name="T2" fmla="*/ 182 w 196"/>
                <a:gd name="T3" fmla="*/ 5 h 94"/>
                <a:gd name="T4" fmla="*/ 175 w 196"/>
                <a:gd name="T5" fmla="*/ 3 h 94"/>
                <a:gd name="T6" fmla="*/ 168 w 196"/>
                <a:gd name="T7" fmla="*/ 2 h 94"/>
                <a:gd name="T8" fmla="*/ 162 w 196"/>
                <a:gd name="T9" fmla="*/ 1 h 94"/>
                <a:gd name="T10" fmla="*/ 156 w 196"/>
                <a:gd name="T11" fmla="*/ 0 h 94"/>
                <a:gd name="T12" fmla="*/ 148 w 196"/>
                <a:gd name="T13" fmla="*/ 0 h 94"/>
                <a:gd name="T14" fmla="*/ 142 w 196"/>
                <a:gd name="T15" fmla="*/ 0 h 94"/>
                <a:gd name="T16" fmla="*/ 139 w 196"/>
                <a:gd name="T17" fmla="*/ 0 h 94"/>
                <a:gd name="T18" fmla="*/ 130 w 196"/>
                <a:gd name="T19" fmla="*/ 1 h 94"/>
                <a:gd name="T20" fmla="*/ 121 w 196"/>
                <a:gd name="T21" fmla="*/ 2 h 94"/>
                <a:gd name="T22" fmla="*/ 119 w 196"/>
                <a:gd name="T23" fmla="*/ 2 h 94"/>
                <a:gd name="T24" fmla="*/ 111 w 196"/>
                <a:gd name="T25" fmla="*/ 4 h 94"/>
                <a:gd name="T26" fmla="*/ 106 w 196"/>
                <a:gd name="T27" fmla="*/ 6 h 94"/>
                <a:gd name="T28" fmla="*/ 100 w 196"/>
                <a:gd name="T29" fmla="*/ 8 h 94"/>
                <a:gd name="T30" fmla="*/ 96 w 196"/>
                <a:gd name="T31" fmla="*/ 9 h 94"/>
                <a:gd name="T32" fmla="*/ 89 w 196"/>
                <a:gd name="T33" fmla="*/ 12 h 94"/>
                <a:gd name="T34" fmla="*/ 86 w 196"/>
                <a:gd name="T35" fmla="*/ 14 h 94"/>
                <a:gd name="T36" fmla="*/ 78 w 196"/>
                <a:gd name="T37" fmla="*/ 18 h 94"/>
                <a:gd name="T38" fmla="*/ 67 w 196"/>
                <a:gd name="T39" fmla="*/ 25 h 94"/>
                <a:gd name="T40" fmla="*/ 60 w 196"/>
                <a:gd name="T41" fmla="*/ 31 h 94"/>
                <a:gd name="T42" fmla="*/ 51 w 196"/>
                <a:gd name="T43" fmla="*/ 40 h 94"/>
                <a:gd name="T44" fmla="*/ 0 w 196"/>
                <a:gd name="T45" fmla="*/ 94 h 94"/>
                <a:gd name="T46" fmla="*/ 9 w 196"/>
                <a:gd name="T47" fmla="*/ 86 h 94"/>
                <a:gd name="T48" fmla="*/ 16 w 196"/>
                <a:gd name="T49" fmla="*/ 79 h 94"/>
                <a:gd name="T50" fmla="*/ 26 w 196"/>
                <a:gd name="T51" fmla="*/ 73 h 94"/>
                <a:gd name="T52" fmla="*/ 35 w 196"/>
                <a:gd name="T53" fmla="*/ 68 h 94"/>
                <a:gd name="T54" fmla="*/ 42 w 196"/>
                <a:gd name="T55" fmla="*/ 65 h 94"/>
                <a:gd name="T56" fmla="*/ 49 w 196"/>
                <a:gd name="T57" fmla="*/ 62 h 94"/>
                <a:gd name="T58" fmla="*/ 55 w 196"/>
                <a:gd name="T59" fmla="*/ 60 h 94"/>
                <a:gd name="T60" fmla="*/ 61 w 196"/>
                <a:gd name="T61" fmla="*/ 58 h 94"/>
                <a:gd name="T62" fmla="*/ 70 w 196"/>
                <a:gd name="T63" fmla="*/ 56 h 94"/>
                <a:gd name="T64" fmla="*/ 81 w 196"/>
                <a:gd name="T65" fmla="*/ 55 h 94"/>
                <a:gd name="T66" fmla="*/ 91 w 196"/>
                <a:gd name="T67" fmla="*/ 54 h 94"/>
                <a:gd name="T68" fmla="*/ 100 w 196"/>
                <a:gd name="T69" fmla="*/ 54 h 94"/>
                <a:gd name="T70" fmla="*/ 111 w 196"/>
                <a:gd name="T71" fmla="*/ 55 h 94"/>
                <a:gd name="T72" fmla="*/ 122 w 196"/>
                <a:gd name="T73" fmla="*/ 57 h 94"/>
                <a:gd name="T74" fmla="*/ 131 w 196"/>
                <a:gd name="T75" fmla="*/ 59 h 94"/>
                <a:gd name="T76" fmla="*/ 140 w 196"/>
                <a:gd name="T77" fmla="*/ 62 h 94"/>
                <a:gd name="T78" fmla="*/ 196 w 196"/>
                <a:gd name="T79" fmla="*/ 9 h 94"/>
                <a:gd name="T80" fmla="*/ 191 w 196"/>
                <a:gd name="T81" fmla="*/ 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6" h="94">
                  <a:moveTo>
                    <a:pt x="191" y="7"/>
                  </a:moveTo>
                  <a:cubicBezTo>
                    <a:pt x="190" y="7"/>
                    <a:pt x="188" y="6"/>
                    <a:pt x="186" y="6"/>
                  </a:cubicBezTo>
                  <a:cubicBezTo>
                    <a:pt x="185" y="6"/>
                    <a:pt x="185" y="5"/>
                    <a:pt x="184" y="5"/>
                  </a:cubicBezTo>
                  <a:cubicBezTo>
                    <a:pt x="184" y="5"/>
                    <a:pt x="183" y="5"/>
                    <a:pt x="182" y="5"/>
                  </a:cubicBezTo>
                  <a:cubicBezTo>
                    <a:pt x="180" y="4"/>
                    <a:pt x="179" y="4"/>
                    <a:pt x="177" y="3"/>
                  </a:cubicBezTo>
                  <a:cubicBezTo>
                    <a:pt x="177" y="3"/>
                    <a:pt x="176" y="3"/>
                    <a:pt x="175" y="3"/>
                  </a:cubicBezTo>
                  <a:cubicBezTo>
                    <a:pt x="174" y="3"/>
                    <a:pt x="174" y="3"/>
                    <a:pt x="173" y="3"/>
                  </a:cubicBezTo>
                  <a:cubicBezTo>
                    <a:pt x="171" y="2"/>
                    <a:pt x="170" y="2"/>
                    <a:pt x="168" y="2"/>
                  </a:cubicBezTo>
                  <a:cubicBezTo>
                    <a:pt x="168" y="2"/>
                    <a:pt x="167" y="1"/>
                    <a:pt x="166" y="1"/>
                  </a:cubicBezTo>
                  <a:cubicBezTo>
                    <a:pt x="165" y="1"/>
                    <a:pt x="163" y="1"/>
                    <a:pt x="162" y="1"/>
                  </a:cubicBezTo>
                  <a:cubicBezTo>
                    <a:pt x="160" y="1"/>
                    <a:pt x="159" y="0"/>
                    <a:pt x="157" y="0"/>
                  </a:cubicBezTo>
                  <a:cubicBezTo>
                    <a:pt x="157" y="0"/>
                    <a:pt x="156" y="0"/>
                    <a:pt x="156" y="0"/>
                  </a:cubicBezTo>
                  <a:cubicBezTo>
                    <a:pt x="154" y="0"/>
                    <a:pt x="152" y="0"/>
                    <a:pt x="151" y="0"/>
                  </a:cubicBezTo>
                  <a:cubicBezTo>
                    <a:pt x="150" y="0"/>
                    <a:pt x="149" y="0"/>
                    <a:pt x="148" y="0"/>
                  </a:cubicBezTo>
                  <a:cubicBezTo>
                    <a:pt x="148" y="0"/>
                    <a:pt x="147" y="0"/>
                    <a:pt x="147" y="0"/>
                  </a:cubicBezTo>
                  <a:cubicBezTo>
                    <a:pt x="145" y="0"/>
                    <a:pt x="144" y="0"/>
                    <a:pt x="142" y="0"/>
                  </a:cubicBezTo>
                  <a:cubicBezTo>
                    <a:pt x="141" y="0"/>
                    <a:pt x="140" y="0"/>
                    <a:pt x="139" y="0"/>
                  </a:cubicBezTo>
                  <a:cubicBezTo>
                    <a:pt x="139" y="0"/>
                    <a:pt x="139" y="0"/>
                    <a:pt x="139" y="0"/>
                  </a:cubicBezTo>
                  <a:cubicBezTo>
                    <a:pt x="136" y="0"/>
                    <a:pt x="134" y="0"/>
                    <a:pt x="132" y="1"/>
                  </a:cubicBezTo>
                  <a:cubicBezTo>
                    <a:pt x="132" y="1"/>
                    <a:pt x="131" y="1"/>
                    <a:pt x="130" y="1"/>
                  </a:cubicBezTo>
                  <a:cubicBezTo>
                    <a:pt x="130" y="1"/>
                    <a:pt x="130" y="1"/>
                    <a:pt x="130" y="1"/>
                  </a:cubicBezTo>
                  <a:cubicBezTo>
                    <a:pt x="127" y="1"/>
                    <a:pt x="124" y="1"/>
                    <a:pt x="121" y="2"/>
                  </a:cubicBezTo>
                  <a:cubicBezTo>
                    <a:pt x="121" y="2"/>
                    <a:pt x="121" y="2"/>
                    <a:pt x="121" y="2"/>
                  </a:cubicBezTo>
                  <a:cubicBezTo>
                    <a:pt x="120" y="2"/>
                    <a:pt x="120" y="2"/>
                    <a:pt x="119" y="2"/>
                  </a:cubicBezTo>
                  <a:cubicBezTo>
                    <a:pt x="117" y="3"/>
                    <a:pt x="115" y="3"/>
                    <a:pt x="112" y="4"/>
                  </a:cubicBezTo>
                  <a:cubicBezTo>
                    <a:pt x="112" y="4"/>
                    <a:pt x="111" y="4"/>
                    <a:pt x="111" y="4"/>
                  </a:cubicBezTo>
                  <a:cubicBezTo>
                    <a:pt x="110" y="5"/>
                    <a:pt x="109" y="5"/>
                    <a:pt x="108" y="5"/>
                  </a:cubicBezTo>
                  <a:cubicBezTo>
                    <a:pt x="108" y="5"/>
                    <a:pt x="107" y="5"/>
                    <a:pt x="106" y="6"/>
                  </a:cubicBezTo>
                  <a:cubicBezTo>
                    <a:pt x="104" y="6"/>
                    <a:pt x="103" y="7"/>
                    <a:pt x="101" y="7"/>
                  </a:cubicBezTo>
                  <a:cubicBezTo>
                    <a:pt x="101" y="8"/>
                    <a:pt x="100" y="8"/>
                    <a:pt x="100" y="8"/>
                  </a:cubicBezTo>
                  <a:cubicBezTo>
                    <a:pt x="100" y="8"/>
                    <a:pt x="100" y="8"/>
                    <a:pt x="100" y="8"/>
                  </a:cubicBezTo>
                  <a:cubicBezTo>
                    <a:pt x="98" y="8"/>
                    <a:pt x="97" y="9"/>
                    <a:pt x="96" y="9"/>
                  </a:cubicBezTo>
                  <a:cubicBezTo>
                    <a:pt x="95" y="10"/>
                    <a:pt x="94" y="10"/>
                    <a:pt x="93" y="11"/>
                  </a:cubicBezTo>
                  <a:cubicBezTo>
                    <a:pt x="92" y="11"/>
                    <a:pt x="90" y="12"/>
                    <a:pt x="89" y="12"/>
                  </a:cubicBezTo>
                  <a:cubicBezTo>
                    <a:pt x="88" y="13"/>
                    <a:pt x="87" y="13"/>
                    <a:pt x="86" y="14"/>
                  </a:cubicBezTo>
                  <a:cubicBezTo>
                    <a:pt x="86" y="14"/>
                    <a:pt x="86" y="14"/>
                    <a:pt x="86" y="14"/>
                  </a:cubicBezTo>
                  <a:cubicBezTo>
                    <a:pt x="86" y="14"/>
                    <a:pt x="86" y="14"/>
                    <a:pt x="86" y="14"/>
                  </a:cubicBezTo>
                  <a:cubicBezTo>
                    <a:pt x="83" y="15"/>
                    <a:pt x="80" y="17"/>
                    <a:pt x="78" y="18"/>
                  </a:cubicBezTo>
                  <a:cubicBezTo>
                    <a:pt x="77" y="19"/>
                    <a:pt x="76" y="19"/>
                    <a:pt x="75" y="20"/>
                  </a:cubicBezTo>
                  <a:cubicBezTo>
                    <a:pt x="73" y="21"/>
                    <a:pt x="70" y="23"/>
                    <a:pt x="67" y="25"/>
                  </a:cubicBezTo>
                  <a:cubicBezTo>
                    <a:pt x="67" y="25"/>
                    <a:pt x="67" y="25"/>
                    <a:pt x="67" y="25"/>
                  </a:cubicBezTo>
                  <a:cubicBezTo>
                    <a:pt x="65" y="27"/>
                    <a:pt x="62" y="29"/>
                    <a:pt x="60" y="31"/>
                  </a:cubicBezTo>
                  <a:cubicBezTo>
                    <a:pt x="59" y="32"/>
                    <a:pt x="59" y="32"/>
                    <a:pt x="58" y="33"/>
                  </a:cubicBezTo>
                  <a:cubicBezTo>
                    <a:pt x="56" y="35"/>
                    <a:pt x="53" y="37"/>
                    <a:pt x="51" y="40"/>
                  </a:cubicBezTo>
                  <a:cubicBezTo>
                    <a:pt x="51" y="40"/>
                    <a:pt x="51" y="40"/>
                    <a:pt x="51" y="40"/>
                  </a:cubicBezTo>
                  <a:cubicBezTo>
                    <a:pt x="0" y="94"/>
                    <a:pt x="0" y="94"/>
                    <a:pt x="0" y="94"/>
                  </a:cubicBezTo>
                  <a:cubicBezTo>
                    <a:pt x="2" y="92"/>
                    <a:pt x="5" y="89"/>
                    <a:pt x="7" y="87"/>
                  </a:cubicBezTo>
                  <a:cubicBezTo>
                    <a:pt x="8" y="87"/>
                    <a:pt x="8" y="86"/>
                    <a:pt x="9" y="86"/>
                  </a:cubicBezTo>
                  <a:cubicBezTo>
                    <a:pt x="11" y="83"/>
                    <a:pt x="14" y="81"/>
                    <a:pt x="16" y="80"/>
                  </a:cubicBezTo>
                  <a:cubicBezTo>
                    <a:pt x="16" y="80"/>
                    <a:pt x="16" y="79"/>
                    <a:pt x="16" y="79"/>
                  </a:cubicBezTo>
                  <a:cubicBezTo>
                    <a:pt x="19" y="77"/>
                    <a:pt x="22" y="76"/>
                    <a:pt x="24" y="74"/>
                  </a:cubicBezTo>
                  <a:cubicBezTo>
                    <a:pt x="25" y="73"/>
                    <a:pt x="26" y="73"/>
                    <a:pt x="26" y="73"/>
                  </a:cubicBezTo>
                  <a:cubicBezTo>
                    <a:pt x="29" y="71"/>
                    <a:pt x="32" y="70"/>
                    <a:pt x="34" y="68"/>
                  </a:cubicBezTo>
                  <a:cubicBezTo>
                    <a:pt x="35" y="68"/>
                    <a:pt x="35" y="68"/>
                    <a:pt x="35" y="68"/>
                  </a:cubicBezTo>
                  <a:cubicBezTo>
                    <a:pt x="36" y="67"/>
                    <a:pt x="37" y="67"/>
                    <a:pt x="38" y="66"/>
                  </a:cubicBezTo>
                  <a:cubicBezTo>
                    <a:pt x="39" y="66"/>
                    <a:pt x="41" y="65"/>
                    <a:pt x="42" y="65"/>
                  </a:cubicBezTo>
                  <a:cubicBezTo>
                    <a:pt x="43" y="64"/>
                    <a:pt x="44" y="64"/>
                    <a:pt x="45" y="63"/>
                  </a:cubicBezTo>
                  <a:cubicBezTo>
                    <a:pt x="46" y="63"/>
                    <a:pt x="47" y="62"/>
                    <a:pt x="49" y="62"/>
                  </a:cubicBezTo>
                  <a:cubicBezTo>
                    <a:pt x="49" y="62"/>
                    <a:pt x="49" y="62"/>
                    <a:pt x="50" y="62"/>
                  </a:cubicBezTo>
                  <a:cubicBezTo>
                    <a:pt x="52" y="61"/>
                    <a:pt x="53" y="60"/>
                    <a:pt x="55" y="60"/>
                  </a:cubicBezTo>
                  <a:cubicBezTo>
                    <a:pt x="56" y="60"/>
                    <a:pt x="57" y="59"/>
                    <a:pt x="57" y="59"/>
                  </a:cubicBezTo>
                  <a:cubicBezTo>
                    <a:pt x="59" y="59"/>
                    <a:pt x="60" y="59"/>
                    <a:pt x="61" y="58"/>
                  </a:cubicBezTo>
                  <a:cubicBezTo>
                    <a:pt x="63" y="58"/>
                    <a:pt x="66" y="57"/>
                    <a:pt x="68" y="57"/>
                  </a:cubicBezTo>
                  <a:cubicBezTo>
                    <a:pt x="69" y="56"/>
                    <a:pt x="70" y="56"/>
                    <a:pt x="70" y="56"/>
                  </a:cubicBezTo>
                  <a:cubicBezTo>
                    <a:pt x="73" y="56"/>
                    <a:pt x="76" y="55"/>
                    <a:pt x="79" y="55"/>
                  </a:cubicBezTo>
                  <a:cubicBezTo>
                    <a:pt x="80" y="55"/>
                    <a:pt x="80" y="55"/>
                    <a:pt x="81" y="55"/>
                  </a:cubicBezTo>
                  <a:cubicBezTo>
                    <a:pt x="83" y="54"/>
                    <a:pt x="85" y="54"/>
                    <a:pt x="87" y="54"/>
                  </a:cubicBezTo>
                  <a:cubicBezTo>
                    <a:pt x="89" y="54"/>
                    <a:pt x="90" y="54"/>
                    <a:pt x="91" y="54"/>
                  </a:cubicBezTo>
                  <a:cubicBezTo>
                    <a:pt x="93" y="54"/>
                    <a:pt x="94" y="54"/>
                    <a:pt x="96" y="54"/>
                  </a:cubicBezTo>
                  <a:cubicBezTo>
                    <a:pt x="97" y="54"/>
                    <a:pt x="98" y="54"/>
                    <a:pt x="100" y="54"/>
                  </a:cubicBezTo>
                  <a:cubicBezTo>
                    <a:pt x="101" y="54"/>
                    <a:pt x="103" y="54"/>
                    <a:pt x="104" y="54"/>
                  </a:cubicBezTo>
                  <a:cubicBezTo>
                    <a:pt x="106" y="55"/>
                    <a:pt x="109" y="55"/>
                    <a:pt x="111" y="55"/>
                  </a:cubicBezTo>
                  <a:cubicBezTo>
                    <a:pt x="113" y="55"/>
                    <a:pt x="115" y="56"/>
                    <a:pt x="117" y="56"/>
                  </a:cubicBezTo>
                  <a:cubicBezTo>
                    <a:pt x="119" y="56"/>
                    <a:pt x="120" y="56"/>
                    <a:pt x="122" y="57"/>
                  </a:cubicBezTo>
                  <a:cubicBezTo>
                    <a:pt x="123" y="57"/>
                    <a:pt x="125" y="57"/>
                    <a:pt x="126" y="58"/>
                  </a:cubicBezTo>
                  <a:cubicBezTo>
                    <a:pt x="128" y="58"/>
                    <a:pt x="129" y="58"/>
                    <a:pt x="131" y="59"/>
                  </a:cubicBezTo>
                  <a:cubicBezTo>
                    <a:pt x="132" y="59"/>
                    <a:pt x="134" y="60"/>
                    <a:pt x="135" y="60"/>
                  </a:cubicBezTo>
                  <a:cubicBezTo>
                    <a:pt x="137" y="60"/>
                    <a:pt x="138" y="61"/>
                    <a:pt x="140" y="62"/>
                  </a:cubicBezTo>
                  <a:cubicBezTo>
                    <a:pt x="142" y="62"/>
                    <a:pt x="144" y="63"/>
                    <a:pt x="145" y="63"/>
                  </a:cubicBezTo>
                  <a:cubicBezTo>
                    <a:pt x="196" y="9"/>
                    <a:pt x="196" y="9"/>
                    <a:pt x="196" y="9"/>
                  </a:cubicBezTo>
                  <a:cubicBezTo>
                    <a:pt x="195" y="9"/>
                    <a:pt x="195" y="9"/>
                    <a:pt x="194" y="8"/>
                  </a:cubicBezTo>
                  <a:cubicBezTo>
                    <a:pt x="193" y="8"/>
                    <a:pt x="192" y="8"/>
                    <a:pt x="191" y="7"/>
                  </a:cubicBezTo>
                  <a:close/>
                </a:path>
              </a:pathLst>
            </a:custGeom>
            <a:solidFill>
              <a:srgbClr val="FFAE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52" name="Freeform 7">
              <a:extLst>
                <a:ext uri="{FF2B5EF4-FFF2-40B4-BE49-F238E27FC236}">
                  <a16:creationId xmlns:a16="http://schemas.microsoft.com/office/drawing/2014/main" id="{DFBF63C2-8428-4A16-9524-D1346A74DADF}"/>
                </a:ext>
              </a:extLst>
            </p:cNvPr>
            <p:cNvSpPr>
              <a:spLocks/>
            </p:cNvSpPr>
            <p:nvPr/>
          </p:nvSpPr>
          <p:spPr bwMode="auto">
            <a:xfrm>
              <a:off x="2464" y="2283"/>
              <a:ext cx="1865" cy="656"/>
            </a:xfrm>
            <a:custGeom>
              <a:avLst/>
              <a:gdLst>
                <a:gd name="T0" fmla="*/ 1125 w 1140"/>
                <a:gd name="T1" fmla="*/ 304 h 401"/>
                <a:gd name="T2" fmla="*/ 1104 w 1140"/>
                <a:gd name="T3" fmla="*/ 312 h 401"/>
                <a:gd name="T4" fmla="*/ 1083 w 1140"/>
                <a:gd name="T5" fmla="*/ 319 h 401"/>
                <a:gd name="T6" fmla="*/ 1055 w 1140"/>
                <a:gd name="T7" fmla="*/ 326 h 401"/>
                <a:gd name="T8" fmla="*/ 1024 w 1140"/>
                <a:gd name="T9" fmla="*/ 333 h 401"/>
                <a:gd name="T10" fmla="*/ 991 w 1140"/>
                <a:gd name="T11" fmla="*/ 339 h 401"/>
                <a:gd name="T12" fmla="*/ 951 w 1140"/>
                <a:gd name="T13" fmla="*/ 344 h 401"/>
                <a:gd name="T14" fmla="*/ 918 w 1140"/>
                <a:gd name="T15" fmla="*/ 346 h 401"/>
                <a:gd name="T16" fmla="*/ 871 w 1140"/>
                <a:gd name="T17" fmla="*/ 346 h 401"/>
                <a:gd name="T18" fmla="*/ 824 w 1140"/>
                <a:gd name="T19" fmla="*/ 344 h 401"/>
                <a:gd name="T20" fmla="*/ 751 w 1140"/>
                <a:gd name="T21" fmla="*/ 335 h 401"/>
                <a:gd name="T22" fmla="*/ 715 w 1140"/>
                <a:gd name="T23" fmla="*/ 327 h 401"/>
                <a:gd name="T24" fmla="*/ 679 w 1140"/>
                <a:gd name="T25" fmla="*/ 318 h 401"/>
                <a:gd name="T26" fmla="*/ 654 w 1140"/>
                <a:gd name="T27" fmla="*/ 311 h 401"/>
                <a:gd name="T28" fmla="*/ 616 w 1140"/>
                <a:gd name="T29" fmla="*/ 298 h 401"/>
                <a:gd name="T30" fmla="*/ 585 w 1140"/>
                <a:gd name="T31" fmla="*/ 286 h 401"/>
                <a:gd name="T32" fmla="*/ 542 w 1140"/>
                <a:gd name="T33" fmla="*/ 266 h 401"/>
                <a:gd name="T34" fmla="*/ 509 w 1140"/>
                <a:gd name="T35" fmla="*/ 248 h 401"/>
                <a:gd name="T36" fmla="*/ 447 w 1140"/>
                <a:gd name="T37" fmla="*/ 212 h 401"/>
                <a:gd name="T38" fmla="*/ 410 w 1140"/>
                <a:gd name="T39" fmla="*/ 186 h 401"/>
                <a:gd name="T40" fmla="*/ 372 w 1140"/>
                <a:gd name="T41" fmla="*/ 158 h 401"/>
                <a:gd name="T42" fmla="*/ 343 w 1140"/>
                <a:gd name="T43" fmla="*/ 134 h 401"/>
                <a:gd name="T44" fmla="*/ 305 w 1140"/>
                <a:gd name="T45" fmla="*/ 99 h 401"/>
                <a:gd name="T46" fmla="*/ 276 w 1140"/>
                <a:gd name="T47" fmla="*/ 72 h 401"/>
                <a:gd name="T48" fmla="*/ 237 w 1140"/>
                <a:gd name="T49" fmla="*/ 31 h 401"/>
                <a:gd name="T50" fmla="*/ 56 w 1140"/>
                <a:gd name="T51" fmla="*/ 128 h 401"/>
                <a:gd name="T52" fmla="*/ 57 w 1140"/>
                <a:gd name="T53" fmla="*/ 138 h 401"/>
                <a:gd name="T54" fmla="*/ 170 w 1140"/>
                <a:gd name="T55" fmla="*/ 68 h 401"/>
                <a:gd name="T56" fmla="*/ 201 w 1140"/>
                <a:gd name="T57" fmla="*/ 101 h 401"/>
                <a:gd name="T58" fmla="*/ 238 w 1140"/>
                <a:gd name="T59" fmla="*/ 139 h 401"/>
                <a:gd name="T60" fmla="*/ 268 w 1140"/>
                <a:gd name="T61" fmla="*/ 167 h 401"/>
                <a:gd name="T62" fmla="*/ 306 w 1140"/>
                <a:gd name="T63" fmla="*/ 199 h 401"/>
                <a:gd name="T64" fmla="*/ 335 w 1140"/>
                <a:gd name="T65" fmla="*/ 223 h 401"/>
                <a:gd name="T66" fmla="*/ 373 w 1140"/>
                <a:gd name="T67" fmla="*/ 250 h 401"/>
                <a:gd name="T68" fmla="*/ 415 w 1140"/>
                <a:gd name="T69" fmla="*/ 278 h 401"/>
                <a:gd name="T70" fmla="*/ 458 w 1140"/>
                <a:gd name="T71" fmla="*/ 303 h 401"/>
                <a:gd name="T72" fmla="*/ 491 w 1140"/>
                <a:gd name="T73" fmla="*/ 320 h 401"/>
                <a:gd name="T74" fmla="*/ 523 w 1140"/>
                <a:gd name="T75" fmla="*/ 335 h 401"/>
                <a:gd name="T76" fmla="*/ 562 w 1140"/>
                <a:gd name="T77" fmla="*/ 351 h 401"/>
                <a:gd name="T78" fmla="*/ 588 w 1140"/>
                <a:gd name="T79" fmla="*/ 360 h 401"/>
                <a:gd name="T80" fmla="*/ 617 w 1140"/>
                <a:gd name="T81" fmla="*/ 369 h 401"/>
                <a:gd name="T82" fmla="*/ 642 w 1140"/>
                <a:gd name="T83" fmla="*/ 376 h 401"/>
                <a:gd name="T84" fmla="*/ 674 w 1140"/>
                <a:gd name="T85" fmla="*/ 384 h 401"/>
                <a:gd name="T86" fmla="*/ 722 w 1140"/>
                <a:gd name="T87" fmla="*/ 393 h 401"/>
                <a:gd name="T88" fmla="*/ 769 w 1140"/>
                <a:gd name="T89" fmla="*/ 398 h 401"/>
                <a:gd name="T90" fmla="*/ 817 w 1140"/>
                <a:gd name="T91" fmla="*/ 401 h 401"/>
                <a:gd name="T92" fmla="*/ 849 w 1140"/>
                <a:gd name="T93" fmla="*/ 401 h 401"/>
                <a:gd name="T94" fmla="*/ 881 w 1140"/>
                <a:gd name="T95" fmla="*/ 399 h 401"/>
                <a:gd name="T96" fmla="*/ 914 w 1140"/>
                <a:gd name="T97" fmla="*/ 396 h 401"/>
                <a:gd name="T98" fmla="*/ 945 w 1140"/>
                <a:gd name="T99" fmla="*/ 392 h 401"/>
                <a:gd name="T100" fmla="*/ 973 w 1140"/>
                <a:gd name="T101" fmla="*/ 387 h 401"/>
                <a:gd name="T102" fmla="*/ 1004 w 1140"/>
                <a:gd name="T103" fmla="*/ 380 h 401"/>
                <a:gd name="T104" fmla="*/ 1029 w 1140"/>
                <a:gd name="T105" fmla="*/ 373 h 401"/>
                <a:gd name="T106" fmla="*/ 1048 w 1140"/>
                <a:gd name="T107" fmla="*/ 368 h 401"/>
                <a:gd name="T108" fmla="*/ 1071 w 1140"/>
                <a:gd name="T109" fmla="*/ 359 h 401"/>
                <a:gd name="T110" fmla="*/ 1139 w 1140"/>
                <a:gd name="T111" fmla="*/ 298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40" h="401">
                  <a:moveTo>
                    <a:pt x="1136" y="299"/>
                  </a:moveTo>
                  <a:cubicBezTo>
                    <a:pt x="1135" y="300"/>
                    <a:pt x="1133" y="300"/>
                    <a:pt x="1132" y="301"/>
                  </a:cubicBezTo>
                  <a:cubicBezTo>
                    <a:pt x="1132" y="301"/>
                    <a:pt x="1132" y="301"/>
                    <a:pt x="1132" y="301"/>
                  </a:cubicBezTo>
                  <a:cubicBezTo>
                    <a:pt x="1132" y="301"/>
                    <a:pt x="1131" y="301"/>
                    <a:pt x="1131" y="301"/>
                  </a:cubicBezTo>
                  <a:cubicBezTo>
                    <a:pt x="1129" y="302"/>
                    <a:pt x="1127" y="303"/>
                    <a:pt x="1125" y="304"/>
                  </a:cubicBezTo>
                  <a:cubicBezTo>
                    <a:pt x="1122" y="305"/>
                    <a:pt x="1118" y="307"/>
                    <a:pt x="1113" y="308"/>
                  </a:cubicBezTo>
                  <a:cubicBezTo>
                    <a:pt x="1113" y="309"/>
                    <a:pt x="1112" y="309"/>
                    <a:pt x="1112" y="309"/>
                  </a:cubicBezTo>
                  <a:cubicBezTo>
                    <a:pt x="1112" y="309"/>
                    <a:pt x="1112" y="309"/>
                    <a:pt x="1112" y="309"/>
                  </a:cubicBezTo>
                  <a:cubicBezTo>
                    <a:pt x="1110" y="310"/>
                    <a:pt x="1108" y="310"/>
                    <a:pt x="1106" y="311"/>
                  </a:cubicBezTo>
                  <a:cubicBezTo>
                    <a:pt x="1105" y="311"/>
                    <a:pt x="1105" y="311"/>
                    <a:pt x="1104" y="312"/>
                  </a:cubicBezTo>
                  <a:cubicBezTo>
                    <a:pt x="1103" y="312"/>
                    <a:pt x="1101" y="313"/>
                    <a:pt x="1099" y="313"/>
                  </a:cubicBezTo>
                  <a:cubicBezTo>
                    <a:pt x="1099" y="314"/>
                    <a:pt x="1098" y="314"/>
                    <a:pt x="1097" y="314"/>
                  </a:cubicBezTo>
                  <a:cubicBezTo>
                    <a:pt x="1095" y="315"/>
                    <a:pt x="1093" y="315"/>
                    <a:pt x="1090" y="316"/>
                  </a:cubicBezTo>
                  <a:cubicBezTo>
                    <a:pt x="1090" y="316"/>
                    <a:pt x="1090" y="316"/>
                    <a:pt x="1089" y="317"/>
                  </a:cubicBezTo>
                  <a:cubicBezTo>
                    <a:pt x="1087" y="317"/>
                    <a:pt x="1085" y="318"/>
                    <a:pt x="1083" y="319"/>
                  </a:cubicBezTo>
                  <a:cubicBezTo>
                    <a:pt x="1082" y="319"/>
                    <a:pt x="1081" y="319"/>
                    <a:pt x="1080" y="319"/>
                  </a:cubicBezTo>
                  <a:cubicBezTo>
                    <a:pt x="1078" y="320"/>
                    <a:pt x="1076" y="321"/>
                    <a:pt x="1074" y="321"/>
                  </a:cubicBezTo>
                  <a:cubicBezTo>
                    <a:pt x="1073" y="321"/>
                    <a:pt x="1073" y="322"/>
                    <a:pt x="1072" y="322"/>
                  </a:cubicBezTo>
                  <a:cubicBezTo>
                    <a:pt x="1069" y="322"/>
                    <a:pt x="1067" y="323"/>
                    <a:pt x="1064" y="324"/>
                  </a:cubicBezTo>
                  <a:cubicBezTo>
                    <a:pt x="1061" y="325"/>
                    <a:pt x="1058" y="325"/>
                    <a:pt x="1055" y="326"/>
                  </a:cubicBezTo>
                  <a:cubicBezTo>
                    <a:pt x="1054" y="326"/>
                    <a:pt x="1054" y="327"/>
                    <a:pt x="1053" y="327"/>
                  </a:cubicBezTo>
                  <a:cubicBezTo>
                    <a:pt x="1049" y="328"/>
                    <a:pt x="1045" y="329"/>
                    <a:pt x="1041" y="329"/>
                  </a:cubicBezTo>
                  <a:cubicBezTo>
                    <a:pt x="1040" y="330"/>
                    <a:pt x="1039" y="330"/>
                    <a:pt x="1038" y="330"/>
                  </a:cubicBezTo>
                  <a:cubicBezTo>
                    <a:pt x="1035" y="331"/>
                    <a:pt x="1032" y="331"/>
                    <a:pt x="1029" y="332"/>
                  </a:cubicBezTo>
                  <a:cubicBezTo>
                    <a:pt x="1027" y="332"/>
                    <a:pt x="1026" y="333"/>
                    <a:pt x="1024" y="333"/>
                  </a:cubicBezTo>
                  <a:cubicBezTo>
                    <a:pt x="1022" y="334"/>
                    <a:pt x="1019" y="334"/>
                    <a:pt x="1016" y="335"/>
                  </a:cubicBezTo>
                  <a:cubicBezTo>
                    <a:pt x="1014" y="335"/>
                    <a:pt x="1012" y="335"/>
                    <a:pt x="1009" y="336"/>
                  </a:cubicBezTo>
                  <a:cubicBezTo>
                    <a:pt x="1008" y="336"/>
                    <a:pt x="1006" y="336"/>
                    <a:pt x="1004" y="337"/>
                  </a:cubicBezTo>
                  <a:cubicBezTo>
                    <a:pt x="1002" y="337"/>
                    <a:pt x="999" y="338"/>
                    <a:pt x="996" y="338"/>
                  </a:cubicBezTo>
                  <a:cubicBezTo>
                    <a:pt x="995" y="338"/>
                    <a:pt x="993" y="338"/>
                    <a:pt x="991" y="339"/>
                  </a:cubicBezTo>
                  <a:cubicBezTo>
                    <a:pt x="988" y="339"/>
                    <a:pt x="985" y="340"/>
                    <a:pt x="982" y="340"/>
                  </a:cubicBezTo>
                  <a:cubicBezTo>
                    <a:pt x="981" y="340"/>
                    <a:pt x="979" y="340"/>
                    <a:pt x="978" y="341"/>
                  </a:cubicBezTo>
                  <a:cubicBezTo>
                    <a:pt x="974" y="341"/>
                    <a:pt x="969" y="342"/>
                    <a:pt x="965" y="342"/>
                  </a:cubicBezTo>
                  <a:cubicBezTo>
                    <a:pt x="964" y="342"/>
                    <a:pt x="964" y="342"/>
                    <a:pt x="963" y="342"/>
                  </a:cubicBezTo>
                  <a:cubicBezTo>
                    <a:pt x="959" y="343"/>
                    <a:pt x="955" y="343"/>
                    <a:pt x="951" y="344"/>
                  </a:cubicBezTo>
                  <a:cubicBezTo>
                    <a:pt x="950" y="344"/>
                    <a:pt x="948" y="344"/>
                    <a:pt x="947" y="344"/>
                  </a:cubicBezTo>
                  <a:cubicBezTo>
                    <a:pt x="944" y="344"/>
                    <a:pt x="940" y="344"/>
                    <a:pt x="937" y="345"/>
                  </a:cubicBezTo>
                  <a:cubicBezTo>
                    <a:pt x="936" y="345"/>
                    <a:pt x="934" y="345"/>
                    <a:pt x="932" y="345"/>
                  </a:cubicBezTo>
                  <a:cubicBezTo>
                    <a:pt x="929" y="345"/>
                    <a:pt x="925" y="345"/>
                    <a:pt x="922" y="346"/>
                  </a:cubicBezTo>
                  <a:cubicBezTo>
                    <a:pt x="921" y="346"/>
                    <a:pt x="919" y="346"/>
                    <a:pt x="918" y="346"/>
                  </a:cubicBezTo>
                  <a:cubicBezTo>
                    <a:pt x="913" y="346"/>
                    <a:pt x="908" y="346"/>
                    <a:pt x="903" y="346"/>
                  </a:cubicBezTo>
                  <a:cubicBezTo>
                    <a:pt x="902" y="346"/>
                    <a:pt x="901" y="346"/>
                    <a:pt x="900" y="346"/>
                  </a:cubicBezTo>
                  <a:cubicBezTo>
                    <a:pt x="896" y="346"/>
                    <a:pt x="892" y="346"/>
                    <a:pt x="888" y="347"/>
                  </a:cubicBezTo>
                  <a:cubicBezTo>
                    <a:pt x="887" y="347"/>
                    <a:pt x="886" y="347"/>
                    <a:pt x="884" y="347"/>
                  </a:cubicBezTo>
                  <a:cubicBezTo>
                    <a:pt x="880" y="347"/>
                    <a:pt x="875" y="346"/>
                    <a:pt x="871" y="346"/>
                  </a:cubicBezTo>
                  <a:cubicBezTo>
                    <a:pt x="870" y="346"/>
                    <a:pt x="869" y="346"/>
                    <a:pt x="869" y="346"/>
                  </a:cubicBezTo>
                  <a:cubicBezTo>
                    <a:pt x="868" y="346"/>
                    <a:pt x="867" y="346"/>
                    <a:pt x="866" y="346"/>
                  </a:cubicBezTo>
                  <a:cubicBezTo>
                    <a:pt x="860" y="346"/>
                    <a:pt x="854" y="346"/>
                    <a:pt x="847" y="346"/>
                  </a:cubicBezTo>
                  <a:cubicBezTo>
                    <a:pt x="845" y="345"/>
                    <a:pt x="843" y="345"/>
                    <a:pt x="841" y="345"/>
                  </a:cubicBezTo>
                  <a:cubicBezTo>
                    <a:pt x="835" y="345"/>
                    <a:pt x="830" y="345"/>
                    <a:pt x="824" y="344"/>
                  </a:cubicBezTo>
                  <a:cubicBezTo>
                    <a:pt x="822" y="344"/>
                    <a:pt x="820" y="344"/>
                    <a:pt x="818" y="344"/>
                  </a:cubicBezTo>
                  <a:cubicBezTo>
                    <a:pt x="811" y="343"/>
                    <a:pt x="804" y="342"/>
                    <a:pt x="797" y="341"/>
                  </a:cubicBezTo>
                  <a:cubicBezTo>
                    <a:pt x="789" y="341"/>
                    <a:pt x="781" y="340"/>
                    <a:pt x="773" y="338"/>
                  </a:cubicBezTo>
                  <a:cubicBezTo>
                    <a:pt x="773" y="338"/>
                    <a:pt x="773" y="338"/>
                    <a:pt x="773" y="338"/>
                  </a:cubicBezTo>
                  <a:cubicBezTo>
                    <a:pt x="766" y="337"/>
                    <a:pt x="758" y="336"/>
                    <a:pt x="751" y="335"/>
                  </a:cubicBezTo>
                  <a:cubicBezTo>
                    <a:pt x="750" y="335"/>
                    <a:pt x="750" y="335"/>
                    <a:pt x="750" y="334"/>
                  </a:cubicBezTo>
                  <a:cubicBezTo>
                    <a:pt x="742" y="333"/>
                    <a:pt x="735" y="332"/>
                    <a:pt x="727" y="330"/>
                  </a:cubicBezTo>
                  <a:cubicBezTo>
                    <a:pt x="727" y="330"/>
                    <a:pt x="726" y="330"/>
                    <a:pt x="725" y="330"/>
                  </a:cubicBezTo>
                  <a:cubicBezTo>
                    <a:pt x="722" y="329"/>
                    <a:pt x="719" y="328"/>
                    <a:pt x="716" y="328"/>
                  </a:cubicBezTo>
                  <a:cubicBezTo>
                    <a:pt x="715" y="327"/>
                    <a:pt x="715" y="327"/>
                    <a:pt x="715" y="327"/>
                  </a:cubicBezTo>
                  <a:cubicBezTo>
                    <a:pt x="711" y="327"/>
                    <a:pt x="708" y="326"/>
                    <a:pt x="704" y="325"/>
                  </a:cubicBezTo>
                  <a:cubicBezTo>
                    <a:pt x="703" y="325"/>
                    <a:pt x="702" y="324"/>
                    <a:pt x="701" y="324"/>
                  </a:cubicBezTo>
                  <a:cubicBezTo>
                    <a:pt x="698" y="323"/>
                    <a:pt x="695" y="323"/>
                    <a:pt x="693" y="322"/>
                  </a:cubicBezTo>
                  <a:cubicBezTo>
                    <a:pt x="692" y="322"/>
                    <a:pt x="691" y="321"/>
                    <a:pt x="690" y="321"/>
                  </a:cubicBezTo>
                  <a:cubicBezTo>
                    <a:pt x="686" y="320"/>
                    <a:pt x="683" y="319"/>
                    <a:pt x="679" y="318"/>
                  </a:cubicBezTo>
                  <a:cubicBezTo>
                    <a:pt x="679" y="318"/>
                    <a:pt x="678" y="318"/>
                    <a:pt x="677" y="318"/>
                  </a:cubicBezTo>
                  <a:cubicBezTo>
                    <a:pt x="674" y="317"/>
                    <a:pt x="671" y="316"/>
                    <a:pt x="668" y="315"/>
                  </a:cubicBezTo>
                  <a:cubicBezTo>
                    <a:pt x="667" y="315"/>
                    <a:pt x="666" y="314"/>
                    <a:pt x="665" y="314"/>
                  </a:cubicBezTo>
                  <a:cubicBezTo>
                    <a:pt x="661" y="313"/>
                    <a:pt x="657" y="312"/>
                    <a:pt x="654" y="311"/>
                  </a:cubicBezTo>
                  <a:cubicBezTo>
                    <a:pt x="654" y="311"/>
                    <a:pt x="654" y="311"/>
                    <a:pt x="654" y="311"/>
                  </a:cubicBezTo>
                  <a:cubicBezTo>
                    <a:pt x="650" y="310"/>
                    <a:pt x="646" y="308"/>
                    <a:pt x="642" y="307"/>
                  </a:cubicBezTo>
                  <a:cubicBezTo>
                    <a:pt x="641" y="307"/>
                    <a:pt x="640" y="306"/>
                    <a:pt x="639" y="306"/>
                  </a:cubicBezTo>
                  <a:cubicBezTo>
                    <a:pt x="636" y="305"/>
                    <a:pt x="633" y="304"/>
                    <a:pt x="630" y="303"/>
                  </a:cubicBezTo>
                  <a:cubicBezTo>
                    <a:pt x="629" y="302"/>
                    <a:pt x="628" y="302"/>
                    <a:pt x="628" y="302"/>
                  </a:cubicBezTo>
                  <a:cubicBezTo>
                    <a:pt x="624" y="301"/>
                    <a:pt x="620" y="299"/>
                    <a:pt x="616" y="298"/>
                  </a:cubicBezTo>
                  <a:cubicBezTo>
                    <a:pt x="615" y="297"/>
                    <a:pt x="614" y="297"/>
                    <a:pt x="613" y="297"/>
                  </a:cubicBezTo>
                  <a:cubicBezTo>
                    <a:pt x="609" y="295"/>
                    <a:pt x="606" y="294"/>
                    <a:pt x="602" y="292"/>
                  </a:cubicBezTo>
                  <a:cubicBezTo>
                    <a:pt x="601" y="292"/>
                    <a:pt x="601" y="292"/>
                    <a:pt x="601" y="292"/>
                  </a:cubicBezTo>
                  <a:cubicBezTo>
                    <a:pt x="596" y="290"/>
                    <a:pt x="592" y="288"/>
                    <a:pt x="588" y="287"/>
                  </a:cubicBezTo>
                  <a:cubicBezTo>
                    <a:pt x="587" y="286"/>
                    <a:pt x="586" y="286"/>
                    <a:pt x="585" y="286"/>
                  </a:cubicBezTo>
                  <a:cubicBezTo>
                    <a:pt x="582" y="284"/>
                    <a:pt x="578" y="282"/>
                    <a:pt x="574" y="281"/>
                  </a:cubicBezTo>
                  <a:cubicBezTo>
                    <a:pt x="574" y="280"/>
                    <a:pt x="573" y="280"/>
                    <a:pt x="573" y="280"/>
                  </a:cubicBezTo>
                  <a:cubicBezTo>
                    <a:pt x="568" y="278"/>
                    <a:pt x="563" y="276"/>
                    <a:pt x="559" y="274"/>
                  </a:cubicBezTo>
                  <a:cubicBezTo>
                    <a:pt x="558" y="273"/>
                    <a:pt x="557" y="273"/>
                    <a:pt x="556" y="273"/>
                  </a:cubicBezTo>
                  <a:cubicBezTo>
                    <a:pt x="552" y="270"/>
                    <a:pt x="547" y="268"/>
                    <a:pt x="542" y="266"/>
                  </a:cubicBezTo>
                  <a:cubicBezTo>
                    <a:pt x="541" y="265"/>
                    <a:pt x="541" y="265"/>
                    <a:pt x="540" y="265"/>
                  </a:cubicBezTo>
                  <a:cubicBezTo>
                    <a:pt x="535" y="262"/>
                    <a:pt x="530" y="260"/>
                    <a:pt x="526" y="257"/>
                  </a:cubicBezTo>
                  <a:cubicBezTo>
                    <a:pt x="525" y="257"/>
                    <a:pt x="525" y="257"/>
                    <a:pt x="524" y="257"/>
                  </a:cubicBezTo>
                  <a:cubicBezTo>
                    <a:pt x="519" y="254"/>
                    <a:pt x="515" y="252"/>
                    <a:pt x="510" y="249"/>
                  </a:cubicBezTo>
                  <a:cubicBezTo>
                    <a:pt x="510" y="249"/>
                    <a:pt x="509" y="249"/>
                    <a:pt x="509" y="248"/>
                  </a:cubicBezTo>
                  <a:cubicBezTo>
                    <a:pt x="502" y="245"/>
                    <a:pt x="495" y="241"/>
                    <a:pt x="488" y="237"/>
                  </a:cubicBezTo>
                  <a:cubicBezTo>
                    <a:pt x="488" y="237"/>
                    <a:pt x="488" y="237"/>
                    <a:pt x="488" y="237"/>
                  </a:cubicBezTo>
                  <a:cubicBezTo>
                    <a:pt x="481" y="233"/>
                    <a:pt x="474" y="229"/>
                    <a:pt x="468" y="225"/>
                  </a:cubicBezTo>
                  <a:cubicBezTo>
                    <a:pt x="467" y="224"/>
                    <a:pt x="467" y="224"/>
                    <a:pt x="466" y="224"/>
                  </a:cubicBezTo>
                  <a:cubicBezTo>
                    <a:pt x="460" y="220"/>
                    <a:pt x="454" y="216"/>
                    <a:pt x="447" y="212"/>
                  </a:cubicBezTo>
                  <a:cubicBezTo>
                    <a:pt x="446" y="211"/>
                    <a:pt x="446" y="211"/>
                    <a:pt x="445" y="210"/>
                  </a:cubicBezTo>
                  <a:cubicBezTo>
                    <a:pt x="439" y="206"/>
                    <a:pt x="432" y="202"/>
                    <a:pt x="426" y="198"/>
                  </a:cubicBezTo>
                  <a:cubicBezTo>
                    <a:pt x="425" y="197"/>
                    <a:pt x="425" y="196"/>
                    <a:pt x="424" y="196"/>
                  </a:cubicBezTo>
                  <a:cubicBezTo>
                    <a:pt x="420" y="193"/>
                    <a:pt x="416" y="190"/>
                    <a:pt x="412" y="188"/>
                  </a:cubicBezTo>
                  <a:cubicBezTo>
                    <a:pt x="411" y="187"/>
                    <a:pt x="411" y="187"/>
                    <a:pt x="410" y="186"/>
                  </a:cubicBezTo>
                  <a:cubicBezTo>
                    <a:pt x="407" y="184"/>
                    <a:pt x="403" y="181"/>
                    <a:pt x="400" y="179"/>
                  </a:cubicBezTo>
                  <a:cubicBezTo>
                    <a:pt x="399" y="178"/>
                    <a:pt x="398" y="177"/>
                    <a:pt x="396" y="176"/>
                  </a:cubicBezTo>
                  <a:cubicBezTo>
                    <a:pt x="393" y="174"/>
                    <a:pt x="390" y="171"/>
                    <a:pt x="386" y="169"/>
                  </a:cubicBezTo>
                  <a:cubicBezTo>
                    <a:pt x="386" y="168"/>
                    <a:pt x="385" y="168"/>
                    <a:pt x="384" y="167"/>
                  </a:cubicBezTo>
                  <a:cubicBezTo>
                    <a:pt x="380" y="164"/>
                    <a:pt x="376" y="161"/>
                    <a:pt x="372" y="158"/>
                  </a:cubicBezTo>
                  <a:cubicBezTo>
                    <a:pt x="371" y="157"/>
                    <a:pt x="370" y="156"/>
                    <a:pt x="369" y="155"/>
                  </a:cubicBezTo>
                  <a:cubicBezTo>
                    <a:pt x="366" y="153"/>
                    <a:pt x="363" y="150"/>
                    <a:pt x="360" y="148"/>
                  </a:cubicBezTo>
                  <a:cubicBezTo>
                    <a:pt x="359" y="147"/>
                    <a:pt x="358" y="146"/>
                    <a:pt x="357" y="145"/>
                  </a:cubicBezTo>
                  <a:cubicBezTo>
                    <a:pt x="353" y="142"/>
                    <a:pt x="349" y="138"/>
                    <a:pt x="345" y="135"/>
                  </a:cubicBezTo>
                  <a:cubicBezTo>
                    <a:pt x="344" y="135"/>
                    <a:pt x="344" y="134"/>
                    <a:pt x="343" y="134"/>
                  </a:cubicBezTo>
                  <a:cubicBezTo>
                    <a:pt x="340" y="131"/>
                    <a:pt x="336" y="128"/>
                    <a:pt x="333" y="124"/>
                  </a:cubicBezTo>
                  <a:cubicBezTo>
                    <a:pt x="331" y="123"/>
                    <a:pt x="330" y="122"/>
                    <a:pt x="329" y="121"/>
                  </a:cubicBezTo>
                  <a:cubicBezTo>
                    <a:pt x="326" y="119"/>
                    <a:pt x="322" y="116"/>
                    <a:pt x="319" y="113"/>
                  </a:cubicBezTo>
                  <a:cubicBezTo>
                    <a:pt x="318" y="112"/>
                    <a:pt x="318" y="111"/>
                    <a:pt x="317" y="110"/>
                  </a:cubicBezTo>
                  <a:cubicBezTo>
                    <a:pt x="313" y="107"/>
                    <a:pt x="309" y="103"/>
                    <a:pt x="305" y="99"/>
                  </a:cubicBezTo>
                  <a:cubicBezTo>
                    <a:pt x="304" y="98"/>
                    <a:pt x="303" y="98"/>
                    <a:pt x="302" y="97"/>
                  </a:cubicBezTo>
                  <a:cubicBezTo>
                    <a:pt x="299" y="94"/>
                    <a:pt x="296" y="91"/>
                    <a:pt x="292" y="88"/>
                  </a:cubicBezTo>
                  <a:cubicBezTo>
                    <a:pt x="291" y="87"/>
                    <a:pt x="290" y="85"/>
                    <a:pt x="289" y="84"/>
                  </a:cubicBezTo>
                  <a:cubicBezTo>
                    <a:pt x="285" y="80"/>
                    <a:pt x="281" y="77"/>
                    <a:pt x="277" y="73"/>
                  </a:cubicBezTo>
                  <a:cubicBezTo>
                    <a:pt x="277" y="72"/>
                    <a:pt x="276" y="72"/>
                    <a:pt x="276" y="72"/>
                  </a:cubicBezTo>
                  <a:cubicBezTo>
                    <a:pt x="272" y="68"/>
                    <a:pt x="269" y="64"/>
                    <a:pt x="265" y="60"/>
                  </a:cubicBezTo>
                  <a:cubicBezTo>
                    <a:pt x="264" y="59"/>
                    <a:pt x="263" y="58"/>
                    <a:pt x="261" y="57"/>
                  </a:cubicBezTo>
                  <a:cubicBezTo>
                    <a:pt x="258" y="53"/>
                    <a:pt x="255" y="50"/>
                    <a:pt x="252" y="47"/>
                  </a:cubicBezTo>
                  <a:cubicBezTo>
                    <a:pt x="251" y="46"/>
                    <a:pt x="250" y="45"/>
                    <a:pt x="249" y="44"/>
                  </a:cubicBezTo>
                  <a:cubicBezTo>
                    <a:pt x="245" y="40"/>
                    <a:pt x="241" y="35"/>
                    <a:pt x="237" y="31"/>
                  </a:cubicBezTo>
                  <a:cubicBezTo>
                    <a:pt x="236" y="30"/>
                    <a:pt x="235" y="29"/>
                    <a:pt x="234" y="28"/>
                  </a:cubicBezTo>
                  <a:cubicBezTo>
                    <a:pt x="231" y="24"/>
                    <a:pt x="228" y="21"/>
                    <a:pt x="225" y="17"/>
                  </a:cubicBezTo>
                  <a:cubicBezTo>
                    <a:pt x="224" y="16"/>
                    <a:pt x="222" y="15"/>
                    <a:pt x="221" y="13"/>
                  </a:cubicBezTo>
                  <a:cubicBezTo>
                    <a:pt x="217" y="9"/>
                    <a:pt x="213" y="4"/>
                    <a:pt x="209" y="0"/>
                  </a:cubicBezTo>
                  <a:cubicBezTo>
                    <a:pt x="107" y="84"/>
                    <a:pt x="69" y="117"/>
                    <a:pt x="56" y="128"/>
                  </a:cubicBezTo>
                  <a:cubicBezTo>
                    <a:pt x="53" y="131"/>
                    <a:pt x="51" y="132"/>
                    <a:pt x="51" y="132"/>
                  </a:cubicBezTo>
                  <a:cubicBezTo>
                    <a:pt x="0" y="186"/>
                    <a:pt x="0" y="186"/>
                    <a:pt x="0" y="186"/>
                  </a:cubicBezTo>
                  <a:cubicBezTo>
                    <a:pt x="0" y="186"/>
                    <a:pt x="7" y="180"/>
                    <a:pt x="26" y="164"/>
                  </a:cubicBezTo>
                  <a:cubicBezTo>
                    <a:pt x="32" y="159"/>
                    <a:pt x="38" y="154"/>
                    <a:pt x="45" y="148"/>
                  </a:cubicBezTo>
                  <a:cubicBezTo>
                    <a:pt x="49" y="145"/>
                    <a:pt x="53" y="141"/>
                    <a:pt x="57" y="138"/>
                  </a:cubicBezTo>
                  <a:cubicBezTo>
                    <a:pt x="61" y="134"/>
                    <a:pt x="66" y="130"/>
                    <a:pt x="71" y="126"/>
                  </a:cubicBezTo>
                  <a:cubicBezTo>
                    <a:pt x="73" y="124"/>
                    <a:pt x="76" y="122"/>
                    <a:pt x="78" y="120"/>
                  </a:cubicBezTo>
                  <a:cubicBezTo>
                    <a:pt x="99" y="103"/>
                    <a:pt x="125" y="81"/>
                    <a:pt x="158" y="54"/>
                  </a:cubicBezTo>
                  <a:cubicBezTo>
                    <a:pt x="158" y="54"/>
                    <a:pt x="158" y="54"/>
                    <a:pt x="158" y="54"/>
                  </a:cubicBezTo>
                  <a:cubicBezTo>
                    <a:pt x="162" y="59"/>
                    <a:pt x="166" y="63"/>
                    <a:pt x="170" y="68"/>
                  </a:cubicBezTo>
                  <a:cubicBezTo>
                    <a:pt x="171" y="69"/>
                    <a:pt x="172" y="70"/>
                    <a:pt x="174" y="71"/>
                  </a:cubicBezTo>
                  <a:cubicBezTo>
                    <a:pt x="177" y="75"/>
                    <a:pt x="180" y="79"/>
                    <a:pt x="183" y="82"/>
                  </a:cubicBezTo>
                  <a:cubicBezTo>
                    <a:pt x="184" y="83"/>
                    <a:pt x="185" y="84"/>
                    <a:pt x="186" y="85"/>
                  </a:cubicBezTo>
                  <a:cubicBezTo>
                    <a:pt x="190" y="90"/>
                    <a:pt x="194" y="94"/>
                    <a:pt x="198" y="98"/>
                  </a:cubicBezTo>
                  <a:cubicBezTo>
                    <a:pt x="199" y="99"/>
                    <a:pt x="200" y="100"/>
                    <a:pt x="201" y="101"/>
                  </a:cubicBezTo>
                  <a:cubicBezTo>
                    <a:pt x="204" y="104"/>
                    <a:pt x="207" y="108"/>
                    <a:pt x="210" y="111"/>
                  </a:cubicBezTo>
                  <a:cubicBezTo>
                    <a:pt x="211" y="112"/>
                    <a:pt x="213" y="113"/>
                    <a:pt x="214" y="114"/>
                  </a:cubicBezTo>
                  <a:cubicBezTo>
                    <a:pt x="218" y="118"/>
                    <a:pt x="221" y="122"/>
                    <a:pt x="225" y="126"/>
                  </a:cubicBezTo>
                  <a:cubicBezTo>
                    <a:pt x="225" y="126"/>
                    <a:pt x="226" y="126"/>
                    <a:pt x="226" y="127"/>
                  </a:cubicBezTo>
                  <a:cubicBezTo>
                    <a:pt x="230" y="131"/>
                    <a:pt x="234" y="135"/>
                    <a:pt x="238" y="139"/>
                  </a:cubicBezTo>
                  <a:cubicBezTo>
                    <a:pt x="239" y="140"/>
                    <a:pt x="240" y="141"/>
                    <a:pt x="241" y="142"/>
                  </a:cubicBezTo>
                  <a:cubicBezTo>
                    <a:pt x="244" y="145"/>
                    <a:pt x="248" y="148"/>
                    <a:pt x="251" y="151"/>
                  </a:cubicBezTo>
                  <a:cubicBezTo>
                    <a:pt x="252" y="152"/>
                    <a:pt x="253" y="153"/>
                    <a:pt x="254" y="154"/>
                  </a:cubicBezTo>
                  <a:cubicBezTo>
                    <a:pt x="258" y="157"/>
                    <a:pt x="262" y="161"/>
                    <a:pt x="266" y="165"/>
                  </a:cubicBezTo>
                  <a:cubicBezTo>
                    <a:pt x="267" y="165"/>
                    <a:pt x="267" y="166"/>
                    <a:pt x="268" y="167"/>
                  </a:cubicBezTo>
                  <a:cubicBezTo>
                    <a:pt x="271" y="170"/>
                    <a:pt x="275" y="173"/>
                    <a:pt x="278" y="176"/>
                  </a:cubicBezTo>
                  <a:cubicBezTo>
                    <a:pt x="279" y="177"/>
                    <a:pt x="280" y="178"/>
                    <a:pt x="281" y="179"/>
                  </a:cubicBezTo>
                  <a:cubicBezTo>
                    <a:pt x="285" y="182"/>
                    <a:pt x="289" y="185"/>
                    <a:pt x="292" y="188"/>
                  </a:cubicBezTo>
                  <a:cubicBezTo>
                    <a:pt x="293" y="188"/>
                    <a:pt x="293" y="189"/>
                    <a:pt x="294" y="189"/>
                  </a:cubicBezTo>
                  <a:cubicBezTo>
                    <a:pt x="298" y="193"/>
                    <a:pt x="302" y="196"/>
                    <a:pt x="306" y="199"/>
                  </a:cubicBezTo>
                  <a:cubicBezTo>
                    <a:pt x="307" y="200"/>
                    <a:pt x="308" y="201"/>
                    <a:pt x="309" y="202"/>
                  </a:cubicBezTo>
                  <a:cubicBezTo>
                    <a:pt x="312" y="204"/>
                    <a:pt x="315" y="207"/>
                    <a:pt x="318" y="209"/>
                  </a:cubicBezTo>
                  <a:cubicBezTo>
                    <a:pt x="319" y="210"/>
                    <a:pt x="320" y="211"/>
                    <a:pt x="321" y="212"/>
                  </a:cubicBezTo>
                  <a:cubicBezTo>
                    <a:pt x="325" y="215"/>
                    <a:pt x="329" y="218"/>
                    <a:pt x="333" y="221"/>
                  </a:cubicBezTo>
                  <a:cubicBezTo>
                    <a:pt x="334" y="222"/>
                    <a:pt x="335" y="222"/>
                    <a:pt x="335" y="223"/>
                  </a:cubicBezTo>
                  <a:cubicBezTo>
                    <a:pt x="339" y="225"/>
                    <a:pt x="342" y="228"/>
                    <a:pt x="345" y="230"/>
                  </a:cubicBezTo>
                  <a:cubicBezTo>
                    <a:pt x="347" y="231"/>
                    <a:pt x="348" y="232"/>
                    <a:pt x="349" y="233"/>
                  </a:cubicBezTo>
                  <a:cubicBezTo>
                    <a:pt x="352" y="236"/>
                    <a:pt x="356" y="238"/>
                    <a:pt x="359" y="240"/>
                  </a:cubicBezTo>
                  <a:cubicBezTo>
                    <a:pt x="360" y="241"/>
                    <a:pt x="360" y="241"/>
                    <a:pt x="361" y="242"/>
                  </a:cubicBezTo>
                  <a:cubicBezTo>
                    <a:pt x="365" y="245"/>
                    <a:pt x="369" y="247"/>
                    <a:pt x="373" y="250"/>
                  </a:cubicBezTo>
                  <a:cubicBezTo>
                    <a:pt x="373" y="250"/>
                    <a:pt x="374" y="251"/>
                    <a:pt x="374" y="251"/>
                  </a:cubicBezTo>
                  <a:cubicBezTo>
                    <a:pt x="374" y="251"/>
                    <a:pt x="375" y="251"/>
                    <a:pt x="375" y="252"/>
                  </a:cubicBezTo>
                  <a:cubicBezTo>
                    <a:pt x="381" y="256"/>
                    <a:pt x="388" y="260"/>
                    <a:pt x="394" y="264"/>
                  </a:cubicBezTo>
                  <a:cubicBezTo>
                    <a:pt x="395" y="265"/>
                    <a:pt x="395" y="265"/>
                    <a:pt x="396" y="266"/>
                  </a:cubicBezTo>
                  <a:cubicBezTo>
                    <a:pt x="402" y="270"/>
                    <a:pt x="409" y="274"/>
                    <a:pt x="415" y="278"/>
                  </a:cubicBezTo>
                  <a:cubicBezTo>
                    <a:pt x="416" y="278"/>
                    <a:pt x="416" y="279"/>
                    <a:pt x="417" y="279"/>
                  </a:cubicBezTo>
                  <a:cubicBezTo>
                    <a:pt x="423" y="283"/>
                    <a:pt x="430" y="287"/>
                    <a:pt x="437" y="291"/>
                  </a:cubicBezTo>
                  <a:cubicBezTo>
                    <a:pt x="437" y="291"/>
                    <a:pt x="437" y="291"/>
                    <a:pt x="437" y="291"/>
                  </a:cubicBezTo>
                  <a:cubicBezTo>
                    <a:pt x="444" y="295"/>
                    <a:pt x="451" y="299"/>
                    <a:pt x="457" y="303"/>
                  </a:cubicBezTo>
                  <a:cubicBezTo>
                    <a:pt x="458" y="303"/>
                    <a:pt x="458" y="303"/>
                    <a:pt x="458" y="303"/>
                  </a:cubicBezTo>
                  <a:cubicBezTo>
                    <a:pt x="458" y="303"/>
                    <a:pt x="459" y="303"/>
                    <a:pt x="459" y="303"/>
                  </a:cubicBezTo>
                  <a:cubicBezTo>
                    <a:pt x="464" y="306"/>
                    <a:pt x="468" y="308"/>
                    <a:pt x="473" y="311"/>
                  </a:cubicBezTo>
                  <a:cubicBezTo>
                    <a:pt x="473" y="311"/>
                    <a:pt x="474" y="311"/>
                    <a:pt x="474" y="312"/>
                  </a:cubicBezTo>
                  <a:cubicBezTo>
                    <a:pt x="479" y="314"/>
                    <a:pt x="484" y="316"/>
                    <a:pt x="489" y="319"/>
                  </a:cubicBezTo>
                  <a:cubicBezTo>
                    <a:pt x="490" y="319"/>
                    <a:pt x="490" y="320"/>
                    <a:pt x="491" y="320"/>
                  </a:cubicBezTo>
                  <a:cubicBezTo>
                    <a:pt x="496" y="322"/>
                    <a:pt x="501" y="325"/>
                    <a:pt x="505" y="327"/>
                  </a:cubicBezTo>
                  <a:cubicBezTo>
                    <a:pt x="506" y="327"/>
                    <a:pt x="507" y="328"/>
                    <a:pt x="508" y="328"/>
                  </a:cubicBezTo>
                  <a:cubicBezTo>
                    <a:pt x="512" y="330"/>
                    <a:pt x="517" y="332"/>
                    <a:pt x="522" y="334"/>
                  </a:cubicBezTo>
                  <a:cubicBezTo>
                    <a:pt x="522" y="334"/>
                    <a:pt x="522" y="334"/>
                    <a:pt x="522" y="334"/>
                  </a:cubicBezTo>
                  <a:cubicBezTo>
                    <a:pt x="522" y="335"/>
                    <a:pt x="523" y="335"/>
                    <a:pt x="523" y="335"/>
                  </a:cubicBezTo>
                  <a:cubicBezTo>
                    <a:pt x="527" y="336"/>
                    <a:pt x="531" y="338"/>
                    <a:pt x="534" y="340"/>
                  </a:cubicBezTo>
                  <a:cubicBezTo>
                    <a:pt x="535" y="340"/>
                    <a:pt x="536" y="341"/>
                    <a:pt x="537" y="341"/>
                  </a:cubicBezTo>
                  <a:cubicBezTo>
                    <a:pt x="541" y="343"/>
                    <a:pt x="545" y="344"/>
                    <a:pt x="549" y="346"/>
                  </a:cubicBezTo>
                  <a:cubicBezTo>
                    <a:pt x="550" y="346"/>
                    <a:pt x="550" y="346"/>
                    <a:pt x="551" y="346"/>
                  </a:cubicBezTo>
                  <a:cubicBezTo>
                    <a:pt x="555" y="348"/>
                    <a:pt x="558" y="349"/>
                    <a:pt x="562" y="351"/>
                  </a:cubicBezTo>
                  <a:cubicBezTo>
                    <a:pt x="563" y="351"/>
                    <a:pt x="564" y="351"/>
                    <a:pt x="565" y="352"/>
                  </a:cubicBezTo>
                  <a:cubicBezTo>
                    <a:pt x="569" y="353"/>
                    <a:pt x="573" y="355"/>
                    <a:pt x="577" y="356"/>
                  </a:cubicBezTo>
                  <a:cubicBezTo>
                    <a:pt x="577" y="356"/>
                    <a:pt x="577" y="356"/>
                    <a:pt x="577" y="356"/>
                  </a:cubicBezTo>
                  <a:cubicBezTo>
                    <a:pt x="578" y="357"/>
                    <a:pt x="578" y="357"/>
                    <a:pt x="579" y="357"/>
                  </a:cubicBezTo>
                  <a:cubicBezTo>
                    <a:pt x="582" y="358"/>
                    <a:pt x="585" y="359"/>
                    <a:pt x="588" y="360"/>
                  </a:cubicBezTo>
                  <a:cubicBezTo>
                    <a:pt x="589" y="361"/>
                    <a:pt x="590" y="361"/>
                    <a:pt x="591" y="361"/>
                  </a:cubicBezTo>
                  <a:cubicBezTo>
                    <a:pt x="595" y="362"/>
                    <a:pt x="599" y="364"/>
                    <a:pt x="603" y="365"/>
                  </a:cubicBezTo>
                  <a:cubicBezTo>
                    <a:pt x="603" y="365"/>
                    <a:pt x="603" y="365"/>
                    <a:pt x="603" y="365"/>
                  </a:cubicBezTo>
                  <a:cubicBezTo>
                    <a:pt x="606" y="366"/>
                    <a:pt x="610" y="367"/>
                    <a:pt x="614" y="368"/>
                  </a:cubicBezTo>
                  <a:cubicBezTo>
                    <a:pt x="615" y="369"/>
                    <a:pt x="616" y="369"/>
                    <a:pt x="617" y="369"/>
                  </a:cubicBezTo>
                  <a:cubicBezTo>
                    <a:pt x="620" y="370"/>
                    <a:pt x="623" y="371"/>
                    <a:pt x="626" y="372"/>
                  </a:cubicBezTo>
                  <a:cubicBezTo>
                    <a:pt x="627" y="372"/>
                    <a:pt x="627" y="372"/>
                    <a:pt x="628" y="372"/>
                  </a:cubicBezTo>
                  <a:cubicBezTo>
                    <a:pt x="628" y="372"/>
                    <a:pt x="628" y="372"/>
                    <a:pt x="628" y="373"/>
                  </a:cubicBezTo>
                  <a:cubicBezTo>
                    <a:pt x="632" y="374"/>
                    <a:pt x="635" y="374"/>
                    <a:pt x="639" y="375"/>
                  </a:cubicBezTo>
                  <a:cubicBezTo>
                    <a:pt x="640" y="376"/>
                    <a:pt x="641" y="376"/>
                    <a:pt x="642" y="376"/>
                  </a:cubicBezTo>
                  <a:cubicBezTo>
                    <a:pt x="644" y="377"/>
                    <a:pt x="647" y="378"/>
                    <a:pt x="650" y="378"/>
                  </a:cubicBezTo>
                  <a:cubicBezTo>
                    <a:pt x="651" y="379"/>
                    <a:pt x="652" y="379"/>
                    <a:pt x="653" y="379"/>
                  </a:cubicBezTo>
                  <a:cubicBezTo>
                    <a:pt x="656" y="380"/>
                    <a:pt x="660" y="381"/>
                    <a:pt x="663" y="382"/>
                  </a:cubicBezTo>
                  <a:cubicBezTo>
                    <a:pt x="664" y="382"/>
                    <a:pt x="664" y="382"/>
                    <a:pt x="664" y="382"/>
                  </a:cubicBezTo>
                  <a:cubicBezTo>
                    <a:pt x="668" y="382"/>
                    <a:pt x="671" y="383"/>
                    <a:pt x="674" y="384"/>
                  </a:cubicBezTo>
                  <a:cubicBezTo>
                    <a:pt x="675" y="384"/>
                    <a:pt x="675" y="384"/>
                    <a:pt x="675" y="384"/>
                  </a:cubicBezTo>
                  <a:cubicBezTo>
                    <a:pt x="676" y="384"/>
                    <a:pt x="676" y="384"/>
                    <a:pt x="676" y="384"/>
                  </a:cubicBezTo>
                  <a:cubicBezTo>
                    <a:pt x="684" y="386"/>
                    <a:pt x="691" y="387"/>
                    <a:pt x="698" y="389"/>
                  </a:cubicBezTo>
                  <a:cubicBezTo>
                    <a:pt x="699" y="389"/>
                    <a:pt x="699" y="389"/>
                    <a:pt x="700" y="389"/>
                  </a:cubicBezTo>
                  <a:cubicBezTo>
                    <a:pt x="707" y="390"/>
                    <a:pt x="714" y="391"/>
                    <a:pt x="722" y="393"/>
                  </a:cubicBezTo>
                  <a:cubicBezTo>
                    <a:pt x="722" y="393"/>
                    <a:pt x="722" y="393"/>
                    <a:pt x="722" y="393"/>
                  </a:cubicBezTo>
                  <a:cubicBezTo>
                    <a:pt x="722" y="393"/>
                    <a:pt x="722" y="393"/>
                    <a:pt x="722" y="393"/>
                  </a:cubicBezTo>
                  <a:cubicBezTo>
                    <a:pt x="730" y="394"/>
                    <a:pt x="738" y="395"/>
                    <a:pt x="745" y="396"/>
                  </a:cubicBezTo>
                  <a:cubicBezTo>
                    <a:pt x="753" y="396"/>
                    <a:pt x="760" y="397"/>
                    <a:pt x="767" y="398"/>
                  </a:cubicBezTo>
                  <a:cubicBezTo>
                    <a:pt x="768" y="398"/>
                    <a:pt x="768" y="398"/>
                    <a:pt x="769" y="398"/>
                  </a:cubicBezTo>
                  <a:cubicBezTo>
                    <a:pt x="770" y="398"/>
                    <a:pt x="772" y="398"/>
                    <a:pt x="773" y="398"/>
                  </a:cubicBezTo>
                  <a:cubicBezTo>
                    <a:pt x="779" y="399"/>
                    <a:pt x="784" y="399"/>
                    <a:pt x="790" y="399"/>
                  </a:cubicBezTo>
                  <a:cubicBezTo>
                    <a:pt x="792" y="400"/>
                    <a:pt x="794" y="400"/>
                    <a:pt x="796" y="400"/>
                  </a:cubicBezTo>
                  <a:cubicBezTo>
                    <a:pt x="803" y="400"/>
                    <a:pt x="809" y="400"/>
                    <a:pt x="815" y="400"/>
                  </a:cubicBezTo>
                  <a:cubicBezTo>
                    <a:pt x="816" y="400"/>
                    <a:pt x="816" y="401"/>
                    <a:pt x="817" y="401"/>
                  </a:cubicBezTo>
                  <a:cubicBezTo>
                    <a:pt x="817" y="401"/>
                    <a:pt x="817" y="401"/>
                    <a:pt x="818" y="401"/>
                  </a:cubicBezTo>
                  <a:cubicBezTo>
                    <a:pt x="818" y="401"/>
                    <a:pt x="819" y="401"/>
                    <a:pt x="819" y="401"/>
                  </a:cubicBezTo>
                  <a:cubicBezTo>
                    <a:pt x="824" y="401"/>
                    <a:pt x="829" y="401"/>
                    <a:pt x="833" y="401"/>
                  </a:cubicBezTo>
                  <a:cubicBezTo>
                    <a:pt x="834" y="401"/>
                    <a:pt x="836" y="401"/>
                    <a:pt x="837" y="401"/>
                  </a:cubicBezTo>
                  <a:cubicBezTo>
                    <a:pt x="841" y="401"/>
                    <a:pt x="845" y="401"/>
                    <a:pt x="849" y="401"/>
                  </a:cubicBezTo>
                  <a:cubicBezTo>
                    <a:pt x="850" y="401"/>
                    <a:pt x="851" y="400"/>
                    <a:pt x="852" y="400"/>
                  </a:cubicBezTo>
                  <a:cubicBezTo>
                    <a:pt x="857" y="400"/>
                    <a:pt x="861" y="400"/>
                    <a:pt x="865" y="400"/>
                  </a:cubicBezTo>
                  <a:cubicBezTo>
                    <a:pt x="866" y="400"/>
                    <a:pt x="866" y="400"/>
                    <a:pt x="867" y="400"/>
                  </a:cubicBezTo>
                  <a:cubicBezTo>
                    <a:pt x="868" y="400"/>
                    <a:pt x="869" y="400"/>
                    <a:pt x="871" y="400"/>
                  </a:cubicBezTo>
                  <a:cubicBezTo>
                    <a:pt x="874" y="400"/>
                    <a:pt x="878" y="399"/>
                    <a:pt x="881" y="399"/>
                  </a:cubicBezTo>
                  <a:cubicBezTo>
                    <a:pt x="883" y="399"/>
                    <a:pt x="884" y="399"/>
                    <a:pt x="886" y="399"/>
                  </a:cubicBezTo>
                  <a:cubicBezTo>
                    <a:pt x="889" y="399"/>
                    <a:pt x="892" y="398"/>
                    <a:pt x="896" y="398"/>
                  </a:cubicBezTo>
                  <a:cubicBezTo>
                    <a:pt x="897" y="398"/>
                    <a:pt x="899" y="398"/>
                    <a:pt x="900" y="398"/>
                  </a:cubicBezTo>
                  <a:cubicBezTo>
                    <a:pt x="904" y="397"/>
                    <a:pt x="908" y="397"/>
                    <a:pt x="912" y="397"/>
                  </a:cubicBezTo>
                  <a:cubicBezTo>
                    <a:pt x="912" y="396"/>
                    <a:pt x="913" y="396"/>
                    <a:pt x="914" y="396"/>
                  </a:cubicBezTo>
                  <a:cubicBezTo>
                    <a:pt x="914" y="396"/>
                    <a:pt x="914" y="396"/>
                    <a:pt x="914" y="396"/>
                  </a:cubicBezTo>
                  <a:cubicBezTo>
                    <a:pt x="918" y="396"/>
                    <a:pt x="923" y="395"/>
                    <a:pt x="927" y="395"/>
                  </a:cubicBezTo>
                  <a:cubicBezTo>
                    <a:pt x="928" y="395"/>
                    <a:pt x="930" y="394"/>
                    <a:pt x="931" y="394"/>
                  </a:cubicBezTo>
                  <a:cubicBezTo>
                    <a:pt x="934" y="394"/>
                    <a:pt x="937" y="393"/>
                    <a:pt x="940" y="393"/>
                  </a:cubicBezTo>
                  <a:cubicBezTo>
                    <a:pt x="942" y="393"/>
                    <a:pt x="944" y="392"/>
                    <a:pt x="945" y="392"/>
                  </a:cubicBezTo>
                  <a:cubicBezTo>
                    <a:pt x="948" y="392"/>
                    <a:pt x="950" y="391"/>
                    <a:pt x="953" y="391"/>
                  </a:cubicBezTo>
                  <a:cubicBezTo>
                    <a:pt x="955" y="391"/>
                    <a:pt x="956" y="390"/>
                    <a:pt x="958" y="390"/>
                  </a:cubicBezTo>
                  <a:cubicBezTo>
                    <a:pt x="960" y="390"/>
                    <a:pt x="962" y="389"/>
                    <a:pt x="963" y="389"/>
                  </a:cubicBezTo>
                  <a:cubicBezTo>
                    <a:pt x="964" y="389"/>
                    <a:pt x="964" y="389"/>
                    <a:pt x="965" y="389"/>
                  </a:cubicBezTo>
                  <a:cubicBezTo>
                    <a:pt x="968" y="388"/>
                    <a:pt x="970" y="388"/>
                    <a:pt x="973" y="387"/>
                  </a:cubicBezTo>
                  <a:cubicBezTo>
                    <a:pt x="975" y="387"/>
                    <a:pt x="976" y="387"/>
                    <a:pt x="978" y="386"/>
                  </a:cubicBezTo>
                  <a:cubicBezTo>
                    <a:pt x="981" y="386"/>
                    <a:pt x="984" y="385"/>
                    <a:pt x="987" y="384"/>
                  </a:cubicBezTo>
                  <a:cubicBezTo>
                    <a:pt x="988" y="384"/>
                    <a:pt x="989" y="384"/>
                    <a:pt x="990" y="384"/>
                  </a:cubicBezTo>
                  <a:cubicBezTo>
                    <a:pt x="994" y="383"/>
                    <a:pt x="998" y="382"/>
                    <a:pt x="1002" y="381"/>
                  </a:cubicBezTo>
                  <a:cubicBezTo>
                    <a:pt x="1003" y="381"/>
                    <a:pt x="1003" y="381"/>
                    <a:pt x="1004" y="380"/>
                  </a:cubicBezTo>
                  <a:cubicBezTo>
                    <a:pt x="1007" y="380"/>
                    <a:pt x="1010" y="379"/>
                    <a:pt x="1013" y="378"/>
                  </a:cubicBezTo>
                  <a:cubicBezTo>
                    <a:pt x="1013" y="378"/>
                    <a:pt x="1013" y="378"/>
                    <a:pt x="1013" y="378"/>
                  </a:cubicBezTo>
                  <a:cubicBezTo>
                    <a:pt x="1016" y="377"/>
                    <a:pt x="1018" y="377"/>
                    <a:pt x="1021" y="376"/>
                  </a:cubicBezTo>
                  <a:cubicBezTo>
                    <a:pt x="1022" y="376"/>
                    <a:pt x="1022" y="376"/>
                    <a:pt x="1023" y="375"/>
                  </a:cubicBezTo>
                  <a:cubicBezTo>
                    <a:pt x="1025" y="375"/>
                    <a:pt x="1027" y="374"/>
                    <a:pt x="1029" y="373"/>
                  </a:cubicBezTo>
                  <a:cubicBezTo>
                    <a:pt x="1030" y="373"/>
                    <a:pt x="1031" y="373"/>
                    <a:pt x="1032" y="373"/>
                  </a:cubicBezTo>
                  <a:cubicBezTo>
                    <a:pt x="1034" y="372"/>
                    <a:pt x="1036" y="371"/>
                    <a:pt x="1038" y="371"/>
                  </a:cubicBezTo>
                  <a:cubicBezTo>
                    <a:pt x="1039" y="371"/>
                    <a:pt x="1039" y="371"/>
                    <a:pt x="1039" y="370"/>
                  </a:cubicBezTo>
                  <a:cubicBezTo>
                    <a:pt x="1042" y="370"/>
                    <a:pt x="1044" y="369"/>
                    <a:pt x="1046" y="368"/>
                  </a:cubicBezTo>
                  <a:cubicBezTo>
                    <a:pt x="1047" y="368"/>
                    <a:pt x="1048" y="368"/>
                    <a:pt x="1048" y="368"/>
                  </a:cubicBezTo>
                  <a:cubicBezTo>
                    <a:pt x="1050" y="367"/>
                    <a:pt x="1052" y="366"/>
                    <a:pt x="1053" y="366"/>
                  </a:cubicBezTo>
                  <a:cubicBezTo>
                    <a:pt x="1054" y="366"/>
                    <a:pt x="1054" y="365"/>
                    <a:pt x="1055" y="365"/>
                  </a:cubicBezTo>
                  <a:cubicBezTo>
                    <a:pt x="1057" y="365"/>
                    <a:pt x="1059" y="364"/>
                    <a:pt x="1061" y="363"/>
                  </a:cubicBezTo>
                  <a:cubicBezTo>
                    <a:pt x="1062" y="363"/>
                    <a:pt x="1062" y="363"/>
                    <a:pt x="1063" y="362"/>
                  </a:cubicBezTo>
                  <a:cubicBezTo>
                    <a:pt x="1066" y="361"/>
                    <a:pt x="1069" y="360"/>
                    <a:pt x="1071" y="359"/>
                  </a:cubicBezTo>
                  <a:cubicBezTo>
                    <a:pt x="1072" y="359"/>
                    <a:pt x="1072" y="359"/>
                    <a:pt x="1072" y="359"/>
                  </a:cubicBezTo>
                  <a:cubicBezTo>
                    <a:pt x="1073" y="359"/>
                    <a:pt x="1073" y="358"/>
                    <a:pt x="1074" y="358"/>
                  </a:cubicBezTo>
                  <a:cubicBezTo>
                    <a:pt x="1083" y="355"/>
                    <a:pt x="1088" y="352"/>
                    <a:pt x="1089" y="352"/>
                  </a:cubicBezTo>
                  <a:cubicBezTo>
                    <a:pt x="1140" y="297"/>
                    <a:pt x="1140" y="297"/>
                    <a:pt x="1140" y="297"/>
                  </a:cubicBezTo>
                  <a:cubicBezTo>
                    <a:pt x="1140" y="297"/>
                    <a:pt x="1140" y="298"/>
                    <a:pt x="1139" y="298"/>
                  </a:cubicBezTo>
                  <a:cubicBezTo>
                    <a:pt x="1138" y="298"/>
                    <a:pt x="1137" y="299"/>
                    <a:pt x="1136" y="299"/>
                  </a:cubicBezTo>
                  <a:close/>
                </a:path>
              </a:pathLst>
            </a:custGeom>
            <a:solidFill>
              <a:srgbClr val="FFAE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53" name="Freeform 8">
              <a:extLst>
                <a:ext uri="{FF2B5EF4-FFF2-40B4-BE49-F238E27FC236}">
                  <a16:creationId xmlns:a16="http://schemas.microsoft.com/office/drawing/2014/main" id="{0D2E80CA-7904-41D1-8CE5-529D69EB7772}"/>
                </a:ext>
              </a:extLst>
            </p:cNvPr>
            <p:cNvSpPr>
              <a:spLocks/>
            </p:cNvSpPr>
            <p:nvPr/>
          </p:nvSpPr>
          <p:spPr bwMode="auto">
            <a:xfrm>
              <a:off x="3724" y="1445"/>
              <a:ext cx="978" cy="1098"/>
            </a:xfrm>
            <a:custGeom>
              <a:avLst/>
              <a:gdLst>
                <a:gd name="T0" fmla="*/ 51 w 598"/>
                <a:gd name="T1" fmla="*/ 0 h 671"/>
                <a:gd name="T2" fmla="*/ 0 w 598"/>
                <a:gd name="T3" fmla="*/ 54 h 671"/>
                <a:gd name="T4" fmla="*/ 356 w 598"/>
                <a:gd name="T5" fmla="*/ 459 h 671"/>
                <a:gd name="T6" fmla="*/ 378 w 598"/>
                <a:gd name="T7" fmla="*/ 484 h 671"/>
                <a:gd name="T8" fmla="*/ 400 w 598"/>
                <a:gd name="T9" fmla="*/ 509 h 671"/>
                <a:gd name="T10" fmla="*/ 421 w 598"/>
                <a:gd name="T11" fmla="*/ 532 h 671"/>
                <a:gd name="T12" fmla="*/ 431 w 598"/>
                <a:gd name="T13" fmla="*/ 543 h 671"/>
                <a:gd name="T14" fmla="*/ 450 w 598"/>
                <a:gd name="T15" fmla="*/ 565 h 671"/>
                <a:gd name="T16" fmla="*/ 468 w 598"/>
                <a:gd name="T17" fmla="*/ 586 h 671"/>
                <a:gd name="T18" fmla="*/ 485 w 598"/>
                <a:gd name="T19" fmla="*/ 604 h 671"/>
                <a:gd name="T20" fmla="*/ 493 w 598"/>
                <a:gd name="T21" fmla="*/ 613 h 671"/>
                <a:gd name="T22" fmla="*/ 545 w 598"/>
                <a:gd name="T23" fmla="*/ 671 h 671"/>
                <a:gd name="T24" fmla="*/ 545 w 598"/>
                <a:gd name="T25" fmla="*/ 671 h 671"/>
                <a:gd name="T26" fmla="*/ 547 w 598"/>
                <a:gd name="T27" fmla="*/ 668 h 671"/>
                <a:gd name="T28" fmla="*/ 598 w 598"/>
                <a:gd name="T29" fmla="*/ 614 h 671"/>
                <a:gd name="T30" fmla="*/ 596 w 598"/>
                <a:gd name="T31" fmla="*/ 616 h 671"/>
                <a:gd name="T32" fmla="*/ 51 w 598"/>
                <a:gd name="T33" fmla="*/ 0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98" h="671">
                  <a:moveTo>
                    <a:pt x="51" y="0"/>
                  </a:moveTo>
                  <a:cubicBezTo>
                    <a:pt x="0" y="54"/>
                    <a:pt x="0" y="54"/>
                    <a:pt x="0" y="54"/>
                  </a:cubicBezTo>
                  <a:cubicBezTo>
                    <a:pt x="15" y="71"/>
                    <a:pt x="203" y="286"/>
                    <a:pt x="356" y="459"/>
                  </a:cubicBezTo>
                  <a:cubicBezTo>
                    <a:pt x="364" y="468"/>
                    <a:pt x="371" y="476"/>
                    <a:pt x="378" y="484"/>
                  </a:cubicBezTo>
                  <a:cubicBezTo>
                    <a:pt x="386" y="493"/>
                    <a:pt x="393" y="501"/>
                    <a:pt x="400" y="509"/>
                  </a:cubicBezTo>
                  <a:cubicBezTo>
                    <a:pt x="407" y="517"/>
                    <a:pt x="414" y="525"/>
                    <a:pt x="421" y="532"/>
                  </a:cubicBezTo>
                  <a:cubicBezTo>
                    <a:pt x="424" y="536"/>
                    <a:pt x="427" y="540"/>
                    <a:pt x="431" y="543"/>
                  </a:cubicBezTo>
                  <a:cubicBezTo>
                    <a:pt x="437" y="551"/>
                    <a:pt x="444" y="558"/>
                    <a:pt x="450" y="565"/>
                  </a:cubicBezTo>
                  <a:cubicBezTo>
                    <a:pt x="456" y="572"/>
                    <a:pt x="462" y="579"/>
                    <a:pt x="468" y="586"/>
                  </a:cubicBezTo>
                  <a:cubicBezTo>
                    <a:pt x="474" y="592"/>
                    <a:pt x="480" y="598"/>
                    <a:pt x="485" y="604"/>
                  </a:cubicBezTo>
                  <a:cubicBezTo>
                    <a:pt x="488" y="607"/>
                    <a:pt x="490" y="610"/>
                    <a:pt x="493" y="613"/>
                  </a:cubicBezTo>
                  <a:cubicBezTo>
                    <a:pt x="516" y="639"/>
                    <a:pt x="534" y="659"/>
                    <a:pt x="545" y="671"/>
                  </a:cubicBezTo>
                  <a:cubicBezTo>
                    <a:pt x="545" y="671"/>
                    <a:pt x="545" y="671"/>
                    <a:pt x="545" y="671"/>
                  </a:cubicBezTo>
                  <a:cubicBezTo>
                    <a:pt x="545" y="670"/>
                    <a:pt x="546" y="669"/>
                    <a:pt x="547" y="668"/>
                  </a:cubicBezTo>
                  <a:cubicBezTo>
                    <a:pt x="598" y="614"/>
                    <a:pt x="598" y="614"/>
                    <a:pt x="598" y="614"/>
                  </a:cubicBezTo>
                  <a:cubicBezTo>
                    <a:pt x="597" y="615"/>
                    <a:pt x="596" y="616"/>
                    <a:pt x="596" y="616"/>
                  </a:cubicBezTo>
                  <a:cubicBezTo>
                    <a:pt x="520" y="535"/>
                    <a:pt x="74" y="27"/>
                    <a:pt x="51" y="0"/>
                  </a:cubicBezTo>
                  <a:close/>
                </a:path>
              </a:pathLst>
            </a:custGeom>
            <a:solidFill>
              <a:srgbClr val="FFAE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54" name="Freeform 9">
              <a:extLst>
                <a:ext uri="{FF2B5EF4-FFF2-40B4-BE49-F238E27FC236}">
                  <a16:creationId xmlns:a16="http://schemas.microsoft.com/office/drawing/2014/main" id="{210166E7-67B0-4199-85F1-DC303CD81B20}"/>
                </a:ext>
              </a:extLst>
            </p:cNvPr>
            <p:cNvSpPr>
              <a:spLocks/>
            </p:cNvSpPr>
            <p:nvPr/>
          </p:nvSpPr>
          <p:spPr bwMode="auto">
            <a:xfrm>
              <a:off x="2687" y="888"/>
              <a:ext cx="1493" cy="744"/>
            </a:xfrm>
            <a:custGeom>
              <a:avLst/>
              <a:gdLst>
                <a:gd name="T0" fmla="*/ 1 w 913"/>
                <a:gd name="T1" fmla="*/ 454 h 455"/>
                <a:gd name="T2" fmla="*/ 2 w 913"/>
                <a:gd name="T3" fmla="*/ 454 h 455"/>
                <a:gd name="T4" fmla="*/ 4 w 913"/>
                <a:gd name="T5" fmla="*/ 452 h 455"/>
                <a:gd name="T6" fmla="*/ 11 w 913"/>
                <a:gd name="T7" fmla="*/ 448 h 455"/>
                <a:gd name="T8" fmla="*/ 17 w 913"/>
                <a:gd name="T9" fmla="*/ 443 h 455"/>
                <a:gd name="T10" fmla="*/ 27 w 913"/>
                <a:gd name="T11" fmla="*/ 435 h 455"/>
                <a:gd name="T12" fmla="*/ 38 w 913"/>
                <a:gd name="T13" fmla="*/ 426 h 455"/>
                <a:gd name="T14" fmla="*/ 54 w 913"/>
                <a:gd name="T15" fmla="*/ 414 h 455"/>
                <a:gd name="T16" fmla="*/ 72 w 913"/>
                <a:gd name="T17" fmla="*/ 399 h 455"/>
                <a:gd name="T18" fmla="*/ 95 w 913"/>
                <a:gd name="T19" fmla="*/ 381 h 455"/>
                <a:gd name="T20" fmla="*/ 122 w 913"/>
                <a:gd name="T21" fmla="*/ 359 h 455"/>
                <a:gd name="T22" fmla="*/ 154 w 913"/>
                <a:gd name="T23" fmla="*/ 333 h 455"/>
                <a:gd name="T24" fmla="*/ 191 w 913"/>
                <a:gd name="T25" fmla="*/ 303 h 455"/>
                <a:gd name="T26" fmla="*/ 233 w 913"/>
                <a:gd name="T27" fmla="*/ 269 h 455"/>
                <a:gd name="T28" fmla="*/ 281 w 913"/>
                <a:gd name="T29" fmla="*/ 229 h 455"/>
                <a:gd name="T30" fmla="*/ 335 w 913"/>
                <a:gd name="T31" fmla="*/ 185 h 455"/>
                <a:gd name="T32" fmla="*/ 397 w 913"/>
                <a:gd name="T33" fmla="*/ 134 h 455"/>
                <a:gd name="T34" fmla="*/ 455 w 913"/>
                <a:gd name="T35" fmla="*/ 86 h 455"/>
                <a:gd name="T36" fmla="*/ 490 w 913"/>
                <a:gd name="T37" fmla="*/ 92 h 455"/>
                <a:gd name="T38" fmla="*/ 543 w 913"/>
                <a:gd name="T39" fmla="*/ 97 h 455"/>
                <a:gd name="T40" fmla="*/ 582 w 913"/>
                <a:gd name="T41" fmla="*/ 97 h 455"/>
                <a:gd name="T42" fmla="*/ 614 w 913"/>
                <a:gd name="T43" fmla="*/ 95 h 455"/>
                <a:gd name="T44" fmla="*/ 645 w 913"/>
                <a:gd name="T45" fmla="*/ 90 h 455"/>
                <a:gd name="T46" fmla="*/ 670 w 913"/>
                <a:gd name="T47" fmla="*/ 84 h 455"/>
                <a:gd name="T48" fmla="*/ 688 w 913"/>
                <a:gd name="T49" fmla="*/ 78 h 455"/>
                <a:gd name="T50" fmla="*/ 708 w 913"/>
                <a:gd name="T51" fmla="*/ 68 h 455"/>
                <a:gd name="T52" fmla="*/ 721 w 913"/>
                <a:gd name="T53" fmla="*/ 60 h 455"/>
                <a:gd name="T54" fmla="*/ 728 w 913"/>
                <a:gd name="T55" fmla="*/ 54 h 455"/>
                <a:gd name="T56" fmla="*/ 777 w 913"/>
                <a:gd name="T57" fmla="*/ 2 h 455"/>
                <a:gd name="T58" fmla="*/ 765 w 913"/>
                <a:gd name="T59" fmla="*/ 11 h 455"/>
                <a:gd name="T60" fmla="*/ 744 w 913"/>
                <a:gd name="T61" fmla="*/ 21 h 455"/>
                <a:gd name="T62" fmla="*/ 725 w 913"/>
                <a:gd name="T63" fmla="*/ 28 h 455"/>
                <a:gd name="T64" fmla="*/ 696 w 913"/>
                <a:gd name="T65" fmla="*/ 36 h 455"/>
                <a:gd name="T66" fmla="*/ 654 w 913"/>
                <a:gd name="T67" fmla="*/ 42 h 455"/>
                <a:gd name="T68" fmla="*/ 610 w 913"/>
                <a:gd name="T69" fmla="*/ 43 h 455"/>
                <a:gd name="T70" fmla="*/ 565 w 913"/>
                <a:gd name="T71" fmla="*/ 40 h 455"/>
                <a:gd name="T72" fmla="*/ 506 w 913"/>
                <a:gd name="T73" fmla="*/ 32 h 455"/>
                <a:gd name="T74" fmla="*/ 430 w 913"/>
                <a:gd name="T75" fmla="*/ 95 h 455"/>
                <a:gd name="T76" fmla="*/ 372 w 913"/>
                <a:gd name="T77" fmla="*/ 142 h 455"/>
                <a:gd name="T78" fmla="*/ 318 w 913"/>
                <a:gd name="T79" fmla="*/ 187 h 455"/>
                <a:gd name="T80" fmla="*/ 272 w 913"/>
                <a:gd name="T81" fmla="*/ 225 h 455"/>
                <a:gd name="T82" fmla="*/ 231 w 913"/>
                <a:gd name="T83" fmla="*/ 258 h 455"/>
                <a:gd name="T84" fmla="*/ 196 w 913"/>
                <a:gd name="T85" fmla="*/ 287 h 455"/>
                <a:gd name="T86" fmla="*/ 165 w 913"/>
                <a:gd name="T87" fmla="*/ 311 h 455"/>
                <a:gd name="T88" fmla="*/ 140 w 913"/>
                <a:gd name="T89" fmla="*/ 332 h 455"/>
                <a:gd name="T90" fmla="*/ 118 w 913"/>
                <a:gd name="T91" fmla="*/ 350 h 455"/>
                <a:gd name="T92" fmla="*/ 100 w 913"/>
                <a:gd name="T93" fmla="*/ 363 h 455"/>
                <a:gd name="T94" fmla="*/ 86 w 913"/>
                <a:gd name="T95" fmla="*/ 375 h 455"/>
                <a:gd name="T96" fmla="*/ 75 w 913"/>
                <a:gd name="T97" fmla="*/ 383 h 455"/>
                <a:gd name="T98" fmla="*/ 66 w 913"/>
                <a:gd name="T99" fmla="*/ 390 h 455"/>
                <a:gd name="T100" fmla="*/ 60 w 913"/>
                <a:gd name="T101" fmla="*/ 394 h 455"/>
                <a:gd name="T102" fmla="*/ 56 w 913"/>
                <a:gd name="T103" fmla="*/ 398 h 455"/>
                <a:gd name="T104" fmla="*/ 53 w 913"/>
                <a:gd name="T105" fmla="*/ 400 h 455"/>
                <a:gd name="T106" fmla="*/ 52 w 913"/>
                <a:gd name="T107" fmla="*/ 400 h 455"/>
                <a:gd name="T108" fmla="*/ 51 w 913"/>
                <a:gd name="T109" fmla="*/ 401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13" h="455">
                  <a:moveTo>
                    <a:pt x="0" y="455"/>
                  </a:moveTo>
                  <a:cubicBezTo>
                    <a:pt x="0" y="455"/>
                    <a:pt x="0" y="455"/>
                    <a:pt x="0" y="455"/>
                  </a:cubicBezTo>
                  <a:cubicBezTo>
                    <a:pt x="1" y="455"/>
                    <a:pt x="1" y="455"/>
                    <a:pt x="1" y="455"/>
                  </a:cubicBezTo>
                  <a:cubicBezTo>
                    <a:pt x="1" y="455"/>
                    <a:pt x="1" y="455"/>
                    <a:pt x="1" y="455"/>
                  </a:cubicBezTo>
                  <a:cubicBezTo>
                    <a:pt x="1" y="455"/>
                    <a:pt x="1" y="455"/>
                    <a:pt x="1" y="455"/>
                  </a:cubicBezTo>
                  <a:cubicBezTo>
                    <a:pt x="1" y="455"/>
                    <a:pt x="1" y="455"/>
                    <a:pt x="1" y="455"/>
                  </a:cubicBezTo>
                  <a:cubicBezTo>
                    <a:pt x="1" y="455"/>
                    <a:pt x="1" y="454"/>
                    <a:pt x="1" y="454"/>
                  </a:cubicBezTo>
                  <a:cubicBezTo>
                    <a:pt x="1" y="454"/>
                    <a:pt x="1" y="454"/>
                    <a:pt x="1" y="454"/>
                  </a:cubicBezTo>
                  <a:cubicBezTo>
                    <a:pt x="1" y="454"/>
                    <a:pt x="1" y="454"/>
                    <a:pt x="1" y="454"/>
                  </a:cubicBezTo>
                  <a:cubicBezTo>
                    <a:pt x="1" y="454"/>
                    <a:pt x="1" y="454"/>
                    <a:pt x="1" y="454"/>
                  </a:cubicBezTo>
                  <a:cubicBezTo>
                    <a:pt x="1" y="454"/>
                    <a:pt x="1" y="454"/>
                    <a:pt x="1" y="454"/>
                  </a:cubicBezTo>
                  <a:cubicBezTo>
                    <a:pt x="2" y="454"/>
                    <a:pt x="2" y="454"/>
                    <a:pt x="2" y="454"/>
                  </a:cubicBezTo>
                  <a:cubicBezTo>
                    <a:pt x="2" y="454"/>
                    <a:pt x="2" y="454"/>
                    <a:pt x="2" y="454"/>
                  </a:cubicBezTo>
                  <a:cubicBezTo>
                    <a:pt x="2" y="454"/>
                    <a:pt x="2" y="454"/>
                    <a:pt x="2" y="454"/>
                  </a:cubicBezTo>
                  <a:cubicBezTo>
                    <a:pt x="2" y="454"/>
                    <a:pt x="2" y="454"/>
                    <a:pt x="2" y="453"/>
                  </a:cubicBezTo>
                  <a:cubicBezTo>
                    <a:pt x="2" y="453"/>
                    <a:pt x="3" y="453"/>
                    <a:pt x="3" y="453"/>
                  </a:cubicBezTo>
                  <a:cubicBezTo>
                    <a:pt x="3" y="453"/>
                    <a:pt x="3" y="453"/>
                    <a:pt x="3" y="453"/>
                  </a:cubicBezTo>
                  <a:cubicBezTo>
                    <a:pt x="3" y="453"/>
                    <a:pt x="3" y="453"/>
                    <a:pt x="3" y="453"/>
                  </a:cubicBezTo>
                  <a:cubicBezTo>
                    <a:pt x="3" y="453"/>
                    <a:pt x="3" y="453"/>
                    <a:pt x="4" y="453"/>
                  </a:cubicBezTo>
                  <a:cubicBezTo>
                    <a:pt x="4" y="452"/>
                    <a:pt x="4" y="452"/>
                    <a:pt x="4" y="452"/>
                  </a:cubicBezTo>
                  <a:cubicBezTo>
                    <a:pt x="4" y="452"/>
                    <a:pt x="4" y="452"/>
                    <a:pt x="4" y="452"/>
                  </a:cubicBezTo>
                  <a:cubicBezTo>
                    <a:pt x="5" y="452"/>
                    <a:pt x="5" y="452"/>
                    <a:pt x="5" y="452"/>
                  </a:cubicBezTo>
                  <a:cubicBezTo>
                    <a:pt x="6" y="451"/>
                    <a:pt x="6" y="451"/>
                    <a:pt x="7" y="450"/>
                  </a:cubicBezTo>
                  <a:cubicBezTo>
                    <a:pt x="7" y="450"/>
                    <a:pt x="8" y="450"/>
                    <a:pt x="8" y="450"/>
                  </a:cubicBezTo>
                  <a:cubicBezTo>
                    <a:pt x="8" y="450"/>
                    <a:pt x="8" y="449"/>
                    <a:pt x="8" y="449"/>
                  </a:cubicBezTo>
                  <a:cubicBezTo>
                    <a:pt x="8" y="449"/>
                    <a:pt x="9" y="449"/>
                    <a:pt x="9" y="449"/>
                  </a:cubicBezTo>
                  <a:cubicBezTo>
                    <a:pt x="9" y="449"/>
                    <a:pt x="9" y="448"/>
                    <a:pt x="9" y="448"/>
                  </a:cubicBezTo>
                  <a:cubicBezTo>
                    <a:pt x="10" y="448"/>
                    <a:pt x="10" y="448"/>
                    <a:pt x="11" y="448"/>
                  </a:cubicBezTo>
                  <a:cubicBezTo>
                    <a:pt x="11" y="447"/>
                    <a:pt x="11" y="447"/>
                    <a:pt x="11" y="447"/>
                  </a:cubicBezTo>
                  <a:cubicBezTo>
                    <a:pt x="12" y="447"/>
                    <a:pt x="12" y="446"/>
                    <a:pt x="12" y="446"/>
                  </a:cubicBezTo>
                  <a:cubicBezTo>
                    <a:pt x="13" y="446"/>
                    <a:pt x="13" y="446"/>
                    <a:pt x="13" y="446"/>
                  </a:cubicBezTo>
                  <a:cubicBezTo>
                    <a:pt x="14" y="445"/>
                    <a:pt x="14" y="445"/>
                    <a:pt x="14" y="445"/>
                  </a:cubicBezTo>
                  <a:cubicBezTo>
                    <a:pt x="14" y="445"/>
                    <a:pt x="15" y="444"/>
                    <a:pt x="15" y="444"/>
                  </a:cubicBezTo>
                  <a:cubicBezTo>
                    <a:pt x="15" y="444"/>
                    <a:pt x="16" y="444"/>
                    <a:pt x="16" y="443"/>
                  </a:cubicBezTo>
                  <a:cubicBezTo>
                    <a:pt x="17" y="443"/>
                    <a:pt x="17" y="443"/>
                    <a:pt x="17" y="443"/>
                  </a:cubicBezTo>
                  <a:cubicBezTo>
                    <a:pt x="18" y="442"/>
                    <a:pt x="18" y="442"/>
                    <a:pt x="19" y="442"/>
                  </a:cubicBezTo>
                  <a:cubicBezTo>
                    <a:pt x="19" y="441"/>
                    <a:pt x="19" y="441"/>
                    <a:pt x="20" y="441"/>
                  </a:cubicBezTo>
                  <a:cubicBezTo>
                    <a:pt x="20" y="440"/>
                    <a:pt x="21" y="440"/>
                    <a:pt x="21" y="440"/>
                  </a:cubicBezTo>
                  <a:cubicBezTo>
                    <a:pt x="21" y="439"/>
                    <a:pt x="22" y="439"/>
                    <a:pt x="22" y="439"/>
                  </a:cubicBezTo>
                  <a:cubicBezTo>
                    <a:pt x="23" y="438"/>
                    <a:pt x="23" y="438"/>
                    <a:pt x="24" y="438"/>
                  </a:cubicBezTo>
                  <a:cubicBezTo>
                    <a:pt x="24" y="437"/>
                    <a:pt x="25" y="437"/>
                    <a:pt x="25" y="436"/>
                  </a:cubicBezTo>
                  <a:cubicBezTo>
                    <a:pt x="26" y="436"/>
                    <a:pt x="26" y="436"/>
                    <a:pt x="27" y="435"/>
                  </a:cubicBezTo>
                  <a:cubicBezTo>
                    <a:pt x="27" y="435"/>
                    <a:pt x="28" y="435"/>
                    <a:pt x="28" y="434"/>
                  </a:cubicBezTo>
                  <a:cubicBezTo>
                    <a:pt x="29" y="434"/>
                    <a:pt x="29" y="433"/>
                    <a:pt x="30" y="433"/>
                  </a:cubicBezTo>
                  <a:cubicBezTo>
                    <a:pt x="30" y="433"/>
                    <a:pt x="31" y="432"/>
                    <a:pt x="31" y="432"/>
                  </a:cubicBezTo>
                  <a:cubicBezTo>
                    <a:pt x="32" y="431"/>
                    <a:pt x="32" y="431"/>
                    <a:pt x="33" y="430"/>
                  </a:cubicBezTo>
                  <a:cubicBezTo>
                    <a:pt x="34" y="430"/>
                    <a:pt x="34" y="429"/>
                    <a:pt x="35" y="429"/>
                  </a:cubicBezTo>
                  <a:cubicBezTo>
                    <a:pt x="35" y="429"/>
                    <a:pt x="36" y="428"/>
                    <a:pt x="37" y="427"/>
                  </a:cubicBezTo>
                  <a:cubicBezTo>
                    <a:pt x="37" y="427"/>
                    <a:pt x="38" y="427"/>
                    <a:pt x="38" y="426"/>
                  </a:cubicBezTo>
                  <a:cubicBezTo>
                    <a:pt x="39" y="426"/>
                    <a:pt x="40" y="425"/>
                    <a:pt x="41" y="424"/>
                  </a:cubicBezTo>
                  <a:cubicBezTo>
                    <a:pt x="41" y="424"/>
                    <a:pt x="42" y="423"/>
                    <a:pt x="42" y="423"/>
                  </a:cubicBezTo>
                  <a:cubicBezTo>
                    <a:pt x="43" y="422"/>
                    <a:pt x="44" y="422"/>
                    <a:pt x="45" y="421"/>
                  </a:cubicBezTo>
                  <a:cubicBezTo>
                    <a:pt x="45" y="421"/>
                    <a:pt x="46" y="420"/>
                    <a:pt x="47" y="420"/>
                  </a:cubicBezTo>
                  <a:cubicBezTo>
                    <a:pt x="47" y="419"/>
                    <a:pt x="48" y="418"/>
                    <a:pt x="49" y="418"/>
                  </a:cubicBezTo>
                  <a:cubicBezTo>
                    <a:pt x="50" y="417"/>
                    <a:pt x="50" y="417"/>
                    <a:pt x="51" y="416"/>
                  </a:cubicBezTo>
                  <a:cubicBezTo>
                    <a:pt x="52" y="415"/>
                    <a:pt x="53" y="415"/>
                    <a:pt x="54" y="414"/>
                  </a:cubicBezTo>
                  <a:cubicBezTo>
                    <a:pt x="55" y="413"/>
                    <a:pt x="55" y="413"/>
                    <a:pt x="56" y="412"/>
                  </a:cubicBezTo>
                  <a:cubicBezTo>
                    <a:pt x="57" y="411"/>
                    <a:pt x="58" y="411"/>
                    <a:pt x="59" y="410"/>
                  </a:cubicBezTo>
                  <a:cubicBezTo>
                    <a:pt x="60" y="409"/>
                    <a:pt x="60" y="409"/>
                    <a:pt x="61" y="408"/>
                  </a:cubicBezTo>
                  <a:cubicBezTo>
                    <a:pt x="62" y="407"/>
                    <a:pt x="63" y="407"/>
                    <a:pt x="64" y="406"/>
                  </a:cubicBezTo>
                  <a:cubicBezTo>
                    <a:pt x="65" y="405"/>
                    <a:pt x="66" y="405"/>
                    <a:pt x="66" y="404"/>
                  </a:cubicBezTo>
                  <a:cubicBezTo>
                    <a:pt x="67" y="403"/>
                    <a:pt x="69" y="402"/>
                    <a:pt x="70" y="401"/>
                  </a:cubicBezTo>
                  <a:cubicBezTo>
                    <a:pt x="71" y="401"/>
                    <a:pt x="71" y="400"/>
                    <a:pt x="72" y="399"/>
                  </a:cubicBezTo>
                  <a:cubicBezTo>
                    <a:pt x="73" y="398"/>
                    <a:pt x="74" y="397"/>
                    <a:pt x="76" y="397"/>
                  </a:cubicBezTo>
                  <a:cubicBezTo>
                    <a:pt x="76" y="396"/>
                    <a:pt x="77" y="395"/>
                    <a:pt x="78" y="394"/>
                  </a:cubicBezTo>
                  <a:cubicBezTo>
                    <a:pt x="80" y="393"/>
                    <a:pt x="81" y="393"/>
                    <a:pt x="82" y="392"/>
                  </a:cubicBezTo>
                  <a:cubicBezTo>
                    <a:pt x="83" y="391"/>
                    <a:pt x="84" y="390"/>
                    <a:pt x="85" y="389"/>
                  </a:cubicBezTo>
                  <a:cubicBezTo>
                    <a:pt x="86" y="388"/>
                    <a:pt x="87" y="387"/>
                    <a:pt x="88" y="386"/>
                  </a:cubicBezTo>
                  <a:cubicBezTo>
                    <a:pt x="89" y="385"/>
                    <a:pt x="91" y="385"/>
                    <a:pt x="92" y="384"/>
                  </a:cubicBezTo>
                  <a:cubicBezTo>
                    <a:pt x="93" y="383"/>
                    <a:pt x="94" y="382"/>
                    <a:pt x="95" y="381"/>
                  </a:cubicBezTo>
                  <a:cubicBezTo>
                    <a:pt x="96" y="380"/>
                    <a:pt x="98" y="379"/>
                    <a:pt x="99" y="378"/>
                  </a:cubicBezTo>
                  <a:cubicBezTo>
                    <a:pt x="100" y="377"/>
                    <a:pt x="101" y="376"/>
                    <a:pt x="102" y="375"/>
                  </a:cubicBezTo>
                  <a:cubicBezTo>
                    <a:pt x="104" y="374"/>
                    <a:pt x="105" y="373"/>
                    <a:pt x="107" y="372"/>
                  </a:cubicBezTo>
                  <a:cubicBezTo>
                    <a:pt x="108" y="371"/>
                    <a:pt x="109" y="370"/>
                    <a:pt x="110" y="369"/>
                  </a:cubicBezTo>
                  <a:cubicBezTo>
                    <a:pt x="111" y="368"/>
                    <a:pt x="113" y="367"/>
                    <a:pt x="114" y="366"/>
                  </a:cubicBezTo>
                  <a:cubicBezTo>
                    <a:pt x="115" y="365"/>
                    <a:pt x="117" y="363"/>
                    <a:pt x="118" y="362"/>
                  </a:cubicBezTo>
                  <a:cubicBezTo>
                    <a:pt x="119" y="361"/>
                    <a:pt x="121" y="360"/>
                    <a:pt x="122" y="359"/>
                  </a:cubicBezTo>
                  <a:cubicBezTo>
                    <a:pt x="124" y="358"/>
                    <a:pt x="125" y="357"/>
                    <a:pt x="127" y="355"/>
                  </a:cubicBezTo>
                  <a:cubicBezTo>
                    <a:pt x="128" y="354"/>
                    <a:pt x="129" y="353"/>
                    <a:pt x="131" y="352"/>
                  </a:cubicBezTo>
                  <a:cubicBezTo>
                    <a:pt x="132" y="351"/>
                    <a:pt x="134" y="350"/>
                    <a:pt x="136" y="348"/>
                  </a:cubicBezTo>
                  <a:cubicBezTo>
                    <a:pt x="137" y="347"/>
                    <a:pt x="138" y="346"/>
                    <a:pt x="139" y="345"/>
                  </a:cubicBezTo>
                  <a:cubicBezTo>
                    <a:pt x="141" y="344"/>
                    <a:pt x="143" y="342"/>
                    <a:pt x="145" y="341"/>
                  </a:cubicBezTo>
                  <a:cubicBezTo>
                    <a:pt x="146" y="340"/>
                    <a:pt x="148" y="338"/>
                    <a:pt x="149" y="337"/>
                  </a:cubicBezTo>
                  <a:cubicBezTo>
                    <a:pt x="151" y="336"/>
                    <a:pt x="152" y="335"/>
                    <a:pt x="154" y="333"/>
                  </a:cubicBezTo>
                  <a:cubicBezTo>
                    <a:pt x="156" y="332"/>
                    <a:pt x="157" y="331"/>
                    <a:pt x="159" y="329"/>
                  </a:cubicBezTo>
                  <a:cubicBezTo>
                    <a:pt x="161" y="328"/>
                    <a:pt x="163" y="326"/>
                    <a:pt x="164" y="325"/>
                  </a:cubicBezTo>
                  <a:cubicBezTo>
                    <a:pt x="166" y="324"/>
                    <a:pt x="167" y="322"/>
                    <a:pt x="169" y="321"/>
                  </a:cubicBezTo>
                  <a:cubicBezTo>
                    <a:pt x="171" y="320"/>
                    <a:pt x="173" y="318"/>
                    <a:pt x="175" y="316"/>
                  </a:cubicBezTo>
                  <a:cubicBezTo>
                    <a:pt x="177" y="315"/>
                    <a:pt x="178" y="314"/>
                    <a:pt x="179" y="313"/>
                  </a:cubicBezTo>
                  <a:cubicBezTo>
                    <a:pt x="181" y="311"/>
                    <a:pt x="184" y="309"/>
                    <a:pt x="186" y="307"/>
                  </a:cubicBezTo>
                  <a:cubicBezTo>
                    <a:pt x="187" y="306"/>
                    <a:pt x="189" y="305"/>
                    <a:pt x="191" y="303"/>
                  </a:cubicBezTo>
                  <a:cubicBezTo>
                    <a:pt x="193" y="302"/>
                    <a:pt x="195" y="300"/>
                    <a:pt x="197" y="298"/>
                  </a:cubicBezTo>
                  <a:cubicBezTo>
                    <a:pt x="199" y="297"/>
                    <a:pt x="200" y="296"/>
                    <a:pt x="202" y="294"/>
                  </a:cubicBezTo>
                  <a:cubicBezTo>
                    <a:pt x="204" y="292"/>
                    <a:pt x="207" y="290"/>
                    <a:pt x="209" y="289"/>
                  </a:cubicBezTo>
                  <a:cubicBezTo>
                    <a:pt x="211" y="287"/>
                    <a:pt x="212" y="286"/>
                    <a:pt x="214" y="284"/>
                  </a:cubicBezTo>
                  <a:cubicBezTo>
                    <a:pt x="216" y="282"/>
                    <a:pt x="219" y="281"/>
                    <a:pt x="221" y="279"/>
                  </a:cubicBezTo>
                  <a:cubicBezTo>
                    <a:pt x="223" y="277"/>
                    <a:pt x="225" y="276"/>
                    <a:pt x="227" y="274"/>
                  </a:cubicBezTo>
                  <a:cubicBezTo>
                    <a:pt x="229" y="272"/>
                    <a:pt x="231" y="270"/>
                    <a:pt x="233" y="269"/>
                  </a:cubicBezTo>
                  <a:cubicBezTo>
                    <a:pt x="235" y="267"/>
                    <a:pt x="238" y="265"/>
                    <a:pt x="240" y="263"/>
                  </a:cubicBezTo>
                  <a:cubicBezTo>
                    <a:pt x="242" y="261"/>
                    <a:pt x="244" y="260"/>
                    <a:pt x="246" y="258"/>
                  </a:cubicBezTo>
                  <a:cubicBezTo>
                    <a:pt x="248" y="256"/>
                    <a:pt x="251" y="254"/>
                    <a:pt x="253" y="253"/>
                  </a:cubicBezTo>
                  <a:cubicBezTo>
                    <a:pt x="255" y="250"/>
                    <a:pt x="258" y="248"/>
                    <a:pt x="261" y="246"/>
                  </a:cubicBezTo>
                  <a:cubicBezTo>
                    <a:pt x="263" y="244"/>
                    <a:pt x="265" y="243"/>
                    <a:pt x="267" y="241"/>
                  </a:cubicBezTo>
                  <a:cubicBezTo>
                    <a:pt x="269" y="239"/>
                    <a:pt x="272" y="237"/>
                    <a:pt x="274" y="235"/>
                  </a:cubicBezTo>
                  <a:cubicBezTo>
                    <a:pt x="277" y="233"/>
                    <a:pt x="279" y="231"/>
                    <a:pt x="281" y="229"/>
                  </a:cubicBezTo>
                  <a:cubicBezTo>
                    <a:pt x="284" y="227"/>
                    <a:pt x="287" y="225"/>
                    <a:pt x="290" y="222"/>
                  </a:cubicBezTo>
                  <a:cubicBezTo>
                    <a:pt x="292" y="221"/>
                    <a:pt x="294" y="219"/>
                    <a:pt x="296" y="217"/>
                  </a:cubicBezTo>
                  <a:cubicBezTo>
                    <a:pt x="299" y="215"/>
                    <a:pt x="302" y="212"/>
                    <a:pt x="305" y="210"/>
                  </a:cubicBezTo>
                  <a:cubicBezTo>
                    <a:pt x="307" y="208"/>
                    <a:pt x="309" y="206"/>
                    <a:pt x="312" y="204"/>
                  </a:cubicBezTo>
                  <a:cubicBezTo>
                    <a:pt x="315" y="202"/>
                    <a:pt x="318" y="199"/>
                    <a:pt x="321" y="197"/>
                  </a:cubicBezTo>
                  <a:cubicBezTo>
                    <a:pt x="323" y="195"/>
                    <a:pt x="325" y="193"/>
                    <a:pt x="328" y="191"/>
                  </a:cubicBezTo>
                  <a:cubicBezTo>
                    <a:pt x="330" y="189"/>
                    <a:pt x="333" y="187"/>
                    <a:pt x="335" y="185"/>
                  </a:cubicBezTo>
                  <a:cubicBezTo>
                    <a:pt x="338" y="182"/>
                    <a:pt x="341" y="180"/>
                    <a:pt x="345" y="177"/>
                  </a:cubicBezTo>
                  <a:cubicBezTo>
                    <a:pt x="347" y="176"/>
                    <a:pt x="349" y="174"/>
                    <a:pt x="351" y="172"/>
                  </a:cubicBezTo>
                  <a:cubicBezTo>
                    <a:pt x="354" y="169"/>
                    <a:pt x="358" y="166"/>
                    <a:pt x="361" y="164"/>
                  </a:cubicBezTo>
                  <a:cubicBezTo>
                    <a:pt x="364" y="161"/>
                    <a:pt x="367" y="159"/>
                    <a:pt x="370" y="156"/>
                  </a:cubicBezTo>
                  <a:cubicBezTo>
                    <a:pt x="373" y="154"/>
                    <a:pt x="376" y="151"/>
                    <a:pt x="379" y="149"/>
                  </a:cubicBezTo>
                  <a:cubicBezTo>
                    <a:pt x="382" y="146"/>
                    <a:pt x="385" y="144"/>
                    <a:pt x="389" y="141"/>
                  </a:cubicBezTo>
                  <a:cubicBezTo>
                    <a:pt x="391" y="139"/>
                    <a:pt x="394" y="136"/>
                    <a:pt x="397" y="134"/>
                  </a:cubicBezTo>
                  <a:cubicBezTo>
                    <a:pt x="400" y="131"/>
                    <a:pt x="404" y="128"/>
                    <a:pt x="408" y="125"/>
                  </a:cubicBezTo>
                  <a:cubicBezTo>
                    <a:pt x="411" y="123"/>
                    <a:pt x="413" y="121"/>
                    <a:pt x="416" y="119"/>
                  </a:cubicBezTo>
                  <a:cubicBezTo>
                    <a:pt x="419" y="116"/>
                    <a:pt x="422" y="113"/>
                    <a:pt x="426" y="110"/>
                  </a:cubicBezTo>
                  <a:cubicBezTo>
                    <a:pt x="429" y="108"/>
                    <a:pt x="432" y="105"/>
                    <a:pt x="435" y="103"/>
                  </a:cubicBezTo>
                  <a:cubicBezTo>
                    <a:pt x="439" y="99"/>
                    <a:pt x="443" y="96"/>
                    <a:pt x="448" y="92"/>
                  </a:cubicBezTo>
                  <a:cubicBezTo>
                    <a:pt x="450" y="90"/>
                    <a:pt x="452" y="88"/>
                    <a:pt x="455" y="86"/>
                  </a:cubicBezTo>
                  <a:cubicBezTo>
                    <a:pt x="455" y="86"/>
                    <a:pt x="455" y="86"/>
                    <a:pt x="455" y="86"/>
                  </a:cubicBezTo>
                  <a:cubicBezTo>
                    <a:pt x="455" y="86"/>
                    <a:pt x="455" y="86"/>
                    <a:pt x="455" y="86"/>
                  </a:cubicBezTo>
                  <a:cubicBezTo>
                    <a:pt x="459" y="87"/>
                    <a:pt x="463" y="88"/>
                    <a:pt x="467" y="88"/>
                  </a:cubicBezTo>
                  <a:cubicBezTo>
                    <a:pt x="468" y="89"/>
                    <a:pt x="470" y="89"/>
                    <a:pt x="471" y="89"/>
                  </a:cubicBezTo>
                  <a:cubicBezTo>
                    <a:pt x="474" y="90"/>
                    <a:pt x="476" y="90"/>
                    <a:pt x="479" y="90"/>
                  </a:cubicBezTo>
                  <a:cubicBezTo>
                    <a:pt x="479" y="90"/>
                    <a:pt x="479" y="90"/>
                    <a:pt x="479" y="90"/>
                  </a:cubicBezTo>
                  <a:cubicBezTo>
                    <a:pt x="482" y="91"/>
                    <a:pt x="484" y="91"/>
                    <a:pt x="486" y="91"/>
                  </a:cubicBezTo>
                  <a:cubicBezTo>
                    <a:pt x="487" y="92"/>
                    <a:pt x="489" y="92"/>
                    <a:pt x="490" y="92"/>
                  </a:cubicBezTo>
                  <a:cubicBezTo>
                    <a:pt x="493" y="92"/>
                    <a:pt x="497" y="93"/>
                    <a:pt x="501" y="93"/>
                  </a:cubicBezTo>
                  <a:cubicBezTo>
                    <a:pt x="505" y="94"/>
                    <a:pt x="510" y="94"/>
                    <a:pt x="514" y="95"/>
                  </a:cubicBezTo>
                  <a:cubicBezTo>
                    <a:pt x="515" y="95"/>
                    <a:pt x="516" y="95"/>
                    <a:pt x="517" y="95"/>
                  </a:cubicBezTo>
                  <a:cubicBezTo>
                    <a:pt x="518" y="95"/>
                    <a:pt x="519" y="95"/>
                    <a:pt x="520" y="95"/>
                  </a:cubicBezTo>
                  <a:cubicBezTo>
                    <a:pt x="523" y="95"/>
                    <a:pt x="527" y="96"/>
                    <a:pt x="530" y="96"/>
                  </a:cubicBezTo>
                  <a:cubicBezTo>
                    <a:pt x="531" y="96"/>
                    <a:pt x="531" y="96"/>
                    <a:pt x="531" y="96"/>
                  </a:cubicBezTo>
                  <a:cubicBezTo>
                    <a:pt x="535" y="96"/>
                    <a:pt x="539" y="97"/>
                    <a:pt x="543" y="97"/>
                  </a:cubicBezTo>
                  <a:cubicBezTo>
                    <a:pt x="544" y="97"/>
                    <a:pt x="545" y="97"/>
                    <a:pt x="545" y="97"/>
                  </a:cubicBezTo>
                  <a:cubicBezTo>
                    <a:pt x="549" y="97"/>
                    <a:pt x="552" y="97"/>
                    <a:pt x="556" y="97"/>
                  </a:cubicBezTo>
                  <a:cubicBezTo>
                    <a:pt x="556" y="97"/>
                    <a:pt x="557" y="97"/>
                    <a:pt x="557" y="97"/>
                  </a:cubicBezTo>
                  <a:cubicBezTo>
                    <a:pt x="558" y="97"/>
                    <a:pt x="558" y="97"/>
                    <a:pt x="559" y="97"/>
                  </a:cubicBezTo>
                  <a:cubicBezTo>
                    <a:pt x="563" y="97"/>
                    <a:pt x="566" y="97"/>
                    <a:pt x="569" y="97"/>
                  </a:cubicBezTo>
                  <a:cubicBezTo>
                    <a:pt x="570" y="97"/>
                    <a:pt x="571" y="97"/>
                    <a:pt x="571" y="97"/>
                  </a:cubicBezTo>
                  <a:cubicBezTo>
                    <a:pt x="575" y="97"/>
                    <a:pt x="578" y="97"/>
                    <a:pt x="582" y="97"/>
                  </a:cubicBezTo>
                  <a:cubicBezTo>
                    <a:pt x="582" y="97"/>
                    <a:pt x="583" y="97"/>
                    <a:pt x="584" y="97"/>
                  </a:cubicBezTo>
                  <a:cubicBezTo>
                    <a:pt x="585" y="97"/>
                    <a:pt x="586" y="97"/>
                    <a:pt x="587" y="97"/>
                  </a:cubicBezTo>
                  <a:cubicBezTo>
                    <a:pt x="588" y="97"/>
                    <a:pt x="589" y="97"/>
                    <a:pt x="590" y="97"/>
                  </a:cubicBezTo>
                  <a:cubicBezTo>
                    <a:pt x="593" y="97"/>
                    <a:pt x="596" y="96"/>
                    <a:pt x="598" y="96"/>
                  </a:cubicBezTo>
                  <a:cubicBezTo>
                    <a:pt x="600" y="96"/>
                    <a:pt x="601" y="96"/>
                    <a:pt x="603" y="96"/>
                  </a:cubicBezTo>
                  <a:cubicBezTo>
                    <a:pt x="606" y="96"/>
                    <a:pt x="609" y="95"/>
                    <a:pt x="612" y="95"/>
                  </a:cubicBezTo>
                  <a:cubicBezTo>
                    <a:pt x="612" y="95"/>
                    <a:pt x="613" y="95"/>
                    <a:pt x="614" y="95"/>
                  </a:cubicBezTo>
                  <a:cubicBezTo>
                    <a:pt x="614" y="95"/>
                    <a:pt x="615" y="95"/>
                    <a:pt x="615" y="95"/>
                  </a:cubicBezTo>
                  <a:cubicBezTo>
                    <a:pt x="619" y="94"/>
                    <a:pt x="623" y="94"/>
                    <a:pt x="627" y="93"/>
                  </a:cubicBezTo>
                  <a:cubicBezTo>
                    <a:pt x="627" y="93"/>
                    <a:pt x="628" y="93"/>
                    <a:pt x="629" y="93"/>
                  </a:cubicBezTo>
                  <a:cubicBezTo>
                    <a:pt x="632" y="92"/>
                    <a:pt x="635" y="92"/>
                    <a:pt x="637" y="91"/>
                  </a:cubicBezTo>
                  <a:cubicBezTo>
                    <a:pt x="638" y="91"/>
                    <a:pt x="638" y="91"/>
                    <a:pt x="639" y="91"/>
                  </a:cubicBezTo>
                  <a:cubicBezTo>
                    <a:pt x="641" y="91"/>
                    <a:pt x="642" y="91"/>
                    <a:pt x="644" y="90"/>
                  </a:cubicBezTo>
                  <a:cubicBezTo>
                    <a:pt x="644" y="90"/>
                    <a:pt x="644" y="90"/>
                    <a:pt x="645" y="90"/>
                  </a:cubicBezTo>
                  <a:cubicBezTo>
                    <a:pt x="647" y="90"/>
                    <a:pt x="650" y="89"/>
                    <a:pt x="652" y="88"/>
                  </a:cubicBezTo>
                  <a:cubicBezTo>
                    <a:pt x="653" y="88"/>
                    <a:pt x="653" y="88"/>
                    <a:pt x="654" y="88"/>
                  </a:cubicBezTo>
                  <a:cubicBezTo>
                    <a:pt x="656" y="88"/>
                    <a:pt x="658" y="87"/>
                    <a:pt x="660" y="86"/>
                  </a:cubicBezTo>
                  <a:cubicBezTo>
                    <a:pt x="660" y="86"/>
                    <a:pt x="661" y="86"/>
                    <a:pt x="661" y="86"/>
                  </a:cubicBezTo>
                  <a:cubicBezTo>
                    <a:pt x="661" y="86"/>
                    <a:pt x="661" y="86"/>
                    <a:pt x="661" y="86"/>
                  </a:cubicBezTo>
                  <a:cubicBezTo>
                    <a:pt x="663" y="86"/>
                    <a:pt x="666" y="85"/>
                    <a:pt x="668" y="84"/>
                  </a:cubicBezTo>
                  <a:cubicBezTo>
                    <a:pt x="668" y="84"/>
                    <a:pt x="669" y="84"/>
                    <a:pt x="670" y="84"/>
                  </a:cubicBezTo>
                  <a:cubicBezTo>
                    <a:pt x="671" y="83"/>
                    <a:pt x="673" y="83"/>
                    <a:pt x="674" y="82"/>
                  </a:cubicBezTo>
                  <a:cubicBezTo>
                    <a:pt x="675" y="82"/>
                    <a:pt x="675" y="82"/>
                    <a:pt x="676" y="82"/>
                  </a:cubicBezTo>
                  <a:cubicBezTo>
                    <a:pt x="678" y="81"/>
                    <a:pt x="679" y="81"/>
                    <a:pt x="681" y="80"/>
                  </a:cubicBezTo>
                  <a:cubicBezTo>
                    <a:pt x="681" y="80"/>
                    <a:pt x="682" y="80"/>
                    <a:pt x="682" y="80"/>
                  </a:cubicBezTo>
                  <a:cubicBezTo>
                    <a:pt x="682" y="80"/>
                    <a:pt x="682" y="80"/>
                    <a:pt x="682" y="80"/>
                  </a:cubicBezTo>
                  <a:cubicBezTo>
                    <a:pt x="683" y="79"/>
                    <a:pt x="684" y="79"/>
                    <a:pt x="686" y="78"/>
                  </a:cubicBezTo>
                  <a:cubicBezTo>
                    <a:pt x="686" y="78"/>
                    <a:pt x="687" y="78"/>
                    <a:pt x="688" y="78"/>
                  </a:cubicBezTo>
                  <a:cubicBezTo>
                    <a:pt x="689" y="77"/>
                    <a:pt x="690" y="77"/>
                    <a:pt x="691" y="76"/>
                  </a:cubicBezTo>
                  <a:cubicBezTo>
                    <a:pt x="692" y="76"/>
                    <a:pt x="693" y="76"/>
                    <a:pt x="693" y="75"/>
                  </a:cubicBezTo>
                  <a:cubicBezTo>
                    <a:pt x="695" y="75"/>
                    <a:pt x="696" y="74"/>
                    <a:pt x="697" y="73"/>
                  </a:cubicBezTo>
                  <a:cubicBezTo>
                    <a:pt x="698" y="73"/>
                    <a:pt x="698" y="73"/>
                    <a:pt x="698" y="73"/>
                  </a:cubicBezTo>
                  <a:cubicBezTo>
                    <a:pt x="700" y="72"/>
                    <a:pt x="701" y="72"/>
                    <a:pt x="703" y="71"/>
                  </a:cubicBezTo>
                  <a:cubicBezTo>
                    <a:pt x="703" y="71"/>
                    <a:pt x="703" y="71"/>
                    <a:pt x="703" y="71"/>
                  </a:cubicBezTo>
                  <a:cubicBezTo>
                    <a:pt x="705" y="70"/>
                    <a:pt x="706" y="69"/>
                    <a:pt x="708" y="68"/>
                  </a:cubicBezTo>
                  <a:cubicBezTo>
                    <a:pt x="708" y="68"/>
                    <a:pt x="709" y="68"/>
                    <a:pt x="709" y="67"/>
                  </a:cubicBezTo>
                  <a:cubicBezTo>
                    <a:pt x="711" y="67"/>
                    <a:pt x="712" y="66"/>
                    <a:pt x="713" y="65"/>
                  </a:cubicBezTo>
                  <a:cubicBezTo>
                    <a:pt x="713" y="65"/>
                    <a:pt x="713" y="65"/>
                    <a:pt x="714" y="65"/>
                  </a:cubicBezTo>
                  <a:cubicBezTo>
                    <a:pt x="715" y="64"/>
                    <a:pt x="716" y="63"/>
                    <a:pt x="718" y="62"/>
                  </a:cubicBezTo>
                  <a:cubicBezTo>
                    <a:pt x="718" y="62"/>
                    <a:pt x="718" y="62"/>
                    <a:pt x="718" y="62"/>
                  </a:cubicBezTo>
                  <a:cubicBezTo>
                    <a:pt x="719" y="61"/>
                    <a:pt x="720" y="61"/>
                    <a:pt x="721" y="60"/>
                  </a:cubicBezTo>
                  <a:cubicBezTo>
                    <a:pt x="721" y="60"/>
                    <a:pt x="721" y="60"/>
                    <a:pt x="721" y="60"/>
                  </a:cubicBezTo>
                  <a:cubicBezTo>
                    <a:pt x="722" y="59"/>
                    <a:pt x="723" y="59"/>
                    <a:pt x="723" y="58"/>
                  </a:cubicBezTo>
                  <a:cubicBezTo>
                    <a:pt x="724" y="58"/>
                    <a:pt x="724" y="58"/>
                    <a:pt x="724" y="58"/>
                  </a:cubicBezTo>
                  <a:cubicBezTo>
                    <a:pt x="725" y="57"/>
                    <a:pt x="725" y="57"/>
                    <a:pt x="726" y="56"/>
                  </a:cubicBezTo>
                  <a:cubicBezTo>
                    <a:pt x="726" y="56"/>
                    <a:pt x="726" y="56"/>
                    <a:pt x="726" y="56"/>
                  </a:cubicBezTo>
                  <a:cubicBezTo>
                    <a:pt x="726" y="56"/>
                    <a:pt x="727" y="55"/>
                    <a:pt x="727" y="55"/>
                  </a:cubicBezTo>
                  <a:cubicBezTo>
                    <a:pt x="727" y="55"/>
                    <a:pt x="727" y="55"/>
                    <a:pt x="727" y="55"/>
                  </a:cubicBezTo>
                  <a:cubicBezTo>
                    <a:pt x="728" y="55"/>
                    <a:pt x="728" y="55"/>
                    <a:pt x="728" y="54"/>
                  </a:cubicBezTo>
                  <a:cubicBezTo>
                    <a:pt x="862" y="197"/>
                    <a:pt x="862" y="197"/>
                    <a:pt x="862" y="197"/>
                  </a:cubicBezTo>
                  <a:cubicBezTo>
                    <a:pt x="913" y="143"/>
                    <a:pt x="913" y="143"/>
                    <a:pt x="913" y="143"/>
                  </a:cubicBezTo>
                  <a:cubicBezTo>
                    <a:pt x="779" y="0"/>
                    <a:pt x="779" y="0"/>
                    <a:pt x="779" y="0"/>
                  </a:cubicBezTo>
                  <a:cubicBezTo>
                    <a:pt x="779" y="0"/>
                    <a:pt x="779" y="1"/>
                    <a:pt x="778" y="1"/>
                  </a:cubicBezTo>
                  <a:cubicBezTo>
                    <a:pt x="778" y="1"/>
                    <a:pt x="778" y="1"/>
                    <a:pt x="778" y="1"/>
                  </a:cubicBezTo>
                  <a:cubicBezTo>
                    <a:pt x="778" y="1"/>
                    <a:pt x="777" y="2"/>
                    <a:pt x="777" y="2"/>
                  </a:cubicBezTo>
                  <a:cubicBezTo>
                    <a:pt x="777" y="2"/>
                    <a:pt x="777" y="2"/>
                    <a:pt x="777" y="2"/>
                  </a:cubicBezTo>
                  <a:cubicBezTo>
                    <a:pt x="776" y="3"/>
                    <a:pt x="776" y="3"/>
                    <a:pt x="775" y="4"/>
                  </a:cubicBezTo>
                  <a:cubicBezTo>
                    <a:pt x="775" y="4"/>
                    <a:pt x="775" y="4"/>
                    <a:pt x="775" y="4"/>
                  </a:cubicBezTo>
                  <a:cubicBezTo>
                    <a:pt x="774" y="4"/>
                    <a:pt x="773" y="5"/>
                    <a:pt x="773" y="5"/>
                  </a:cubicBezTo>
                  <a:cubicBezTo>
                    <a:pt x="772" y="6"/>
                    <a:pt x="772" y="6"/>
                    <a:pt x="772" y="6"/>
                  </a:cubicBezTo>
                  <a:cubicBezTo>
                    <a:pt x="771" y="7"/>
                    <a:pt x="770" y="7"/>
                    <a:pt x="769" y="8"/>
                  </a:cubicBezTo>
                  <a:cubicBezTo>
                    <a:pt x="769" y="8"/>
                    <a:pt x="769" y="8"/>
                    <a:pt x="769" y="8"/>
                  </a:cubicBezTo>
                  <a:cubicBezTo>
                    <a:pt x="767" y="9"/>
                    <a:pt x="766" y="10"/>
                    <a:pt x="765" y="11"/>
                  </a:cubicBezTo>
                  <a:cubicBezTo>
                    <a:pt x="765" y="11"/>
                    <a:pt x="764" y="11"/>
                    <a:pt x="764" y="11"/>
                  </a:cubicBezTo>
                  <a:cubicBezTo>
                    <a:pt x="763" y="12"/>
                    <a:pt x="762" y="12"/>
                    <a:pt x="760" y="13"/>
                  </a:cubicBezTo>
                  <a:cubicBezTo>
                    <a:pt x="760" y="13"/>
                    <a:pt x="760" y="14"/>
                    <a:pt x="759" y="14"/>
                  </a:cubicBezTo>
                  <a:cubicBezTo>
                    <a:pt x="757" y="15"/>
                    <a:pt x="756" y="16"/>
                    <a:pt x="754" y="17"/>
                  </a:cubicBezTo>
                  <a:cubicBezTo>
                    <a:pt x="752" y="17"/>
                    <a:pt x="751" y="18"/>
                    <a:pt x="749" y="19"/>
                  </a:cubicBezTo>
                  <a:cubicBezTo>
                    <a:pt x="749" y="19"/>
                    <a:pt x="749" y="19"/>
                    <a:pt x="748" y="19"/>
                  </a:cubicBezTo>
                  <a:cubicBezTo>
                    <a:pt x="747" y="20"/>
                    <a:pt x="746" y="20"/>
                    <a:pt x="744" y="21"/>
                  </a:cubicBezTo>
                  <a:cubicBezTo>
                    <a:pt x="744" y="21"/>
                    <a:pt x="743" y="22"/>
                    <a:pt x="742" y="22"/>
                  </a:cubicBezTo>
                  <a:cubicBezTo>
                    <a:pt x="741" y="22"/>
                    <a:pt x="740" y="23"/>
                    <a:pt x="739" y="23"/>
                  </a:cubicBezTo>
                  <a:cubicBezTo>
                    <a:pt x="738" y="24"/>
                    <a:pt x="737" y="24"/>
                    <a:pt x="737" y="24"/>
                  </a:cubicBezTo>
                  <a:cubicBezTo>
                    <a:pt x="735" y="25"/>
                    <a:pt x="734" y="25"/>
                    <a:pt x="733" y="26"/>
                  </a:cubicBezTo>
                  <a:cubicBezTo>
                    <a:pt x="733" y="26"/>
                    <a:pt x="732" y="26"/>
                    <a:pt x="732" y="26"/>
                  </a:cubicBezTo>
                  <a:cubicBezTo>
                    <a:pt x="730" y="27"/>
                    <a:pt x="729" y="27"/>
                    <a:pt x="727" y="28"/>
                  </a:cubicBezTo>
                  <a:cubicBezTo>
                    <a:pt x="727" y="28"/>
                    <a:pt x="726" y="28"/>
                    <a:pt x="725" y="28"/>
                  </a:cubicBezTo>
                  <a:cubicBezTo>
                    <a:pt x="724" y="29"/>
                    <a:pt x="722" y="29"/>
                    <a:pt x="721" y="30"/>
                  </a:cubicBezTo>
                  <a:cubicBezTo>
                    <a:pt x="720" y="30"/>
                    <a:pt x="719" y="30"/>
                    <a:pt x="719" y="30"/>
                  </a:cubicBezTo>
                  <a:cubicBezTo>
                    <a:pt x="717" y="31"/>
                    <a:pt x="714" y="31"/>
                    <a:pt x="712" y="32"/>
                  </a:cubicBezTo>
                  <a:cubicBezTo>
                    <a:pt x="712" y="32"/>
                    <a:pt x="712" y="32"/>
                    <a:pt x="711" y="32"/>
                  </a:cubicBezTo>
                  <a:cubicBezTo>
                    <a:pt x="709" y="33"/>
                    <a:pt x="707" y="33"/>
                    <a:pt x="705" y="34"/>
                  </a:cubicBezTo>
                  <a:cubicBezTo>
                    <a:pt x="704" y="34"/>
                    <a:pt x="704" y="34"/>
                    <a:pt x="703" y="34"/>
                  </a:cubicBezTo>
                  <a:cubicBezTo>
                    <a:pt x="701" y="35"/>
                    <a:pt x="698" y="35"/>
                    <a:pt x="696" y="36"/>
                  </a:cubicBezTo>
                  <a:cubicBezTo>
                    <a:pt x="695" y="36"/>
                    <a:pt x="695" y="36"/>
                    <a:pt x="695" y="36"/>
                  </a:cubicBezTo>
                  <a:cubicBezTo>
                    <a:pt x="693" y="36"/>
                    <a:pt x="691" y="37"/>
                    <a:pt x="688" y="37"/>
                  </a:cubicBezTo>
                  <a:cubicBezTo>
                    <a:pt x="686" y="38"/>
                    <a:pt x="683" y="38"/>
                    <a:pt x="680" y="39"/>
                  </a:cubicBezTo>
                  <a:cubicBezTo>
                    <a:pt x="679" y="39"/>
                    <a:pt x="678" y="39"/>
                    <a:pt x="678" y="39"/>
                  </a:cubicBezTo>
                  <a:cubicBezTo>
                    <a:pt x="674" y="40"/>
                    <a:pt x="670" y="40"/>
                    <a:pt x="666" y="41"/>
                  </a:cubicBezTo>
                  <a:cubicBezTo>
                    <a:pt x="665" y="41"/>
                    <a:pt x="664" y="41"/>
                    <a:pt x="663" y="41"/>
                  </a:cubicBezTo>
                  <a:cubicBezTo>
                    <a:pt x="660" y="41"/>
                    <a:pt x="657" y="41"/>
                    <a:pt x="654" y="42"/>
                  </a:cubicBezTo>
                  <a:cubicBezTo>
                    <a:pt x="652" y="42"/>
                    <a:pt x="651" y="42"/>
                    <a:pt x="649" y="42"/>
                  </a:cubicBezTo>
                  <a:cubicBezTo>
                    <a:pt x="647" y="42"/>
                    <a:pt x="644" y="42"/>
                    <a:pt x="641" y="43"/>
                  </a:cubicBezTo>
                  <a:cubicBezTo>
                    <a:pt x="639" y="43"/>
                    <a:pt x="637" y="43"/>
                    <a:pt x="635" y="43"/>
                  </a:cubicBezTo>
                  <a:cubicBezTo>
                    <a:pt x="634" y="43"/>
                    <a:pt x="634" y="43"/>
                    <a:pt x="633" y="43"/>
                  </a:cubicBezTo>
                  <a:cubicBezTo>
                    <a:pt x="629" y="43"/>
                    <a:pt x="626" y="43"/>
                    <a:pt x="622" y="43"/>
                  </a:cubicBezTo>
                  <a:cubicBezTo>
                    <a:pt x="622" y="43"/>
                    <a:pt x="621" y="43"/>
                    <a:pt x="621" y="43"/>
                  </a:cubicBezTo>
                  <a:cubicBezTo>
                    <a:pt x="617" y="43"/>
                    <a:pt x="614" y="43"/>
                    <a:pt x="610" y="43"/>
                  </a:cubicBezTo>
                  <a:cubicBezTo>
                    <a:pt x="610" y="43"/>
                    <a:pt x="609" y="43"/>
                    <a:pt x="608" y="43"/>
                  </a:cubicBezTo>
                  <a:cubicBezTo>
                    <a:pt x="604" y="43"/>
                    <a:pt x="600" y="43"/>
                    <a:pt x="596" y="43"/>
                  </a:cubicBezTo>
                  <a:cubicBezTo>
                    <a:pt x="596" y="43"/>
                    <a:pt x="595" y="43"/>
                    <a:pt x="594" y="42"/>
                  </a:cubicBezTo>
                  <a:cubicBezTo>
                    <a:pt x="590" y="42"/>
                    <a:pt x="586" y="42"/>
                    <a:pt x="583" y="42"/>
                  </a:cubicBezTo>
                  <a:cubicBezTo>
                    <a:pt x="582" y="42"/>
                    <a:pt x="582" y="42"/>
                    <a:pt x="581" y="42"/>
                  </a:cubicBezTo>
                  <a:cubicBezTo>
                    <a:pt x="577" y="41"/>
                    <a:pt x="573" y="41"/>
                    <a:pt x="568" y="41"/>
                  </a:cubicBezTo>
                  <a:cubicBezTo>
                    <a:pt x="567" y="41"/>
                    <a:pt x="566" y="41"/>
                    <a:pt x="565" y="40"/>
                  </a:cubicBezTo>
                  <a:cubicBezTo>
                    <a:pt x="561" y="40"/>
                    <a:pt x="556" y="40"/>
                    <a:pt x="552" y="39"/>
                  </a:cubicBezTo>
                  <a:cubicBezTo>
                    <a:pt x="548" y="39"/>
                    <a:pt x="545" y="38"/>
                    <a:pt x="541" y="38"/>
                  </a:cubicBezTo>
                  <a:cubicBezTo>
                    <a:pt x="540" y="38"/>
                    <a:pt x="538" y="37"/>
                    <a:pt x="537" y="37"/>
                  </a:cubicBezTo>
                  <a:cubicBezTo>
                    <a:pt x="535" y="37"/>
                    <a:pt x="532" y="37"/>
                    <a:pt x="530" y="36"/>
                  </a:cubicBezTo>
                  <a:cubicBezTo>
                    <a:pt x="527" y="36"/>
                    <a:pt x="525" y="35"/>
                    <a:pt x="522" y="35"/>
                  </a:cubicBezTo>
                  <a:cubicBezTo>
                    <a:pt x="521" y="35"/>
                    <a:pt x="519" y="35"/>
                    <a:pt x="518" y="34"/>
                  </a:cubicBezTo>
                  <a:cubicBezTo>
                    <a:pt x="514" y="34"/>
                    <a:pt x="510" y="33"/>
                    <a:pt x="506" y="32"/>
                  </a:cubicBezTo>
                  <a:cubicBezTo>
                    <a:pt x="499" y="38"/>
                    <a:pt x="492" y="43"/>
                    <a:pt x="486" y="49"/>
                  </a:cubicBezTo>
                  <a:cubicBezTo>
                    <a:pt x="484" y="50"/>
                    <a:pt x="482" y="52"/>
                    <a:pt x="480" y="53"/>
                  </a:cubicBezTo>
                  <a:cubicBezTo>
                    <a:pt x="476" y="57"/>
                    <a:pt x="471" y="61"/>
                    <a:pt x="467" y="65"/>
                  </a:cubicBezTo>
                  <a:cubicBezTo>
                    <a:pt x="465" y="66"/>
                    <a:pt x="463" y="68"/>
                    <a:pt x="460" y="70"/>
                  </a:cubicBezTo>
                  <a:cubicBezTo>
                    <a:pt x="456" y="73"/>
                    <a:pt x="452" y="77"/>
                    <a:pt x="448" y="80"/>
                  </a:cubicBezTo>
                  <a:cubicBezTo>
                    <a:pt x="445" y="82"/>
                    <a:pt x="443" y="84"/>
                    <a:pt x="441" y="85"/>
                  </a:cubicBezTo>
                  <a:cubicBezTo>
                    <a:pt x="437" y="89"/>
                    <a:pt x="434" y="92"/>
                    <a:pt x="430" y="95"/>
                  </a:cubicBezTo>
                  <a:cubicBezTo>
                    <a:pt x="428" y="97"/>
                    <a:pt x="425" y="98"/>
                    <a:pt x="423" y="100"/>
                  </a:cubicBezTo>
                  <a:cubicBezTo>
                    <a:pt x="419" y="103"/>
                    <a:pt x="415" y="107"/>
                    <a:pt x="412" y="110"/>
                  </a:cubicBezTo>
                  <a:cubicBezTo>
                    <a:pt x="410" y="111"/>
                    <a:pt x="409" y="112"/>
                    <a:pt x="408" y="113"/>
                  </a:cubicBezTo>
                  <a:cubicBezTo>
                    <a:pt x="404" y="116"/>
                    <a:pt x="399" y="120"/>
                    <a:pt x="395" y="124"/>
                  </a:cubicBezTo>
                  <a:cubicBezTo>
                    <a:pt x="393" y="125"/>
                    <a:pt x="391" y="127"/>
                    <a:pt x="390" y="128"/>
                  </a:cubicBezTo>
                  <a:cubicBezTo>
                    <a:pt x="386" y="131"/>
                    <a:pt x="382" y="134"/>
                    <a:pt x="379" y="137"/>
                  </a:cubicBezTo>
                  <a:cubicBezTo>
                    <a:pt x="377" y="139"/>
                    <a:pt x="375" y="140"/>
                    <a:pt x="372" y="142"/>
                  </a:cubicBezTo>
                  <a:cubicBezTo>
                    <a:pt x="369" y="145"/>
                    <a:pt x="366" y="148"/>
                    <a:pt x="362" y="150"/>
                  </a:cubicBezTo>
                  <a:cubicBezTo>
                    <a:pt x="361" y="152"/>
                    <a:pt x="359" y="153"/>
                    <a:pt x="358" y="154"/>
                  </a:cubicBezTo>
                  <a:cubicBezTo>
                    <a:pt x="354" y="157"/>
                    <a:pt x="350" y="160"/>
                    <a:pt x="347" y="163"/>
                  </a:cubicBezTo>
                  <a:cubicBezTo>
                    <a:pt x="345" y="165"/>
                    <a:pt x="343" y="166"/>
                    <a:pt x="341" y="168"/>
                  </a:cubicBezTo>
                  <a:cubicBezTo>
                    <a:pt x="338" y="170"/>
                    <a:pt x="335" y="173"/>
                    <a:pt x="332" y="175"/>
                  </a:cubicBezTo>
                  <a:cubicBezTo>
                    <a:pt x="330" y="177"/>
                    <a:pt x="328" y="178"/>
                    <a:pt x="326" y="180"/>
                  </a:cubicBezTo>
                  <a:cubicBezTo>
                    <a:pt x="323" y="182"/>
                    <a:pt x="320" y="185"/>
                    <a:pt x="318" y="187"/>
                  </a:cubicBezTo>
                  <a:cubicBezTo>
                    <a:pt x="316" y="189"/>
                    <a:pt x="314" y="190"/>
                    <a:pt x="312" y="192"/>
                  </a:cubicBezTo>
                  <a:cubicBezTo>
                    <a:pt x="310" y="194"/>
                    <a:pt x="307" y="196"/>
                    <a:pt x="304" y="198"/>
                  </a:cubicBezTo>
                  <a:cubicBezTo>
                    <a:pt x="302" y="200"/>
                    <a:pt x="300" y="202"/>
                    <a:pt x="297" y="204"/>
                  </a:cubicBezTo>
                  <a:cubicBezTo>
                    <a:pt x="295" y="206"/>
                    <a:pt x="293" y="207"/>
                    <a:pt x="291" y="209"/>
                  </a:cubicBezTo>
                  <a:cubicBezTo>
                    <a:pt x="289" y="211"/>
                    <a:pt x="287" y="213"/>
                    <a:pt x="284" y="214"/>
                  </a:cubicBezTo>
                  <a:cubicBezTo>
                    <a:pt x="282" y="216"/>
                    <a:pt x="280" y="218"/>
                    <a:pt x="278" y="220"/>
                  </a:cubicBezTo>
                  <a:cubicBezTo>
                    <a:pt x="276" y="221"/>
                    <a:pt x="274" y="223"/>
                    <a:pt x="272" y="225"/>
                  </a:cubicBezTo>
                  <a:cubicBezTo>
                    <a:pt x="270" y="226"/>
                    <a:pt x="267" y="228"/>
                    <a:pt x="265" y="230"/>
                  </a:cubicBezTo>
                  <a:cubicBezTo>
                    <a:pt x="263" y="231"/>
                    <a:pt x="262" y="233"/>
                    <a:pt x="260" y="234"/>
                  </a:cubicBezTo>
                  <a:cubicBezTo>
                    <a:pt x="258" y="236"/>
                    <a:pt x="256" y="238"/>
                    <a:pt x="253" y="240"/>
                  </a:cubicBezTo>
                  <a:cubicBezTo>
                    <a:pt x="251" y="241"/>
                    <a:pt x="250" y="243"/>
                    <a:pt x="248" y="244"/>
                  </a:cubicBezTo>
                  <a:cubicBezTo>
                    <a:pt x="246" y="246"/>
                    <a:pt x="244" y="247"/>
                    <a:pt x="242" y="249"/>
                  </a:cubicBezTo>
                  <a:cubicBezTo>
                    <a:pt x="240" y="250"/>
                    <a:pt x="238" y="252"/>
                    <a:pt x="236" y="254"/>
                  </a:cubicBezTo>
                  <a:cubicBezTo>
                    <a:pt x="234" y="255"/>
                    <a:pt x="232" y="257"/>
                    <a:pt x="231" y="258"/>
                  </a:cubicBezTo>
                  <a:cubicBezTo>
                    <a:pt x="229" y="260"/>
                    <a:pt x="228" y="261"/>
                    <a:pt x="226" y="262"/>
                  </a:cubicBezTo>
                  <a:cubicBezTo>
                    <a:pt x="224" y="264"/>
                    <a:pt x="222" y="265"/>
                    <a:pt x="220" y="267"/>
                  </a:cubicBezTo>
                  <a:cubicBezTo>
                    <a:pt x="219" y="268"/>
                    <a:pt x="217" y="269"/>
                    <a:pt x="215" y="271"/>
                  </a:cubicBezTo>
                  <a:cubicBezTo>
                    <a:pt x="213" y="272"/>
                    <a:pt x="212" y="274"/>
                    <a:pt x="210" y="275"/>
                  </a:cubicBezTo>
                  <a:cubicBezTo>
                    <a:pt x="208" y="276"/>
                    <a:pt x="207" y="278"/>
                    <a:pt x="206" y="279"/>
                  </a:cubicBezTo>
                  <a:cubicBezTo>
                    <a:pt x="204" y="280"/>
                    <a:pt x="202" y="282"/>
                    <a:pt x="200" y="283"/>
                  </a:cubicBezTo>
                  <a:cubicBezTo>
                    <a:pt x="199" y="284"/>
                    <a:pt x="197" y="286"/>
                    <a:pt x="196" y="287"/>
                  </a:cubicBezTo>
                  <a:cubicBezTo>
                    <a:pt x="194" y="288"/>
                    <a:pt x="192" y="289"/>
                    <a:pt x="191" y="291"/>
                  </a:cubicBezTo>
                  <a:cubicBezTo>
                    <a:pt x="189" y="292"/>
                    <a:pt x="188" y="293"/>
                    <a:pt x="187" y="294"/>
                  </a:cubicBezTo>
                  <a:cubicBezTo>
                    <a:pt x="185" y="295"/>
                    <a:pt x="183" y="297"/>
                    <a:pt x="182" y="298"/>
                  </a:cubicBezTo>
                  <a:cubicBezTo>
                    <a:pt x="180" y="299"/>
                    <a:pt x="179" y="300"/>
                    <a:pt x="178" y="301"/>
                  </a:cubicBezTo>
                  <a:cubicBezTo>
                    <a:pt x="176" y="302"/>
                    <a:pt x="175" y="304"/>
                    <a:pt x="173" y="305"/>
                  </a:cubicBezTo>
                  <a:cubicBezTo>
                    <a:pt x="172" y="306"/>
                    <a:pt x="170" y="307"/>
                    <a:pt x="169" y="308"/>
                  </a:cubicBezTo>
                  <a:cubicBezTo>
                    <a:pt x="168" y="309"/>
                    <a:pt x="166" y="310"/>
                    <a:pt x="165" y="311"/>
                  </a:cubicBezTo>
                  <a:cubicBezTo>
                    <a:pt x="164" y="312"/>
                    <a:pt x="163" y="314"/>
                    <a:pt x="161" y="315"/>
                  </a:cubicBezTo>
                  <a:cubicBezTo>
                    <a:pt x="160" y="316"/>
                    <a:pt x="159" y="317"/>
                    <a:pt x="157" y="318"/>
                  </a:cubicBezTo>
                  <a:cubicBezTo>
                    <a:pt x="156" y="319"/>
                    <a:pt x="155" y="320"/>
                    <a:pt x="154" y="321"/>
                  </a:cubicBezTo>
                  <a:cubicBezTo>
                    <a:pt x="152" y="322"/>
                    <a:pt x="151" y="323"/>
                    <a:pt x="150" y="324"/>
                  </a:cubicBezTo>
                  <a:cubicBezTo>
                    <a:pt x="149" y="325"/>
                    <a:pt x="148" y="326"/>
                    <a:pt x="146" y="327"/>
                  </a:cubicBezTo>
                  <a:cubicBezTo>
                    <a:pt x="145" y="328"/>
                    <a:pt x="144" y="329"/>
                    <a:pt x="142" y="330"/>
                  </a:cubicBezTo>
                  <a:cubicBezTo>
                    <a:pt x="142" y="330"/>
                    <a:pt x="141" y="331"/>
                    <a:pt x="140" y="332"/>
                  </a:cubicBezTo>
                  <a:cubicBezTo>
                    <a:pt x="138" y="333"/>
                    <a:pt x="137" y="334"/>
                    <a:pt x="136" y="335"/>
                  </a:cubicBezTo>
                  <a:cubicBezTo>
                    <a:pt x="135" y="336"/>
                    <a:pt x="134" y="337"/>
                    <a:pt x="133" y="337"/>
                  </a:cubicBezTo>
                  <a:cubicBezTo>
                    <a:pt x="132" y="338"/>
                    <a:pt x="131" y="339"/>
                    <a:pt x="129" y="340"/>
                  </a:cubicBezTo>
                  <a:cubicBezTo>
                    <a:pt x="128" y="341"/>
                    <a:pt x="128" y="342"/>
                    <a:pt x="127" y="342"/>
                  </a:cubicBezTo>
                  <a:cubicBezTo>
                    <a:pt x="126" y="343"/>
                    <a:pt x="125" y="344"/>
                    <a:pt x="123" y="345"/>
                  </a:cubicBezTo>
                  <a:cubicBezTo>
                    <a:pt x="123" y="346"/>
                    <a:pt x="122" y="346"/>
                    <a:pt x="121" y="347"/>
                  </a:cubicBezTo>
                  <a:cubicBezTo>
                    <a:pt x="120" y="348"/>
                    <a:pt x="119" y="349"/>
                    <a:pt x="118" y="350"/>
                  </a:cubicBezTo>
                  <a:cubicBezTo>
                    <a:pt x="117" y="350"/>
                    <a:pt x="116" y="351"/>
                    <a:pt x="115" y="352"/>
                  </a:cubicBezTo>
                  <a:cubicBezTo>
                    <a:pt x="114" y="352"/>
                    <a:pt x="113" y="353"/>
                    <a:pt x="112" y="354"/>
                  </a:cubicBezTo>
                  <a:cubicBezTo>
                    <a:pt x="111" y="355"/>
                    <a:pt x="111" y="355"/>
                    <a:pt x="110" y="356"/>
                  </a:cubicBezTo>
                  <a:cubicBezTo>
                    <a:pt x="109" y="357"/>
                    <a:pt x="108" y="357"/>
                    <a:pt x="107" y="358"/>
                  </a:cubicBezTo>
                  <a:cubicBezTo>
                    <a:pt x="106" y="359"/>
                    <a:pt x="106" y="359"/>
                    <a:pt x="105" y="360"/>
                  </a:cubicBezTo>
                  <a:cubicBezTo>
                    <a:pt x="104" y="361"/>
                    <a:pt x="103" y="361"/>
                    <a:pt x="102" y="362"/>
                  </a:cubicBezTo>
                  <a:cubicBezTo>
                    <a:pt x="101" y="363"/>
                    <a:pt x="101" y="363"/>
                    <a:pt x="100" y="363"/>
                  </a:cubicBezTo>
                  <a:cubicBezTo>
                    <a:pt x="99" y="364"/>
                    <a:pt x="98" y="365"/>
                    <a:pt x="98" y="366"/>
                  </a:cubicBezTo>
                  <a:cubicBezTo>
                    <a:pt x="97" y="366"/>
                    <a:pt x="96" y="367"/>
                    <a:pt x="96" y="367"/>
                  </a:cubicBezTo>
                  <a:cubicBezTo>
                    <a:pt x="95" y="368"/>
                    <a:pt x="94" y="368"/>
                    <a:pt x="94" y="369"/>
                  </a:cubicBezTo>
                  <a:cubicBezTo>
                    <a:pt x="93" y="369"/>
                    <a:pt x="92" y="370"/>
                    <a:pt x="92" y="370"/>
                  </a:cubicBezTo>
                  <a:cubicBezTo>
                    <a:pt x="91" y="371"/>
                    <a:pt x="90" y="371"/>
                    <a:pt x="89" y="372"/>
                  </a:cubicBezTo>
                  <a:cubicBezTo>
                    <a:pt x="89" y="372"/>
                    <a:pt x="88" y="373"/>
                    <a:pt x="88" y="373"/>
                  </a:cubicBezTo>
                  <a:cubicBezTo>
                    <a:pt x="87" y="374"/>
                    <a:pt x="86" y="374"/>
                    <a:pt x="86" y="375"/>
                  </a:cubicBezTo>
                  <a:cubicBezTo>
                    <a:pt x="85" y="375"/>
                    <a:pt x="85" y="376"/>
                    <a:pt x="84" y="376"/>
                  </a:cubicBezTo>
                  <a:cubicBezTo>
                    <a:pt x="83" y="377"/>
                    <a:pt x="83" y="377"/>
                    <a:pt x="82" y="378"/>
                  </a:cubicBezTo>
                  <a:cubicBezTo>
                    <a:pt x="82" y="378"/>
                    <a:pt x="81" y="378"/>
                    <a:pt x="81" y="379"/>
                  </a:cubicBezTo>
                  <a:cubicBezTo>
                    <a:pt x="80" y="379"/>
                    <a:pt x="80" y="380"/>
                    <a:pt x="79" y="380"/>
                  </a:cubicBezTo>
                  <a:cubicBezTo>
                    <a:pt x="79" y="380"/>
                    <a:pt x="78" y="381"/>
                    <a:pt x="78" y="381"/>
                  </a:cubicBezTo>
                  <a:cubicBezTo>
                    <a:pt x="77" y="382"/>
                    <a:pt x="77" y="382"/>
                    <a:pt x="76" y="382"/>
                  </a:cubicBezTo>
                  <a:cubicBezTo>
                    <a:pt x="76" y="383"/>
                    <a:pt x="75" y="383"/>
                    <a:pt x="75" y="383"/>
                  </a:cubicBezTo>
                  <a:cubicBezTo>
                    <a:pt x="74" y="384"/>
                    <a:pt x="74" y="384"/>
                    <a:pt x="73" y="385"/>
                  </a:cubicBezTo>
                  <a:cubicBezTo>
                    <a:pt x="73" y="385"/>
                    <a:pt x="72" y="385"/>
                    <a:pt x="72" y="385"/>
                  </a:cubicBezTo>
                  <a:cubicBezTo>
                    <a:pt x="72" y="386"/>
                    <a:pt x="71" y="386"/>
                    <a:pt x="71" y="386"/>
                  </a:cubicBezTo>
                  <a:cubicBezTo>
                    <a:pt x="70" y="387"/>
                    <a:pt x="70" y="387"/>
                    <a:pt x="70" y="387"/>
                  </a:cubicBezTo>
                  <a:cubicBezTo>
                    <a:pt x="69" y="388"/>
                    <a:pt x="69" y="388"/>
                    <a:pt x="68" y="388"/>
                  </a:cubicBezTo>
                  <a:cubicBezTo>
                    <a:pt x="68" y="389"/>
                    <a:pt x="68" y="389"/>
                    <a:pt x="67" y="389"/>
                  </a:cubicBezTo>
                  <a:cubicBezTo>
                    <a:pt x="67" y="389"/>
                    <a:pt x="66" y="390"/>
                    <a:pt x="66" y="390"/>
                  </a:cubicBezTo>
                  <a:cubicBezTo>
                    <a:pt x="66" y="390"/>
                    <a:pt x="66" y="390"/>
                    <a:pt x="65" y="391"/>
                  </a:cubicBezTo>
                  <a:cubicBezTo>
                    <a:pt x="65" y="391"/>
                    <a:pt x="65" y="391"/>
                    <a:pt x="64" y="391"/>
                  </a:cubicBezTo>
                  <a:cubicBezTo>
                    <a:pt x="64" y="392"/>
                    <a:pt x="64" y="392"/>
                    <a:pt x="63" y="392"/>
                  </a:cubicBezTo>
                  <a:cubicBezTo>
                    <a:pt x="63" y="392"/>
                    <a:pt x="63" y="393"/>
                    <a:pt x="63" y="393"/>
                  </a:cubicBezTo>
                  <a:cubicBezTo>
                    <a:pt x="62" y="393"/>
                    <a:pt x="62" y="393"/>
                    <a:pt x="62" y="393"/>
                  </a:cubicBezTo>
                  <a:cubicBezTo>
                    <a:pt x="61" y="394"/>
                    <a:pt x="61" y="394"/>
                    <a:pt x="61" y="394"/>
                  </a:cubicBezTo>
                  <a:cubicBezTo>
                    <a:pt x="60" y="394"/>
                    <a:pt x="60" y="394"/>
                    <a:pt x="60" y="394"/>
                  </a:cubicBezTo>
                  <a:cubicBezTo>
                    <a:pt x="60" y="395"/>
                    <a:pt x="60" y="395"/>
                    <a:pt x="59" y="395"/>
                  </a:cubicBezTo>
                  <a:cubicBezTo>
                    <a:pt x="59" y="395"/>
                    <a:pt x="59" y="395"/>
                    <a:pt x="59" y="395"/>
                  </a:cubicBezTo>
                  <a:cubicBezTo>
                    <a:pt x="59" y="396"/>
                    <a:pt x="59" y="396"/>
                    <a:pt x="58" y="396"/>
                  </a:cubicBezTo>
                  <a:cubicBezTo>
                    <a:pt x="58" y="396"/>
                    <a:pt x="58" y="396"/>
                    <a:pt x="57" y="397"/>
                  </a:cubicBezTo>
                  <a:cubicBezTo>
                    <a:pt x="57" y="397"/>
                    <a:pt x="57" y="397"/>
                    <a:pt x="57" y="397"/>
                  </a:cubicBezTo>
                  <a:cubicBezTo>
                    <a:pt x="56" y="397"/>
                    <a:pt x="56" y="397"/>
                    <a:pt x="56" y="397"/>
                  </a:cubicBezTo>
                  <a:cubicBezTo>
                    <a:pt x="56" y="397"/>
                    <a:pt x="56" y="398"/>
                    <a:pt x="56" y="398"/>
                  </a:cubicBezTo>
                  <a:cubicBezTo>
                    <a:pt x="56" y="398"/>
                    <a:pt x="55" y="398"/>
                    <a:pt x="55" y="398"/>
                  </a:cubicBezTo>
                  <a:cubicBezTo>
                    <a:pt x="55" y="398"/>
                    <a:pt x="55" y="398"/>
                    <a:pt x="55" y="398"/>
                  </a:cubicBezTo>
                  <a:cubicBezTo>
                    <a:pt x="55" y="399"/>
                    <a:pt x="54" y="399"/>
                    <a:pt x="54" y="399"/>
                  </a:cubicBezTo>
                  <a:cubicBezTo>
                    <a:pt x="54" y="399"/>
                    <a:pt x="54" y="399"/>
                    <a:pt x="54" y="399"/>
                  </a:cubicBezTo>
                  <a:cubicBezTo>
                    <a:pt x="54" y="399"/>
                    <a:pt x="54" y="399"/>
                    <a:pt x="54" y="399"/>
                  </a:cubicBezTo>
                  <a:cubicBezTo>
                    <a:pt x="54" y="399"/>
                    <a:pt x="54" y="399"/>
                    <a:pt x="53" y="399"/>
                  </a:cubicBezTo>
                  <a:cubicBezTo>
                    <a:pt x="53" y="399"/>
                    <a:pt x="53" y="399"/>
                    <a:pt x="53" y="400"/>
                  </a:cubicBezTo>
                  <a:cubicBezTo>
                    <a:pt x="53" y="400"/>
                    <a:pt x="53" y="400"/>
                    <a:pt x="53" y="400"/>
                  </a:cubicBezTo>
                  <a:cubicBezTo>
                    <a:pt x="53" y="400"/>
                    <a:pt x="53" y="400"/>
                    <a:pt x="53" y="400"/>
                  </a:cubicBezTo>
                  <a:cubicBezTo>
                    <a:pt x="53" y="400"/>
                    <a:pt x="53" y="400"/>
                    <a:pt x="53" y="400"/>
                  </a:cubicBezTo>
                  <a:cubicBezTo>
                    <a:pt x="52" y="400"/>
                    <a:pt x="52" y="400"/>
                    <a:pt x="52" y="400"/>
                  </a:cubicBezTo>
                  <a:cubicBezTo>
                    <a:pt x="52" y="400"/>
                    <a:pt x="52" y="400"/>
                    <a:pt x="52" y="400"/>
                  </a:cubicBezTo>
                  <a:cubicBezTo>
                    <a:pt x="52" y="400"/>
                    <a:pt x="52" y="400"/>
                    <a:pt x="52" y="400"/>
                  </a:cubicBezTo>
                  <a:cubicBezTo>
                    <a:pt x="52" y="400"/>
                    <a:pt x="52" y="400"/>
                    <a:pt x="52" y="400"/>
                  </a:cubicBezTo>
                  <a:cubicBezTo>
                    <a:pt x="52" y="400"/>
                    <a:pt x="52" y="400"/>
                    <a:pt x="52" y="400"/>
                  </a:cubicBezTo>
                  <a:cubicBezTo>
                    <a:pt x="52" y="400"/>
                    <a:pt x="52" y="400"/>
                    <a:pt x="52" y="400"/>
                  </a:cubicBezTo>
                  <a:cubicBezTo>
                    <a:pt x="52" y="400"/>
                    <a:pt x="52" y="400"/>
                    <a:pt x="52" y="400"/>
                  </a:cubicBezTo>
                  <a:cubicBezTo>
                    <a:pt x="52" y="400"/>
                    <a:pt x="52" y="400"/>
                    <a:pt x="52" y="400"/>
                  </a:cubicBezTo>
                  <a:cubicBezTo>
                    <a:pt x="52" y="400"/>
                    <a:pt x="52" y="400"/>
                    <a:pt x="52" y="401"/>
                  </a:cubicBezTo>
                  <a:cubicBezTo>
                    <a:pt x="52" y="401"/>
                    <a:pt x="52" y="401"/>
                    <a:pt x="52" y="401"/>
                  </a:cubicBezTo>
                  <a:cubicBezTo>
                    <a:pt x="51" y="401"/>
                    <a:pt x="51" y="401"/>
                    <a:pt x="51" y="401"/>
                  </a:cubicBezTo>
                  <a:cubicBezTo>
                    <a:pt x="0" y="455"/>
                    <a:pt x="0" y="455"/>
                    <a:pt x="0" y="455"/>
                  </a:cubicBezTo>
                  <a:cubicBezTo>
                    <a:pt x="0" y="455"/>
                    <a:pt x="0" y="455"/>
                    <a:pt x="0" y="455"/>
                  </a:cubicBezTo>
                  <a:cubicBezTo>
                    <a:pt x="0" y="455"/>
                    <a:pt x="0" y="455"/>
                    <a:pt x="0" y="455"/>
                  </a:cubicBezTo>
                  <a:close/>
                </a:path>
              </a:pathLst>
            </a:custGeom>
            <a:solidFill>
              <a:srgbClr val="FFAE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55" name="Freeform 10">
              <a:extLst>
                <a:ext uri="{FF2B5EF4-FFF2-40B4-BE49-F238E27FC236}">
                  <a16:creationId xmlns:a16="http://schemas.microsoft.com/office/drawing/2014/main" id="{6FBE1D60-0297-4AD7-BEBB-32A3AE68FF21}"/>
                </a:ext>
              </a:extLst>
            </p:cNvPr>
            <p:cNvSpPr>
              <a:spLocks/>
            </p:cNvSpPr>
            <p:nvPr/>
          </p:nvSpPr>
          <p:spPr bwMode="auto">
            <a:xfrm>
              <a:off x="3892" y="531"/>
              <a:ext cx="1435" cy="2697"/>
            </a:xfrm>
            <a:custGeom>
              <a:avLst/>
              <a:gdLst>
                <a:gd name="T0" fmla="*/ 876 w 877"/>
                <a:gd name="T1" fmla="*/ 856 h 1649"/>
                <a:gd name="T2" fmla="*/ 871 w 877"/>
                <a:gd name="T3" fmla="*/ 806 h 1649"/>
                <a:gd name="T4" fmla="*/ 862 w 877"/>
                <a:gd name="T5" fmla="*/ 752 h 1649"/>
                <a:gd name="T6" fmla="*/ 850 w 877"/>
                <a:gd name="T7" fmla="*/ 698 h 1649"/>
                <a:gd name="T8" fmla="*/ 831 w 877"/>
                <a:gd name="T9" fmla="*/ 638 h 1649"/>
                <a:gd name="T10" fmla="*/ 804 w 877"/>
                <a:gd name="T11" fmla="*/ 571 h 1649"/>
                <a:gd name="T12" fmla="*/ 759 w 877"/>
                <a:gd name="T13" fmla="*/ 483 h 1649"/>
                <a:gd name="T14" fmla="*/ 715 w 877"/>
                <a:gd name="T15" fmla="*/ 416 h 1649"/>
                <a:gd name="T16" fmla="*/ 671 w 877"/>
                <a:gd name="T17" fmla="*/ 357 h 1649"/>
                <a:gd name="T18" fmla="*/ 614 w 877"/>
                <a:gd name="T19" fmla="*/ 292 h 1649"/>
                <a:gd name="T20" fmla="*/ 583 w 877"/>
                <a:gd name="T21" fmla="*/ 259 h 1649"/>
                <a:gd name="T22" fmla="*/ 575 w 877"/>
                <a:gd name="T23" fmla="*/ 251 h 1649"/>
                <a:gd name="T24" fmla="*/ 560 w 877"/>
                <a:gd name="T25" fmla="*/ 237 h 1649"/>
                <a:gd name="T26" fmla="*/ 542 w 877"/>
                <a:gd name="T27" fmla="*/ 221 h 1649"/>
                <a:gd name="T28" fmla="*/ 516 w 877"/>
                <a:gd name="T29" fmla="*/ 200 h 1649"/>
                <a:gd name="T30" fmla="*/ 488 w 877"/>
                <a:gd name="T31" fmla="*/ 178 h 1649"/>
                <a:gd name="T32" fmla="*/ 452 w 877"/>
                <a:gd name="T33" fmla="*/ 153 h 1649"/>
                <a:gd name="T34" fmla="*/ 405 w 877"/>
                <a:gd name="T35" fmla="*/ 123 h 1649"/>
                <a:gd name="T36" fmla="*/ 351 w 877"/>
                <a:gd name="T37" fmla="*/ 92 h 1649"/>
                <a:gd name="T38" fmla="*/ 282 w 877"/>
                <a:gd name="T39" fmla="*/ 60 h 1649"/>
                <a:gd name="T40" fmla="*/ 210 w 877"/>
                <a:gd name="T41" fmla="*/ 34 h 1649"/>
                <a:gd name="T42" fmla="*/ 111 w 877"/>
                <a:gd name="T43" fmla="*/ 9 h 1649"/>
                <a:gd name="T44" fmla="*/ 0 w 877"/>
                <a:gd name="T45" fmla="*/ 54 h 1649"/>
                <a:gd name="T46" fmla="*/ 108 w 877"/>
                <a:gd name="T47" fmla="*/ 73 h 1649"/>
                <a:gd name="T48" fmla="*/ 215 w 877"/>
                <a:gd name="T49" fmla="*/ 108 h 1649"/>
                <a:gd name="T50" fmla="*/ 284 w 877"/>
                <a:gd name="T51" fmla="*/ 139 h 1649"/>
                <a:gd name="T52" fmla="*/ 354 w 877"/>
                <a:gd name="T53" fmla="*/ 177 h 1649"/>
                <a:gd name="T54" fmla="*/ 401 w 877"/>
                <a:gd name="T55" fmla="*/ 207 h 1649"/>
                <a:gd name="T56" fmla="*/ 439 w 877"/>
                <a:gd name="T57" fmla="*/ 234 h 1649"/>
                <a:gd name="T58" fmla="*/ 468 w 877"/>
                <a:gd name="T59" fmla="*/ 256 h 1649"/>
                <a:gd name="T60" fmla="*/ 492 w 877"/>
                <a:gd name="T61" fmla="*/ 277 h 1649"/>
                <a:gd name="T62" fmla="*/ 511 w 877"/>
                <a:gd name="T63" fmla="*/ 293 h 1649"/>
                <a:gd name="T64" fmla="*/ 525 w 877"/>
                <a:gd name="T65" fmla="*/ 306 h 1649"/>
                <a:gd name="T66" fmla="*/ 533 w 877"/>
                <a:gd name="T67" fmla="*/ 314 h 1649"/>
                <a:gd name="T68" fmla="*/ 572 w 877"/>
                <a:gd name="T69" fmla="*/ 355 h 1649"/>
                <a:gd name="T70" fmla="*/ 623 w 877"/>
                <a:gd name="T71" fmla="*/ 415 h 1649"/>
                <a:gd name="T72" fmla="*/ 673 w 877"/>
                <a:gd name="T73" fmla="*/ 483 h 1649"/>
                <a:gd name="T74" fmla="*/ 708 w 877"/>
                <a:gd name="T75" fmla="*/ 539 h 1649"/>
                <a:gd name="T76" fmla="*/ 760 w 877"/>
                <a:gd name="T77" fmla="*/ 642 h 1649"/>
                <a:gd name="T78" fmla="*/ 786 w 877"/>
                <a:gd name="T79" fmla="*/ 711 h 1649"/>
                <a:gd name="T80" fmla="*/ 806 w 877"/>
                <a:gd name="T81" fmla="*/ 781 h 1649"/>
                <a:gd name="T82" fmla="*/ 817 w 877"/>
                <a:gd name="T83" fmla="*/ 837 h 1649"/>
                <a:gd name="T84" fmla="*/ 824 w 877"/>
                <a:gd name="T85" fmla="*/ 898 h 1649"/>
                <a:gd name="T86" fmla="*/ 826 w 877"/>
                <a:gd name="T87" fmla="*/ 990 h 1649"/>
                <a:gd name="T88" fmla="*/ 819 w 877"/>
                <a:gd name="T89" fmla="*/ 1070 h 1649"/>
                <a:gd name="T90" fmla="*/ 809 w 877"/>
                <a:gd name="T91" fmla="*/ 1130 h 1649"/>
                <a:gd name="T92" fmla="*/ 791 w 877"/>
                <a:gd name="T93" fmla="*/ 1202 h 1649"/>
                <a:gd name="T94" fmla="*/ 780 w 877"/>
                <a:gd name="T95" fmla="*/ 1240 h 1649"/>
                <a:gd name="T96" fmla="*/ 761 w 877"/>
                <a:gd name="T97" fmla="*/ 1290 h 1649"/>
                <a:gd name="T98" fmla="*/ 742 w 877"/>
                <a:gd name="T99" fmla="*/ 1334 h 1649"/>
                <a:gd name="T100" fmla="*/ 725 w 877"/>
                <a:gd name="T101" fmla="*/ 1368 h 1649"/>
                <a:gd name="T102" fmla="*/ 702 w 877"/>
                <a:gd name="T103" fmla="*/ 1406 h 1649"/>
                <a:gd name="T104" fmla="*/ 667 w 877"/>
                <a:gd name="T105" fmla="*/ 1451 h 1649"/>
                <a:gd name="T106" fmla="*/ 718 w 877"/>
                <a:gd name="T107" fmla="*/ 1397 h 1649"/>
                <a:gd name="T108" fmla="*/ 753 w 877"/>
                <a:gd name="T109" fmla="*/ 1351 h 1649"/>
                <a:gd name="T110" fmla="*/ 774 w 877"/>
                <a:gd name="T111" fmla="*/ 1318 h 1649"/>
                <a:gd name="T112" fmla="*/ 789 w 877"/>
                <a:gd name="T113" fmla="*/ 1288 h 1649"/>
                <a:gd name="T114" fmla="*/ 807 w 877"/>
                <a:gd name="T115" fmla="*/ 1247 h 1649"/>
                <a:gd name="T116" fmla="*/ 825 w 877"/>
                <a:gd name="T117" fmla="*/ 1201 h 1649"/>
                <a:gd name="T118" fmla="*/ 839 w 877"/>
                <a:gd name="T119" fmla="*/ 1159 h 1649"/>
                <a:gd name="T120" fmla="*/ 853 w 877"/>
                <a:gd name="T121" fmla="*/ 1109 h 1649"/>
                <a:gd name="T122" fmla="*/ 865 w 877"/>
                <a:gd name="T123" fmla="*/ 1048 h 1649"/>
                <a:gd name="T124" fmla="*/ 873 w 877"/>
                <a:gd name="T125" fmla="*/ 991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77" h="1649">
                  <a:moveTo>
                    <a:pt x="877" y="936"/>
                  </a:moveTo>
                  <a:cubicBezTo>
                    <a:pt x="877" y="927"/>
                    <a:pt x="877" y="918"/>
                    <a:pt x="877" y="909"/>
                  </a:cubicBezTo>
                  <a:cubicBezTo>
                    <a:pt x="877" y="909"/>
                    <a:pt x="877" y="909"/>
                    <a:pt x="877" y="909"/>
                  </a:cubicBezTo>
                  <a:cubicBezTo>
                    <a:pt x="877" y="909"/>
                    <a:pt x="877" y="909"/>
                    <a:pt x="877" y="909"/>
                  </a:cubicBezTo>
                  <a:cubicBezTo>
                    <a:pt x="877" y="901"/>
                    <a:pt x="877" y="893"/>
                    <a:pt x="877" y="884"/>
                  </a:cubicBezTo>
                  <a:cubicBezTo>
                    <a:pt x="877" y="884"/>
                    <a:pt x="877" y="883"/>
                    <a:pt x="877" y="883"/>
                  </a:cubicBezTo>
                  <a:cubicBezTo>
                    <a:pt x="877" y="875"/>
                    <a:pt x="876" y="867"/>
                    <a:pt x="876" y="858"/>
                  </a:cubicBezTo>
                  <a:cubicBezTo>
                    <a:pt x="876" y="858"/>
                    <a:pt x="876" y="858"/>
                    <a:pt x="876" y="857"/>
                  </a:cubicBezTo>
                  <a:cubicBezTo>
                    <a:pt x="876" y="857"/>
                    <a:pt x="876" y="856"/>
                    <a:pt x="876" y="856"/>
                  </a:cubicBezTo>
                  <a:cubicBezTo>
                    <a:pt x="876" y="853"/>
                    <a:pt x="875" y="850"/>
                    <a:pt x="875" y="847"/>
                  </a:cubicBezTo>
                  <a:cubicBezTo>
                    <a:pt x="875" y="846"/>
                    <a:pt x="875" y="845"/>
                    <a:pt x="875" y="844"/>
                  </a:cubicBezTo>
                  <a:cubicBezTo>
                    <a:pt x="875" y="840"/>
                    <a:pt x="874" y="837"/>
                    <a:pt x="874" y="833"/>
                  </a:cubicBezTo>
                  <a:cubicBezTo>
                    <a:pt x="874" y="832"/>
                    <a:pt x="874" y="831"/>
                    <a:pt x="874" y="830"/>
                  </a:cubicBezTo>
                  <a:cubicBezTo>
                    <a:pt x="873" y="827"/>
                    <a:pt x="873" y="824"/>
                    <a:pt x="873" y="821"/>
                  </a:cubicBezTo>
                  <a:cubicBezTo>
                    <a:pt x="873" y="820"/>
                    <a:pt x="873" y="819"/>
                    <a:pt x="872" y="818"/>
                  </a:cubicBezTo>
                  <a:cubicBezTo>
                    <a:pt x="872" y="814"/>
                    <a:pt x="872" y="811"/>
                    <a:pt x="871" y="808"/>
                  </a:cubicBezTo>
                  <a:cubicBezTo>
                    <a:pt x="871" y="807"/>
                    <a:pt x="871" y="807"/>
                    <a:pt x="871" y="806"/>
                  </a:cubicBezTo>
                  <a:cubicBezTo>
                    <a:pt x="871" y="806"/>
                    <a:pt x="871" y="806"/>
                    <a:pt x="871" y="806"/>
                  </a:cubicBezTo>
                  <a:cubicBezTo>
                    <a:pt x="870" y="802"/>
                    <a:pt x="870" y="798"/>
                    <a:pt x="869" y="794"/>
                  </a:cubicBezTo>
                  <a:cubicBezTo>
                    <a:pt x="869" y="793"/>
                    <a:pt x="869" y="792"/>
                    <a:pt x="869" y="791"/>
                  </a:cubicBezTo>
                  <a:cubicBezTo>
                    <a:pt x="869" y="788"/>
                    <a:pt x="868" y="785"/>
                    <a:pt x="868" y="782"/>
                  </a:cubicBezTo>
                  <a:cubicBezTo>
                    <a:pt x="867" y="781"/>
                    <a:pt x="867" y="780"/>
                    <a:pt x="867" y="779"/>
                  </a:cubicBezTo>
                  <a:cubicBezTo>
                    <a:pt x="867" y="776"/>
                    <a:pt x="866" y="773"/>
                    <a:pt x="866" y="769"/>
                  </a:cubicBezTo>
                  <a:cubicBezTo>
                    <a:pt x="865" y="769"/>
                    <a:pt x="865" y="768"/>
                    <a:pt x="865" y="767"/>
                  </a:cubicBezTo>
                  <a:cubicBezTo>
                    <a:pt x="864" y="763"/>
                    <a:pt x="864" y="759"/>
                    <a:pt x="863" y="755"/>
                  </a:cubicBezTo>
                  <a:cubicBezTo>
                    <a:pt x="863" y="755"/>
                    <a:pt x="863" y="755"/>
                    <a:pt x="863" y="754"/>
                  </a:cubicBezTo>
                  <a:cubicBezTo>
                    <a:pt x="863" y="754"/>
                    <a:pt x="862" y="753"/>
                    <a:pt x="862" y="752"/>
                  </a:cubicBezTo>
                  <a:cubicBezTo>
                    <a:pt x="862" y="749"/>
                    <a:pt x="861" y="746"/>
                    <a:pt x="860" y="743"/>
                  </a:cubicBezTo>
                  <a:cubicBezTo>
                    <a:pt x="860" y="741"/>
                    <a:pt x="860" y="740"/>
                    <a:pt x="860" y="739"/>
                  </a:cubicBezTo>
                  <a:cubicBezTo>
                    <a:pt x="859" y="736"/>
                    <a:pt x="858" y="732"/>
                    <a:pt x="857" y="729"/>
                  </a:cubicBezTo>
                  <a:cubicBezTo>
                    <a:pt x="857" y="728"/>
                    <a:pt x="857" y="727"/>
                    <a:pt x="857" y="727"/>
                  </a:cubicBezTo>
                  <a:cubicBezTo>
                    <a:pt x="856" y="723"/>
                    <a:pt x="855" y="718"/>
                    <a:pt x="854" y="714"/>
                  </a:cubicBezTo>
                  <a:cubicBezTo>
                    <a:pt x="854" y="713"/>
                    <a:pt x="853" y="712"/>
                    <a:pt x="853" y="711"/>
                  </a:cubicBezTo>
                  <a:cubicBezTo>
                    <a:pt x="852" y="708"/>
                    <a:pt x="852" y="705"/>
                    <a:pt x="851" y="702"/>
                  </a:cubicBezTo>
                  <a:cubicBezTo>
                    <a:pt x="850" y="701"/>
                    <a:pt x="850" y="700"/>
                    <a:pt x="850" y="700"/>
                  </a:cubicBezTo>
                  <a:cubicBezTo>
                    <a:pt x="850" y="699"/>
                    <a:pt x="850" y="699"/>
                    <a:pt x="850" y="698"/>
                  </a:cubicBezTo>
                  <a:cubicBezTo>
                    <a:pt x="849" y="694"/>
                    <a:pt x="847" y="689"/>
                    <a:pt x="846" y="685"/>
                  </a:cubicBezTo>
                  <a:cubicBezTo>
                    <a:pt x="846" y="685"/>
                    <a:pt x="846" y="685"/>
                    <a:pt x="846" y="685"/>
                  </a:cubicBezTo>
                  <a:cubicBezTo>
                    <a:pt x="845" y="681"/>
                    <a:pt x="843" y="676"/>
                    <a:pt x="842" y="672"/>
                  </a:cubicBezTo>
                  <a:cubicBezTo>
                    <a:pt x="842" y="671"/>
                    <a:pt x="841" y="669"/>
                    <a:pt x="841" y="668"/>
                  </a:cubicBezTo>
                  <a:cubicBezTo>
                    <a:pt x="840" y="664"/>
                    <a:pt x="839" y="661"/>
                    <a:pt x="837" y="657"/>
                  </a:cubicBezTo>
                  <a:cubicBezTo>
                    <a:pt x="837" y="656"/>
                    <a:pt x="837" y="655"/>
                    <a:pt x="837" y="655"/>
                  </a:cubicBezTo>
                  <a:cubicBezTo>
                    <a:pt x="835" y="650"/>
                    <a:pt x="834" y="646"/>
                    <a:pt x="832" y="642"/>
                  </a:cubicBezTo>
                  <a:cubicBezTo>
                    <a:pt x="832" y="641"/>
                    <a:pt x="832" y="641"/>
                    <a:pt x="832" y="640"/>
                  </a:cubicBezTo>
                  <a:cubicBezTo>
                    <a:pt x="832" y="640"/>
                    <a:pt x="831" y="639"/>
                    <a:pt x="831" y="638"/>
                  </a:cubicBezTo>
                  <a:cubicBezTo>
                    <a:pt x="830" y="634"/>
                    <a:pt x="828" y="629"/>
                    <a:pt x="826" y="624"/>
                  </a:cubicBezTo>
                  <a:cubicBezTo>
                    <a:pt x="826" y="624"/>
                    <a:pt x="826" y="623"/>
                    <a:pt x="826" y="623"/>
                  </a:cubicBezTo>
                  <a:cubicBezTo>
                    <a:pt x="824" y="618"/>
                    <a:pt x="822" y="613"/>
                    <a:pt x="820" y="608"/>
                  </a:cubicBezTo>
                  <a:cubicBezTo>
                    <a:pt x="819" y="607"/>
                    <a:pt x="819" y="606"/>
                    <a:pt x="818" y="605"/>
                  </a:cubicBezTo>
                  <a:cubicBezTo>
                    <a:pt x="816" y="600"/>
                    <a:pt x="814" y="595"/>
                    <a:pt x="812" y="590"/>
                  </a:cubicBezTo>
                  <a:cubicBezTo>
                    <a:pt x="812" y="589"/>
                    <a:pt x="812" y="588"/>
                    <a:pt x="811" y="588"/>
                  </a:cubicBezTo>
                  <a:cubicBezTo>
                    <a:pt x="809" y="583"/>
                    <a:pt x="807" y="578"/>
                    <a:pt x="805" y="574"/>
                  </a:cubicBezTo>
                  <a:cubicBezTo>
                    <a:pt x="805" y="573"/>
                    <a:pt x="805" y="572"/>
                    <a:pt x="805" y="572"/>
                  </a:cubicBezTo>
                  <a:cubicBezTo>
                    <a:pt x="804" y="572"/>
                    <a:pt x="804" y="571"/>
                    <a:pt x="804" y="571"/>
                  </a:cubicBezTo>
                  <a:cubicBezTo>
                    <a:pt x="801" y="565"/>
                    <a:pt x="798" y="558"/>
                    <a:pt x="795" y="551"/>
                  </a:cubicBezTo>
                  <a:cubicBezTo>
                    <a:pt x="795" y="551"/>
                    <a:pt x="794" y="550"/>
                    <a:pt x="794" y="549"/>
                  </a:cubicBezTo>
                  <a:cubicBezTo>
                    <a:pt x="791" y="543"/>
                    <a:pt x="787" y="536"/>
                    <a:pt x="784" y="529"/>
                  </a:cubicBezTo>
                  <a:cubicBezTo>
                    <a:pt x="784" y="529"/>
                    <a:pt x="783" y="528"/>
                    <a:pt x="783" y="528"/>
                  </a:cubicBezTo>
                  <a:cubicBezTo>
                    <a:pt x="780" y="521"/>
                    <a:pt x="776" y="514"/>
                    <a:pt x="772" y="507"/>
                  </a:cubicBezTo>
                  <a:cubicBezTo>
                    <a:pt x="772" y="506"/>
                    <a:pt x="772" y="506"/>
                    <a:pt x="771" y="506"/>
                  </a:cubicBezTo>
                  <a:cubicBezTo>
                    <a:pt x="767" y="499"/>
                    <a:pt x="763" y="492"/>
                    <a:pt x="759" y="484"/>
                  </a:cubicBezTo>
                  <a:cubicBezTo>
                    <a:pt x="759" y="484"/>
                    <a:pt x="759" y="484"/>
                    <a:pt x="759" y="484"/>
                  </a:cubicBezTo>
                  <a:cubicBezTo>
                    <a:pt x="759" y="484"/>
                    <a:pt x="759" y="484"/>
                    <a:pt x="759" y="483"/>
                  </a:cubicBezTo>
                  <a:cubicBezTo>
                    <a:pt x="756" y="479"/>
                    <a:pt x="754" y="475"/>
                    <a:pt x="751" y="471"/>
                  </a:cubicBezTo>
                  <a:cubicBezTo>
                    <a:pt x="751" y="470"/>
                    <a:pt x="750" y="469"/>
                    <a:pt x="749" y="468"/>
                  </a:cubicBezTo>
                  <a:cubicBezTo>
                    <a:pt x="747" y="464"/>
                    <a:pt x="745" y="461"/>
                    <a:pt x="743" y="458"/>
                  </a:cubicBezTo>
                  <a:cubicBezTo>
                    <a:pt x="743" y="457"/>
                    <a:pt x="742" y="455"/>
                    <a:pt x="741" y="454"/>
                  </a:cubicBezTo>
                  <a:cubicBezTo>
                    <a:pt x="739" y="451"/>
                    <a:pt x="737" y="448"/>
                    <a:pt x="735" y="445"/>
                  </a:cubicBezTo>
                  <a:cubicBezTo>
                    <a:pt x="734" y="444"/>
                    <a:pt x="733" y="443"/>
                    <a:pt x="732" y="441"/>
                  </a:cubicBezTo>
                  <a:cubicBezTo>
                    <a:pt x="730" y="438"/>
                    <a:pt x="728" y="434"/>
                    <a:pt x="725" y="430"/>
                  </a:cubicBezTo>
                  <a:cubicBezTo>
                    <a:pt x="725" y="430"/>
                    <a:pt x="724" y="429"/>
                    <a:pt x="724" y="429"/>
                  </a:cubicBezTo>
                  <a:cubicBezTo>
                    <a:pt x="721" y="424"/>
                    <a:pt x="718" y="420"/>
                    <a:pt x="715" y="416"/>
                  </a:cubicBezTo>
                  <a:cubicBezTo>
                    <a:pt x="714" y="415"/>
                    <a:pt x="714" y="414"/>
                    <a:pt x="713" y="412"/>
                  </a:cubicBezTo>
                  <a:cubicBezTo>
                    <a:pt x="711" y="409"/>
                    <a:pt x="708" y="406"/>
                    <a:pt x="706" y="403"/>
                  </a:cubicBezTo>
                  <a:cubicBezTo>
                    <a:pt x="705" y="402"/>
                    <a:pt x="704" y="400"/>
                    <a:pt x="703" y="399"/>
                  </a:cubicBezTo>
                  <a:cubicBezTo>
                    <a:pt x="701" y="396"/>
                    <a:pt x="699" y="393"/>
                    <a:pt x="697" y="390"/>
                  </a:cubicBezTo>
                  <a:cubicBezTo>
                    <a:pt x="696" y="389"/>
                    <a:pt x="695" y="387"/>
                    <a:pt x="693" y="386"/>
                  </a:cubicBezTo>
                  <a:cubicBezTo>
                    <a:pt x="691" y="382"/>
                    <a:pt x="688" y="378"/>
                    <a:pt x="685" y="375"/>
                  </a:cubicBezTo>
                  <a:cubicBezTo>
                    <a:pt x="684" y="374"/>
                    <a:pt x="684" y="374"/>
                    <a:pt x="684" y="373"/>
                  </a:cubicBezTo>
                  <a:cubicBezTo>
                    <a:pt x="680" y="369"/>
                    <a:pt x="677" y="365"/>
                    <a:pt x="674" y="360"/>
                  </a:cubicBezTo>
                  <a:cubicBezTo>
                    <a:pt x="673" y="359"/>
                    <a:pt x="672" y="358"/>
                    <a:pt x="671" y="357"/>
                  </a:cubicBezTo>
                  <a:cubicBezTo>
                    <a:pt x="668" y="354"/>
                    <a:pt x="666" y="351"/>
                    <a:pt x="663" y="348"/>
                  </a:cubicBezTo>
                  <a:cubicBezTo>
                    <a:pt x="662" y="346"/>
                    <a:pt x="661" y="345"/>
                    <a:pt x="660" y="343"/>
                  </a:cubicBezTo>
                  <a:cubicBezTo>
                    <a:pt x="657" y="340"/>
                    <a:pt x="655" y="337"/>
                    <a:pt x="652" y="334"/>
                  </a:cubicBezTo>
                  <a:cubicBezTo>
                    <a:pt x="651" y="333"/>
                    <a:pt x="650" y="332"/>
                    <a:pt x="649" y="330"/>
                  </a:cubicBezTo>
                  <a:cubicBezTo>
                    <a:pt x="645" y="326"/>
                    <a:pt x="642" y="322"/>
                    <a:pt x="638" y="318"/>
                  </a:cubicBezTo>
                  <a:cubicBezTo>
                    <a:pt x="638" y="318"/>
                    <a:pt x="638" y="318"/>
                    <a:pt x="638" y="318"/>
                  </a:cubicBezTo>
                  <a:cubicBezTo>
                    <a:pt x="634" y="313"/>
                    <a:pt x="630" y="309"/>
                    <a:pt x="626" y="305"/>
                  </a:cubicBezTo>
                  <a:cubicBezTo>
                    <a:pt x="625" y="304"/>
                    <a:pt x="624" y="302"/>
                    <a:pt x="623" y="301"/>
                  </a:cubicBezTo>
                  <a:cubicBezTo>
                    <a:pt x="620" y="298"/>
                    <a:pt x="617" y="295"/>
                    <a:pt x="614" y="292"/>
                  </a:cubicBezTo>
                  <a:cubicBezTo>
                    <a:pt x="613" y="290"/>
                    <a:pt x="612" y="289"/>
                    <a:pt x="610" y="288"/>
                  </a:cubicBezTo>
                  <a:cubicBezTo>
                    <a:pt x="608" y="285"/>
                    <a:pt x="605" y="282"/>
                    <a:pt x="602" y="279"/>
                  </a:cubicBezTo>
                  <a:cubicBezTo>
                    <a:pt x="601" y="277"/>
                    <a:pt x="599" y="276"/>
                    <a:pt x="598" y="275"/>
                  </a:cubicBezTo>
                  <a:cubicBezTo>
                    <a:pt x="594" y="270"/>
                    <a:pt x="590" y="266"/>
                    <a:pt x="586" y="262"/>
                  </a:cubicBezTo>
                  <a:cubicBezTo>
                    <a:pt x="585" y="262"/>
                    <a:pt x="585" y="261"/>
                    <a:pt x="585" y="261"/>
                  </a:cubicBezTo>
                  <a:cubicBezTo>
                    <a:pt x="585" y="261"/>
                    <a:pt x="585" y="261"/>
                    <a:pt x="585" y="261"/>
                  </a:cubicBezTo>
                  <a:cubicBezTo>
                    <a:pt x="585" y="261"/>
                    <a:pt x="584" y="261"/>
                    <a:pt x="584" y="260"/>
                  </a:cubicBezTo>
                  <a:cubicBezTo>
                    <a:pt x="584" y="260"/>
                    <a:pt x="584" y="260"/>
                    <a:pt x="584" y="260"/>
                  </a:cubicBezTo>
                  <a:cubicBezTo>
                    <a:pt x="583" y="260"/>
                    <a:pt x="583" y="259"/>
                    <a:pt x="583" y="259"/>
                  </a:cubicBezTo>
                  <a:cubicBezTo>
                    <a:pt x="583" y="259"/>
                    <a:pt x="583" y="259"/>
                    <a:pt x="582" y="259"/>
                  </a:cubicBezTo>
                  <a:cubicBezTo>
                    <a:pt x="582" y="258"/>
                    <a:pt x="582" y="258"/>
                    <a:pt x="582" y="258"/>
                  </a:cubicBezTo>
                  <a:cubicBezTo>
                    <a:pt x="581" y="257"/>
                    <a:pt x="581" y="257"/>
                    <a:pt x="581" y="257"/>
                  </a:cubicBezTo>
                  <a:cubicBezTo>
                    <a:pt x="581" y="257"/>
                    <a:pt x="580" y="256"/>
                    <a:pt x="580" y="256"/>
                  </a:cubicBezTo>
                  <a:cubicBezTo>
                    <a:pt x="580" y="256"/>
                    <a:pt x="579" y="256"/>
                    <a:pt x="579" y="255"/>
                  </a:cubicBezTo>
                  <a:cubicBezTo>
                    <a:pt x="579" y="255"/>
                    <a:pt x="578" y="255"/>
                    <a:pt x="578" y="254"/>
                  </a:cubicBezTo>
                  <a:cubicBezTo>
                    <a:pt x="578" y="254"/>
                    <a:pt x="577" y="254"/>
                    <a:pt x="577" y="253"/>
                  </a:cubicBezTo>
                  <a:cubicBezTo>
                    <a:pt x="577" y="253"/>
                    <a:pt x="576" y="252"/>
                    <a:pt x="576" y="252"/>
                  </a:cubicBezTo>
                  <a:cubicBezTo>
                    <a:pt x="575" y="252"/>
                    <a:pt x="575" y="251"/>
                    <a:pt x="575" y="251"/>
                  </a:cubicBezTo>
                  <a:cubicBezTo>
                    <a:pt x="574" y="251"/>
                    <a:pt x="574" y="250"/>
                    <a:pt x="573" y="249"/>
                  </a:cubicBezTo>
                  <a:cubicBezTo>
                    <a:pt x="573" y="249"/>
                    <a:pt x="573" y="249"/>
                    <a:pt x="572" y="249"/>
                  </a:cubicBezTo>
                  <a:cubicBezTo>
                    <a:pt x="571" y="248"/>
                    <a:pt x="571" y="247"/>
                    <a:pt x="570" y="246"/>
                  </a:cubicBezTo>
                  <a:cubicBezTo>
                    <a:pt x="569" y="246"/>
                    <a:pt x="569" y="246"/>
                    <a:pt x="569" y="246"/>
                  </a:cubicBezTo>
                  <a:cubicBezTo>
                    <a:pt x="568" y="245"/>
                    <a:pt x="567" y="244"/>
                    <a:pt x="567" y="243"/>
                  </a:cubicBezTo>
                  <a:cubicBezTo>
                    <a:pt x="566" y="243"/>
                    <a:pt x="566" y="243"/>
                    <a:pt x="565" y="242"/>
                  </a:cubicBezTo>
                  <a:cubicBezTo>
                    <a:pt x="565" y="242"/>
                    <a:pt x="564" y="241"/>
                    <a:pt x="563" y="240"/>
                  </a:cubicBezTo>
                  <a:cubicBezTo>
                    <a:pt x="563" y="240"/>
                    <a:pt x="562" y="240"/>
                    <a:pt x="562" y="239"/>
                  </a:cubicBezTo>
                  <a:cubicBezTo>
                    <a:pt x="561" y="238"/>
                    <a:pt x="561" y="238"/>
                    <a:pt x="560" y="237"/>
                  </a:cubicBezTo>
                  <a:cubicBezTo>
                    <a:pt x="559" y="237"/>
                    <a:pt x="559" y="236"/>
                    <a:pt x="558" y="236"/>
                  </a:cubicBezTo>
                  <a:cubicBezTo>
                    <a:pt x="558" y="235"/>
                    <a:pt x="557" y="234"/>
                    <a:pt x="556" y="234"/>
                  </a:cubicBezTo>
                  <a:cubicBezTo>
                    <a:pt x="556" y="233"/>
                    <a:pt x="555" y="233"/>
                    <a:pt x="555" y="232"/>
                  </a:cubicBezTo>
                  <a:cubicBezTo>
                    <a:pt x="554" y="232"/>
                    <a:pt x="553" y="231"/>
                    <a:pt x="552" y="230"/>
                  </a:cubicBezTo>
                  <a:cubicBezTo>
                    <a:pt x="552" y="230"/>
                    <a:pt x="551" y="229"/>
                    <a:pt x="550" y="229"/>
                  </a:cubicBezTo>
                  <a:cubicBezTo>
                    <a:pt x="550" y="228"/>
                    <a:pt x="549" y="227"/>
                    <a:pt x="548" y="226"/>
                  </a:cubicBezTo>
                  <a:cubicBezTo>
                    <a:pt x="547" y="226"/>
                    <a:pt x="547" y="225"/>
                    <a:pt x="546" y="225"/>
                  </a:cubicBezTo>
                  <a:cubicBezTo>
                    <a:pt x="545" y="224"/>
                    <a:pt x="544" y="223"/>
                    <a:pt x="543" y="222"/>
                  </a:cubicBezTo>
                  <a:cubicBezTo>
                    <a:pt x="543" y="222"/>
                    <a:pt x="542" y="222"/>
                    <a:pt x="542" y="221"/>
                  </a:cubicBezTo>
                  <a:cubicBezTo>
                    <a:pt x="540" y="220"/>
                    <a:pt x="539" y="219"/>
                    <a:pt x="538" y="218"/>
                  </a:cubicBezTo>
                  <a:cubicBezTo>
                    <a:pt x="538" y="218"/>
                    <a:pt x="537" y="217"/>
                    <a:pt x="537" y="217"/>
                  </a:cubicBezTo>
                  <a:cubicBezTo>
                    <a:pt x="535" y="216"/>
                    <a:pt x="534" y="214"/>
                    <a:pt x="532" y="213"/>
                  </a:cubicBezTo>
                  <a:cubicBezTo>
                    <a:pt x="531" y="212"/>
                    <a:pt x="531" y="212"/>
                    <a:pt x="530" y="212"/>
                  </a:cubicBezTo>
                  <a:cubicBezTo>
                    <a:pt x="529" y="211"/>
                    <a:pt x="528" y="210"/>
                    <a:pt x="527" y="209"/>
                  </a:cubicBezTo>
                  <a:cubicBezTo>
                    <a:pt x="526" y="208"/>
                    <a:pt x="525" y="207"/>
                    <a:pt x="525" y="207"/>
                  </a:cubicBezTo>
                  <a:cubicBezTo>
                    <a:pt x="524" y="206"/>
                    <a:pt x="522" y="205"/>
                    <a:pt x="521" y="204"/>
                  </a:cubicBezTo>
                  <a:cubicBezTo>
                    <a:pt x="521" y="204"/>
                    <a:pt x="520" y="203"/>
                    <a:pt x="519" y="202"/>
                  </a:cubicBezTo>
                  <a:cubicBezTo>
                    <a:pt x="518" y="201"/>
                    <a:pt x="517" y="200"/>
                    <a:pt x="516" y="200"/>
                  </a:cubicBezTo>
                  <a:cubicBezTo>
                    <a:pt x="515" y="199"/>
                    <a:pt x="514" y="198"/>
                    <a:pt x="513" y="198"/>
                  </a:cubicBezTo>
                  <a:cubicBezTo>
                    <a:pt x="512" y="197"/>
                    <a:pt x="511" y="196"/>
                    <a:pt x="510" y="195"/>
                  </a:cubicBezTo>
                  <a:cubicBezTo>
                    <a:pt x="509" y="194"/>
                    <a:pt x="508" y="194"/>
                    <a:pt x="507" y="193"/>
                  </a:cubicBezTo>
                  <a:cubicBezTo>
                    <a:pt x="506" y="192"/>
                    <a:pt x="505" y="191"/>
                    <a:pt x="504" y="190"/>
                  </a:cubicBezTo>
                  <a:cubicBezTo>
                    <a:pt x="503" y="189"/>
                    <a:pt x="502" y="189"/>
                    <a:pt x="501" y="188"/>
                  </a:cubicBezTo>
                  <a:cubicBezTo>
                    <a:pt x="500" y="187"/>
                    <a:pt x="498" y="186"/>
                    <a:pt x="497" y="185"/>
                  </a:cubicBezTo>
                  <a:cubicBezTo>
                    <a:pt x="496" y="184"/>
                    <a:pt x="495" y="184"/>
                    <a:pt x="495" y="183"/>
                  </a:cubicBezTo>
                  <a:cubicBezTo>
                    <a:pt x="493" y="182"/>
                    <a:pt x="492" y="181"/>
                    <a:pt x="490" y="180"/>
                  </a:cubicBezTo>
                  <a:cubicBezTo>
                    <a:pt x="489" y="179"/>
                    <a:pt x="489" y="179"/>
                    <a:pt x="488" y="178"/>
                  </a:cubicBezTo>
                  <a:cubicBezTo>
                    <a:pt x="486" y="177"/>
                    <a:pt x="484" y="175"/>
                    <a:pt x="481" y="173"/>
                  </a:cubicBezTo>
                  <a:cubicBezTo>
                    <a:pt x="481" y="173"/>
                    <a:pt x="481" y="173"/>
                    <a:pt x="481" y="173"/>
                  </a:cubicBezTo>
                  <a:cubicBezTo>
                    <a:pt x="479" y="171"/>
                    <a:pt x="476" y="170"/>
                    <a:pt x="474" y="168"/>
                  </a:cubicBezTo>
                  <a:cubicBezTo>
                    <a:pt x="473" y="168"/>
                    <a:pt x="473" y="167"/>
                    <a:pt x="472" y="167"/>
                  </a:cubicBezTo>
                  <a:cubicBezTo>
                    <a:pt x="470" y="165"/>
                    <a:pt x="469" y="164"/>
                    <a:pt x="467" y="163"/>
                  </a:cubicBezTo>
                  <a:cubicBezTo>
                    <a:pt x="466" y="162"/>
                    <a:pt x="465" y="162"/>
                    <a:pt x="464" y="161"/>
                  </a:cubicBezTo>
                  <a:cubicBezTo>
                    <a:pt x="463" y="160"/>
                    <a:pt x="462" y="160"/>
                    <a:pt x="461" y="159"/>
                  </a:cubicBezTo>
                  <a:cubicBezTo>
                    <a:pt x="461" y="159"/>
                    <a:pt x="460" y="158"/>
                    <a:pt x="460" y="158"/>
                  </a:cubicBezTo>
                  <a:cubicBezTo>
                    <a:pt x="457" y="156"/>
                    <a:pt x="454" y="154"/>
                    <a:pt x="452" y="153"/>
                  </a:cubicBezTo>
                  <a:cubicBezTo>
                    <a:pt x="451" y="152"/>
                    <a:pt x="451" y="152"/>
                    <a:pt x="451" y="152"/>
                  </a:cubicBezTo>
                  <a:cubicBezTo>
                    <a:pt x="447" y="150"/>
                    <a:pt x="444" y="148"/>
                    <a:pt x="441" y="145"/>
                  </a:cubicBezTo>
                  <a:cubicBezTo>
                    <a:pt x="440" y="145"/>
                    <a:pt x="439" y="144"/>
                    <a:pt x="438" y="143"/>
                  </a:cubicBezTo>
                  <a:cubicBezTo>
                    <a:pt x="436" y="142"/>
                    <a:pt x="433" y="140"/>
                    <a:pt x="431" y="139"/>
                  </a:cubicBezTo>
                  <a:cubicBezTo>
                    <a:pt x="430" y="138"/>
                    <a:pt x="429" y="137"/>
                    <a:pt x="428" y="137"/>
                  </a:cubicBezTo>
                  <a:cubicBezTo>
                    <a:pt x="425" y="135"/>
                    <a:pt x="423" y="133"/>
                    <a:pt x="420" y="132"/>
                  </a:cubicBezTo>
                  <a:cubicBezTo>
                    <a:pt x="419" y="131"/>
                    <a:pt x="418" y="131"/>
                    <a:pt x="417" y="130"/>
                  </a:cubicBezTo>
                  <a:cubicBezTo>
                    <a:pt x="414" y="128"/>
                    <a:pt x="410" y="126"/>
                    <a:pt x="406" y="124"/>
                  </a:cubicBezTo>
                  <a:cubicBezTo>
                    <a:pt x="406" y="123"/>
                    <a:pt x="405" y="123"/>
                    <a:pt x="405" y="123"/>
                  </a:cubicBezTo>
                  <a:cubicBezTo>
                    <a:pt x="402" y="121"/>
                    <a:pt x="399" y="119"/>
                    <a:pt x="396" y="117"/>
                  </a:cubicBezTo>
                  <a:cubicBezTo>
                    <a:pt x="394" y="116"/>
                    <a:pt x="393" y="116"/>
                    <a:pt x="392" y="115"/>
                  </a:cubicBezTo>
                  <a:cubicBezTo>
                    <a:pt x="389" y="114"/>
                    <a:pt x="387" y="112"/>
                    <a:pt x="384" y="111"/>
                  </a:cubicBezTo>
                  <a:cubicBezTo>
                    <a:pt x="383" y="110"/>
                    <a:pt x="382" y="109"/>
                    <a:pt x="380" y="108"/>
                  </a:cubicBezTo>
                  <a:cubicBezTo>
                    <a:pt x="377" y="107"/>
                    <a:pt x="374" y="105"/>
                    <a:pt x="371" y="103"/>
                  </a:cubicBezTo>
                  <a:cubicBezTo>
                    <a:pt x="370" y="103"/>
                    <a:pt x="370" y="103"/>
                    <a:pt x="369" y="102"/>
                  </a:cubicBezTo>
                  <a:cubicBezTo>
                    <a:pt x="369" y="102"/>
                    <a:pt x="369" y="102"/>
                    <a:pt x="369" y="102"/>
                  </a:cubicBezTo>
                  <a:cubicBezTo>
                    <a:pt x="364" y="99"/>
                    <a:pt x="359" y="97"/>
                    <a:pt x="354" y="94"/>
                  </a:cubicBezTo>
                  <a:cubicBezTo>
                    <a:pt x="353" y="94"/>
                    <a:pt x="352" y="93"/>
                    <a:pt x="351" y="92"/>
                  </a:cubicBezTo>
                  <a:cubicBezTo>
                    <a:pt x="346" y="90"/>
                    <a:pt x="341" y="87"/>
                    <a:pt x="336" y="85"/>
                  </a:cubicBezTo>
                  <a:cubicBezTo>
                    <a:pt x="335" y="84"/>
                    <a:pt x="334" y="84"/>
                    <a:pt x="333" y="83"/>
                  </a:cubicBezTo>
                  <a:cubicBezTo>
                    <a:pt x="328" y="81"/>
                    <a:pt x="323" y="79"/>
                    <a:pt x="318" y="76"/>
                  </a:cubicBezTo>
                  <a:cubicBezTo>
                    <a:pt x="317" y="76"/>
                    <a:pt x="317" y="76"/>
                    <a:pt x="316" y="75"/>
                  </a:cubicBezTo>
                  <a:cubicBezTo>
                    <a:pt x="311" y="73"/>
                    <a:pt x="305" y="70"/>
                    <a:pt x="300" y="68"/>
                  </a:cubicBezTo>
                  <a:cubicBezTo>
                    <a:pt x="299" y="68"/>
                    <a:pt x="299" y="67"/>
                    <a:pt x="298" y="67"/>
                  </a:cubicBezTo>
                  <a:cubicBezTo>
                    <a:pt x="297" y="67"/>
                    <a:pt x="297" y="67"/>
                    <a:pt x="296" y="66"/>
                  </a:cubicBezTo>
                  <a:cubicBezTo>
                    <a:pt x="293" y="65"/>
                    <a:pt x="289" y="63"/>
                    <a:pt x="286" y="62"/>
                  </a:cubicBezTo>
                  <a:cubicBezTo>
                    <a:pt x="285" y="61"/>
                    <a:pt x="284" y="61"/>
                    <a:pt x="282" y="60"/>
                  </a:cubicBezTo>
                  <a:cubicBezTo>
                    <a:pt x="278" y="59"/>
                    <a:pt x="273" y="57"/>
                    <a:pt x="269" y="55"/>
                  </a:cubicBezTo>
                  <a:cubicBezTo>
                    <a:pt x="268" y="54"/>
                    <a:pt x="267" y="54"/>
                    <a:pt x="266" y="54"/>
                  </a:cubicBezTo>
                  <a:cubicBezTo>
                    <a:pt x="262" y="52"/>
                    <a:pt x="258" y="51"/>
                    <a:pt x="255" y="49"/>
                  </a:cubicBezTo>
                  <a:cubicBezTo>
                    <a:pt x="253" y="49"/>
                    <a:pt x="252" y="48"/>
                    <a:pt x="250" y="48"/>
                  </a:cubicBezTo>
                  <a:cubicBezTo>
                    <a:pt x="247" y="46"/>
                    <a:pt x="243" y="45"/>
                    <a:pt x="240" y="44"/>
                  </a:cubicBezTo>
                  <a:cubicBezTo>
                    <a:pt x="239" y="44"/>
                    <a:pt x="238" y="43"/>
                    <a:pt x="237" y="43"/>
                  </a:cubicBezTo>
                  <a:cubicBezTo>
                    <a:pt x="237" y="43"/>
                    <a:pt x="236" y="43"/>
                    <a:pt x="236" y="43"/>
                  </a:cubicBezTo>
                  <a:cubicBezTo>
                    <a:pt x="228" y="40"/>
                    <a:pt x="220" y="37"/>
                    <a:pt x="211" y="34"/>
                  </a:cubicBezTo>
                  <a:cubicBezTo>
                    <a:pt x="211" y="34"/>
                    <a:pt x="210" y="34"/>
                    <a:pt x="210" y="34"/>
                  </a:cubicBezTo>
                  <a:cubicBezTo>
                    <a:pt x="201" y="31"/>
                    <a:pt x="192" y="28"/>
                    <a:pt x="183" y="26"/>
                  </a:cubicBezTo>
                  <a:cubicBezTo>
                    <a:pt x="183" y="26"/>
                    <a:pt x="183" y="26"/>
                    <a:pt x="183" y="26"/>
                  </a:cubicBezTo>
                  <a:cubicBezTo>
                    <a:pt x="182" y="26"/>
                    <a:pt x="182" y="25"/>
                    <a:pt x="182" y="25"/>
                  </a:cubicBezTo>
                  <a:cubicBezTo>
                    <a:pt x="174" y="23"/>
                    <a:pt x="167" y="21"/>
                    <a:pt x="159" y="19"/>
                  </a:cubicBezTo>
                  <a:cubicBezTo>
                    <a:pt x="158" y="19"/>
                    <a:pt x="158" y="19"/>
                    <a:pt x="157" y="19"/>
                  </a:cubicBezTo>
                  <a:cubicBezTo>
                    <a:pt x="150" y="17"/>
                    <a:pt x="142" y="15"/>
                    <a:pt x="134" y="13"/>
                  </a:cubicBezTo>
                  <a:cubicBezTo>
                    <a:pt x="133" y="13"/>
                    <a:pt x="133" y="13"/>
                    <a:pt x="132" y="13"/>
                  </a:cubicBezTo>
                  <a:cubicBezTo>
                    <a:pt x="132" y="13"/>
                    <a:pt x="132" y="13"/>
                    <a:pt x="131" y="13"/>
                  </a:cubicBezTo>
                  <a:cubicBezTo>
                    <a:pt x="125" y="12"/>
                    <a:pt x="118" y="10"/>
                    <a:pt x="111" y="9"/>
                  </a:cubicBezTo>
                  <a:cubicBezTo>
                    <a:pt x="109" y="9"/>
                    <a:pt x="108" y="8"/>
                    <a:pt x="107" y="8"/>
                  </a:cubicBezTo>
                  <a:cubicBezTo>
                    <a:pt x="100" y="7"/>
                    <a:pt x="93" y="6"/>
                    <a:pt x="86" y="5"/>
                  </a:cubicBezTo>
                  <a:cubicBezTo>
                    <a:pt x="85" y="5"/>
                    <a:pt x="85" y="5"/>
                    <a:pt x="84" y="4"/>
                  </a:cubicBezTo>
                  <a:cubicBezTo>
                    <a:pt x="83" y="4"/>
                    <a:pt x="83" y="4"/>
                    <a:pt x="82" y="4"/>
                  </a:cubicBezTo>
                  <a:cubicBezTo>
                    <a:pt x="75" y="3"/>
                    <a:pt x="67" y="2"/>
                    <a:pt x="60" y="1"/>
                  </a:cubicBezTo>
                  <a:cubicBezTo>
                    <a:pt x="57" y="1"/>
                    <a:pt x="54" y="1"/>
                    <a:pt x="51" y="0"/>
                  </a:cubicBezTo>
                  <a:cubicBezTo>
                    <a:pt x="51" y="0"/>
                    <a:pt x="51" y="0"/>
                    <a:pt x="51" y="0"/>
                  </a:cubicBezTo>
                  <a:cubicBezTo>
                    <a:pt x="51" y="0"/>
                    <a:pt x="51" y="0"/>
                    <a:pt x="51" y="0"/>
                  </a:cubicBezTo>
                  <a:cubicBezTo>
                    <a:pt x="0" y="54"/>
                    <a:pt x="0" y="54"/>
                    <a:pt x="0" y="54"/>
                  </a:cubicBezTo>
                  <a:cubicBezTo>
                    <a:pt x="3" y="55"/>
                    <a:pt x="6" y="55"/>
                    <a:pt x="9" y="55"/>
                  </a:cubicBezTo>
                  <a:cubicBezTo>
                    <a:pt x="16" y="56"/>
                    <a:pt x="24" y="57"/>
                    <a:pt x="31" y="58"/>
                  </a:cubicBezTo>
                  <a:cubicBezTo>
                    <a:pt x="32" y="59"/>
                    <a:pt x="33" y="59"/>
                    <a:pt x="34" y="59"/>
                  </a:cubicBezTo>
                  <a:cubicBezTo>
                    <a:pt x="42" y="60"/>
                    <a:pt x="49" y="61"/>
                    <a:pt x="56" y="62"/>
                  </a:cubicBezTo>
                  <a:cubicBezTo>
                    <a:pt x="57" y="63"/>
                    <a:pt x="58" y="63"/>
                    <a:pt x="59" y="63"/>
                  </a:cubicBezTo>
                  <a:cubicBezTo>
                    <a:pt x="67" y="64"/>
                    <a:pt x="73" y="66"/>
                    <a:pt x="80" y="67"/>
                  </a:cubicBezTo>
                  <a:cubicBezTo>
                    <a:pt x="81" y="67"/>
                    <a:pt x="82" y="68"/>
                    <a:pt x="83" y="68"/>
                  </a:cubicBezTo>
                  <a:cubicBezTo>
                    <a:pt x="91" y="69"/>
                    <a:pt x="99" y="71"/>
                    <a:pt x="106" y="73"/>
                  </a:cubicBezTo>
                  <a:cubicBezTo>
                    <a:pt x="107" y="73"/>
                    <a:pt x="107" y="73"/>
                    <a:pt x="108" y="73"/>
                  </a:cubicBezTo>
                  <a:cubicBezTo>
                    <a:pt x="115" y="75"/>
                    <a:pt x="123" y="77"/>
                    <a:pt x="131" y="80"/>
                  </a:cubicBezTo>
                  <a:cubicBezTo>
                    <a:pt x="131" y="80"/>
                    <a:pt x="132" y="80"/>
                    <a:pt x="132" y="80"/>
                  </a:cubicBezTo>
                  <a:cubicBezTo>
                    <a:pt x="141" y="82"/>
                    <a:pt x="150" y="85"/>
                    <a:pt x="159" y="88"/>
                  </a:cubicBezTo>
                  <a:cubicBezTo>
                    <a:pt x="159" y="88"/>
                    <a:pt x="160" y="88"/>
                    <a:pt x="160" y="88"/>
                  </a:cubicBezTo>
                  <a:cubicBezTo>
                    <a:pt x="169" y="91"/>
                    <a:pt x="177" y="94"/>
                    <a:pt x="185" y="97"/>
                  </a:cubicBezTo>
                  <a:cubicBezTo>
                    <a:pt x="186" y="97"/>
                    <a:pt x="188" y="98"/>
                    <a:pt x="189" y="98"/>
                  </a:cubicBezTo>
                  <a:cubicBezTo>
                    <a:pt x="192" y="99"/>
                    <a:pt x="196" y="101"/>
                    <a:pt x="199" y="102"/>
                  </a:cubicBezTo>
                  <a:cubicBezTo>
                    <a:pt x="201" y="102"/>
                    <a:pt x="202" y="103"/>
                    <a:pt x="204" y="104"/>
                  </a:cubicBezTo>
                  <a:cubicBezTo>
                    <a:pt x="207" y="105"/>
                    <a:pt x="211" y="106"/>
                    <a:pt x="215" y="108"/>
                  </a:cubicBezTo>
                  <a:cubicBezTo>
                    <a:pt x="216" y="108"/>
                    <a:pt x="217" y="109"/>
                    <a:pt x="218" y="109"/>
                  </a:cubicBezTo>
                  <a:cubicBezTo>
                    <a:pt x="222" y="111"/>
                    <a:pt x="227" y="113"/>
                    <a:pt x="231" y="115"/>
                  </a:cubicBezTo>
                  <a:cubicBezTo>
                    <a:pt x="232" y="115"/>
                    <a:pt x="233" y="116"/>
                    <a:pt x="235" y="116"/>
                  </a:cubicBezTo>
                  <a:cubicBezTo>
                    <a:pt x="238" y="117"/>
                    <a:pt x="241" y="119"/>
                    <a:pt x="245" y="120"/>
                  </a:cubicBezTo>
                  <a:cubicBezTo>
                    <a:pt x="246" y="121"/>
                    <a:pt x="247" y="122"/>
                    <a:pt x="249" y="122"/>
                  </a:cubicBezTo>
                  <a:cubicBezTo>
                    <a:pt x="254" y="125"/>
                    <a:pt x="260" y="127"/>
                    <a:pt x="265" y="130"/>
                  </a:cubicBezTo>
                  <a:cubicBezTo>
                    <a:pt x="266" y="130"/>
                    <a:pt x="266" y="130"/>
                    <a:pt x="267" y="130"/>
                  </a:cubicBezTo>
                  <a:cubicBezTo>
                    <a:pt x="272" y="133"/>
                    <a:pt x="277" y="135"/>
                    <a:pt x="282" y="138"/>
                  </a:cubicBezTo>
                  <a:cubicBezTo>
                    <a:pt x="283" y="138"/>
                    <a:pt x="284" y="138"/>
                    <a:pt x="284" y="139"/>
                  </a:cubicBezTo>
                  <a:cubicBezTo>
                    <a:pt x="290" y="141"/>
                    <a:pt x="295" y="144"/>
                    <a:pt x="300" y="147"/>
                  </a:cubicBezTo>
                  <a:cubicBezTo>
                    <a:pt x="301" y="147"/>
                    <a:pt x="302" y="148"/>
                    <a:pt x="303" y="148"/>
                  </a:cubicBezTo>
                  <a:cubicBezTo>
                    <a:pt x="308" y="151"/>
                    <a:pt x="313" y="154"/>
                    <a:pt x="318" y="156"/>
                  </a:cubicBezTo>
                  <a:cubicBezTo>
                    <a:pt x="319" y="157"/>
                    <a:pt x="319" y="157"/>
                    <a:pt x="320" y="157"/>
                  </a:cubicBezTo>
                  <a:cubicBezTo>
                    <a:pt x="323" y="159"/>
                    <a:pt x="326" y="161"/>
                    <a:pt x="329" y="163"/>
                  </a:cubicBezTo>
                  <a:cubicBezTo>
                    <a:pt x="331" y="163"/>
                    <a:pt x="332" y="164"/>
                    <a:pt x="333" y="165"/>
                  </a:cubicBezTo>
                  <a:cubicBezTo>
                    <a:pt x="336" y="166"/>
                    <a:pt x="338" y="168"/>
                    <a:pt x="341" y="169"/>
                  </a:cubicBezTo>
                  <a:cubicBezTo>
                    <a:pt x="342" y="170"/>
                    <a:pt x="343" y="171"/>
                    <a:pt x="344" y="171"/>
                  </a:cubicBezTo>
                  <a:cubicBezTo>
                    <a:pt x="348" y="173"/>
                    <a:pt x="351" y="175"/>
                    <a:pt x="354" y="177"/>
                  </a:cubicBezTo>
                  <a:cubicBezTo>
                    <a:pt x="354" y="177"/>
                    <a:pt x="355" y="177"/>
                    <a:pt x="355" y="178"/>
                  </a:cubicBezTo>
                  <a:cubicBezTo>
                    <a:pt x="359" y="180"/>
                    <a:pt x="362" y="182"/>
                    <a:pt x="366" y="184"/>
                  </a:cubicBezTo>
                  <a:cubicBezTo>
                    <a:pt x="367" y="185"/>
                    <a:pt x="368" y="185"/>
                    <a:pt x="369" y="186"/>
                  </a:cubicBezTo>
                  <a:cubicBezTo>
                    <a:pt x="371" y="188"/>
                    <a:pt x="374" y="189"/>
                    <a:pt x="376" y="191"/>
                  </a:cubicBezTo>
                  <a:cubicBezTo>
                    <a:pt x="378" y="192"/>
                    <a:pt x="379" y="192"/>
                    <a:pt x="380" y="193"/>
                  </a:cubicBezTo>
                  <a:cubicBezTo>
                    <a:pt x="382" y="195"/>
                    <a:pt x="385" y="196"/>
                    <a:pt x="387" y="198"/>
                  </a:cubicBezTo>
                  <a:cubicBezTo>
                    <a:pt x="388" y="198"/>
                    <a:pt x="389" y="199"/>
                    <a:pt x="390" y="200"/>
                  </a:cubicBezTo>
                  <a:cubicBezTo>
                    <a:pt x="393" y="202"/>
                    <a:pt x="396" y="204"/>
                    <a:pt x="399" y="206"/>
                  </a:cubicBezTo>
                  <a:cubicBezTo>
                    <a:pt x="400" y="206"/>
                    <a:pt x="400" y="206"/>
                    <a:pt x="401" y="207"/>
                  </a:cubicBezTo>
                  <a:cubicBezTo>
                    <a:pt x="403" y="209"/>
                    <a:pt x="406" y="210"/>
                    <a:pt x="409" y="212"/>
                  </a:cubicBezTo>
                  <a:cubicBezTo>
                    <a:pt x="410" y="213"/>
                    <a:pt x="412" y="214"/>
                    <a:pt x="413" y="215"/>
                  </a:cubicBezTo>
                  <a:cubicBezTo>
                    <a:pt x="414" y="216"/>
                    <a:pt x="415" y="217"/>
                    <a:pt x="416" y="217"/>
                  </a:cubicBezTo>
                  <a:cubicBezTo>
                    <a:pt x="418" y="218"/>
                    <a:pt x="419" y="220"/>
                    <a:pt x="421" y="221"/>
                  </a:cubicBezTo>
                  <a:cubicBezTo>
                    <a:pt x="422" y="221"/>
                    <a:pt x="422" y="222"/>
                    <a:pt x="423" y="222"/>
                  </a:cubicBezTo>
                  <a:cubicBezTo>
                    <a:pt x="425" y="224"/>
                    <a:pt x="427" y="226"/>
                    <a:pt x="430" y="227"/>
                  </a:cubicBezTo>
                  <a:cubicBezTo>
                    <a:pt x="430" y="227"/>
                    <a:pt x="430" y="227"/>
                    <a:pt x="430" y="228"/>
                  </a:cubicBezTo>
                  <a:cubicBezTo>
                    <a:pt x="432" y="229"/>
                    <a:pt x="435" y="231"/>
                    <a:pt x="437" y="233"/>
                  </a:cubicBezTo>
                  <a:cubicBezTo>
                    <a:pt x="438" y="233"/>
                    <a:pt x="438" y="234"/>
                    <a:pt x="439" y="234"/>
                  </a:cubicBezTo>
                  <a:cubicBezTo>
                    <a:pt x="441" y="235"/>
                    <a:pt x="442" y="236"/>
                    <a:pt x="444" y="237"/>
                  </a:cubicBezTo>
                  <a:cubicBezTo>
                    <a:pt x="444" y="238"/>
                    <a:pt x="445" y="239"/>
                    <a:pt x="446" y="239"/>
                  </a:cubicBezTo>
                  <a:cubicBezTo>
                    <a:pt x="447" y="240"/>
                    <a:pt x="449" y="241"/>
                    <a:pt x="450" y="242"/>
                  </a:cubicBezTo>
                  <a:cubicBezTo>
                    <a:pt x="451" y="243"/>
                    <a:pt x="452" y="244"/>
                    <a:pt x="453" y="244"/>
                  </a:cubicBezTo>
                  <a:cubicBezTo>
                    <a:pt x="454" y="245"/>
                    <a:pt x="455" y="246"/>
                    <a:pt x="456" y="247"/>
                  </a:cubicBezTo>
                  <a:cubicBezTo>
                    <a:pt x="457" y="248"/>
                    <a:pt x="458" y="248"/>
                    <a:pt x="459" y="249"/>
                  </a:cubicBezTo>
                  <a:cubicBezTo>
                    <a:pt x="460" y="250"/>
                    <a:pt x="461" y="251"/>
                    <a:pt x="462" y="252"/>
                  </a:cubicBezTo>
                  <a:cubicBezTo>
                    <a:pt x="463" y="252"/>
                    <a:pt x="464" y="253"/>
                    <a:pt x="465" y="254"/>
                  </a:cubicBezTo>
                  <a:cubicBezTo>
                    <a:pt x="466" y="255"/>
                    <a:pt x="467" y="256"/>
                    <a:pt x="468" y="256"/>
                  </a:cubicBezTo>
                  <a:cubicBezTo>
                    <a:pt x="469" y="257"/>
                    <a:pt x="469" y="258"/>
                    <a:pt x="470" y="258"/>
                  </a:cubicBezTo>
                  <a:cubicBezTo>
                    <a:pt x="471" y="259"/>
                    <a:pt x="473" y="260"/>
                    <a:pt x="474" y="261"/>
                  </a:cubicBezTo>
                  <a:cubicBezTo>
                    <a:pt x="474" y="262"/>
                    <a:pt x="475" y="262"/>
                    <a:pt x="476" y="263"/>
                  </a:cubicBezTo>
                  <a:cubicBezTo>
                    <a:pt x="477" y="264"/>
                    <a:pt x="478" y="265"/>
                    <a:pt x="479" y="266"/>
                  </a:cubicBezTo>
                  <a:cubicBezTo>
                    <a:pt x="480" y="266"/>
                    <a:pt x="480" y="267"/>
                    <a:pt x="481" y="267"/>
                  </a:cubicBezTo>
                  <a:cubicBezTo>
                    <a:pt x="483" y="268"/>
                    <a:pt x="484" y="270"/>
                    <a:pt x="486" y="271"/>
                  </a:cubicBezTo>
                  <a:cubicBezTo>
                    <a:pt x="486" y="271"/>
                    <a:pt x="486" y="272"/>
                    <a:pt x="487" y="272"/>
                  </a:cubicBezTo>
                  <a:cubicBezTo>
                    <a:pt x="488" y="273"/>
                    <a:pt x="489" y="274"/>
                    <a:pt x="491" y="275"/>
                  </a:cubicBezTo>
                  <a:cubicBezTo>
                    <a:pt x="491" y="276"/>
                    <a:pt x="492" y="276"/>
                    <a:pt x="492" y="277"/>
                  </a:cubicBezTo>
                  <a:cubicBezTo>
                    <a:pt x="493" y="277"/>
                    <a:pt x="494" y="278"/>
                    <a:pt x="495" y="279"/>
                  </a:cubicBezTo>
                  <a:cubicBezTo>
                    <a:pt x="496" y="280"/>
                    <a:pt x="496" y="280"/>
                    <a:pt x="497" y="281"/>
                  </a:cubicBezTo>
                  <a:cubicBezTo>
                    <a:pt x="498" y="281"/>
                    <a:pt x="499" y="282"/>
                    <a:pt x="499" y="283"/>
                  </a:cubicBezTo>
                  <a:cubicBezTo>
                    <a:pt x="500" y="283"/>
                    <a:pt x="500" y="284"/>
                    <a:pt x="501" y="284"/>
                  </a:cubicBezTo>
                  <a:cubicBezTo>
                    <a:pt x="502" y="285"/>
                    <a:pt x="503" y="286"/>
                    <a:pt x="503" y="287"/>
                  </a:cubicBezTo>
                  <a:cubicBezTo>
                    <a:pt x="504" y="287"/>
                    <a:pt x="505" y="287"/>
                    <a:pt x="505" y="288"/>
                  </a:cubicBezTo>
                  <a:cubicBezTo>
                    <a:pt x="506" y="289"/>
                    <a:pt x="507" y="289"/>
                    <a:pt x="507" y="290"/>
                  </a:cubicBezTo>
                  <a:cubicBezTo>
                    <a:pt x="508" y="290"/>
                    <a:pt x="508" y="291"/>
                    <a:pt x="509" y="291"/>
                  </a:cubicBezTo>
                  <a:cubicBezTo>
                    <a:pt x="510" y="292"/>
                    <a:pt x="510" y="293"/>
                    <a:pt x="511" y="293"/>
                  </a:cubicBezTo>
                  <a:cubicBezTo>
                    <a:pt x="511" y="294"/>
                    <a:pt x="512" y="294"/>
                    <a:pt x="512" y="295"/>
                  </a:cubicBezTo>
                  <a:cubicBezTo>
                    <a:pt x="513" y="295"/>
                    <a:pt x="514" y="296"/>
                    <a:pt x="514" y="297"/>
                  </a:cubicBezTo>
                  <a:cubicBezTo>
                    <a:pt x="515" y="297"/>
                    <a:pt x="515" y="297"/>
                    <a:pt x="515" y="297"/>
                  </a:cubicBezTo>
                  <a:cubicBezTo>
                    <a:pt x="516" y="298"/>
                    <a:pt x="517" y="299"/>
                    <a:pt x="518" y="300"/>
                  </a:cubicBezTo>
                  <a:cubicBezTo>
                    <a:pt x="518" y="300"/>
                    <a:pt x="518" y="300"/>
                    <a:pt x="519" y="300"/>
                  </a:cubicBezTo>
                  <a:cubicBezTo>
                    <a:pt x="519" y="301"/>
                    <a:pt x="520" y="302"/>
                    <a:pt x="521" y="303"/>
                  </a:cubicBezTo>
                  <a:cubicBezTo>
                    <a:pt x="521" y="303"/>
                    <a:pt x="522" y="303"/>
                    <a:pt x="522" y="304"/>
                  </a:cubicBezTo>
                  <a:cubicBezTo>
                    <a:pt x="523" y="304"/>
                    <a:pt x="523" y="305"/>
                    <a:pt x="524" y="305"/>
                  </a:cubicBezTo>
                  <a:cubicBezTo>
                    <a:pt x="524" y="306"/>
                    <a:pt x="524" y="306"/>
                    <a:pt x="525" y="306"/>
                  </a:cubicBezTo>
                  <a:cubicBezTo>
                    <a:pt x="525" y="307"/>
                    <a:pt x="526" y="307"/>
                    <a:pt x="526" y="308"/>
                  </a:cubicBezTo>
                  <a:cubicBezTo>
                    <a:pt x="526" y="308"/>
                    <a:pt x="527" y="308"/>
                    <a:pt x="527" y="308"/>
                  </a:cubicBezTo>
                  <a:cubicBezTo>
                    <a:pt x="527" y="309"/>
                    <a:pt x="528" y="309"/>
                    <a:pt x="528" y="309"/>
                  </a:cubicBezTo>
                  <a:cubicBezTo>
                    <a:pt x="528" y="310"/>
                    <a:pt x="529" y="310"/>
                    <a:pt x="529" y="310"/>
                  </a:cubicBezTo>
                  <a:cubicBezTo>
                    <a:pt x="529" y="311"/>
                    <a:pt x="529" y="311"/>
                    <a:pt x="530" y="311"/>
                  </a:cubicBezTo>
                  <a:cubicBezTo>
                    <a:pt x="530" y="311"/>
                    <a:pt x="530" y="312"/>
                    <a:pt x="530" y="312"/>
                  </a:cubicBezTo>
                  <a:cubicBezTo>
                    <a:pt x="531" y="312"/>
                    <a:pt x="531" y="312"/>
                    <a:pt x="531" y="313"/>
                  </a:cubicBezTo>
                  <a:cubicBezTo>
                    <a:pt x="531" y="313"/>
                    <a:pt x="532" y="313"/>
                    <a:pt x="532" y="313"/>
                  </a:cubicBezTo>
                  <a:cubicBezTo>
                    <a:pt x="532" y="314"/>
                    <a:pt x="532" y="314"/>
                    <a:pt x="533" y="314"/>
                  </a:cubicBezTo>
                  <a:cubicBezTo>
                    <a:pt x="533" y="314"/>
                    <a:pt x="533" y="314"/>
                    <a:pt x="533" y="314"/>
                  </a:cubicBezTo>
                  <a:cubicBezTo>
                    <a:pt x="533" y="315"/>
                    <a:pt x="533" y="315"/>
                    <a:pt x="534" y="315"/>
                  </a:cubicBezTo>
                  <a:cubicBezTo>
                    <a:pt x="534" y="315"/>
                    <a:pt x="534" y="315"/>
                    <a:pt x="534" y="315"/>
                  </a:cubicBezTo>
                  <a:cubicBezTo>
                    <a:pt x="534" y="316"/>
                    <a:pt x="534" y="316"/>
                    <a:pt x="534" y="316"/>
                  </a:cubicBezTo>
                  <a:cubicBezTo>
                    <a:pt x="539" y="320"/>
                    <a:pt x="543" y="324"/>
                    <a:pt x="547" y="329"/>
                  </a:cubicBezTo>
                  <a:cubicBezTo>
                    <a:pt x="548" y="330"/>
                    <a:pt x="550" y="331"/>
                    <a:pt x="551" y="333"/>
                  </a:cubicBezTo>
                  <a:cubicBezTo>
                    <a:pt x="554" y="336"/>
                    <a:pt x="556" y="339"/>
                    <a:pt x="559" y="342"/>
                  </a:cubicBezTo>
                  <a:cubicBezTo>
                    <a:pt x="561" y="343"/>
                    <a:pt x="562" y="345"/>
                    <a:pt x="563" y="346"/>
                  </a:cubicBezTo>
                  <a:cubicBezTo>
                    <a:pt x="566" y="349"/>
                    <a:pt x="569" y="352"/>
                    <a:pt x="572" y="355"/>
                  </a:cubicBezTo>
                  <a:cubicBezTo>
                    <a:pt x="573" y="356"/>
                    <a:pt x="574" y="358"/>
                    <a:pt x="575" y="359"/>
                  </a:cubicBezTo>
                  <a:cubicBezTo>
                    <a:pt x="579" y="363"/>
                    <a:pt x="583" y="368"/>
                    <a:pt x="587" y="372"/>
                  </a:cubicBezTo>
                  <a:cubicBezTo>
                    <a:pt x="587" y="372"/>
                    <a:pt x="587" y="372"/>
                    <a:pt x="587" y="373"/>
                  </a:cubicBezTo>
                  <a:cubicBezTo>
                    <a:pt x="591" y="377"/>
                    <a:pt x="594" y="381"/>
                    <a:pt x="598" y="384"/>
                  </a:cubicBezTo>
                  <a:cubicBezTo>
                    <a:pt x="599" y="386"/>
                    <a:pt x="600" y="387"/>
                    <a:pt x="601" y="389"/>
                  </a:cubicBezTo>
                  <a:cubicBezTo>
                    <a:pt x="604" y="392"/>
                    <a:pt x="606" y="394"/>
                    <a:pt x="609" y="397"/>
                  </a:cubicBezTo>
                  <a:cubicBezTo>
                    <a:pt x="610" y="399"/>
                    <a:pt x="611" y="400"/>
                    <a:pt x="612" y="402"/>
                  </a:cubicBezTo>
                  <a:cubicBezTo>
                    <a:pt x="615" y="405"/>
                    <a:pt x="617" y="408"/>
                    <a:pt x="620" y="411"/>
                  </a:cubicBezTo>
                  <a:cubicBezTo>
                    <a:pt x="621" y="412"/>
                    <a:pt x="622" y="413"/>
                    <a:pt x="623" y="415"/>
                  </a:cubicBezTo>
                  <a:cubicBezTo>
                    <a:pt x="626" y="419"/>
                    <a:pt x="629" y="423"/>
                    <a:pt x="633" y="427"/>
                  </a:cubicBezTo>
                  <a:cubicBezTo>
                    <a:pt x="633" y="428"/>
                    <a:pt x="633" y="428"/>
                    <a:pt x="634" y="429"/>
                  </a:cubicBezTo>
                  <a:cubicBezTo>
                    <a:pt x="637" y="433"/>
                    <a:pt x="640" y="436"/>
                    <a:pt x="642" y="440"/>
                  </a:cubicBezTo>
                  <a:cubicBezTo>
                    <a:pt x="643" y="441"/>
                    <a:pt x="644" y="443"/>
                    <a:pt x="645" y="444"/>
                  </a:cubicBezTo>
                  <a:cubicBezTo>
                    <a:pt x="648" y="447"/>
                    <a:pt x="650" y="450"/>
                    <a:pt x="652" y="453"/>
                  </a:cubicBezTo>
                  <a:cubicBezTo>
                    <a:pt x="653" y="454"/>
                    <a:pt x="654" y="456"/>
                    <a:pt x="655" y="457"/>
                  </a:cubicBezTo>
                  <a:cubicBezTo>
                    <a:pt x="657" y="460"/>
                    <a:pt x="660" y="463"/>
                    <a:pt x="662" y="467"/>
                  </a:cubicBezTo>
                  <a:cubicBezTo>
                    <a:pt x="663" y="468"/>
                    <a:pt x="663" y="469"/>
                    <a:pt x="664" y="470"/>
                  </a:cubicBezTo>
                  <a:cubicBezTo>
                    <a:pt x="667" y="474"/>
                    <a:pt x="670" y="479"/>
                    <a:pt x="673" y="483"/>
                  </a:cubicBezTo>
                  <a:cubicBezTo>
                    <a:pt x="673" y="483"/>
                    <a:pt x="674" y="484"/>
                    <a:pt x="674" y="485"/>
                  </a:cubicBezTo>
                  <a:cubicBezTo>
                    <a:pt x="677" y="488"/>
                    <a:pt x="679" y="492"/>
                    <a:pt x="681" y="495"/>
                  </a:cubicBezTo>
                  <a:cubicBezTo>
                    <a:pt x="682" y="497"/>
                    <a:pt x="683" y="498"/>
                    <a:pt x="684" y="499"/>
                  </a:cubicBezTo>
                  <a:cubicBezTo>
                    <a:pt x="686" y="502"/>
                    <a:pt x="688" y="505"/>
                    <a:pt x="690" y="508"/>
                  </a:cubicBezTo>
                  <a:cubicBezTo>
                    <a:pt x="691" y="510"/>
                    <a:pt x="691" y="511"/>
                    <a:pt x="692" y="512"/>
                  </a:cubicBezTo>
                  <a:cubicBezTo>
                    <a:pt x="694" y="516"/>
                    <a:pt x="696" y="519"/>
                    <a:pt x="698" y="522"/>
                  </a:cubicBezTo>
                  <a:cubicBezTo>
                    <a:pt x="699" y="523"/>
                    <a:pt x="700" y="524"/>
                    <a:pt x="700" y="525"/>
                  </a:cubicBezTo>
                  <a:cubicBezTo>
                    <a:pt x="703" y="529"/>
                    <a:pt x="705" y="533"/>
                    <a:pt x="708" y="538"/>
                  </a:cubicBezTo>
                  <a:cubicBezTo>
                    <a:pt x="708" y="538"/>
                    <a:pt x="708" y="538"/>
                    <a:pt x="708" y="539"/>
                  </a:cubicBezTo>
                  <a:cubicBezTo>
                    <a:pt x="712" y="546"/>
                    <a:pt x="716" y="553"/>
                    <a:pt x="720" y="560"/>
                  </a:cubicBezTo>
                  <a:cubicBezTo>
                    <a:pt x="721" y="560"/>
                    <a:pt x="721" y="561"/>
                    <a:pt x="721" y="561"/>
                  </a:cubicBezTo>
                  <a:cubicBezTo>
                    <a:pt x="725" y="568"/>
                    <a:pt x="728" y="575"/>
                    <a:pt x="732" y="582"/>
                  </a:cubicBezTo>
                  <a:cubicBezTo>
                    <a:pt x="732" y="582"/>
                    <a:pt x="733" y="583"/>
                    <a:pt x="733" y="583"/>
                  </a:cubicBezTo>
                  <a:cubicBezTo>
                    <a:pt x="736" y="590"/>
                    <a:pt x="740" y="597"/>
                    <a:pt x="743" y="604"/>
                  </a:cubicBezTo>
                  <a:cubicBezTo>
                    <a:pt x="743" y="604"/>
                    <a:pt x="744" y="605"/>
                    <a:pt x="744" y="605"/>
                  </a:cubicBezTo>
                  <a:cubicBezTo>
                    <a:pt x="747" y="612"/>
                    <a:pt x="750" y="619"/>
                    <a:pt x="753" y="625"/>
                  </a:cubicBezTo>
                  <a:cubicBezTo>
                    <a:pt x="753" y="626"/>
                    <a:pt x="754" y="627"/>
                    <a:pt x="754" y="628"/>
                  </a:cubicBezTo>
                  <a:cubicBezTo>
                    <a:pt x="756" y="633"/>
                    <a:pt x="758" y="637"/>
                    <a:pt x="760" y="642"/>
                  </a:cubicBezTo>
                  <a:cubicBezTo>
                    <a:pt x="761" y="643"/>
                    <a:pt x="761" y="643"/>
                    <a:pt x="761" y="644"/>
                  </a:cubicBezTo>
                  <a:cubicBezTo>
                    <a:pt x="763" y="649"/>
                    <a:pt x="765" y="654"/>
                    <a:pt x="767" y="659"/>
                  </a:cubicBezTo>
                  <a:cubicBezTo>
                    <a:pt x="768" y="660"/>
                    <a:pt x="768" y="661"/>
                    <a:pt x="769" y="662"/>
                  </a:cubicBezTo>
                  <a:cubicBezTo>
                    <a:pt x="771" y="667"/>
                    <a:pt x="773" y="672"/>
                    <a:pt x="775" y="677"/>
                  </a:cubicBezTo>
                  <a:cubicBezTo>
                    <a:pt x="775" y="678"/>
                    <a:pt x="775" y="678"/>
                    <a:pt x="775" y="679"/>
                  </a:cubicBezTo>
                  <a:cubicBezTo>
                    <a:pt x="777" y="683"/>
                    <a:pt x="778" y="688"/>
                    <a:pt x="780" y="693"/>
                  </a:cubicBezTo>
                  <a:cubicBezTo>
                    <a:pt x="780" y="694"/>
                    <a:pt x="781" y="695"/>
                    <a:pt x="781" y="696"/>
                  </a:cubicBezTo>
                  <a:cubicBezTo>
                    <a:pt x="783" y="700"/>
                    <a:pt x="784" y="705"/>
                    <a:pt x="786" y="709"/>
                  </a:cubicBezTo>
                  <a:cubicBezTo>
                    <a:pt x="786" y="710"/>
                    <a:pt x="786" y="710"/>
                    <a:pt x="786" y="711"/>
                  </a:cubicBezTo>
                  <a:cubicBezTo>
                    <a:pt x="788" y="715"/>
                    <a:pt x="789" y="719"/>
                    <a:pt x="790" y="722"/>
                  </a:cubicBezTo>
                  <a:cubicBezTo>
                    <a:pt x="790" y="724"/>
                    <a:pt x="791" y="725"/>
                    <a:pt x="791" y="726"/>
                  </a:cubicBezTo>
                  <a:cubicBezTo>
                    <a:pt x="792" y="730"/>
                    <a:pt x="794" y="735"/>
                    <a:pt x="795" y="739"/>
                  </a:cubicBezTo>
                  <a:cubicBezTo>
                    <a:pt x="795" y="739"/>
                    <a:pt x="795" y="739"/>
                    <a:pt x="795" y="739"/>
                  </a:cubicBezTo>
                  <a:cubicBezTo>
                    <a:pt x="796" y="744"/>
                    <a:pt x="797" y="748"/>
                    <a:pt x="799" y="752"/>
                  </a:cubicBezTo>
                  <a:cubicBezTo>
                    <a:pt x="799" y="753"/>
                    <a:pt x="799" y="755"/>
                    <a:pt x="800" y="756"/>
                  </a:cubicBezTo>
                  <a:cubicBezTo>
                    <a:pt x="800" y="759"/>
                    <a:pt x="801" y="762"/>
                    <a:pt x="802" y="765"/>
                  </a:cubicBezTo>
                  <a:cubicBezTo>
                    <a:pt x="802" y="766"/>
                    <a:pt x="803" y="768"/>
                    <a:pt x="803" y="769"/>
                  </a:cubicBezTo>
                  <a:cubicBezTo>
                    <a:pt x="804" y="773"/>
                    <a:pt x="805" y="777"/>
                    <a:pt x="806" y="781"/>
                  </a:cubicBezTo>
                  <a:cubicBezTo>
                    <a:pt x="806" y="782"/>
                    <a:pt x="806" y="782"/>
                    <a:pt x="806" y="783"/>
                  </a:cubicBezTo>
                  <a:cubicBezTo>
                    <a:pt x="807" y="787"/>
                    <a:pt x="808" y="790"/>
                    <a:pt x="808" y="793"/>
                  </a:cubicBezTo>
                  <a:cubicBezTo>
                    <a:pt x="809" y="794"/>
                    <a:pt x="809" y="796"/>
                    <a:pt x="809" y="797"/>
                  </a:cubicBezTo>
                  <a:cubicBezTo>
                    <a:pt x="810" y="800"/>
                    <a:pt x="811" y="803"/>
                    <a:pt x="811" y="806"/>
                  </a:cubicBezTo>
                  <a:cubicBezTo>
                    <a:pt x="811" y="807"/>
                    <a:pt x="812" y="808"/>
                    <a:pt x="812" y="809"/>
                  </a:cubicBezTo>
                  <a:cubicBezTo>
                    <a:pt x="813" y="813"/>
                    <a:pt x="813" y="817"/>
                    <a:pt x="814" y="821"/>
                  </a:cubicBezTo>
                  <a:cubicBezTo>
                    <a:pt x="814" y="822"/>
                    <a:pt x="814" y="823"/>
                    <a:pt x="814" y="824"/>
                  </a:cubicBezTo>
                  <a:cubicBezTo>
                    <a:pt x="815" y="827"/>
                    <a:pt x="815" y="830"/>
                    <a:pt x="816" y="833"/>
                  </a:cubicBezTo>
                  <a:cubicBezTo>
                    <a:pt x="816" y="834"/>
                    <a:pt x="816" y="835"/>
                    <a:pt x="817" y="837"/>
                  </a:cubicBezTo>
                  <a:cubicBezTo>
                    <a:pt x="817" y="840"/>
                    <a:pt x="817" y="843"/>
                    <a:pt x="818" y="845"/>
                  </a:cubicBezTo>
                  <a:cubicBezTo>
                    <a:pt x="818" y="846"/>
                    <a:pt x="818" y="847"/>
                    <a:pt x="818" y="848"/>
                  </a:cubicBezTo>
                  <a:cubicBezTo>
                    <a:pt x="819" y="852"/>
                    <a:pt x="819" y="856"/>
                    <a:pt x="820" y="860"/>
                  </a:cubicBezTo>
                  <a:cubicBezTo>
                    <a:pt x="820" y="861"/>
                    <a:pt x="820" y="861"/>
                    <a:pt x="820" y="862"/>
                  </a:cubicBezTo>
                  <a:cubicBezTo>
                    <a:pt x="821" y="865"/>
                    <a:pt x="821" y="869"/>
                    <a:pt x="821" y="872"/>
                  </a:cubicBezTo>
                  <a:cubicBezTo>
                    <a:pt x="821" y="873"/>
                    <a:pt x="822" y="874"/>
                    <a:pt x="822" y="875"/>
                  </a:cubicBezTo>
                  <a:cubicBezTo>
                    <a:pt x="822" y="878"/>
                    <a:pt x="822" y="881"/>
                    <a:pt x="823" y="884"/>
                  </a:cubicBezTo>
                  <a:cubicBezTo>
                    <a:pt x="823" y="885"/>
                    <a:pt x="823" y="886"/>
                    <a:pt x="823" y="887"/>
                  </a:cubicBezTo>
                  <a:cubicBezTo>
                    <a:pt x="823" y="891"/>
                    <a:pt x="824" y="895"/>
                    <a:pt x="824" y="898"/>
                  </a:cubicBezTo>
                  <a:cubicBezTo>
                    <a:pt x="824" y="899"/>
                    <a:pt x="824" y="900"/>
                    <a:pt x="824" y="901"/>
                  </a:cubicBezTo>
                  <a:cubicBezTo>
                    <a:pt x="824" y="904"/>
                    <a:pt x="824" y="907"/>
                    <a:pt x="825" y="910"/>
                  </a:cubicBezTo>
                  <a:cubicBezTo>
                    <a:pt x="825" y="911"/>
                    <a:pt x="825" y="912"/>
                    <a:pt x="825" y="913"/>
                  </a:cubicBezTo>
                  <a:cubicBezTo>
                    <a:pt x="825" y="921"/>
                    <a:pt x="826" y="929"/>
                    <a:pt x="826" y="937"/>
                  </a:cubicBezTo>
                  <a:cubicBezTo>
                    <a:pt x="826" y="938"/>
                    <a:pt x="826" y="938"/>
                    <a:pt x="826" y="939"/>
                  </a:cubicBezTo>
                  <a:cubicBezTo>
                    <a:pt x="826" y="947"/>
                    <a:pt x="826" y="955"/>
                    <a:pt x="826" y="963"/>
                  </a:cubicBezTo>
                  <a:cubicBezTo>
                    <a:pt x="826" y="963"/>
                    <a:pt x="826" y="963"/>
                    <a:pt x="826" y="964"/>
                  </a:cubicBezTo>
                  <a:cubicBezTo>
                    <a:pt x="826" y="972"/>
                    <a:pt x="826" y="981"/>
                    <a:pt x="826" y="990"/>
                  </a:cubicBezTo>
                  <a:cubicBezTo>
                    <a:pt x="826" y="990"/>
                    <a:pt x="826" y="990"/>
                    <a:pt x="826" y="990"/>
                  </a:cubicBezTo>
                  <a:cubicBezTo>
                    <a:pt x="826" y="999"/>
                    <a:pt x="825" y="1008"/>
                    <a:pt x="825" y="1016"/>
                  </a:cubicBezTo>
                  <a:cubicBezTo>
                    <a:pt x="824" y="1016"/>
                    <a:pt x="824" y="1017"/>
                    <a:pt x="824" y="1017"/>
                  </a:cubicBezTo>
                  <a:cubicBezTo>
                    <a:pt x="824" y="1021"/>
                    <a:pt x="824" y="1025"/>
                    <a:pt x="824" y="1029"/>
                  </a:cubicBezTo>
                  <a:cubicBezTo>
                    <a:pt x="823" y="1030"/>
                    <a:pt x="823" y="1030"/>
                    <a:pt x="823" y="1031"/>
                  </a:cubicBezTo>
                  <a:cubicBezTo>
                    <a:pt x="823" y="1035"/>
                    <a:pt x="823" y="1039"/>
                    <a:pt x="822" y="1043"/>
                  </a:cubicBezTo>
                  <a:cubicBezTo>
                    <a:pt x="822" y="1044"/>
                    <a:pt x="822" y="1045"/>
                    <a:pt x="822" y="1046"/>
                  </a:cubicBezTo>
                  <a:cubicBezTo>
                    <a:pt x="822" y="1050"/>
                    <a:pt x="821" y="1054"/>
                    <a:pt x="821" y="1058"/>
                  </a:cubicBezTo>
                  <a:cubicBezTo>
                    <a:pt x="821" y="1058"/>
                    <a:pt x="821" y="1058"/>
                    <a:pt x="821" y="1058"/>
                  </a:cubicBezTo>
                  <a:cubicBezTo>
                    <a:pt x="820" y="1062"/>
                    <a:pt x="820" y="1066"/>
                    <a:pt x="819" y="1070"/>
                  </a:cubicBezTo>
                  <a:cubicBezTo>
                    <a:pt x="819" y="1071"/>
                    <a:pt x="819" y="1071"/>
                    <a:pt x="819" y="1072"/>
                  </a:cubicBezTo>
                  <a:cubicBezTo>
                    <a:pt x="818" y="1076"/>
                    <a:pt x="818" y="1081"/>
                    <a:pt x="817" y="1085"/>
                  </a:cubicBezTo>
                  <a:cubicBezTo>
                    <a:pt x="817" y="1086"/>
                    <a:pt x="817" y="1087"/>
                    <a:pt x="817" y="1087"/>
                  </a:cubicBezTo>
                  <a:cubicBezTo>
                    <a:pt x="816" y="1092"/>
                    <a:pt x="815" y="1096"/>
                    <a:pt x="815" y="1100"/>
                  </a:cubicBezTo>
                  <a:cubicBezTo>
                    <a:pt x="815" y="1101"/>
                    <a:pt x="814" y="1101"/>
                    <a:pt x="814" y="1102"/>
                  </a:cubicBezTo>
                  <a:cubicBezTo>
                    <a:pt x="814" y="1106"/>
                    <a:pt x="813" y="1111"/>
                    <a:pt x="812" y="1115"/>
                  </a:cubicBezTo>
                  <a:cubicBezTo>
                    <a:pt x="812" y="1115"/>
                    <a:pt x="812" y="1116"/>
                    <a:pt x="812" y="1117"/>
                  </a:cubicBezTo>
                  <a:cubicBezTo>
                    <a:pt x="811" y="1121"/>
                    <a:pt x="810" y="1125"/>
                    <a:pt x="809" y="1129"/>
                  </a:cubicBezTo>
                  <a:cubicBezTo>
                    <a:pt x="809" y="1130"/>
                    <a:pt x="809" y="1130"/>
                    <a:pt x="809" y="1130"/>
                  </a:cubicBezTo>
                  <a:cubicBezTo>
                    <a:pt x="808" y="1135"/>
                    <a:pt x="807" y="1141"/>
                    <a:pt x="806" y="1146"/>
                  </a:cubicBezTo>
                  <a:cubicBezTo>
                    <a:pt x="806" y="1146"/>
                    <a:pt x="806" y="1147"/>
                    <a:pt x="805" y="1147"/>
                  </a:cubicBezTo>
                  <a:cubicBezTo>
                    <a:pt x="804" y="1152"/>
                    <a:pt x="803" y="1157"/>
                    <a:pt x="802" y="1162"/>
                  </a:cubicBezTo>
                  <a:cubicBezTo>
                    <a:pt x="802" y="1162"/>
                    <a:pt x="802" y="1163"/>
                    <a:pt x="802" y="1163"/>
                  </a:cubicBezTo>
                  <a:cubicBezTo>
                    <a:pt x="801" y="1168"/>
                    <a:pt x="799" y="1173"/>
                    <a:pt x="798" y="1178"/>
                  </a:cubicBezTo>
                  <a:cubicBezTo>
                    <a:pt x="798" y="1178"/>
                    <a:pt x="798" y="1178"/>
                    <a:pt x="798" y="1178"/>
                  </a:cubicBezTo>
                  <a:cubicBezTo>
                    <a:pt x="797" y="1183"/>
                    <a:pt x="795" y="1188"/>
                    <a:pt x="794" y="1193"/>
                  </a:cubicBezTo>
                  <a:cubicBezTo>
                    <a:pt x="794" y="1194"/>
                    <a:pt x="794" y="1194"/>
                    <a:pt x="793" y="1195"/>
                  </a:cubicBezTo>
                  <a:cubicBezTo>
                    <a:pt x="793" y="1197"/>
                    <a:pt x="792" y="1199"/>
                    <a:pt x="791" y="1202"/>
                  </a:cubicBezTo>
                  <a:cubicBezTo>
                    <a:pt x="791" y="1202"/>
                    <a:pt x="791" y="1203"/>
                    <a:pt x="791" y="1204"/>
                  </a:cubicBezTo>
                  <a:cubicBezTo>
                    <a:pt x="790" y="1206"/>
                    <a:pt x="789" y="1209"/>
                    <a:pt x="788" y="1212"/>
                  </a:cubicBezTo>
                  <a:cubicBezTo>
                    <a:pt x="788" y="1212"/>
                    <a:pt x="788" y="1213"/>
                    <a:pt x="788" y="1213"/>
                  </a:cubicBezTo>
                  <a:cubicBezTo>
                    <a:pt x="787" y="1216"/>
                    <a:pt x="787" y="1218"/>
                    <a:pt x="786" y="1220"/>
                  </a:cubicBezTo>
                  <a:cubicBezTo>
                    <a:pt x="786" y="1221"/>
                    <a:pt x="785" y="1222"/>
                    <a:pt x="785" y="1222"/>
                  </a:cubicBezTo>
                  <a:cubicBezTo>
                    <a:pt x="784" y="1225"/>
                    <a:pt x="784" y="1227"/>
                    <a:pt x="783" y="1230"/>
                  </a:cubicBezTo>
                  <a:cubicBezTo>
                    <a:pt x="783" y="1230"/>
                    <a:pt x="783" y="1231"/>
                    <a:pt x="782" y="1231"/>
                  </a:cubicBezTo>
                  <a:cubicBezTo>
                    <a:pt x="782" y="1233"/>
                    <a:pt x="781" y="1236"/>
                    <a:pt x="780" y="1238"/>
                  </a:cubicBezTo>
                  <a:cubicBezTo>
                    <a:pt x="780" y="1239"/>
                    <a:pt x="780" y="1239"/>
                    <a:pt x="780" y="1240"/>
                  </a:cubicBezTo>
                  <a:cubicBezTo>
                    <a:pt x="779" y="1242"/>
                    <a:pt x="778" y="1245"/>
                    <a:pt x="777" y="1247"/>
                  </a:cubicBezTo>
                  <a:cubicBezTo>
                    <a:pt x="777" y="1247"/>
                    <a:pt x="777" y="1248"/>
                    <a:pt x="777" y="1248"/>
                  </a:cubicBezTo>
                  <a:cubicBezTo>
                    <a:pt x="776" y="1250"/>
                    <a:pt x="775" y="1252"/>
                    <a:pt x="774" y="1255"/>
                  </a:cubicBezTo>
                  <a:cubicBezTo>
                    <a:pt x="774" y="1255"/>
                    <a:pt x="774" y="1256"/>
                    <a:pt x="774" y="1257"/>
                  </a:cubicBezTo>
                  <a:cubicBezTo>
                    <a:pt x="773" y="1259"/>
                    <a:pt x="772" y="1261"/>
                    <a:pt x="771" y="1263"/>
                  </a:cubicBezTo>
                  <a:cubicBezTo>
                    <a:pt x="771" y="1263"/>
                    <a:pt x="771" y="1264"/>
                    <a:pt x="771" y="1264"/>
                  </a:cubicBezTo>
                  <a:cubicBezTo>
                    <a:pt x="769" y="1268"/>
                    <a:pt x="768" y="1272"/>
                    <a:pt x="766" y="1277"/>
                  </a:cubicBezTo>
                  <a:cubicBezTo>
                    <a:pt x="766" y="1277"/>
                    <a:pt x="766" y="1277"/>
                    <a:pt x="766" y="1278"/>
                  </a:cubicBezTo>
                  <a:cubicBezTo>
                    <a:pt x="764" y="1282"/>
                    <a:pt x="763" y="1286"/>
                    <a:pt x="761" y="1290"/>
                  </a:cubicBezTo>
                  <a:cubicBezTo>
                    <a:pt x="761" y="1290"/>
                    <a:pt x="761" y="1290"/>
                    <a:pt x="761" y="1290"/>
                  </a:cubicBezTo>
                  <a:cubicBezTo>
                    <a:pt x="759" y="1294"/>
                    <a:pt x="758" y="1298"/>
                    <a:pt x="756" y="1302"/>
                  </a:cubicBezTo>
                  <a:cubicBezTo>
                    <a:pt x="756" y="1302"/>
                    <a:pt x="756" y="1302"/>
                    <a:pt x="756" y="1302"/>
                  </a:cubicBezTo>
                  <a:cubicBezTo>
                    <a:pt x="754" y="1306"/>
                    <a:pt x="753" y="1309"/>
                    <a:pt x="751" y="1313"/>
                  </a:cubicBezTo>
                  <a:cubicBezTo>
                    <a:pt x="751" y="1313"/>
                    <a:pt x="751" y="1313"/>
                    <a:pt x="751" y="1314"/>
                  </a:cubicBezTo>
                  <a:cubicBezTo>
                    <a:pt x="750" y="1317"/>
                    <a:pt x="748" y="1320"/>
                    <a:pt x="747" y="1323"/>
                  </a:cubicBezTo>
                  <a:cubicBezTo>
                    <a:pt x="747" y="1324"/>
                    <a:pt x="747" y="1324"/>
                    <a:pt x="747" y="1324"/>
                  </a:cubicBezTo>
                  <a:cubicBezTo>
                    <a:pt x="745" y="1327"/>
                    <a:pt x="744" y="1330"/>
                    <a:pt x="743" y="1333"/>
                  </a:cubicBezTo>
                  <a:cubicBezTo>
                    <a:pt x="742" y="1333"/>
                    <a:pt x="742" y="1333"/>
                    <a:pt x="742" y="1334"/>
                  </a:cubicBezTo>
                  <a:cubicBezTo>
                    <a:pt x="741" y="1336"/>
                    <a:pt x="740" y="1339"/>
                    <a:pt x="738" y="1342"/>
                  </a:cubicBezTo>
                  <a:cubicBezTo>
                    <a:pt x="738" y="1342"/>
                    <a:pt x="738" y="1342"/>
                    <a:pt x="738" y="1342"/>
                  </a:cubicBezTo>
                  <a:cubicBezTo>
                    <a:pt x="737" y="1345"/>
                    <a:pt x="736" y="1347"/>
                    <a:pt x="735" y="1349"/>
                  </a:cubicBezTo>
                  <a:cubicBezTo>
                    <a:pt x="735" y="1350"/>
                    <a:pt x="735" y="1350"/>
                    <a:pt x="734" y="1350"/>
                  </a:cubicBezTo>
                  <a:cubicBezTo>
                    <a:pt x="734" y="1352"/>
                    <a:pt x="733" y="1354"/>
                    <a:pt x="732" y="1355"/>
                  </a:cubicBezTo>
                  <a:cubicBezTo>
                    <a:pt x="732" y="1355"/>
                    <a:pt x="732" y="1356"/>
                    <a:pt x="732" y="1356"/>
                  </a:cubicBezTo>
                  <a:cubicBezTo>
                    <a:pt x="731" y="1357"/>
                    <a:pt x="730" y="1359"/>
                    <a:pt x="729" y="1361"/>
                  </a:cubicBezTo>
                  <a:cubicBezTo>
                    <a:pt x="728" y="1363"/>
                    <a:pt x="727" y="1365"/>
                    <a:pt x="726" y="1366"/>
                  </a:cubicBezTo>
                  <a:cubicBezTo>
                    <a:pt x="726" y="1367"/>
                    <a:pt x="726" y="1368"/>
                    <a:pt x="725" y="1368"/>
                  </a:cubicBezTo>
                  <a:cubicBezTo>
                    <a:pt x="725" y="1370"/>
                    <a:pt x="724" y="1371"/>
                    <a:pt x="723" y="1373"/>
                  </a:cubicBezTo>
                  <a:cubicBezTo>
                    <a:pt x="723" y="1373"/>
                    <a:pt x="722" y="1374"/>
                    <a:pt x="722" y="1375"/>
                  </a:cubicBezTo>
                  <a:cubicBezTo>
                    <a:pt x="721" y="1376"/>
                    <a:pt x="720" y="1378"/>
                    <a:pt x="719" y="1379"/>
                  </a:cubicBezTo>
                  <a:cubicBezTo>
                    <a:pt x="719" y="1380"/>
                    <a:pt x="718" y="1381"/>
                    <a:pt x="718" y="1382"/>
                  </a:cubicBezTo>
                  <a:cubicBezTo>
                    <a:pt x="717" y="1383"/>
                    <a:pt x="716" y="1385"/>
                    <a:pt x="715" y="1386"/>
                  </a:cubicBezTo>
                  <a:cubicBezTo>
                    <a:pt x="715" y="1387"/>
                    <a:pt x="714" y="1388"/>
                    <a:pt x="713" y="1389"/>
                  </a:cubicBezTo>
                  <a:cubicBezTo>
                    <a:pt x="712" y="1391"/>
                    <a:pt x="710" y="1394"/>
                    <a:pt x="708" y="1397"/>
                  </a:cubicBezTo>
                  <a:cubicBezTo>
                    <a:pt x="708" y="1397"/>
                    <a:pt x="708" y="1398"/>
                    <a:pt x="707" y="1398"/>
                  </a:cubicBezTo>
                  <a:cubicBezTo>
                    <a:pt x="706" y="1401"/>
                    <a:pt x="704" y="1403"/>
                    <a:pt x="702" y="1406"/>
                  </a:cubicBezTo>
                  <a:cubicBezTo>
                    <a:pt x="702" y="1406"/>
                    <a:pt x="701" y="1407"/>
                    <a:pt x="700" y="1408"/>
                  </a:cubicBezTo>
                  <a:cubicBezTo>
                    <a:pt x="699" y="1411"/>
                    <a:pt x="697" y="1413"/>
                    <a:pt x="695" y="1416"/>
                  </a:cubicBezTo>
                  <a:cubicBezTo>
                    <a:pt x="694" y="1417"/>
                    <a:pt x="694" y="1417"/>
                    <a:pt x="694" y="1417"/>
                  </a:cubicBezTo>
                  <a:cubicBezTo>
                    <a:pt x="692" y="1420"/>
                    <a:pt x="689" y="1423"/>
                    <a:pt x="687" y="1427"/>
                  </a:cubicBezTo>
                  <a:cubicBezTo>
                    <a:pt x="686" y="1427"/>
                    <a:pt x="686" y="1428"/>
                    <a:pt x="685" y="1429"/>
                  </a:cubicBezTo>
                  <a:cubicBezTo>
                    <a:pt x="683" y="1432"/>
                    <a:pt x="681" y="1434"/>
                    <a:pt x="679" y="1437"/>
                  </a:cubicBezTo>
                  <a:cubicBezTo>
                    <a:pt x="678" y="1438"/>
                    <a:pt x="678" y="1438"/>
                    <a:pt x="677" y="1439"/>
                  </a:cubicBezTo>
                  <a:cubicBezTo>
                    <a:pt x="674" y="1442"/>
                    <a:pt x="672" y="1446"/>
                    <a:pt x="669" y="1449"/>
                  </a:cubicBezTo>
                  <a:cubicBezTo>
                    <a:pt x="668" y="1450"/>
                    <a:pt x="668" y="1451"/>
                    <a:pt x="667" y="1451"/>
                  </a:cubicBezTo>
                  <a:cubicBezTo>
                    <a:pt x="665" y="1454"/>
                    <a:pt x="663" y="1457"/>
                    <a:pt x="660" y="1460"/>
                  </a:cubicBezTo>
                  <a:cubicBezTo>
                    <a:pt x="659" y="1460"/>
                    <a:pt x="659" y="1461"/>
                    <a:pt x="658" y="1462"/>
                  </a:cubicBezTo>
                  <a:cubicBezTo>
                    <a:pt x="655" y="1466"/>
                    <a:pt x="652" y="1469"/>
                    <a:pt x="649" y="1473"/>
                  </a:cubicBezTo>
                  <a:cubicBezTo>
                    <a:pt x="798" y="1649"/>
                    <a:pt x="798" y="1649"/>
                    <a:pt x="798" y="1649"/>
                  </a:cubicBezTo>
                  <a:cubicBezTo>
                    <a:pt x="849" y="1595"/>
                    <a:pt x="849" y="1595"/>
                    <a:pt x="849" y="1595"/>
                  </a:cubicBezTo>
                  <a:cubicBezTo>
                    <a:pt x="700" y="1419"/>
                    <a:pt x="700" y="1419"/>
                    <a:pt x="700" y="1419"/>
                  </a:cubicBezTo>
                  <a:cubicBezTo>
                    <a:pt x="703" y="1415"/>
                    <a:pt x="706" y="1412"/>
                    <a:pt x="709" y="1408"/>
                  </a:cubicBezTo>
                  <a:cubicBezTo>
                    <a:pt x="710" y="1407"/>
                    <a:pt x="711" y="1406"/>
                    <a:pt x="711" y="1405"/>
                  </a:cubicBezTo>
                  <a:cubicBezTo>
                    <a:pt x="714" y="1403"/>
                    <a:pt x="716" y="1400"/>
                    <a:pt x="718" y="1397"/>
                  </a:cubicBezTo>
                  <a:cubicBezTo>
                    <a:pt x="719" y="1396"/>
                    <a:pt x="720" y="1396"/>
                    <a:pt x="720" y="1395"/>
                  </a:cubicBezTo>
                  <a:cubicBezTo>
                    <a:pt x="723" y="1392"/>
                    <a:pt x="726" y="1388"/>
                    <a:pt x="728" y="1385"/>
                  </a:cubicBezTo>
                  <a:cubicBezTo>
                    <a:pt x="729" y="1384"/>
                    <a:pt x="729" y="1383"/>
                    <a:pt x="730" y="1383"/>
                  </a:cubicBezTo>
                  <a:cubicBezTo>
                    <a:pt x="732" y="1380"/>
                    <a:pt x="734" y="1378"/>
                    <a:pt x="736" y="1375"/>
                  </a:cubicBezTo>
                  <a:cubicBezTo>
                    <a:pt x="737" y="1374"/>
                    <a:pt x="737" y="1373"/>
                    <a:pt x="738" y="1372"/>
                  </a:cubicBezTo>
                  <a:cubicBezTo>
                    <a:pt x="740" y="1369"/>
                    <a:pt x="743" y="1366"/>
                    <a:pt x="745" y="1363"/>
                  </a:cubicBezTo>
                  <a:cubicBezTo>
                    <a:pt x="745" y="1363"/>
                    <a:pt x="746" y="1362"/>
                    <a:pt x="746" y="1362"/>
                  </a:cubicBezTo>
                  <a:cubicBezTo>
                    <a:pt x="748" y="1359"/>
                    <a:pt x="750" y="1357"/>
                    <a:pt x="752" y="1354"/>
                  </a:cubicBezTo>
                  <a:cubicBezTo>
                    <a:pt x="752" y="1353"/>
                    <a:pt x="753" y="1352"/>
                    <a:pt x="753" y="1351"/>
                  </a:cubicBezTo>
                  <a:cubicBezTo>
                    <a:pt x="755" y="1349"/>
                    <a:pt x="757" y="1346"/>
                    <a:pt x="758" y="1344"/>
                  </a:cubicBezTo>
                  <a:cubicBezTo>
                    <a:pt x="759" y="1343"/>
                    <a:pt x="759" y="1343"/>
                    <a:pt x="759" y="1343"/>
                  </a:cubicBezTo>
                  <a:cubicBezTo>
                    <a:pt x="761" y="1340"/>
                    <a:pt x="763" y="1337"/>
                    <a:pt x="765" y="1334"/>
                  </a:cubicBezTo>
                  <a:cubicBezTo>
                    <a:pt x="765" y="1334"/>
                    <a:pt x="765" y="1334"/>
                    <a:pt x="765" y="1334"/>
                  </a:cubicBezTo>
                  <a:cubicBezTo>
                    <a:pt x="765" y="1333"/>
                    <a:pt x="766" y="1333"/>
                    <a:pt x="766" y="1332"/>
                  </a:cubicBezTo>
                  <a:cubicBezTo>
                    <a:pt x="767" y="1330"/>
                    <a:pt x="768" y="1329"/>
                    <a:pt x="769" y="1328"/>
                  </a:cubicBezTo>
                  <a:cubicBezTo>
                    <a:pt x="769" y="1327"/>
                    <a:pt x="770" y="1326"/>
                    <a:pt x="770" y="1325"/>
                  </a:cubicBezTo>
                  <a:cubicBezTo>
                    <a:pt x="771" y="1324"/>
                    <a:pt x="772" y="1322"/>
                    <a:pt x="773" y="1321"/>
                  </a:cubicBezTo>
                  <a:cubicBezTo>
                    <a:pt x="773" y="1320"/>
                    <a:pt x="774" y="1319"/>
                    <a:pt x="774" y="1318"/>
                  </a:cubicBezTo>
                  <a:cubicBezTo>
                    <a:pt x="775" y="1317"/>
                    <a:pt x="776" y="1316"/>
                    <a:pt x="776" y="1314"/>
                  </a:cubicBezTo>
                  <a:cubicBezTo>
                    <a:pt x="777" y="1314"/>
                    <a:pt x="777" y="1313"/>
                    <a:pt x="777" y="1312"/>
                  </a:cubicBezTo>
                  <a:cubicBezTo>
                    <a:pt x="778" y="1310"/>
                    <a:pt x="779" y="1308"/>
                    <a:pt x="780" y="1307"/>
                  </a:cubicBezTo>
                  <a:cubicBezTo>
                    <a:pt x="781" y="1305"/>
                    <a:pt x="782" y="1303"/>
                    <a:pt x="783" y="1301"/>
                  </a:cubicBezTo>
                  <a:cubicBezTo>
                    <a:pt x="783" y="1301"/>
                    <a:pt x="783" y="1301"/>
                    <a:pt x="783" y="1301"/>
                  </a:cubicBezTo>
                  <a:cubicBezTo>
                    <a:pt x="784" y="1299"/>
                    <a:pt x="785" y="1298"/>
                    <a:pt x="786" y="1296"/>
                  </a:cubicBezTo>
                  <a:cubicBezTo>
                    <a:pt x="786" y="1296"/>
                    <a:pt x="786" y="1296"/>
                    <a:pt x="786" y="1295"/>
                  </a:cubicBezTo>
                  <a:cubicBezTo>
                    <a:pt x="786" y="1295"/>
                    <a:pt x="786" y="1295"/>
                    <a:pt x="786" y="1295"/>
                  </a:cubicBezTo>
                  <a:cubicBezTo>
                    <a:pt x="787" y="1293"/>
                    <a:pt x="788" y="1290"/>
                    <a:pt x="789" y="1288"/>
                  </a:cubicBezTo>
                  <a:cubicBezTo>
                    <a:pt x="789" y="1288"/>
                    <a:pt x="789" y="1288"/>
                    <a:pt x="789" y="1288"/>
                  </a:cubicBezTo>
                  <a:cubicBezTo>
                    <a:pt x="791" y="1285"/>
                    <a:pt x="792" y="1282"/>
                    <a:pt x="793" y="1279"/>
                  </a:cubicBezTo>
                  <a:cubicBezTo>
                    <a:pt x="793" y="1279"/>
                    <a:pt x="793" y="1279"/>
                    <a:pt x="794" y="1279"/>
                  </a:cubicBezTo>
                  <a:cubicBezTo>
                    <a:pt x="795" y="1276"/>
                    <a:pt x="796" y="1273"/>
                    <a:pt x="798" y="1269"/>
                  </a:cubicBezTo>
                  <a:cubicBezTo>
                    <a:pt x="798" y="1269"/>
                    <a:pt x="798" y="1269"/>
                    <a:pt x="798" y="1269"/>
                  </a:cubicBezTo>
                  <a:cubicBezTo>
                    <a:pt x="799" y="1266"/>
                    <a:pt x="801" y="1263"/>
                    <a:pt x="802" y="1259"/>
                  </a:cubicBezTo>
                  <a:cubicBezTo>
                    <a:pt x="802" y="1259"/>
                    <a:pt x="802" y="1259"/>
                    <a:pt x="802" y="1259"/>
                  </a:cubicBezTo>
                  <a:cubicBezTo>
                    <a:pt x="804" y="1255"/>
                    <a:pt x="805" y="1252"/>
                    <a:pt x="807" y="1248"/>
                  </a:cubicBezTo>
                  <a:cubicBezTo>
                    <a:pt x="807" y="1248"/>
                    <a:pt x="807" y="1248"/>
                    <a:pt x="807" y="1247"/>
                  </a:cubicBezTo>
                  <a:cubicBezTo>
                    <a:pt x="809" y="1244"/>
                    <a:pt x="810" y="1240"/>
                    <a:pt x="812" y="1236"/>
                  </a:cubicBezTo>
                  <a:cubicBezTo>
                    <a:pt x="812" y="1236"/>
                    <a:pt x="812" y="1236"/>
                    <a:pt x="812" y="1236"/>
                  </a:cubicBezTo>
                  <a:cubicBezTo>
                    <a:pt x="814" y="1232"/>
                    <a:pt x="815" y="1228"/>
                    <a:pt x="817" y="1223"/>
                  </a:cubicBezTo>
                  <a:cubicBezTo>
                    <a:pt x="817" y="1223"/>
                    <a:pt x="817" y="1223"/>
                    <a:pt x="817" y="1222"/>
                  </a:cubicBezTo>
                  <a:cubicBezTo>
                    <a:pt x="819" y="1218"/>
                    <a:pt x="821" y="1214"/>
                    <a:pt x="822" y="1209"/>
                  </a:cubicBezTo>
                  <a:cubicBezTo>
                    <a:pt x="822" y="1209"/>
                    <a:pt x="822" y="1209"/>
                    <a:pt x="822" y="1209"/>
                  </a:cubicBezTo>
                  <a:cubicBezTo>
                    <a:pt x="822" y="1209"/>
                    <a:pt x="822" y="1209"/>
                    <a:pt x="822" y="1209"/>
                  </a:cubicBezTo>
                  <a:cubicBezTo>
                    <a:pt x="823" y="1207"/>
                    <a:pt x="824" y="1205"/>
                    <a:pt x="825" y="1202"/>
                  </a:cubicBezTo>
                  <a:cubicBezTo>
                    <a:pt x="825" y="1202"/>
                    <a:pt x="825" y="1201"/>
                    <a:pt x="825" y="1201"/>
                  </a:cubicBezTo>
                  <a:cubicBezTo>
                    <a:pt x="826" y="1198"/>
                    <a:pt x="827" y="1196"/>
                    <a:pt x="828" y="1193"/>
                  </a:cubicBezTo>
                  <a:cubicBezTo>
                    <a:pt x="828" y="1193"/>
                    <a:pt x="828" y="1193"/>
                    <a:pt x="828" y="1193"/>
                  </a:cubicBezTo>
                  <a:cubicBezTo>
                    <a:pt x="829" y="1191"/>
                    <a:pt x="830" y="1188"/>
                    <a:pt x="831" y="1186"/>
                  </a:cubicBezTo>
                  <a:cubicBezTo>
                    <a:pt x="831" y="1185"/>
                    <a:pt x="831" y="1184"/>
                    <a:pt x="831" y="1184"/>
                  </a:cubicBezTo>
                  <a:cubicBezTo>
                    <a:pt x="832" y="1181"/>
                    <a:pt x="833" y="1179"/>
                    <a:pt x="833" y="1177"/>
                  </a:cubicBezTo>
                  <a:cubicBezTo>
                    <a:pt x="834" y="1177"/>
                    <a:pt x="834" y="1176"/>
                    <a:pt x="834" y="1176"/>
                  </a:cubicBezTo>
                  <a:cubicBezTo>
                    <a:pt x="835" y="1173"/>
                    <a:pt x="836" y="1171"/>
                    <a:pt x="836" y="1168"/>
                  </a:cubicBezTo>
                  <a:cubicBezTo>
                    <a:pt x="837" y="1167"/>
                    <a:pt x="837" y="1167"/>
                    <a:pt x="837" y="1166"/>
                  </a:cubicBezTo>
                  <a:cubicBezTo>
                    <a:pt x="838" y="1164"/>
                    <a:pt x="838" y="1162"/>
                    <a:pt x="839" y="1159"/>
                  </a:cubicBezTo>
                  <a:cubicBezTo>
                    <a:pt x="839" y="1159"/>
                    <a:pt x="839" y="1158"/>
                    <a:pt x="840" y="1158"/>
                  </a:cubicBezTo>
                  <a:cubicBezTo>
                    <a:pt x="840" y="1155"/>
                    <a:pt x="841" y="1152"/>
                    <a:pt x="842" y="1149"/>
                  </a:cubicBezTo>
                  <a:cubicBezTo>
                    <a:pt x="842" y="1149"/>
                    <a:pt x="842" y="1148"/>
                    <a:pt x="843" y="1148"/>
                  </a:cubicBezTo>
                  <a:cubicBezTo>
                    <a:pt x="843" y="1145"/>
                    <a:pt x="844" y="1143"/>
                    <a:pt x="845" y="1141"/>
                  </a:cubicBezTo>
                  <a:cubicBezTo>
                    <a:pt x="845" y="1140"/>
                    <a:pt x="845" y="1140"/>
                    <a:pt x="845" y="1139"/>
                  </a:cubicBezTo>
                  <a:cubicBezTo>
                    <a:pt x="845" y="1139"/>
                    <a:pt x="845" y="1139"/>
                    <a:pt x="845" y="1139"/>
                  </a:cubicBezTo>
                  <a:cubicBezTo>
                    <a:pt x="846" y="1134"/>
                    <a:pt x="848" y="1129"/>
                    <a:pt x="849" y="1124"/>
                  </a:cubicBezTo>
                  <a:cubicBezTo>
                    <a:pt x="849" y="1124"/>
                    <a:pt x="849" y="1124"/>
                    <a:pt x="849" y="1124"/>
                  </a:cubicBezTo>
                  <a:cubicBezTo>
                    <a:pt x="850" y="1119"/>
                    <a:pt x="852" y="1114"/>
                    <a:pt x="853" y="1109"/>
                  </a:cubicBezTo>
                  <a:cubicBezTo>
                    <a:pt x="853" y="1108"/>
                    <a:pt x="853" y="1108"/>
                    <a:pt x="853" y="1108"/>
                  </a:cubicBezTo>
                  <a:cubicBezTo>
                    <a:pt x="854" y="1103"/>
                    <a:pt x="855" y="1098"/>
                    <a:pt x="857" y="1093"/>
                  </a:cubicBezTo>
                  <a:cubicBezTo>
                    <a:pt x="857" y="1092"/>
                    <a:pt x="857" y="1092"/>
                    <a:pt x="857" y="1091"/>
                  </a:cubicBezTo>
                  <a:cubicBezTo>
                    <a:pt x="858" y="1086"/>
                    <a:pt x="859" y="1081"/>
                    <a:pt x="860" y="1076"/>
                  </a:cubicBezTo>
                  <a:cubicBezTo>
                    <a:pt x="860" y="1076"/>
                    <a:pt x="860" y="1076"/>
                    <a:pt x="860" y="1075"/>
                  </a:cubicBezTo>
                  <a:cubicBezTo>
                    <a:pt x="860" y="1075"/>
                    <a:pt x="860" y="1075"/>
                    <a:pt x="860" y="1075"/>
                  </a:cubicBezTo>
                  <a:cubicBezTo>
                    <a:pt x="861" y="1071"/>
                    <a:pt x="862" y="1067"/>
                    <a:pt x="863" y="1062"/>
                  </a:cubicBezTo>
                  <a:cubicBezTo>
                    <a:pt x="863" y="1062"/>
                    <a:pt x="863" y="1061"/>
                    <a:pt x="863" y="1061"/>
                  </a:cubicBezTo>
                  <a:cubicBezTo>
                    <a:pt x="864" y="1056"/>
                    <a:pt x="865" y="1052"/>
                    <a:pt x="865" y="1048"/>
                  </a:cubicBezTo>
                  <a:cubicBezTo>
                    <a:pt x="866" y="1047"/>
                    <a:pt x="866" y="1047"/>
                    <a:pt x="866" y="1046"/>
                  </a:cubicBezTo>
                  <a:cubicBezTo>
                    <a:pt x="866" y="1042"/>
                    <a:pt x="867" y="1037"/>
                    <a:pt x="868" y="1033"/>
                  </a:cubicBezTo>
                  <a:cubicBezTo>
                    <a:pt x="868" y="1032"/>
                    <a:pt x="868" y="1032"/>
                    <a:pt x="868" y="1031"/>
                  </a:cubicBezTo>
                  <a:cubicBezTo>
                    <a:pt x="869" y="1027"/>
                    <a:pt x="869" y="1022"/>
                    <a:pt x="870" y="1018"/>
                  </a:cubicBezTo>
                  <a:cubicBezTo>
                    <a:pt x="870" y="1018"/>
                    <a:pt x="870" y="1017"/>
                    <a:pt x="870" y="1017"/>
                  </a:cubicBezTo>
                  <a:cubicBezTo>
                    <a:pt x="870" y="1017"/>
                    <a:pt x="870" y="1016"/>
                    <a:pt x="870" y="1016"/>
                  </a:cubicBezTo>
                  <a:cubicBezTo>
                    <a:pt x="871" y="1012"/>
                    <a:pt x="871" y="1008"/>
                    <a:pt x="872" y="1004"/>
                  </a:cubicBezTo>
                  <a:cubicBezTo>
                    <a:pt x="872" y="1004"/>
                    <a:pt x="872" y="1004"/>
                    <a:pt x="872" y="1003"/>
                  </a:cubicBezTo>
                  <a:cubicBezTo>
                    <a:pt x="872" y="999"/>
                    <a:pt x="873" y="995"/>
                    <a:pt x="873" y="991"/>
                  </a:cubicBezTo>
                  <a:cubicBezTo>
                    <a:pt x="873" y="991"/>
                    <a:pt x="873" y="990"/>
                    <a:pt x="873" y="989"/>
                  </a:cubicBezTo>
                  <a:cubicBezTo>
                    <a:pt x="874" y="985"/>
                    <a:pt x="874" y="981"/>
                    <a:pt x="874" y="977"/>
                  </a:cubicBezTo>
                  <a:cubicBezTo>
                    <a:pt x="875" y="976"/>
                    <a:pt x="875" y="975"/>
                    <a:pt x="875" y="975"/>
                  </a:cubicBezTo>
                  <a:cubicBezTo>
                    <a:pt x="875" y="971"/>
                    <a:pt x="875" y="967"/>
                    <a:pt x="876" y="963"/>
                  </a:cubicBezTo>
                  <a:cubicBezTo>
                    <a:pt x="876" y="963"/>
                    <a:pt x="876" y="962"/>
                    <a:pt x="876" y="962"/>
                  </a:cubicBezTo>
                  <a:cubicBezTo>
                    <a:pt x="876" y="962"/>
                    <a:pt x="876" y="962"/>
                    <a:pt x="876" y="962"/>
                  </a:cubicBezTo>
                  <a:cubicBezTo>
                    <a:pt x="876" y="953"/>
                    <a:pt x="877" y="945"/>
                    <a:pt x="877" y="936"/>
                  </a:cubicBezTo>
                  <a:cubicBezTo>
                    <a:pt x="877" y="936"/>
                    <a:pt x="877" y="936"/>
                    <a:pt x="877" y="936"/>
                  </a:cubicBezTo>
                  <a:close/>
                </a:path>
              </a:pathLst>
            </a:custGeom>
            <a:solidFill>
              <a:srgbClr val="FFAE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56" name="Freeform 11">
              <a:extLst>
                <a:ext uri="{FF2B5EF4-FFF2-40B4-BE49-F238E27FC236}">
                  <a16:creationId xmlns:a16="http://schemas.microsoft.com/office/drawing/2014/main" id="{167F5E89-437F-40D9-9DA6-16C4E34B6728}"/>
                </a:ext>
              </a:extLst>
            </p:cNvPr>
            <p:cNvSpPr>
              <a:spLocks/>
            </p:cNvSpPr>
            <p:nvPr/>
          </p:nvSpPr>
          <p:spPr bwMode="auto">
            <a:xfrm>
              <a:off x="2346" y="618"/>
              <a:ext cx="3194" cy="2923"/>
            </a:xfrm>
            <a:custGeom>
              <a:avLst/>
              <a:gdLst>
                <a:gd name="T0" fmla="*/ 955 w 1952"/>
                <a:gd name="T1" fmla="*/ 1 h 1787"/>
                <a:gd name="T2" fmla="*/ 1481 w 1952"/>
                <a:gd name="T3" fmla="*/ 262 h 1787"/>
                <a:gd name="T4" fmla="*/ 1675 w 1952"/>
                <a:gd name="T5" fmla="*/ 1306 h 1787"/>
                <a:gd name="T6" fmla="*/ 1595 w 1952"/>
                <a:gd name="T7" fmla="*/ 1418 h 1787"/>
                <a:gd name="T8" fmla="*/ 1744 w 1952"/>
                <a:gd name="T9" fmla="*/ 1595 h 1787"/>
                <a:gd name="T10" fmla="*/ 1519 w 1952"/>
                <a:gd name="T11" fmla="*/ 1787 h 1787"/>
                <a:gd name="T12" fmla="*/ 1366 w 1952"/>
                <a:gd name="T13" fmla="*/ 1605 h 1787"/>
                <a:gd name="T14" fmla="*/ 1104 w 1952"/>
                <a:gd name="T15" fmla="*/ 1696 h 1787"/>
                <a:gd name="T16" fmla="*/ 859 w 1952"/>
                <a:gd name="T17" fmla="*/ 1697 h 1787"/>
                <a:gd name="T18" fmla="*/ 452 w 1952"/>
                <a:gd name="T19" fmla="*/ 1571 h 1787"/>
                <a:gd name="T20" fmla="*/ 273 w 1952"/>
                <a:gd name="T21" fmla="*/ 1453 h 1787"/>
                <a:gd name="T22" fmla="*/ 281 w 1952"/>
                <a:gd name="T23" fmla="*/ 1506 h 1787"/>
                <a:gd name="T24" fmla="*/ 136 w 1952"/>
                <a:gd name="T25" fmla="*/ 1628 h 1787"/>
                <a:gd name="T26" fmla="*/ 3 w 1952"/>
                <a:gd name="T27" fmla="*/ 1474 h 1787"/>
                <a:gd name="T28" fmla="*/ 148 w 1952"/>
                <a:gd name="T29" fmla="*/ 1353 h 1787"/>
                <a:gd name="T30" fmla="*/ 182 w 1952"/>
                <a:gd name="T31" fmla="*/ 1361 h 1787"/>
                <a:gd name="T32" fmla="*/ 73 w 1952"/>
                <a:gd name="T33" fmla="*/ 1203 h 1787"/>
                <a:gd name="T34" fmla="*/ 231 w 1952"/>
                <a:gd name="T35" fmla="*/ 1070 h 1787"/>
                <a:gd name="T36" fmla="*/ 819 w 1952"/>
                <a:gd name="T37" fmla="*/ 1412 h 1787"/>
                <a:gd name="T38" fmla="*/ 1162 w 1952"/>
                <a:gd name="T39" fmla="*/ 1368 h 1787"/>
                <a:gd name="T40" fmla="*/ 620 w 1952"/>
                <a:gd name="T41" fmla="*/ 743 h 1787"/>
                <a:gd name="T42" fmla="*/ 447 w 1952"/>
                <a:gd name="T43" fmla="*/ 890 h 1787"/>
                <a:gd name="T44" fmla="*/ 210 w 1952"/>
                <a:gd name="T45" fmla="*/ 618 h 1787"/>
                <a:gd name="T46" fmla="*/ 664 w 1952"/>
                <a:gd name="T47" fmla="*/ 250 h 1787"/>
                <a:gd name="T48" fmla="*/ 710 w 1952"/>
                <a:gd name="T49" fmla="*/ 257 h 1787"/>
                <a:gd name="T50" fmla="*/ 937 w 1952"/>
                <a:gd name="T51" fmla="*/ 218 h 1787"/>
                <a:gd name="T52" fmla="*/ 1071 w 1952"/>
                <a:gd name="T53" fmla="*/ 360 h 1787"/>
                <a:gd name="T54" fmla="*/ 843 w 1952"/>
                <a:gd name="T55" fmla="*/ 559 h 1787"/>
                <a:gd name="T56" fmla="*/ 1388 w 1952"/>
                <a:gd name="T57" fmla="*/ 1175 h 1787"/>
                <a:gd name="T58" fmla="*/ 1484 w 1952"/>
                <a:gd name="T59" fmla="*/ 869 h 1787"/>
                <a:gd name="T60" fmla="*/ 946 w 1952"/>
                <a:gd name="T61" fmla="*/ 0 h 1787"/>
                <a:gd name="T62" fmla="*/ 955 w 1952"/>
                <a:gd name="T63" fmla="*/ 1 h 1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52" h="1787">
                  <a:moveTo>
                    <a:pt x="955" y="1"/>
                  </a:moveTo>
                  <a:cubicBezTo>
                    <a:pt x="1262" y="36"/>
                    <a:pt x="1470" y="250"/>
                    <a:pt x="1481" y="262"/>
                  </a:cubicBezTo>
                  <a:cubicBezTo>
                    <a:pt x="1952" y="737"/>
                    <a:pt x="1722" y="1210"/>
                    <a:pt x="1675" y="1306"/>
                  </a:cubicBezTo>
                  <a:cubicBezTo>
                    <a:pt x="1662" y="1334"/>
                    <a:pt x="1635" y="1374"/>
                    <a:pt x="1595" y="1418"/>
                  </a:cubicBezTo>
                  <a:cubicBezTo>
                    <a:pt x="1744" y="1595"/>
                    <a:pt x="1744" y="1595"/>
                    <a:pt x="1744" y="1595"/>
                  </a:cubicBezTo>
                  <a:cubicBezTo>
                    <a:pt x="1519" y="1787"/>
                    <a:pt x="1519" y="1787"/>
                    <a:pt x="1519" y="1787"/>
                  </a:cubicBezTo>
                  <a:cubicBezTo>
                    <a:pt x="1366" y="1605"/>
                    <a:pt x="1366" y="1605"/>
                    <a:pt x="1366" y="1605"/>
                  </a:cubicBezTo>
                  <a:cubicBezTo>
                    <a:pt x="1288" y="1650"/>
                    <a:pt x="1200" y="1684"/>
                    <a:pt x="1104" y="1696"/>
                  </a:cubicBezTo>
                  <a:cubicBezTo>
                    <a:pt x="1015" y="1706"/>
                    <a:pt x="935" y="1706"/>
                    <a:pt x="859" y="1697"/>
                  </a:cubicBezTo>
                  <a:cubicBezTo>
                    <a:pt x="711" y="1680"/>
                    <a:pt x="582" y="1631"/>
                    <a:pt x="452" y="1571"/>
                  </a:cubicBezTo>
                  <a:cubicBezTo>
                    <a:pt x="383" y="1540"/>
                    <a:pt x="323" y="1498"/>
                    <a:pt x="273" y="1453"/>
                  </a:cubicBezTo>
                  <a:cubicBezTo>
                    <a:pt x="279" y="1470"/>
                    <a:pt x="282" y="1488"/>
                    <a:pt x="281" y="1506"/>
                  </a:cubicBezTo>
                  <a:cubicBezTo>
                    <a:pt x="278" y="1582"/>
                    <a:pt x="213" y="1637"/>
                    <a:pt x="136" y="1628"/>
                  </a:cubicBezTo>
                  <a:cubicBezTo>
                    <a:pt x="59" y="1619"/>
                    <a:pt x="0" y="1550"/>
                    <a:pt x="3" y="1474"/>
                  </a:cubicBezTo>
                  <a:cubicBezTo>
                    <a:pt x="6" y="1398"/>
                    <a:pt x="71" y="1344"/>
                    <a:pt x="148" y="1353"/>
                  </a:cubicBezTo>
                  <a:cubicBezTo>
                    <a:pt x="160" y="1354"/>
                    <a:pt x="171" y="1357"/>
                    <a:pt x="182" y="1361"/>
                  </a:cubicBezTo>
                  <a:cubicBezTo>
                    <a:pt x="110" y="1276"/>
                    <a:pt x="75" y="1207"/>
                    <a:pt x="73" y="1203"/>
                  </a:cubicBezTo>
                  <a:cubicBezTo>
                    <a:pt x="74" y="1202"/>
                    <a:pt x="101" y="1178"/>
                    <a:pt x="231" y="1070"/>
                  </a:cubicBezTo>
                  <a:cubicBezTo>
                    <a:pt x="438" y="1310"/>
                    <a:pt x="650" y="1393"/>
                    <a:pt x="819" y="1412"/>
                  </a:cubicBezTo>
                  <a:cubicBezTo>
                    <a:pt x="1021" y="1436"/>
                    <a:pt x="1155" y="1371"/>
                    <a:pt x="1162" y="1368"/>
                  </a:cubicBezTo>
                  <a:cubicBezTo>
                    <a:pt x="620" y="743"/>
                    <a:pt x="620" y="743"/>
                    <a:pt x="620" y="743"/>
                  </a:cubicBezTo>
                  <a:cubicBezTo>
                    <a:pt x="447" y="890"/>
                    <a:pt x="447" y="890"/>
                    <a:pt x="447" y="890"/>
                  </a:cubicBezTo>
                  <a:cubicBezTo>
                    <a:pt x="210" y="618"/>
                    <a:pt x="210" y="618"/>
                    <a:pt x="210" y="618"/>
                  </a:cubicBezTo>
                  <a:cubicBezTo>
                    <a:pt x="211" y="618"/>
                    <a:pt x="229" y="609"/>
                    <a:pt x="664" y="250"/>
                  </a:cubicBezTo>
                  <a:cubicBezTo>
                    <a:pt x="680" y="253"/>
                    <a:pt x="695" y="255"/>
                    <a:pt x="710" y="257"/>
                  </a:cubicBezTo>
                  <a:cubicBezTo>
                    <a:pt x="875" y="276"/>
                    <a:pt x="934" y="221"/>
                    <a:pt x="937" y="218"/>
                  </a:cubicBezTo>
                  <a:cubicBezTo>
                    <a:pt x="1071" y="360"/>
                    <a:pt x="1071" y="360"/>
                    <a:pt x="1071" y="360"/>
                  </a:cubicBezTo>
                  <a:cubicBezTo>
                    <a:pt x="843" y="559"/>
                    <a:pt x="843" y="559"/>
                    <a:pt x="843" y="559"/>
                  </a:cubicBezTo>
                  <a:cubicBezTo>
                    <a:pt x="866" y="586"/>
                    <a:pt x="1312" y="1093"/>
                    <a:pt x="1388" y="1175"/>
                  </a:cubicBezTo>
                  <a:cubicBezTo>
                    <a:pt x="1457" y="1106"/>
                    <a:pt x="1483" y="881"/>
                    <a:pt x="1484" y="869"/>
                  </a:cubicBezTo>
                  <a:cubicBezTo>
                    <a:pt x="1530" y="529"/>
                    <a:pt x="1258" y="194"/>
                    <a:pt x="946" y="0"/>
                  </a:cubicBezTo>
                  <a:cubicBezTo>
                    <a:pt x="949" y="0"/>
                    <a:pt x="952" y="1"/>
                    <a:pt x="955" y="1"/>
                  </a:cubicBezTo>
                  <a:close/>
                </a:path>
              </a:pathLst>
            </a:custGeom>
            <a:solidFill>
              <a:srgbClr val="FFD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149" name="文本框 148">
            <a:extLst>
              <a:ext uri="{FF2B5EF4-FFF2-40B4-BE49-F238E27FC236}">
                <a16:creationId xmlns:a16="http://schemas.microsoft.com/office/drawing/2014/main" id="{C579AEAF-4C32-44BC-9F60-A63D0F464818}"/>
              </a:ext>
            </a:extLst>
          </p:cNvPr>
          <p:cNvSpPr txBox="1"/>
          <p:nvPr/>
        </p:nvSpPr>
        <p:spPr>
          <a:xfrm>
            <a:off x="8429319" y="4724090"/>
            <a:ext cx="3228823" cy="1161985"/>
          </a:xfrm>
          <a:prstGeom prst="rect">
            <a:avLst/>
          </a:prstGeom>
          <a:noFill/>
        </p:spPr>
        <p:txBody>
          <a:bodyPr wrap="square">
            <a:spAutoFit/>
          </a:bodyPr>
          <a:lstStyle/>
          <a:p>
            <a:pPr>
              <a:lnSpc>
                <a:spcPct val="150000"/>
              </a:lnSpc>
            </a:pPr>
            <a:r>
              <a:rPr lang="zh-CN" altLang="en-US" sz="1600" spc="130" dirty="0">
                <a:cs typeface="+mn-ea"/>
                <a:sym typeface="+mn-lt"/>
              </a:rPr>
              <a:t>请替换文字内容复制你的内容到此请替换文字内容复制你的内容到此</a:t>
            </a:r>
            <a:endParaRPr lang="en-US" altLang="zh-CN" sz="1600" spc="130" dirty="0">
              <a:cs typeface="+mn-ea"/>
              <a:sym typeface="+mn-lt"/>
            </a:endParaRPr>
          </a:p>
        </p:txBody>
      </p:sp>
      <p:sp>
        <p:nvSpPr>
          <p:cNvPr id="53" name="文本框 52">
            <a:extLst>
              <a:ext uri="{FF2B5EF4-FFF2-40B4-BE49-F238E27FC236}">
                <a16:creationId xmlns:a16="http://schemas.microsoft.com/office/drawing/2014/main" id="{6F81DF48-2A7F-CCFF-EFC2-D5C12486D602}"/>
              </a:ext>
            </a:extLst>
          </p:cNvPr>
          <p:cNvSpPr txBox="1"/>
          <p:nvPr/>
        </p:nvSpPr>
        <p:spPr>
          <a:xfrm>
            <a:off x="4068239" y="0"/>
            <a:ext cx="2236510" cy="1323439"/>
          </a:xfrm>
          <a:prstGeom prst="rect">
            <a:avLst/>
          </a:prstGeom>
          <a:noFill/>
        </p:spPr>
        <p:txBody>
          <a:bodyPr wrap="none" rtlCol="0">
            <a:spAutoFit/>
          </a:bodyPr>
          <a:lstStyle/>
          <a:p>
            <a:r>
              <a:rPr lang="zh-CN" altLang="en-US" sz="8000"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重要</a:t>
            </a:r>
          </a:p>
        </p:txBody>
      </p:sp>
      <p:sp>
        <p:nvSpPr>
          <p:cNvPr id="54" name="文本框 53">
            <a:extLst>
              <a:ext uri="{FF2B5EF4-FFF2-40B4-BE49-F238E27FC236}">
                <a16:creationId xmlns:a16="http://schemas.microsoft.com/office/drawing/2014/main" id="{E8008FFE-5EE5-738F-9A87-7BA48748A44F}"/>
              </a:ext>
            </a:extLst>
          </p:cNvPr>
          <p:cNvSpPr txBox="1"/>
          <p:nvPr/>
        </p:nvSpPr>
        <p:spPr>
          <a:xfrm>
            <a:off x="6084463" y="116632"/>
            <a:ext cx="1415772" cy="830997"/>
          </a:xfrm>
          <a:prstGeom prst="rect">
            <a:avLst/>
          </a:prstGeom>
          <a:noFill/>
        </p:spPr>
        <p:txBody>
          <a:bodyPr wrap="none" rtlCol="0">
            <a:spAutoFit/>
          </a:bodyPr>
          <a:lstStyle/>
          <a:p>
            <a:r>
              <a:rPr lang="zh-CN" altLang="en-US" sz="4800"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论述</a:t>
            </a:r>
          </a:p>
        </p:txBody>
      </p:sp>
      <p:sp>
        <p:nvSpPr>
          <p:cNvPr id="55" name="文本框 54">
            <a:extLst>
              <a:ext uri="{FF2B5EF4-FFF2-40B4-BE49-F238E27FC236}">
                <a16:creationId xmlns:a16="http://schemas.microsoft.com/office/drawing/2014/main" id="{5D66D706-3796-E890-8430-5110C77769CC}"/>
              </a:ext>
            </a:extLst>
          </p:cNvPr>
          <p:cNvSpPr txBox="1"/>
          <p:nvPr/>
        </p:nvSpPr>
        <p:spPr>
          <a:xfrm>
            <a:off x="6095286" y="833378"/>
            <a:ext cx="2028476" cy="307777"/>
          </a:xfrm>
          <a:prstGeom prst="rect">
            <a:avLst/>
          </a:prstGeom>
          <a:noFill/>
        </p:spPr>
        <p:txBody>
          <a:bodyPr wrap="square">
            <a:spAutoFit/>
          </a:bodyPr>
          <a:lstStyle/>
          <a:p>
            <a:r>
              <a:rPr lang="en-US" altLang="zh-CN" sz="1400" b="1"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Important discussion</a:t>
            </a:r>
            <a:endParaRPr lang="zh-CN" altLang="en-US" sz="1400" b="1"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endParaRPr>
          </a:p>
        </p:txBody>
      </p:sp>
      <p:grpSp>
        <p:nvGrpSpPr>
          <p:cNvPr id="2" name="Group 4">
            <a:extLst>
              <a:ext uri="{FF2B5EF4-FFF2-40B4-BE49-F238E27FC236}">
                <a16:creationId xmlns:a16="http://schemas.microsoft.com/office/drawing/2014/main" id="{468D5B9A-2D20-D0DA-5711-DDAB7C612853}"/>
              </a:ext>
            </a:extLst>
          </p:cNvPr>
          <p:cNvGrpSpPr/>
          <p:nvPr/>
        </p:nvGrpSpPr>
        <p:grpSpPr>
          <a:xfrm>
            <a:off x="646168" y="1306996"/>
            <a:ext cx="3178946" cy="2394829"/>
            <a:chOff x="587216" y="1561513"/>
            <a:chExt cx="3470937" cy="2614799"/>
          </a:xfrm>
        </p:grpSpPr>
        <p:cxnSp>
          <p:nvCxnSpPr>
            <p:cNvPr id="3" name="Straight Connector 5">
              <a:extLst>
                <a:ext uri="{FF2B5EF4-FFF2-40B4-BE49-F238E27FC236}">
                  <a16:creationId xmlns:a16="http://schemas.microsoft.com/office/drawing/2014/main" id="{A62D6CB1-779F-DF43-01AE-6F0541E625B1}"/>
                </a:ext>
              </a:extLst>
            </p:cNvPr>
            <p:cNvCxnSpPr/>
            <p:nvPr/>
          </p:nvCxnSpPr>
          <p:spPr>
            <a:xfrm>
              <a:off x="1127704"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 name="Straight Connector 6">
              <a:extLst>
                <a:ext uri="{FF2B5EF4-FFF2-40B4-BE49-F238E27FC236}">
                  <a16:creationId xmlns:a16="http://schemas.microsoft.com/office/drawing/2014/main" id="{8214E6AD-5474-62C8-C5E8-291CDCB5D20B}"/>
                </a:ext>
              </a:extLst>
            </p:cNvPr>
            <p:cNvCxnSpPr/>
            <p:nvPr/>
          </p:nvCxnSpPr>
          <p:spPr>
            <a:xfrm>
              <a:off x="1802952"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 name="Straight Connector 7">
              <a:extLst>
                <a:ext uri="{FF2B5EF4-FFF2-40B4-BE49-F238E27FC236}">
                  <a16:creationId xmlns:a16="http://schemas.microsoft.com/office/drawing/2014/main" id="{D40F0644-FB9F-6FAC-2DCB-DC90EC8C2721}"/>
                </a:ext>
              </a:extLst>
            </p:cNvPr>
            <p:cNvCxnSpPr/>
            <p:nvPr/>
          </p:nvCxnSpPr>
          <p:spPr>
            <a:xfrm>
              <a:off x="2478200"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Straight Connector 8">
              <a:extLst>
                <a:ext uri="{FF2B5EF4-FFF2-40B4-BE49-F238E27FC236}">
                  <a16:creationId xmlns:a16="http://schemas.microsoft.com/office/drawing/2014/main" id="{F9E6CB76-0B9B-6943-A457-77DC84ECA083}"/>
                </a:ext>
              </a:extLst>
            </p:cNvPr>
            <p:cNvCxnSpPr/>
            <p:nvPr/>
          </p:nvCxnSpPr>
          <p:spPr>
            <a:xfrm>
              <a:off x="3153448"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 name="Straight Connector 9">
              <a:extLst>
                <a:ext uri="{FF2B5EF4-FFF2-40B4-BE49-F238E27FC236}">
                  <a16:creationId xmlns:a16="http://schemas.microsoft.com/office/drawing/2014/main" id="{2CD73AE8-09AB-F0BB-E05F-030866CE6C0A}"/>
                </a:ext>
              </a:extLst>
            </p:cNvPr>
            <p:cNvCxnSpPr/>
            <p:nvPr/>
          </p:nvCxnSpPr>
          <p:spPr>
            <a:xfrm>
              <a:off x="3828696"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9" name="Rectangle 10">
              <a:extLst>
                <a:ext uri="{FF2B5EF4-FFF2-40B4-BE49-F238E27FC236}">
                  <a16:creationId xmlns:a16="http://schemas.microsoft.com/office/drawing/2014/main" id="{DC0992B8-FE34-A17D-7603-DC66804B75C3}"/>
                </a:ext>
              </a:extLst>
            </p:cNvPr>
            <p:cNvSpPr/>
            <p:nvPr/>
          </p:nvSpPr>
          <p:spPr>
            <a:xfrm>
              <a:off x="1127704" y="3235568"/>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cs typeface="+mn-ea"/>
                <a:sym typeface="+mn-lt"/>
              </a:endParaRPr>
            </a:p>
          </p:txBody>
        </p:sp>
        <p:sp>
          <p:nvSpPr>
            <p:cNvPr id="10" name="Rectangle 11">
              <a:extLst>
                <a:ext uri="{FF2B5EF4-FFF2-40B4-BE49-F238E27FC236}">
                  <a16:creationId xmlns:a16="http://schemas.microsoft.com/office/drawing/2014/main" id="{C8635B5F-5E29-0AAC-BD04-E4AA1F17D942}"/>
                </a:ext>
              </a:extLst>
            </p:cNvPr>
            <p:cNvSpPr/>
            <p:nvPr/>
          </p:nvSpPr>
          <p:spPr>
            <a:xfrm>
              <a:off x="1127704" y="2715065"/>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cs typeface="+mn-ea"/>
                <a:sym typeface="+mn-lt"/>
              </a:endParaRPr>
            </a:p>
          </p:txBody>
        </p:sp>
        <p:sp>
          <p:nvSpPr>
            <p:cNvPr id="11" name="Rectangle 12">
              <a:extLst>
                <a:ext uri="{FF2B5EF4-FFF2-40B4-BE49-F238E27FC236}">
                  <a16:creationId xmlns:a16="http://schemas.microsoft.com/office/drawing/2014/main" id="{BE30FC87-C3F5-049F-EDCB-E6C333055C6D}"/>
                </a:ext>
              </a:extLst>
            </p:cNvPr>
            <p:cNvSpPr/>
            <p:nvPr/>
          </p:nvSpPr>
          <p:spPr>
            <a:xfrm>
              <a:off x="1127704" y="2194562"/>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cs typeface="+mn-ea"/>
                <a:sym typeface="+mn-lt"/>
              </a:endParaRPr>
            </a:p>
          </p:txBody>
        </p:sp>
        <p:sp>
          <p:nvSpPr>
            <p:cNvPr id="12" name="Rectangle 13">
              <a:extLst>
                <a:ext uri="{FF2B5EF4-FFF2-40B4-BE49-F238E27FC236}">
                  <a16:creationId xmlns:a16="http://schemas.microsoft.com/office/drawing/2014/main" id="{96CCFAB8-D834-0901-7AB6-1DD7AB58B571}"/>
                </a:ext>
              </a:extLst>
            </p:cNvPr>
            <p:cNvSpPr/>
            <p:nvPr/>
          </p:nvSpPr>
          <p:spPr>
            <a:xfrm>
              <a:off x="1127704" y="1674059"/>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cs typeface="+mn-ea"/>
                <a:sym typeface="+mn-lt"/>
              </a:endParaRPr>
            </a:p>
          </p:txBody>
        </p:sp>
        <p:sp>
          <p:nvSpPr>
            <p:cNvPr id="13" name="Rectangle 14">
              <a:extLst>
                <a:ext uri="{FF2B5EF4-FFF2-40B4-BE49-F238E27FC236}">
                  <a16:creationId xmlns:a16="http://schemas.microsoft.com/office/drawing/2014/main" id="{2D2BC59A-FAF1-7139-6D49-6018F3E6ACCF}"/>
                </a:ext>
              </a:extLst>
            </p:cNvPr>
            <p:cNvSpPr/>
            <p:nvPr/>
          </p:nvSpPr>
          <p:spPr>
            <a:xfrm>
              <a:off x="1127704" y="3235566"/>
              <a:ext cx="1871003" cy="422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cs typeface="+mn-ea"/>
                <a:sym typeface="+mn-lt"/>
              </a:endParaRPr>
            </a:p>
          </p:txBody>
        </p:sp>
        <p:sp>
          <p:nvSpPr>
            <p:cNvPr id="14" name="Rectangle 15">
              <a:extLst>
                <a:ext uri="{FF2B5EF4-FFF2-40B4-BE49-F238E27FC236}">
                  <a16:creationId xmlns:a16="http://schemas.microsoft.com/office/drawing/2014/main" id="{F0D23ED1-E73F-CB04-1F25-C205122A80AE}"/>
                </a:ext>
              </a:extLst>
            </p:cNvPr>
            <p:cNvSpPr/>
            <p:nvPr/>
          </p:nvSpPr>
          <p:spPr>
            <a:xfrm>
              <a:off x="1127705" y="2715063"/>
              <a:ext cx="829990" cy="422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cs typeface="+mn-ea"/>
                <a:sym typeface="+mn-lt"/>
              </a:endParaRPr>
            </a:p>
          </p:txBody>
        </p:sp>
        <p:sp>
          <p:nvSpPr>
            <p:cNvPr id="15" name="Rectangle 16">
              <a:extLst>
                <a:ext uri="{FF2B5EF4-FFF2-40B4-BE49-F238E27FC236}">
                  <a16:creationId xmlns:a16="http://schemas.microsoft.com/office/drawing/2014/main" id="{70824F02-5296-574B-FB9A-F29F49E0AF4A}"/>
                </a:ext>
              </a:extLst>
            </p:cNvPr>
            <p:cNvSpPr/>
            <p:nvPr/>
          </p:nvSpPr>
          <p:spPr>
            <a:xfrm>
              <a:off x="1127705" y="2194561"/>
              <a:ext cx="1519310" cy="422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cs typeface="+mn-ea"/>
                <a:sym typeface="+mn-lt"/>
              </a:endParaRPr>
            </a:p>
          </p:txBody>
        </p:sp>
        <p:sp>
          <p:nvSpPr>
            <p:cNvPr id="16" name="Rectangle 17">
              <a:extLst>
                <a:ext uri="{FF2B5EF4-FFF2-40B4-BE49-F238E27FC236}">
                  <a16:creationId xmlns:a16="http://schemas.microsoft.com/office/drawing/2014/main" id="{F7857B33-FDD7-85AD-9024-AA57E8B585BB}"/>
                </a:ext>
              </a:extLst>
            </p:cNvPr>
            <p:cNvSpPr/>
            <p:nvPr/>
          </p:nvSpPr>
          <p:spPr>
            <a:xfrm>
              <a:off x="1127704" y="1674058"/>
              <a:ext cx="2461846" cy="422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cs typeface="+mn-ea"/>
                <a:sym typeface="+mn-lt"/>
              </a:endParaRPr>
            </a:p>
          </p:txBody>
        </p:sp>
        <p:sp>
          <p:nvSpPr>
            <p:cNvPr id="17" name="TextBox 18">
              <a:extLst>
                <a:ext uri="{FF2B5EF4-FFF2-40B4-BE49-F238E27FC236}">
                  <a16:creationId xmlns:a16="http://schemas.microsoft.com/office/drawing/2014/main" id="{5EDA1BD1-1F54-4427-724E-BB20FE8A4305}"/>
                </a:ext>
              </a:extLst>
            </p:cNvPr>
            <p:cNvSpPr txBox="1"/>
            <p:nvPr/>
          </p:nvSpPr>
          <p:spPr>
            <a:xfrm>
              <a:off x="985759" y="3868619"/>
              <a:ext cx="285639" cy="307693"/>
            </a:xfrm>
            <a:prstGeom prst="rect">
              <a:avLst/>
            </a:prstGeom>
            <a:noFill/>
          </p:spPr>
          <p:txBody>
            <a:bodyPr wrap="none" rtlCol="0">
              <a:spAutoFit/>
            </a:bodyPr>
            <a:lstStyle>
              <a:defPPr>
                <a:defRPr lang="zh-CN"/>
              </a:defPPr>
              <a:lvl1pPr algn="r">
                <a:lnSpc>
                  <a:spcPct val="120000"/>
                </a:lnSpc>
                <a:defRPr sz="1100">
                  <a:solidFill>
                    <a:schemeClr val="accent1"/>
                  </a:solidFill>
                  <a:latin typeface="Arial" panose="020B0604020202020204" pitchFamily="34" charset="0"/>
                  <a:ea typeface="微软雅黑" panose="020B0503020204020204" pitchFamily="34" charset="-122"/>
                </a:defRPr>
              </a:lvl1pPr>
            </a:lstStyle>
            <a:p>
              <a:r>
                <a:rPr lang="en-US" dirty="0">
                  <a:latin typeface="+mn-lt"/>
                  <a:ea typeface="+mn-ea"/>
                  <a:cs typeface="+mn-ea"/>
                  <a:sym typeface="+mn-lt"/>
                </a:rPr>
                <a:t>0</a:t>
              </a:r>
              <a:endParaRPr lang="en-GB" dirty="0">
                <a:latin typeface="+mn-lt"/>
                <a:ea typeface="+mn-ea"/>
                <a:cs typeface="+mn-ea"/>
                <a:sym typeface="+mn-lt"/>
              </a:endParaRPr>
            </a:p>
          </p:txBody>
        </p:sp>
        <p:sp>
          <p:nvSpPr>
            <p:cNvPr id="18" name="TextBox 19">
              <a:extLst>
                <a:ext uri="{FF2B5EF4-FFF2-40B4-BE49-F238E27FC236}">
                  <a16:creationId xmlns:a16="http://schemas.microsoft.com/office/drawing/2014/main" id="{E04B1815-84C5-BB37-96BF-1F74A64B5D4D}"/>
                </a:ext>
              </a:extLst>
            </p:cNvPr>
            <p:cNvSpPr txBox="1"/>
            <p:nvPr/>
          </p:nvSpPr>
          <p:spPr>
            <a:xfrm>
              <a:off x="1619878" y="3868619"/>
              <a:ext cx="369651" cy="307693"/>
            </a:xfrm>
            <a:prstGeom prst="rect">
              <a:avLst/>
            </a:prstGeom>
            <a:noFill/>
          </p:spPr>
          <p:txBody>
            <a:bodyPr wrap="none" rtlCol="0">
              <a:spAutoFit/>
            </a:bodyPr>
            <a:lstStyle>
              <a:defPPr>
                <a:defRPr lang="zh-CN"/>
              </a:defPPr>
              <a:lvl1pPr algn="r">
                <a:lnSpc>
                  <a:spcPct val="120000"/>
                </a:lnSpc>
                <a:defRPr sz="1100">
                  <a:solidFill>
                    <a:schemeClr val="accent1"/>
                  </a:solidFill>
                  <a:latin typeface="Arial" panose="020B0604020202020204" pitchFamily="34" charset="0"/>
                  <a:ea typeface="微软雅黑" panose="020B0503020204020204" pitchFamily="34" charset="-122"/>
                </a:defRPr>
              </a:lvl1pPr>
            </a:lstStyle>
            <a:p>
              <a:r>
                <a:rPr lang="en-US" dirty="0">
                  <a:latin typeface="+mn-lt"/>
                  <a:ea typeface="+mn-ea"/>
                  <a:cs typeface="+mn-ea"/>
                  <a:sym typeface="+mn-lt"/>
                </a:rPr>
                <a:t>50</a:t>
              </a:r>
              <a:endParaRPr lang="en-GB" dirty="0">
                <a:latin typeface="+mn-lt"/>
                <a:ea typeface="+mn-ea"/>
                <a:cs typeface="+mn-ea"/>
                <a:sym typeface="+mn-lt"/>
              </a:endParaRPr>
            </a:p>
          </p:txBody>
        </p:sp>
        <p:sp>
          <p:nvSpPr>
            <p:cNvPr id="19" name="TextBox 20">
              <a:extLst>
                <a:ext uri="{FF2B5EF4-FFF2-40B4-BE49-F238E27FC236}">
                  <a16:creationId xmlns:a16="http://schemas.microsoft.com/office/drawing/2014/main" id="{6EFFD0B4-5356-9CF9-DD8D-4D1A28C40A8C}"/>
                </a:ext>
              </a:extLst>
            </p:cNvPr>
            <p:cNvSpPr txBox="1"/>
            <p:nvPr/>
          </p:nvSpPr>
          <p:spPr>
            <a:xfrm>
              <a:off x="3604491" y="3868619"/>
              <a:ext cx="453662" cy="307693"/>
            </a:xfrm>
            <a:prstGeom prst="rect">
              <a:avLst/>
            </a:prstGeom>
            <a:noFill/>
          </p:spPr>
          <p:txBody>
            <a:bodyPr wrap="none" rtlCol="0">
              <a:spAutoFit/>
            </a:bodyPr>
            <a:lstStyle>
              <a:defPPr>
                <a:defRPr lang="zh-CN"/>
              </a:defPPr>
              <a:lvl1pPr algn="r">
                <a:lnSpc>
                  <a:spcPct val="120000"/>
                </a:lnSpc>
                <a:defRPr sz="1100">
                  <a:solidFill>
                    <a:schemeClr val="accent1"/>
                  </a:solidFill>
                  <a:latin typeface="Arial" panose="020B0604020202020204" pitchFamily="34" charset="0"/>
                  <a:ea typeface="微软雅黑" panose="020B0503020204020204" pitchFamily="34" charset="-122"/>
                </a:defRPr>
              </a:lvl1pPr>
            </a:lstStyle>
            <a:p>
              <a:r>
                <a:rPr lang="en-US" dirty="0">
                  <a:latin typeface="+mn-lt"/>
                  <a:ea typeface="+mn-ea"/>
                  <a:cs typeface="+mn-ea"/>
                  <a:sym typeface="+mn-lt"/>
                </a:rPr>
                <a:t>200</a:t>
              </a:r>
              <a:endParaRPr lang="en-GB" dirty="0">
                <a:latin typeface="+mn-lt"/>
                <a:ea typeface="+mn-ea"/>
                <a:cs typeface="+mn-ea"/>
                <a:sym typeface="+mn-lt"/>
              </a:endParaRPr>
            </a:p>
          </p:txBody>
        </p:sp>
        <p:sp>
          <p:nvSpPr>
            <p:cNvPr id="20" name="TextBox 21">
              <a:extLst>
                <a:ext uri="{FF2B5EF4-FFF2-40B4-BE49-F238E27FC236}">
                  <a16:creationId xmlns:a16="http://schemas.microsoft.com/office/drawing/2014/main" id="{FD706495-4FCF-AD21-8525-74CD715CA81D}"/>
                </a:ext>
              </a:extLst>
            </p:cNvPr>
            <p:cNvSpPr txBox="1"/>
            <p:nvPr/>
          </p:nvSpPr>
          <p:spPr>
            <a:xfrm>
              <a:off x="2929245" y="3868619"/>
              <a:ext cx="453662" cy="307693"/>
            </a:xfrm>
            <a:prstGeom prst="rect">
              <a:avLst/>
            </a:prstGeom>
            <a:noFill/>
          </p:spPr>
          <p:txBody>
            <a:bodyPr wrap="none" rtlCol="0">
              <a:spAutoFit/>
            </a:bodyPr>
            <a:lstStyle>
              <a:defPPr>
                <a:defRPr lang="zh-CN"/>
              </a:defPPr>
              <a:lvl1pPr algn="r">
                <a:lnSpc>
                  <a:spcPct val="120000"/>
                </a:lnSpc>
                <a:defRPr sz="1100">
                  <a:solidFill>
                    <a:schemeClr val="accent1"/>
                  </a:solidFill>
                  <a:latin typeface="Arial" panose="020B0604020202020204" pitchFamily="34" charset="0"/>
                  <a:ea typeface="微软雅黑" panose="020B0503020204020204" pitchFamily="34" charset="-122"/>
                </a:defRPr>
              </a:lvl1pPr>
            </a:lstStyle>
            <a:p>
              <a:r>
                <a:rPr lang="en-US" dirty="0">
                  <a:latin typeface="+mn-lt"/>
                  <a:ea typeface="+mn-ea"/>
                  <a:cs typeface="+mn-ea"/>
                  <a:sym typeface="+mn-lt"/>
                </a:rPr>
                <a:t>150</a:t>
              </a:r>
              <a:endParaRPr lang="en-GB" dirty="0">
                <a:latin typeface="+mn-lt"/>
                <a:ea typeface="+mn-ea"/>
                <a:cs typeface="+mn-ea"/>
                <a:sym typeface="+mn-lt"/>
              </a:endParaRPr>
            </a:p>
          </p:txBody>
        </p:sp>
        <p:sp>
          <p:nvSpPr>
            <p:cNvPr id="21" name="TextBox 22">
              <a:extLst>
                <a:ext uri="{FF2B5EF4-FFF2-40B4-BE49-F238E27FC236}">
                  <a16:creationId xmlns:a16="http://schemas.microsoft.com/office/drawing/2014/main" id="{E3B4E8AD-165C-FFF8-0C63-57255E1FAAA7}"/>
                </a:ext>
              </a:extLst>
            </p:cNvPr>
            <p:cNvSpPr txBox="1"/>
            <p:nvPr/>
          </p:nvSpPr>
          <p:spPr>
            <a:xfrm>
              <a:off x="2253994" y="3868619"/>
              <a:ext cx="453662" cy="307693"/>
            </a:xfrm>
            <a:prstGeom prst="rect">
              <a:avLst/>
            </a:prstGeom>
            <a:noFill/>
          </p:spPr>
          <p:txBody>
            <a:bodyPr wrap="none" rtlCol="0">
              <a:spAutoFit/>
            </a:bodyPr>
            <a:lstStyle>
              <a:defPPr>
                <a:defRPr lang="zh-CN"/>
              </a:defPPr>
              <a:lvl1pPr algn="r">
                <a:lnSpc>
                  <a:spcPct val="120000"/>
                </a:lnSpc>
                <a:defRPr sz="1100">
                  <a:solidFill>
                    <a:schemeClr val="accent1"/>
                  </a:solidFill>
                  <a:latin typeface="Arial" panose="020B0604020202020204" pitchFamily="34" charset="0"/>
                  <a:ea typeface="微软雅黑" panose="020B0503020204020204" pitchFamily="34" charset="-122"/>
                </a:defRPr>
              </a:lvl1pPr>
            </a:lstStyle>
            <a:p>
              <a:r>
                <a:rPr lang="en-US" dirty="0">
                  <a:latin typeface="+mn-lt"/>
                  <a:ea typeface="+mn-ea"/>
                  <a:cs typeface="+mn-ea"/>
                  <a:sym typeface="+mn-lt"/>
                </a:rPr>
                <a:t>100</a:t>
              </a:r>
              <a:endParaRPr lang="en-GB" dirty="0">
                <a:latin typeface="+mn-lt"/>
                <a:ea typeface="+mn-ea"/>
                <a:cs typeface="+mn-ea"/>
                <a:sym typeface="+mn-lt"/>
              </a:endParaRPr>
            </a:p>
          </p:txBody>
        </p:sp>
        <p:sp>
          <p:nvSpPr>
            <p:cNvPr id="22" name="TextBox 23">
              <a:extLst>
                <a:ext uri="{FF2B5EF4-FFF2-40B4-BE49-F238E27FC236}">
                  <a16:creationId xmlns:a16="http://schemas.microsoft.com/office/drawing/2014/main" id="{4D16ACDA-C513-247B-DBC3-A48756E04F48}"/>
                </a:ext>
              </a:extLst>
            </p:cNvPr>
            <p:cNvSpPr txBox="1"/>
            <p:nvPr/>
          </p:nvSpPr>
          <p:spPr>
            <a:xfrm>
              <a:off x="587216" y="1700408"/>
              <a:ext cx="537675" cy="307693"/>
            </a:xfrm>
            <a:prstGeom prst="rect">
              <a:avLst/>
            </a:prstGeom>
            <a:noFill/>
          </p:spPr>
          <p:txBody>
            <a:bodyPr wrap="none" rtlCol="0">
              <a:spAutoFit/>
            </a:bodyPr>
            <a:lstStyle/>
            <a:p>
              <a:pPr algn="r">
                <a:lnSpc>
                  <a:spcPct val="120000"/>
                </a:lnSpc>
              </a:pPr>
              <a:r>
                <a:rPr lang="en-US" sz="1100" dirty="0">
                  <a:solidFill>
                    <a:schemeClr val="accent1"/>
                  </a:solidFill>
                  <a:cs typeface="+mn-ea"/>
                  <a:sym typeface="+mn-lt"/>
                </a:rPr>
                <a:t>2025</a:t>
              </a:r>
              <a:endParaRPr lang="en-GB" sz="1100" dirty="0">
                <a:solidFill>
                  <a:schemeClr val="accent1"/>
                </a:solidFill>
                <a:cs typeface="+mn-ea"/>
                <a:sym typeface="+mn-lt"/>
              </a:endParaRPr>
            </a:p>
          </p:txBody>
        </p:sp>
        <p:sp>
          <p:nvSpPr>
            <p:cNvPr id="23" name="TextBox 24">
              <a:extLst>
                <a:ext uri="{FF2B5EF4-FFF2-40B4-BE49-F238E27FC236}">
                  <a16:creationId xmlns:a16="http://schemas.microsoft.com/office/drawing/2014/main" id="{C8ED8830-475C-F04F-EA03-61D004EDBBF3}"/>
                </a:ext>
              </a:extLst>
            </p:cNvPr>
            <p:cNvSpPr txBox="1"/>
            <p:nvPr/>
          </p:nvSpPr>
          <p:spPr>
            <a:xfrm>
              <a:off x="587216" y="3261915"/>
              <a:ext cx="537675" cy="307693"/>
            </a:xfrm>
            <a:prstGeom prst="rect">
              <a:avLst/>
            </a:prstGeom>
            <a:noFill/>
          </p:spPr>
          <p:txBody>
            <a:bodyPr wrap="none" rtlCol="0">
              <a:spAutoFit/>
            </a:bodyPr>
            <a:lstStyle>
              <a:defPPr>
                <a:defRPr lang="zh-CN"/>
              </a:defPPr>
              <a:lvl1pPr algn="r">
                <a:lnSpc>
                  <a:spcPct val="120000"/>
                </a:lnSpc>
                <a:defRPr sz="1100">
                  <a:solidFill>
                    <a:schemeClr val="accent1"/>
                  </a:solidFill>
                  <a:latin typeface="Arial" panose="020B0604020202020204" pitchFamily="34" charset="0"/>
                  <a:ea typeface="微软雅黑" panose="020B0503020204020204" pitchFamily="34" charset="-122"/>
                </a:defRPr>
              </a:lvl1pPr>
            </a:lstStyle>
            <a:p>
              <a:r>
                <a:rPr lang="en-US" dirty="0">
                  <a:latin typeface="+mn-lt"/>
                  <a:ea typeface="+mn-ea"/>
                  <a:cs typeface="+mn-ea"/>
                  <a:sym typeface="+mn-lt"/>
                </a:rPr>
                <a:t>2022</a:t>
              </a:r>
              <a:endParaRPr lang="en-GB" dirty="0">
                <a:latin typeface="+mn-lt"/>
                <a:ea typeface="+mn-ea"/>
                <a:cs typeface="+mn-ea"/>
                <a:sym typeface="+mn-lt"/>
              </a:endParaRPr>
            </a:p>
          </p:txBody>
        </p:sp>
        <p:sp>
          <p:nvSpPr>
            <p:cNvPr id="24" name="TextBox 25">
              <a:extLst>
                <a:ext uri="{FF2B5EF4-FFF2-40B4-BE49-F238E27FC236}">
                  <a16:creationId xmlns:a16="http://schemas.microsoft.com/office/drawing/2014/main" id="{2F473C67-5DEF-FC1B-B98C-15A90F208D81}"/>
                </a:ext>
              </a:extLst>
            </p:cNvPr>
            <p:cNvSpPr txBox="1"/>
            <p:nvPr/>
          </p:nvSpPr>
          <p:spPr>
            <a:xfrm>
              <a:off x="587216" y="2741412"/>
              <a:ext cx="537675" cy="307693"/>
            </a:xfrm>
            <a:prstGeom prst="rect">
              <a:avLst/>
            </a:prstGeom>
            <a:noFill/>
          </p:spPr>
          <p:txBody>
            <a:bodyPr wrap="none" rtlCol="0">
              <a:spAutoFit/>
            </a:bodyPr>
            <a:lstStyle>
              <a:defPPr>
                <a:defRPr lang="zh-CN"/>
              </a:defPPr>
              <a:lvl1pPr algn="r">
                <a:lnSpc>
                  <a:spcPct val="120000"/>
                </a:lnSpc>
                <a:defRPr sz="1100">
                  <a:solidFill>
                    <a:schemeClr val="accent1"/>
                  </a:solidFill>
                  <a:latin typeface="Arial" panose="020B0604020202020204" pitchFamily="34" charset="0"/>
                  <a:ea typeface="微软雅黑" panose="020B0503020204020204" pitchFamily="34" charset="-122"/>
                </a:defRPr>
              </a:lvl1pPr>
            </a:lstStyle>
            <a:p>
              <a:r>
                <a:rPr lang="en-US" dirty="0">
                  <a:latin typeface="+mn-lt"/>
                  <a:ea typeface="+mn-ea"/>
                  <a:cs typeface="+mn-ea"/>
                  <a:sym typeface="+mn-lt"/>
                </a:rPr>
                <a:t>2023</a:t>
              </a:r>
              <a:endParaRPr lang="en-GB" dirty="0">
                <a:latin typeface="+mn-lt"/>
                <a:ea typeface="+mn-ea"/>
                <a:cs typeface="+mn-ea"/>
                <a:sym typeface="+mn-lt"/>
              </a:endParaRPr>
            </a:p>
          </p:txBody>
        </p:sp>
        <p:sp>
          <p:nvSpPr>
            <p:cNvPr id="25" name="TextBox 26">
              <a:extLst>
                <a:ext uri="{FF2B5EF4-FFF2-40B4-BE49-F238E27FC236}">
                  <a16:creationId xmlns:a16="http://schemas.microsoft.com/office/drawing/2014/main" id="{E1A6DDC8-3C52-F16F-B35F-D21C9528D476}"/>
                </a:ext>
              </a:extLst>
            </p:cNvPr>
            <p:cNvSpPr txBox="1"/>
            <p:nvPr/>
          </p:nvSpPr>
          <p:spPr>
            <a:xfrm>
              <a:off x="587216" y="2220908"/>
              <a:ext cx="537675" cy="307693"/>
            </a:xfrm>
            <a:prstGeom prst="rect">
              <a:avLst/>
            </a:prstGeom>
            <a:noFill/>
          </p:spPr>
          <p:txBody>
            <a:bodyPr wrap="none" rtlCol="0">
              <a:spAutoFit/>
            </a:bodyPr>
            <a:lstStyle>
              <a:defPPr>
                <a:defRPr lang="zh-CN"/>
              </a:defPPr>
              <a:lvl1pPr algn="r">
                <a:lnSpc>
                  <a:spcPct val="120000"/>
                </a:lnSpc>
                <a:defRPr sz="1100">
                  <a:solidFill>
                    <a:schemeClr val="accent1"/>
                  </a:solidFill>
                  <a:latin typeface="Arial" panose="020B0604020202020204" pitchFamily="34" charset="0"/>
                  <a:ea typeface="微软雅黑" panose="020B0503020204020204" pitchFamily="34" charset="-122"/>
                </a:defRPr>
              </a:lvl1pPr>
            </a:lstStyle>
            <a:p>
              <a:r>
                <a:rPr lang="en-US" dirty="0">
                  <a:latin typeface="+mn-lt"/>
                  <a:ea typeface="+mn-ea"/>
                  <a:cs typeface="+mn-ea"/>
                  <a:sym typeface="+mn-lt"/>
                </a:rPr>
                <a:t>2024</a:t>
              </a:r>
              <a:endParaRPr lang="en-GB" dirty="0">
                <a:latin typeface="+mn-lt"/>
                <a:ea typeface="+mn-ea"/>
                <a:cs typeface="+mn-ea"/>
                <a:sym typeface="+mn-lt"/>
              </a:endParaRPr>
            </a:p>
          </p:txBody>
        </p:sp>
      </p:grpSp>
      <p:grpSp>
        <p:nvGrpSpPr>
          <p:cNvPr id="100" name="Group 4">
            <a:extLst>
              <a:ext uri="{FF2B5EF4-FFF2-40B4-BE49-F238E27FC236}">
                <a16:creationId xmlns:a16="http://schemas.microsoft.com/office/drawing/2014/main" id="{229051F8-AEE8-5B22-630E-F2A54408DFF9}"/>
              </a:ext>
            </a:extLst>
          </p:cNvPr>
          <p:cNvGrpSpPr/>
          <p:nvPr/>
        </p:nvGrpSpPr>
        <p:grpSpPr>
          <a:xfrm>
            <a:off x="4554500" y="1306996"/>
            <a:ext cx="3178946" cy="2394829"/>
            <a:chOff x="587216" y="1561513"/>
            <a:chExt cx="3470937" cy="2614799"/>
          </a:xfrm>
        </p:grpSpPr>
        <p:cxnSp>
          <p:nvCxnSpPr>
            <p:cNvPr id="101" name="Straight Connector 5">
              <a:extLst>
                <a:ext uri="{FF2B5EF4-FFF2-40B4-BE49-F238E27FC236}">
                  <a16:creationId xmlns:a16="http://schemas.microsoft.com/office/drawing/2014/main" id="{926BA2B9-EAB2-C020-6100-8C90545114EB}"/>
                </a:ext>
              </a:extLst>
            </p:cNvPr>
            <p:cNvCxnSpPr/>
            <p:nvPr/>
          </p:nvCxnSpPr>
          <p:spPr>
            <a:xfrm>
              <a:off x="1127704"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2" name="Straight Connector 6">
              <a:extLst>
                <a:ext uri="{FF2B5EF4-FFF2-40B4-BE49-F238E27FC236}">
                  <a16:creationId xmlns:a16="http://schemas.microsoft.com/office/drawing/2014/main" id="{0D2EA580-6432-1B28-9BA6-6DBC1A75E915}"/>
                </a:ext>
              </a:extLst>
            </p:cNvPr>
            <p:cNvCxnSpPr/>
            <p:nvPr/>
          </p:nvCxnSpPr>
          <p:spPr>
            <a:xfrm>
              <a:off x="1802952"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3" name="Straight Connector 7">
              <a:extLst>
                <a:ext uri="{FF2B5EF4-FFF2-40B4-BE49-F238E27FC236}">
                  <a16:creationId xmlns:a16="http://schemas.microsoft.com/office/drawing/2014/main" id="{1F18C4EA-E315-07C6-E2EB-4FDF82FA4055}"/>
                </a:ext>
              </a:extLst>
            </p:cNvPr>
            <p:cNvCxnSpPr/>
            <p:nvPr/>
          </p:nvCxnSpPr>
          <p:spPr>
            <a:xfrm>
              <a:off x="2478200"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4" name="Straight Connector 8">
              <a:extLst>
                <a:ext uri="{FF2B5EF4-FFF2-40B4-BE49-F238E27FC236}">
                  <a16:creationId xmlns:a16="http://schemas.microsoft.com/office/drawing/2014/main" id="{E82507EF-6498-BB39-52B2-367D3A3BA3AD}"/>
                </a:ext>
              </a:extLst>
            </p:cNvPr>
            <p:cNvCxnSpPr/>
            <p:nvPr/>
          </p:nvCxnSpPr>
          <p:spPr>
            <a:xfrm>
              <a:off x="3153448"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5" name="Straight Connector 9">
              <a:extLst>
                <a:ext uri="{FF2B5EF4-FFF2-40B4-BE49-F238E27FC236}">
                  <a16:creationId xmlns:a16="http://schemas.microsoft.com/office/drawing/2014/main" id="{1F64FF96-B91D-7D68-B427-6B3DEBC6E318}"/>
                </a:ext>
              </a:extLst>
            </p:cNvPr>
            <p:cNvCxnSpPr/>
            <p:nvPr/>
          </p:nvCxnSpPr>
          <p:spPr>
            <a:xfrm>
              <a:off x="3828696"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06" name="Rectangle 10">
              <a:extLst>
                <a:ext uri="{FF2B5EF4-FFF2-40B4-BE49-F238E27FC236}">
                  <a16:creationId xmlns:a16="http://schemas.microsoft.com/office/drawing/2014/main" id="{9E59AFE3-0EAE-0B52-36AF-C1EC1B1920BD}"/>
                </a:ext>
              </a:extLst>
            </p:cNvPr>
            <p:cNvSpPr/>
            <p:nvPr/>
          </p:nvSpPr>
          <p:spPr>
            <a:xfrm>
              <a:off x="1127704" y="3235568"/>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cs typeface="+mn-ea"/>
                <a:sym typeface="+mn-lt"/>
              </a:endParaRPr>
            </a:p>
          </p:txBody>
        </p:sp>
        <p:sp>
          <p:nvSpPr>
            <p:cNvPr id="107" name="Rectangle 11">
              <a:extLst>
                <a:ext uri="{FF2B5EF4-FFF2-40B4-BE49-F238E27FC236}">
                  <a16:creationId xmlns:a16="http://schemas.microsoft.com/office/drawing/2014/main" id="{228FB08F-046E-E581-BEED-C3CEFFDC5BE6}"/>
                </a:ext>
              </a:extLst>
            </p:cNvPr>
            <p:cNvSpPr/>
            <p:nvPr/>
          </p:nvSpPr>
          <p:spPr>
            <a:xfrm>
              <a:off x="1127704" y="2715065"/>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cs typeface="+mn-ea"/>
                <a:sym typeface="+mn-lt"/>
              </a:endParaRPr>
            </a:p>
          </p:txBody>
        </p:sp>
        <p:sp>
          <p:nvSpPr>
            <p:cNvPr id="108" name="Rectangle 12">
              <a:extLst>
                <a:ext uri="{FF2B5EF4-FFF2-40B4-BE49-F238E27FC236}">
                  <a16:creationId xmlns:a16="http://schemas.microsoft.com/office/drawing/2014/main" id="{CAE49B52-FEA8-4A48-5B46-E31D82A415B5}"/>
                </a:ext>
              </a:extLst>
            </p:cNvPr>
            <p:cNvSpPr/>
            <p:nvPr/>
          </p:nvSpPr>
          <p:spPr>
            <a:xfrm>
              <a:off x="1127704" y="2194562"/>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cs typeface="+mn-ea"/>
                <a:sym typeface="+mn-lt"/>
              </a:endParaRPr>
            </a:p>
          </p:txBody>
        </p:sp>
        <p:sp>
          <p:nvSpPr>
            <p:cNvPr id="109" name="Rectangle 13">
              <a:extLst>
                <a:ext uri="{FF2B5EF4-FFF2-40B4-BE49-F238E27FC236}">
                  <a16:creationId xmlns:a16="http://schemas.microsoft.com/office/drawing/2014/main" id="{A54907BC-4FD1-ECFC-C80B-E35E8E995EF5}"/>
                </a:ext>
              </a:extLst>
            </p:cNvPr>
            <p:cNvSpPr/>
            <p:nvPr/>
          </p:nvSpPr>
          <p:spPr>
            <a:xfrm>
              <a:off x="1127704" y="1674059"/>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cs typeface="+mn-ea"/>
                <a:sym typeface="+mn-lt"/>
              </a:endParaRPr>
            </a:p>
          </p:txBody>
        </p:sp>
        <p:sp>
          <p:nvSpPr>
            <p:cNvPr id="110" name="Rectangle 14">
              <a:extLst>
                <a:ext uri="{FF2B5EF4-FFF2-40B4-BE49-F238E27FC236}">
                  <a16:creationId xmlns:a16="http://schemas.microsoft.com/office/drawing/2014/main" id="{A0152B8E-B1E6-75A8-7EC6-DD17EBB48EFD}"/>
                </a:ext>
              </a:extLst>
            </p:cNvPr>
            <p:cNvSpPr/>
            <p:nvPr/>
          </p:nvSpPr>
          <p:spPr>
            <a:xfrm>
              <a:off x="1127704" y="3235566"/>
              <a:ext cx="1871003" cy="422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cs typeface="+mn-ea"/>
                <a:sym typeface="+mn-lt"/>
              </a:endParaRPr>
            </a:p>
          </p:txBody>
        </p:sp>
        <p:sp>
          <p:nvSpPr>
            <p:cNvPr id="111" name="Rectangle 15">
              <a:extLst>
                <a:ext uri="{FF2B5EF4-FFF2-40B4-BE49-F238E27FC236}">
                  <a16:creationId xmlns:a16="http://schemas.microsoft.com/office/drawing/2014/main" id="{CEFAC417-9892-07C7-7AC3-3FFB1A22B13D}"/>
                </a:ext>
              </a:extLst>
            </p:cNvPr>
            <p:cNvSpPr/>
            <p:nvPr/>
          </p:nvSpPr>
          <p:spPr>
            <a:xfrm>
              <a:off x="1127705" y="2715063"/>
              <a:ext cx="829990" cy="422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cs typeface="+mn-ea"/>
                <a:sym typeface="+mn-lt"/>
              </a:endParaRPr>
            </a:p>
          </p:txBody>
        </p:sp>
        <p:sp>
          <p:nvSpPr>
            <p:cNvPr id="112" name="Rectangle 16">
              <a:extLst>
                <a:ext uri="{FF2B5EF4-FFF2-40B4-BE49-F238E27FC236}">
                  <a16:creationId xmlns:a16="http://schemas.microsoft.com/office/drawing/2014/main" id="{191E0459-A971-767F-2515-28DD03F4E505}"/>
                </a:ext>
              </a:extLst>
            </p:cNvPr>
            <p:cNvSpPr/>
            <p:nvPr/>
          </p:nvSpPr>
          <p:spPr>
            <a:xfrm>
              <a:off x="1127705" y="2194561"/>
              <a:ext cx="1519310" cy="422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cs typeface="+mn-ea"/>
                <a:sym typeface="+mn-lt"/>
              </a:endParaRPr>
            </a:p>
          </p:txBody>
        </p:sp>
        <p:sp>
          <p:nvSpPr>
            <p:cNvPr id="113" name="Rectangle 17">
              <a:extLst>
                <a:ext uri="{FF2B5EF4-FFF2-40B4-BE49-F238E27FC236}">
                  <a16:creationId xmlns:a16="http://schemas.microsoft.com/office/drawing/2014/main" id="{BB8C36A3-1FC5-3E34-1F5A-A07760D8B397}"/>
                </a:ext>
              </a:extLst>
            </p:cNvPr>
            <p:cNvSpPr/>
            <p:nvPr/>
          </p:nvSpPr>
          <p:spPr>
            <a:xfrm>
              <a:off x="1127704" y="1674058"/>
              <a:ext cx="2461846" cy="422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cs typeface="+mn-ea"/>
                <a:sym typeface="+mn-lt"/>
              </a:endParaRPr>
            </a:p>
          </p:txBody>
        </p:sp>
        <p:sp>
          <p:nvSpPr>
            <p:cNvPr id="114" name="TextBox 18">
              <a:extLst>
                <a:ext uri="{FF2B5EF4-FFF2-40B4-BE49-F238E27FC236}">
                  <a16:creationId xmlns:a16="http://schemas.microsoft.com/office/drawing/2014/main" id="{1EEA2E2B-805C-5596-41C4-BF6E567496D3}"/>
                </a:ext>
              </a:extLst>
            </p:cNvPr>
            <p:cNvSpPr txBox="1"/>
            <p:nvPr/>
          </p:nvSpPr>
          <p:spPr>
            <a:xfrm>
              <a:off x="985759" y="3868619"/>
              <a:ext cx="285639" cy="307693"/>
            </a:xfrm>
            <a:prstGeom prst="rect">
              <a:avLst/>
            </a:prstGeom>
            <a:noFill/>
          </p:spPr>
          <p:txBody>
            <a:bodyPr wrap="none" rtlCol="0">
              <a:spAutoFit/>
            </a:bodyPr>
            <a:lstStyle>
              <a:defPPr>
                <a:defRPr lang="zh-CN"/>
              </a:defPPr>
              <a:lvl1pPr algn="r">
                <a:lnSpc>
                  <a:spcPct val="120000"/>
                </a:lnSpc>
                <a:defRPr sz="1100">
                  <a:solidFill>
                    <a:schemeClr val="accent1"/>
                  </a:solidFill>
                  <a:latin typeface="Arial" panose="020B0604020202020204" pitchFamily="34" charset="0"/>
                  <a:ea typeface="微软雅黑" panose="020B0503020204020204" pitchFamily="34" charset="-122"/>
                </a:defRPr>
              </a:lvl1pPr>
            </a:lstStyle>
            <a:p>
              <a:r>
                <a:rPr lang="en-US" dirty="0">
                  <a:latin typeface="+mn-lt"/>
                  <a:ea typeface="+mn-ea"/>
                  <a:cs typeface="+mn-ea"/>
                  <a:sym typeface="+mn-lt"/>
                </a:rPr>
                <a:t>0</a:t>
              </a:r>
              <a:endParaRPr lang="en-GB" dirty="0">
                <a:latin typeface="+mn-lt"/>
                <a:ea typeface="+mn-ea"/>
                <a:cs typeface="+mn-ea"/>
                <a:sym typeface="+mn-lt"/>
              </a:endParaRPr>
            </a:p>
          </p:txBody>
        </p:sp>
        <p:sp>
          <p:nvSpPr>
            <p:cNvPr id="115" name="TextBox 19">
              <a:extLst>
                <a:ext uri="{FF2B5EF4-FFF2-40B4-BE49-F238E27FC236}">
                  <a16:creationId xmlns:a16="http://schemas.microsoft.com/office/drawing/2014/main" id="{C97B160F-B815-901C-173E-01AC1BABBD5A}"/>
                </a:ext>
              </a:extLst>
            </p:cNvPr>
            <p:cNvSpPr txBox="1"/>
            <p:nvPr/>
          </p:nvSpPr>
          <p:spPr>
            <a:xfrm>
              <a:off x="1619878" y="3868619"/>
              <a:ext cx="369651" cy="307693"/>
            </a:xfrm>
            <a:prstGeom prst="rect">
              <a:avLst/>
            </a:prstGeom>
            <a:noFill/>
          </p:spPr>
          <p:txBody>
            <a:bodyPr wrap="none" rtlCol="0">
              <a:spAutoFit/>
            </a:bodyPr>
            <a:lstStyle>
              <a:defPPr>
                <a:defRPr lang="zh-CN"/>
              </a:defPPr>
              <a:lvl1pPr algn="r">
                <a:lnSpc>
                  <a:spcPct val="120000"/>
                </a:lnSpc>
                <a:defRPr sz="1100">
                  <a:solidFill>
                    <a:schemeClr val="accent1"/>
                  </a:solidFill>
                  <a:latin typeface="Arial" panose="020B0604020202020204" pitchFamily="34" charset="0"/>
                  <a:ea typeface="微软雅黑" panose="020B0503020204020204" pitchFamily="34" charset="-122"/>
                </a:defRPr>
              </a:lvl1pPr>
            </a:lstStyle>
            <a:p>
              <a:r>
                <a:rPr lang="en-US" dirty="0">
                  <a:latin typeface="+mn-lt"/>
                  <a:ea typeface="+mn-ea"/>
                  <a:cs typeface="+mn-ea"/>
                  <a:sym typeface="+mn-lt"/>
                </a:rPr>
                <a:t>50</a:t>
              </a:r>
              <a:endParaRPr lang="en-GB" dirty="0">
                <a:latin typeface="+mn-lt"/>
                <a:ea typeface="+mn-ea"/>
                <a:cs typeface="+mn-ea"/>
                <a:sym typeface="+mn-lt"/>
              </a:endParaRPr>
            </a:p>
          </p:txBody>
        </p:sp>
        <p:sp>
          <p:nvSpPr>
            <p:cNvPr id="116" name="TextBox 20">
              <a:extLst>
                <a:ext uri="{FF2B5EF4-FFF2-40B4-BE49-F238E27FC236}">
                  <a16:creationId xmlns:a16="http://schemas.microsoft.com/office/drawing/2014/main" id="{7FFCB419-2B04-656C-23BF-0E1817DD191F}"/>
                </a:ext>
              </a:extLst>
            </p:cNvPr>
            <p:cNvSpPr txBox="1"/>
            <p:nvPr/>
          </p:nvSpPr>
          <p:spPr>
            <a:xfrm>
              <a:off x="3604491" y="3868619"/>
              <a:ext cx="453662" cy="307693"/>
            </a:xfrm>
            <a:prstGeom prst="rect">
              <a:avLst/>
            </a:prstGeom>
            <a:noFill/>
          </p:spPr>
          <p:txBody>
            <a:bodyPr wrap="none" rtlCol="0">
              <a:spAutoFit/>
            </a:bodyPr>
            <a:lstStyle>
              <a:defPPr>
                <a:defRPr lang="zh-CN"/>
              </a:defPPr>
              <a:lvl1pPr algn="r">
                <a:lnSpc>
                  <a:spcPct val="120000"/>
                </a:lnSpc>
                <a:defRPr sz="1100">
                  <a:solidFill>
                    <a:schemeClr val="accent1"/>
                  </a:solidFill>
                  <a:latin typeface="Arial" panose="020B0604020202020204" pitchFamily="34" charset="0"/>
                  <a:ea typeface="微软雅黑" panose="020B0503020204020204" pitchFamily="34" charset="-122"/>
                </a:defRPr>
              </a:lvl1pPr>
            </a:lstStyle>
            <a:p>
              <a:r>
                <a:rPr lang="en-US" dirty="0">
                  <a:latin typeface="+mn-lt"/>
                  <a:ea typeface="+mn-ea"/>
                  <a:cs typeface="+mn-ea"/>
                  <a:sym typeface="+mn-lt"/>
                </a:rPr>
                <a:t>200</a:t>
              </a:r>
              <a:endParaRPr lang="en-GB" dirty="0">
                <a:latin typeface="+mn-lt"/>
                <a:ea typeface="+mn-ea"/>
                <a:cs typeface="+mn-ea"/>
                <a:sym typeface="+mn-lt"/>
              </a:endParaRPr>
            </a:p>
          </p:txBody>
        </p:sp>
        <p:sp>
          <p:nvSpPr>
            <p:cNvPr id="117" name="TextBox 21">
              <a:extLst>
                <a:ext uri="{FF2B5EF4-FFF2-40B4-BE49-F238E27FC236}">
                  <a16:creationId xmlns:a16="http://schemas.microsoft.com/office/drawing/2014/main" id="{A0C6E726-407D-A96F-7FA4-45F4CB7F872F}"/>
                </a:ext>
              </a:extLst>
            </p:cNvPr>
            <p:cNvSpPr txBox="1"/>
            <p:nvPr/>
          </p:nvSpPr>
          <p:spPr>
            <a:xfrm>
              <a:off x="2929245" y="3868619"/>
              <a:ext cx="453662" cy="307693"/>
            </a:xfrm>
            <a:prstGeom prst="rect">
              <a:avLst/>
            </a:prstGeom>
            <a:noFill/>
          </p:spPr>
          <p:txBody>
            <a:bodyPr wrap="none" rtlCol="0">
              <a:spAutoFit/>
            </a:bodyPr>
            <a:lstStyle>
              <a:defPPr>
                <a:defRPr lang="zh-CN"/>
              </a:defPPr>
              <a:lvl1pPr algn="r">
                <a:lnSpc>
                  <a:spcPct val="120000"/>
                </a:lnSpc>
                <a:defRPr sz="1100">
                  <a:solidFill>
                    <a:schemeClr val="accent1"/>
                  </a:solidFill>
                  <a:latin typeface="Arial" panose="020B0604020202020204" pitchFamily="34" charset="0"/>
                  <a:ea typeface="微软雅黑" panose="020B0503020204020204" pitchFamily="34" charset="-122"/>
                </a:defRPr>
              </a:lvl1pPr>
            </a:lstStyle>
            <a:p>
              <a:r>
                <a:rPr lang="en-US" dirty="0">
                  <a:latin typeface="+mn-lt"/>
                  <a:ea typeface="+mn-ea"/>
                  <a:cs typeface="+mn-ea"/>
                  <a:sym typeface="+mn-lt"/>
                </a:rPr>
                <a:t>150</a:t>
              </a:r>
              <a:endParaRPr lang="en-GB" dirty="0">
                <a:latin typeface="+mn-lt"/>
                <a:ea typeface="+mn-ea"/>
                <a:cs typeface="+mn-ea"/>
                <a:sym typeface="+mn-lt"/>
              </a:endParaRPr>
            </a:p>
          </p:txBody>
        </p:sp>
        <p:sp>
          <p:nvSpPr>
            <p:cNvPr id="119" name="TextBox 22">
              <a:extLst>
                <a:ext uri="{FF2B5EF4-FFF2-40B4-BE49-F238E27FC236}">
                  <a16:creationId xmlns:a16="http://schemas.microsoft.com/office/drawing/2014/main" id="{0BB23C20-E022-3CB7-59F2-A5C370D34C42}"/>
                </a:ext>
              </a:extLst>
            </p:cNvPr>
            <p:cNvSpPr txBox="1"/>
            <p:nvPr/>
          </p:nvSpPr>
          <p:spPr>
            <a:xfrm>
              <a:off x="2253994" y="3868619"/>
              <a:ext cx="453662" cy="307693"/>
            </a:xfrm>
            <a:prstGeom prst="rect">
              <a:avLst/>
            </a:prstGeom>
            <a:noFill/>
          </p:spPr>
          <p:txBody>
            <a:bodyPr wrap="none" rtlCol="0">
              <a:spAutoFit/>
            </a:bodyPr>
            <a:lstStyle>
              <a:defPPr>
                <a:defRPr lang="zh-CN"/>
              </a:defPPr>
              <a:lvl1pPr algn="r">
                <a:lnSpc>
                  <a:spcPct val="120000"/>
                </a:lnSpc>
                <a:defRPr sz="1100">
                  <a:solidFill>
                    <a:schemeClr val="accent1"/>
                  </a:solidFill>
                  <a:latin typeface="Arial" panose="020B0604020202020204" pitchFamily="34" charset="0"/>
                  <a:ea typeface="微软雅黑" panose="020B0503020204020204" pitchFamily="34" charset="-122"/>
                </a:defRPr>
              </a:lvl1pPr>
            </a:lstStyle>
            <a:p>
              <a:r>
                <a:rPr lang="en-US" dirty="0">
                  <a:latin typeface="+mn-lt"/>
                  <a:ea typeface="+mn-ea"/>
                  <a:cs typeface="+mn-ea"/>
                  <a:sym typeface="+mn-lt"/>
                </a:rPr>
                <a:t>100</a:t>
              </a:r>
              <a:endParaRPr lang="en-GB" dirty="0">
                <a:latin typeface="+mn-lt"/>
                <a:ea typeface="+mn-ea"/>
                <a:cs typeface="+mn-ea"/>
                <a:sym typeface="+mn-lt"/>
              </a:endParaRPr>
            </a:p>
          </p:txBody>
        </p:sp>
        <p:sp>
          <p:nvSpPr>
            <p:cNvPr id="120" name="TextBox 23">
              <a:extLst>
                <a:ext uri="{FF2B5EF4-FFF2-40B4-BE49-F238E27FC236}">
                  <a16:creationId xmlns:a16="http://schemas.microsoft.com/office/drawing/2014/main" id="{68BF0639-E1F8-5803-B47F-A7CA01AF19A4}"/>
                </a:ext>
              </a:extLst>
            </p:cNvPr>
            <p:cNvSpPr txBox="1"/>
            <p:nvPr/>
          </p:nvSpPr>
          <p:spPr>
            <a:xfrm>
              <a:off x="587216" y="1700408"/>
              <a:ext cx="537675" cy="307693"/>
            </a:xfrm>
            <a:prstGeom prst="rect">
              <a:avLst/>
            </a:prstGeom>
            <a:noFill/>
          </p:spPr>
          <p:txBody>
            <a:bodyPr wrap="none" rtlCol="0">
              <a:spAutoFit/>
            </a:bodyPr>
            <a:lstStyle/>
            <a:p>
              <a:pPr algn="r">
                <a:lnSpc>
                  <a:spcPct val="120000"/>
                </a:lnSpc>
              </a:pPr>
              <a:r>
                <a:rPr lang="en-US" sz="1100" dirty="0">
                  <a:solidFill>
                    <a:schemeClr val="accent1"/>
                  </a:solidFill>
                  <a:cs typeface="+mn-ea"/>
                  <a:sym typeface="+mn-lt"/>
                </a:rPr>
                <a:t>2025</a:t>
              </a:r>
              <a:endParaRPr lang="en-GB" sz="1100" dirty="0">
                <a:solidFill>
                  <a:schemeClr val="accent1"/>
                </a:solidFill>
                <a:cs typeface="+mn-ea"/>
                <a:sym typeface="+mn-lt"/>
              </a:endParaRPr>
            </a:p>
          </p:txBody>
        </p:sp>
        <p:sp>
          <p:nvSpPr>
            <p:cNvPr id="131" name="TextBox 24">
              <a:extLst>
                <a:ext uri="{FF2B5EF4-FFF2-40B4-BE49-F238E27FC236}">
                  <a16:creationId xmlns:a16="http://schemas.microsoft.com/office/drawing/2014/main" id="{3842F7F9-9719-5E00-B25F-DE6D31221315}"/>
                </a:ext>
              </a:extLst>
            </p:cNvPr>
            <p:cNvSpPr txBox="1"/>
            <p:nvPr/>
          </p:nvSpPr>
          <p:spPr>
            <a:xfrm>
              <a:off x="587216" y="3261915"/>
              <a:ext cx="537675" cy="307693"/>
            </a:xfrm>
            <a:prstGeom prst="rect">
              <a:avLst/>
            </a:prstGeom>
            <a:noFill/>
          </p:spPr>
          <p:txBody>
            <a:bodyPr wrap="none" rtlCol="0">
              <a:spAutoFit/>
            </a:bodyPr>
            <a:lstStyle>
              <a:defPPr>
                <a:defRPr lang="zh-CN"/>
              </a:defPPr>
              <a:lvl1pPr algn="r">
                <a:lnSpc>
                  <a:spcPct val="120000"/>
                </a:lnSpc>
                <a:defRPr sz="1100">
                  <a:solidFill>
                    <a:schemeClr val="accent1"/>
                  </a:solidFill>
                  <a:latin typeface="Arial" panose="020B0604020202020204" pitchFamily="34" charset="0"/>
                  <a:ea typeface="微软雅黑" panose="020B0503020204020204" pitchFamily="34" charset="-122"/>
                </a:defRPr>
              </a:lvl1pPr>
            </a:lstStyle>
            <a:p>
              <a:r>
                <a:rPr lang="en-US" dirty="0">
                  <a:latin typeface="+mn-lt"/>
                  <a:ea typeface="+mn-ea"/>
                  <a:cs typeface="+mn-ea"/>
                  <a:sym typeface="+mn-lt"/>
                </a:rPr>
                <a:t>2022</a:t>
              </a:r>
              <a:endParaRPr lang="en-GB" dirty="0">
                <a:latin typeface="+mn-lt"/>
                <a:ea typeface="+mn-ea"/>
                <a:cs typeface="+mn-ea"/>
                <a:sym typeface="+mn-lt"/>
              </a:endParaRPr>
            </a:p>
          </p:txBody>
        </p:sp>
        <p:sp>
          <p:nvSpPr>
            <p:cNvPr id="144" name="TextBox 25">
              <a:extLst>
                <a:ext uri="{FF2B5EF4-FFF2-40B4-BE49-F238E27FC236}">
                  <a16:creationId xmlns:a16="http://schemas.microsoft.com/office/drawing/2014/main" id="{3AE640EE-73D9-408F-5489-650CA8EAD1E0}"/>
                </a:ext>
              </a:extLst>
            </p:cNvPr>
            <p:cNvSpPr txBox="1"/>
            <p:nvPr/>
          </p:nvSpPr>
          <p:spPr>
            <a:xfrm>
              <a:off x="587216" y="2741412"/>
              <a:ext cx="537675" cy="307693"/>
            </a:xfrm>
            <a:prstGeom prst="rect">
              <a:avLst/>
            </a:prstGeom>
            <a:noFill/>
          </p:spPr>
          <p:txBody>
            <a:bodyPr wrap="none" rtlCol="0">
              <a:spAutoFit/>
            </a:bodyPr>
            <a:lstStyle>
              <a:defPPr>
                <a:defRPr lang="zh-CN"/>
              </a:defPPr>
              <a:lvl1pPr algn="r">
                <a:lnSpc>
                  <a:spcPct val="120000"/>
                </a:lnSpc>
                <a:defRPr sz="1100">
                  <a:solidFill>
                    <a:schemeClr val="accent1"/>
                  </a:solidFill>
                  <a:latin typeface="Arial" panose="020B0604020202020204" pitchFamily="34" charset="0"/>
                  <a:ea typeface="微软雅黑" panose="020B0503020204020204" pitchFamily="34" charset="-122"/>
                </a:defRPr>
              </a:lvl1pPr>
            </a:lstStyle>
            <a:p>
              <a:r>
                <a:rPr lang="en-US" dirty="0">
                  <a:latin typeface="+mn-lt"/>
                  <a:ea typeface="+mn-ea"/>
                  <a:cs typeface="+mn-ea"/>
                  <a:sym typeface="+mn-lt"/>
                </a:rPr>
                <a:t>2023</a:t>
              </a:r>
              <a:endParaRPr lang="en-GB" dirty="0">
                <a:latin typeface="+mn-lt"/>
                <a:ea typeface="+mn-ea"/>
                <a:cs typeface="+mn-ea"/>
                <a:sym typeface="+mn-lt"/>
              </a:endParaRPr>
            </a:p>
          </p:txBody>
        </p:sp>
        <p:sp>
          <p:nvSpPr>
            <p:cNvPr id="157" name="TextBox 26">
              <a:extLst>
                <a:ext uri="{FF2B5EF4-FFF2-40B4-BE49-F238E27FC236}">
                  <a16:creationId xmlns:a16="http://schemas.microsoft.com/office/drawing/2014/main" id="{25DD3FB3-A57F-7E7E-0A3D-6908FDD673A4}"/>
                </a:ext>
              </a:extLst>
            </p:cNvPr>
            <p:cNvSpPr txBox="1"/>
            <p:nvPr/>
          </p:nvSpPr>
          <p:spPr>
            <a:xfrm>
              <a:off x="587216" y="2220908"/>
              <a:ext cx="537675" cy="307693"/>
            </a:xfrm>
            <a:prstGeom prst="rect">
              <a:avLst/>
            </a:prstGeom>
            <a:noFill/>
          </p:spPr>
          <p:txBody>
            <a:bodyPr wrap="none" rtlCol="0">
              <a:spAutoFit/>
            </a:bodyPr>
            <a:lstStyle>
              <a:defPPr>
                <a:defRPr lang="zh-CN"/>
              </a:defPPr>
              <a:lvl1pPr algn="r">
                <a:lnSpc>
                  <a:spcPct val="120000"/>
                </a:lnSpc>
                <a:defRPr sz="1100">
                  <a:solidFill>
                    <a:schemeClr val="accent1"/>
                  </a:solidFill>
                  <a:latin typeface="Arial" panose="020B0604020202020204" pitchFamily="34" charset="0"/>
                  <a:ea typeface="微软雅黑" panose="020B0503020204020204" pitchFamily="34" charset="-122"/>
                </a:defRPr>
              </a:lvl1pPr>
            </a:lstStyle>
            <a:p>
              <a:r>
                <a:rPr lang="en-US" dirty="0">
                  <a:latin typeface="+mn-lt"/>
                  <a:ea typeface="+mn-ea"/>
                  <a:cs typeface="+mn-ea"/>
                  <a:sym typeface="+mn-lt"/>
                </a:rPr>
                <a:t>2024</a:t>
              </a:r>
              <a:endParaRPr lang="en-GB" dirty="0">
                <a:latin typeface="+mn-lt"/>
                <a:ea typeface="+mn-ea"/>
                <a:cs typeface="+mn-ea"/>
                <a:sym typeface="+mn-lt"/>
              </a:endParaRPr>
            </a:p>
          </p:txBody>
        </p:sp>
      </p:grpSp>
      <p:grpSp>
        <p:nvGrpSpPr>
          <p:cNvPr id="158" name="Group 4">
            <a:extLst>
              <a:ext uri="{FF2B5EF4-FFF2-40B4-BE49-F238E27FC236}">
                <a16:creationId xmlns:a16="http://schemas.microsoft.com/office/drawing/2014/main" id="{4431FCD2-7BD0-2D0C-88AC-C8F01BC6C932}"/>
              </a:ext>
            </a:extLst>
          </p:cNvPr>
          <p:cNvGrpSpPr/>
          <p:nvPr/>
        </p:nvGrpSpPr>
        <p:grpSpPr>
          <a:xfrm>
            <a:off x="8462832" y="1306996"/>
            <a:ext cx="3178946" cy="2394829"/>
            <a:chOff x="587216" y="1561513"/>
            <a:chExt cx="3470937" cy="2614799"/>
          </a:xfrm>
        </p:grpSpPr>
        <p:cxnSp>
          <p:nvCxnSpPr>
            <p:cNvPr id="159" name="Straight Connector 5">
              <a:extLst>
                <a:ext uri="{FF2B5EF4-FFF2-40B4-BE49-F238E27FC236}">
                  <a16:creationId xmlns:a16="http://schemas.microsoft.com/office/drawing/2014/main" id="{6C129420-EFD1-7EB1-50F1-0E84422128BE}"/>
                </a:ext>
              </a:extLst>
            </p:cNvPr>
            <p:cNvCxnSpPr/>
            <p:nvPr/>
          </p:nvCxnSpPr>
          <p:spPr>
            <a:xfrm>
              <a:off x="1127704"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60" name="Straight Connector 6">
              <a:extLst>
                <a:ext uri="{FF2B5EF4-FFF2-40B4-BE49-F238E27FC236}">
                  <a16:creationId xmlns:a16="http://schemas.microsoft.com/office/drawing/2014/main" id="{154AB667-5624-CEE4-1686-DBB1AF9F76D8}"/>
                </a:ext>
              </a:extLst>
            </p:cNvPr>
            <p:cNvCxnSpPr/>
            <p:nvPr/>
          </p:nvCxnSpPr>
          <p:spPr>
            <a:xfrm>
              <a:off x="1802952"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61" name="Straight Connector 7">
              <a:extLst>
                <a:ext uri="{FF2B5EF4-FFF2-40B4-BE49-F238E27FC236}">
                  <a16:creationId xmlns:a16="http://schemas.microsoft.com/office/drawing/2014/main" id="{C23B334E-6A2F-8C67-837A-18D4FA0F35EE}"/>
                </a:ext>
              </a:extLst>
            </p:cNvPr>
            <p:cNvCxnSpPr/>
            <p:nvPr/>
          </p:nvCxnSpPr>
          <p:spPr>
            <a:xfrm>
              <a:off x="2478200"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62" name="Straight Connector 8">
              <a:extLst>
                <a:ext uri="{FF2B5EF4-FFF2-40B4-BE49-F238E27FC236}">
                  <a16:creationId xmlns:a16="http://schemas.microsoft.com/office/drawing/2014/main" id="{87D7C12E-7371-4AFF-5933-30002FAC076E}"/>
                </a:ext>
              </a:extLst>
            </p:cNvPr>
            <p:cNvCxnSpPr/>
            <p:nvPr/>
          </p:nvCxnSpPr>
          <p:spPr>
            <a:xfrm>
              <a:off x="3153448"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63" name="Straight Connector 9">
              <a:extLst>
                <a:ext uri="{FF2B5EF4-FFF2-40B4-BE49-F238E27FC236}">
                  <a16:creationId xmlns:a16="http://schemas.microsoft.com/office/drawing/2014/main" id="{8CD3E4EF-E086-4DAA-9953-C08417B82C15}"/>
                </a:ext>
              </a:extLst>
            </p:cNvPr>
            <p:cNvCxnSpPr/>
            <p:nvPr/>
          </p:nvCxnSpPr>
          <p:spPr>
            <a:xfrm>
              <a:off x="3828696" y="1561513"/>
              <a:ext cx="0" cy="219456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64" name="Rectangle 10">
              <a:extLst>
                <a:ext uri="{FF2B5EF4-FFF2-40B4-BE49-F238E27FC236}">
                  <a16:creationId xmlns:a16="http://schemas.microsoft.com/office/drawing/2014/main" id="{86450F32-56C1-1BAD-6E75-38F421FFA86F}"/>
                </a:ext>
              </a:extLst>
            </p:cNvPr>
            <p:cNvSpPr/>
            <p:nvPr/>
          </p:nvSpPr>
          <p:spPr>
            <a:xfrm>
              <a:off x="1127704" y="3235568"/>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cs typeface="+mn-ea"/>
                <a:sym typeface="+mn-lt"/>
              </a:endParaRPr>
            </a:p>
          </p:txBody>
        </p:sp>
        <p:sp>
          <p:nvSpPr>
            <p:cNvPr id="165" name="Rectangle 11">
              <a:extLst>
                <a:ext uri="{FF2B5EF4-FFF2-40B4-BE49-F238E27FC236}">
                  <a16:creationId xmlns:a16="http://schemas.microsoft.com/office/drawing/2014/main" id="{401E5246-3A0F-869F-E6C6-BAB8179F9F15}"/>
                </a:ext>
              </a:extLst>
            </p:cNvPr>
            <p:cNvSpPr/>
            <p:nvPr/>
          </p:nvSpPr>
          <p:spPr>
            <a:xfrm>
              <a:off x="1127704" y="2715065"/>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cs typeface="+mn-ea"/>
                <a:sym typeface="+mn-lt"/>
              </a:endParaRPr>
            </a:p>
          </p:txBody>
        </p:sp>
        <p:sp>
          <p:nvSpPr>
            <p:cNvPr id="166" name="Rectangle 12">
              <a:extLst>
                <a:ext uri="{FF2B5EF4-FFF2-40B4-BE49-F238E27FC236}">
                  <a16:creationId xmlns:a16="http://schemas.microsoft.com/office/drawing/2014/main" id="{1DF19FAE-7F1D-09B8-91EC-BA9D78F0978C}"/>
                </a:ext>
              </a:extLst>
            </p:cNvPr>
            <p:cNvSpPr/>
            <p:nvPr/>
          </p:nvSpPr>
          <p:spPr>
            <a:xfrm>
              <a:off x="1127704" y="2194562"/>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cs typeface="+mn-ea"/>
                <a:sym typeface="+mn-lt"/>
              </a:endParaRPr>
            </a:p>
          </p:txBody>
        </p:sp>
        <p:sp>
          <p:nvSpPr>
            <p:cNvPr id="167" name="Rectangle 13">
              <a:extLst>
                <a:ext uri="{FF2B5EF4-FFF2-40B4-BE49-F238E27FC236}">
                  <a16:creationId xmlns:a16="http://schemas.microsoft.com/office/drawing/2014/main" id="{B7B006EC-D127-3E71-2F48-4D5B68AB27E9}"/>
                </a:ext>
              </a:extLst>
            </p:cNvPr>
            <p:cNvSpPr/>
            <p:nvPr/>
          </p:nvSpPr>
          <p:spPr>
            <a:xfrm>
              <a:off x="1127704" y="1674059"/>
              <a:ext cx="2700992" cy="4220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cs typeface="+mn-ea"/>
                <a:sym typeface="+mn-lt"/>
              </a:endParaRPr>
            </a:p>
          </p:txBody>
        </p:sp>
        <p:sp>
          <p:nvSpPr>
            <p:cNvPr id="168" name="Rectangle 14">
              <a:extLst>
                <a:ext uri="{FF2B5EF4-FFF2-40B4-BE49-F238E27FC236}">
                  <a16:creationId xmlns:a16="http://schemas.microsoft.com/office/drawing/2014/main" id="{756DA5F7-2B60-99F0-6E3B-3A7D04027983}"/>
                </a:ext>
              </a:extLst>
            </p:cNvPr>
            <p:cNvSpPr/>
            <p:nvPr/>
          </p:nvSpPr>
          <p:spPr>
            <a:xfrm>
              <a:off x="1127704" y="3235566"/>
              <a:ext cx="1871003" cy="422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cs typeface="+mn-ea"/>
                <a:sym typeface="+mn-lt"/>
              </a:endParaRPr>
            </a:p>
          </p:txBody>
        </p:sp>
        <p:sp>
          <p:nvSpPr>
            <p:cNvPr id="169" name="Rectangle 15">
              <a:extLst>
                <a:ext uri="{FF2B5EF4-FFF2-40B4-BE49-F238E27FC236}">
                  <a16:creationId xmlns:a16="http://schemas.microsoft.com/office/drawing/2014/main" id="{A89F8830-86D7-962D-0861-87DBF795919D}"/>
                </a:ext>
              </a:extLst>
            </p:cNvPr>
            <p:cNvSpPr/>
            <p:nvPr/>
          </p:nvSpPr>
          <p:spPr>
            <a:xfrm>
              <a:off x="1127705" y="2715063"/>
              <a:ext cx="829990" cy="422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cs typeface="+mn-ea"/>
                <a:sym typeface="+mn-lt"/>
              </a:endParaRPr>
            </a:p>
          </p:txBody>
        </p:sp>
        <p:sp>
          <p:nvSpPr>
            <p:cNvPr id="170" name="Rectangle 16">
              <a:extLst>
                <a:ext uri="{FF2B5EF4-FFF2-40B4-BE49-F238E27FC236}">
                  <a16:creationId xmlns:a16="http://schemas.microsoft.com/office/drawing/2014/main" id="{D10A9250-725B-33BD-8FA1-4D7CA8EE5E8B}"/>
                </a:ext>
              </a:extLst>
            </p:cNvPr>
            <p:cNvSpPr/>
            <p:nvPr/>
          </p:nvSpPr>
          <p:spPr>
            <a:xfrm>
              <a:off x="1127705" y="2194561"/>
              <a:ext cx="1519310" cy="422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cs typeface="+mn-ea"/>
                <a:sym typeface="+mn-lt"/>
              </a:endParaRPr>
            </a:p>
          </p:txBody>
        </p:sp>
        <p:sp>
          <p:nvSpPr>
            <p:cNvPr id="171" name="Rectangle 17">
              <a:extLst>
                <a:ext uri="{FF2B5EF4-FFF2-40B4-BE49-F238E27FC236}">
                  <a16:creationId xmlns:a16="http://schemas.microsoft.com/office/drawing/2014/main" id="{C3222865-6231-8DBB-AA0F-F484A67E137A}"/>
                </a:ext>
              </a:extLst>
            </p:cNvPr>
            <p:cNvSpPr/>
            <p:nvPr/>
          </p:nvSpPr>
          <p:spPr>
            <a:xfrm>
              <a:off x="1127704" y="1674058"/>
              <a:ext cx="2461846" cy="422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100">
                <a:solidFill>
                  <a:schemeClr val="bg1">
                    <a:lumMod val="65000"/>
                  </a:schemeClr>
                </a:solidFill>
                <a:cs typeface="+mn-ea"/>
                <a:sym typeface="+mn-lt"/>
              </a:endParaRPr>
            </a:p>
          </p:txBody>
        </p:sp>
        <p:sp>
          <p:nvSpPr>
            <p:cNvPr id="172" name="TextBox 18">
              <a:extLst>
                <a:ext uri="{FF2B5EF4-FFF2-40B4-BE49-F238E27FC236}">
                  <a16:creationId xmlns:a16="http://schemas.microsoft.com/office/drawing/2014/main" id="{8FB25B70-0EE2-A487-7E34-B5DC3A3EDB0D}"/>
                </a:ext>
              </a:extLst>
            </p:cNvPr>
            <p:cNvSpPr txBox="1"/>
            <p:nvPr/>
          </p:nvSpPr>
          <p:spPr>
            <a:xfrm>
              <a:off x="985759" y="3868619"/>
              <a:ext cx="285639" cy="307693"/>
            </a:xfrm>
            <a:prstGeom prst="rect">
              <a:avLst/>
            </a:prstGeom>
            <a:noFill/>
          </p:spPr>
          <p:txBody>
            <a:bodyPr wrap="none" rtlCol="0">
              <a:spAutoFit/>
            </a:bodyPr>
            <a:lstStyle>
              <a:defPPr>
                <a:defRPr lang="zh-CN"/>
              </a:defPPr>
              <a:lvl1pPr algn="r">
                <a:lnSpc>
                  <a:spcPct val="120000"/>
                </a:lnSpc>
                <a:defRPr sz="1100">
                  <a:solidFill>
                    <a:schemeClr val="accent1"/>
                  </a:solidFill>
                  <a:latin typeface="Arial" panose="020B0604020202020204" pitchFamily="34" charset="0"/>
                  <a:ea typeface="微软雅黑" panose="020B0503020204020204" pitchFamily="34" charset="-122"/>
                </a:defRPr>
              </a:lvl1pPr>
            </a:lstStyle>
            <a:p>
              <a:r>
                <a:rPr lang="en-US" dirty="0">
                  <a:latin typeface="+mn-lt"/>
                  <a:ea typeface="+mn-ea"/>
                  <a:cs typeface="+mn-ea"/>
                  <a:sym typeface="+mn-lt"/>
                </a:rPr>
                <a:t>0</a:t>
              </a:r>
              <a:endParaRPr lang="en-GB" dirty="0">
                <a:latin typeface="+mn-lt"/>
                <a:ea typeface="+mn-ea"/>
                <a:cs typeface="+mn-ea"/>
                <a:sym typeface="+mn-lt"/>
              </a:endParaRPr>
            </a:p>
          </p:txBody>
        </p:sp>
        <p:sp>
          <p:nvSpPr>
            <p:cNvPr id="173" name="TextBox 19">
              <a:extLst>
                <a:ext uri="{FF2B5EF4-FFF2-40B4-BE49-F238E27FC236}">
                  <a16:creationId xmlns:a16="http://schemas.microsoft.com/office/drawing/2014/main" id="{6C3F74F2-919E-BD0D-97A7-08EF7748DBFE}"/>
                </a:ext>
              </a:extLst>
            </p:cNvPr>
            <p:cNvSpPr txBox="1"/>
            <p:nvPr/>
          </p:nvSpPr>
          <p:spPr>
            <a:xfrm>
              <a:off x="1619878" y="3868619"/>
              <a:ext cx="369651" cy="307693"/>
            </a:xfrm>
            <a:prstGeom prst="rect">
              <a:avLst/>
            </a:prstGeom>
            <a:noFill/>
          </p:spPr>
          <p:txBody>
            <a:bodyPr wrap="none" rtlCol="0">
              <a:spAutoFit/>
            </a:bodyPr>
            <a:lstStyle>
              <a:defPPr>
                <a:defRPr lang="zh-CN"/>
              </a:defPPr>
              <a:lvl1pPr algn="r">
                <a:lnSpc>
                  <a:spcPct val="120000"/>
                </a:lnSpc>
                <a:defRPr sz="1100">
                  <a:solidFill>
                    <a:schemeClr val="accent1"/>
                  </a:solidFill>
                  <a:latin typeface="Arial" panose="020B0604020202020204" pitchFamily="34" charset="0"/>
                  <a:ea typeface="微软雅黑" panose="020B0503020204020204" pitchFamily="34" charset="-122"/>
                </a:defRPr>
              </a:lvl1pPr>
            </a:lstStyle>
            <a:p>
              <a:r>
                <a:rPr lang="en-US" dirty="0">
                  <a:latin typeface="+mn-lt"/>
                  <a:ea typeface="+mn-ea"/>
                  <a:cs typeface="+mn-ea"/>
                  <a:sym typeface="+mn-lt"/>
                </a:rPr>
                <a:t>50</a:t>
              </a:r>
              <a:endParaRPr lang="en-GB" dirty="0">
                <a:latin typeface="+mn-lt"/>
                <a:ea typeface="+mn-ea"/>
                <a:cs typeface="+mn-ea"/>
                <a:sym typeface="+mn-lt"/>
              </a:endParaRPr>
            </a:p>
          </p:txBody>
        </p:sp>
        <p:sp>
          <p:nvSpPr>
            <p:cNvPr id="174" name="TextBox 20">
              <a:extLst>
                <a:ext uri="{FF2B5EF4-FFF2-40B4-BE49-F238E27FC236}">
                  <a16:creationId xmlns:a16="http://schemas.microsoft.com/office/drawing/2014/main" id="{0F219689-085E-B0FC-18F6-0B63D7C1F40E}"/>
                </a:ext>
              </a:extLst>
            </p:cNvPr>
            <p:cNvSpPr txBox="1"/>
            <p:nvPr/>
          </p:nvSpPr>
          <p:spPr>
            <a:xfrm>
              <a:off x="3604491" y="3868619"/>
              <a:ext cx="453662" cy="307693"/>
            </a:xfrm>
            <a:prstGeom prst="rect">
              <a:avLst/>
            </a:prstGeom>
            <a:noFill/>
          </p:spPr>
          <p:txBody>
            <a:bodyPr wrap="none" rtlCol="0">
              <a:spAutoFit/>
            </a:bodyPr>
            <a:lstStyle>
              <a:defPPr>
                <a:defRPr lang="zh-CN"/>
              </a:defPPr>
              <a:lvl1pPr algn="r">
                <a:lnSpc>
                  <a:spcPct val="120000"/>
                </a:lnSpc>
                <a:defRPr sz="1100">
                  <a:solidFill>
                    <a:schemeClr val="accent1"/>
                  </a:solidFill>
                  <a:latin typeface="Arial" panose="020B0604020202020204" pitchFamily="34" charset="0"/>
                  <a:ea typeface="微软雅黑" panose="020B0503020204020204" pitchFamily="34" charset="-122"/>
                </a:defRPr>
              </a:lvl1pPr>
            </a:lstStyle>
            <a:p>
              <a:r>
                <a:rPr lang="en-US" dirty="0">
                  <a:latin typeface="+mn-lt"/>
                  <a:ea typeface="+mn-ea"/>
                  <a:cs typeface="+mn-ea"/>
                  <a:sym typeface="+mn-lt"/>
                </a:rPr>
                <a:t>200</a:t>
              </a:r>
              <a:endParaRPr lang="en-GB" dirty="0">
                <a:latin typeface="+mn-lt"/>
                <a:ea typeface="+mn-ea"/>
                <a:cs typeface="+mn-ea"/>
                <a:sym typeface="+mn-lt"/>
              </a:endParaRPr>
            </a:p>
          </p:txBody>
        </p:sp>
        <p:sp>
          <p:nvSpPr>
            <p:cNvPr id="175" name="TextBox 21">
              <a:extLst>
                <a:ext uri="{FF2B5EF4-FFF2-40B4-BE49-F238E27FC236}">
                  <a16:creationId xmlns:a16="http://schemas.microsoft.com/office/drawing/2014/main" id="{64E104FB-42A0-A094-07B6-546E6B2D5C30}"/>
                </a:ext>
              </a:extLst>
            </p:cNvPr>
            <p:cNvSpPr txBox="1"/>
            <p:nvPr/>
          </p:nvSpPr>
          <p:spPr>
            <a:xfrm>
              <a:off x="2929245" y="3868619"/>
              <a:ext cx="453662" cy="307693"/>
            </a:xfrm>
            <a:prstGeom prst="rect">
              <a:avLst/>
            </a:prstGeom>
            <a:noFill/>
          </p:spPr>
          <p:txBody>
            <a:bodyPr wrap="none" rtlCol="0">
              <a:spAutoFit/>
            </a:bodyPr>
            <a:lstStyle>
              <a:defPPr>
                <a:defRPr lang="zh-CN"/>
              </a:defPPr>
              <a:lvl1pPr algn="r">
                <a:lnSpc>
                  <a:spcPct val="120000"/>
                </a:lnSpc>
                <a:defRPr sz="1100">
                  <a:solidFill>
                    <a:schemeClr val="accent1"/>
                  </a:solidFill>
                  <a:latin typeface="Arial" panose="020B0604020202020204" pitchFamily="34" charset="0"/>
                  <a:ea typeface="微软雅黑" panose="020B0503020204020204" pitchFamily="34" charset="-122"/>
                </a:defRPr>
              </a:lvl1pPr>
            </a:lstStyle>
            <a:p>
              <a:r>
                <a:rPr lang="en-US" dirty="0">
                  <a:latin typeface="+mn-lt"/>
                  <a:ea typeface="+mn-ea"/>
                  <a:cs typeface="+mn-ea"/>
                  <a:sym typeface="+mn-lt"/>
                </a:rPr>
                <a:t>150</a:t>
              </a:r>
              <a:endParaRPr lang="en-GB" dirty="0">
                <a:latin typeface="+mn-lt"/>
                <a:ea typeface="+mn-ea"/>
                <a:cs typeface="+mn-ea"/>
                <a:sym typeface="+mn-lt"/>
              </a:endParaRPr>
            </a:p>
          </p:txBody>
        </p:sp>
        <p:sp>
          <p:nvSpPr>
            <p:cNvPr id="176" name="TextBox 22">
              <a:extLst>
                <a:ext uri="{FF2B5EF4-FFF2-40B4-BE49-F238E27FC236}">
                  <a16:creationId xmlns:a16="http://schemas.microsoft.com/office/drawing/2014/main" id="{8F9CDC92-433D-1C9C-2276-D23E3E99FADC}"/>
                </a:ext>
              </a:extLst>
            </p:cNvPr>
            <p:cNvSpPr txBox="1"/>
            <p:nvPr/>
          </p:nvSpPr>
          <p:spPr>
            <a:xfrm>
              <a:off x="2253994" y="3868619"/>
              <a:ext cx="453662" cy="307693"/>
            </a:xfrm>
            <a:prstGeom prst="rect">
              <a:avLst/>
            </a:prstGeom>
            <a:noFill/>
          </p:spPr>
          <p:txBody>
            <a:bodyPr wrap="none" rtlCol="0">
              <a:spAutoFit/>
            </a:bodyPr>
            <a:lstStyle>
              <a:defPPr>
                <a:defRPr lang="zh-CN"/>
              </a:defPPr>
              <a:lvl1pPr algn="r">
                <a:lnSpc>
                  <a:spcPct val="120000"/>
                </a:lnSpc>
                <a:defRPr sz="1100">
                  <a:solidFill>
                    <a:schemeClr val="accent1"/>
                  </a:solidFill>
                  <a:latin typeface="Arial" panose="020B0604020202020204" pitchFamily="34" charset="0"/>
                  <a:ea typeface="微软雅黑" panose="020B0503020204020204" pitchFamily="34" charset="-122"/>
                </a:defRPr>
              </a:lvl1pPr>
            </a:lstStyle>
            <a:p>
              <a:r>
                <a:rPr lang="en-US" dirty="0">
                  <a:latin typeface="+mn-lt"/>
                  <a:ea typeface="+mn-ea"/>
                  <a:cs typeface="+mn-ea"/>
                  <a:sym typeface="+mn-lt"/>
                </a:rPr>
                <a:t>100</a:t>
              </a:r>
              <a:endParaRPr lang="en-GB" dirty="0">
                <a:latin typeface="+mn-lt"/>
                <a:ea typeface="+mn-ea"/>
                <a:cs typeface="+mn-ea"/>
                <a:sym typeface="+mn-lt"/>
              </a:endParaRPr>
            </a:p>
          </p:txBody>
        </p:sp>
        <p:sp>
          <p:nvSpPr>
            <p:cNvPr id="177" name="TextBox 23">
              <a:extLst>
                <a:ext uri="{FF2B5EF4-FFF2-40B4-BE49-F238E27FC236}">
                  <a16:creationId xmlns:a16="http://schemas.microsoft.com/office/drawing/2014/main" id="{5A4EED3C-E6AF-0816-2D9C-49B664F21291}"/>
                </a:ext>
              </a:extLst>
            </p:cNvPr>
            <p:cNvSpPr txBox="1"/>
            <p:nvPr/>
          </p:nvSpPr>
          <p:spPr>
            <a:xfrm>
              <a:off x="587216" y="1700408"/>
              <a:ext cx="537675" cy="307693"/>
            </a:xfrm>
            <a:prstGeom prst="rect">
              <a:avLst/>
            </a:prstGeom>
            <a:noFill/>
          </p:spPr>
          <p:txBody>
            <a:bodyPr wrap="none" rtlCol="0">
              <a:spAutoFit/>
            </a:bodyPr>
            <a:lstStyle/>
            <a:p>
              <a:pPr algn="r">
                <a:lnSpc>
                  <a:spcPct val="120000"/>
                </a:lnSpc>
              </a:pPr>
              <a:r>
                <a:rPr lang="en-US" sz="1100" dirty="0">
                  <a:solidFill>
                    <a:schemeClr val="accent1"/>
                  </a:solidFill>
                  <a:cs typeface="+mn-ea"/>
                  <a:sym typeface="+mn-lt"/>
                </a:rPr>
                <a:t>2025</a:t>
              </a:r>
              <a:endParaRPr lang="en-GB" sz="1100" dirty="0">
                <a:solidFill>
                  <a:schemeClr val="accent1"/>
                </a:solidFill>
                <a:cs typeface="+mn-ea"/>
                <a:sym typeface="+mn-lt"/>
              </a:endParaRPr>
            </a:p>
          </p:txBody>
        </p:sp>
        <p:sp>
          <p:nvSpPr>
            <p:cNvPr id="178" name="TextBox 24">
              <a:extLst>
                <a:ext uri="{FF2B5EF4-FFF2-40B4-BE49-F238E27FC236}">
                  <a16:creationId xmlns:a16="http://schemas.microsoft.com/office/drawing/2014/main" id="{C5DB0718-8955-1A92-BC5A-8D355D4992B3}"/>
                </a:ext>
              </a:extLst>
            </p:cNvPr>
            <p:cNvSpPr txBox="1"/>
            <p:nvPr/>
          </p:nvSpPr>
          <p:spPr>
            <a:xfrm>
              <a:off x="587216" y="3261915"/>
              <a:ext cx="537675" cy="307693"/>
            </a:xfrm>
            <a:prstGeom prst="rect">
              <a:avLst/>
            </a:prstGeom>
            <a:noFill/>
          </p:spPr>
          <p:txBody>
            <a:bodyPr wrap="none" rtlCol="0">
              <a:spAutoFit/>
            </a:bodyPr>
            <a:lstStyle>
              <a:defPPr>
                <a:defRPr lang="zh-CN"/>
              </a:defPPr>
              <a:lvl1pPr algn="r">
                <a:lnSpc>
                  <a:spcPct val="120000"/>
                </a:lnSpc>
                <a:defRPr sz="1100">
                  <a:solidFill>
                    <a:schemeClr val="accent1"/>
                  </a:solidFill>
                  <a:latin typeface="Arial" panose="020B0604020202020204" pitchFamily="34" charset="0"/>
                  <a:ea typeface="微软雅黑" panose="020B0503020204020204" pitchFamily="34" charset="-122"/>
                </a:defRPr>
              </a:lvl1pPr>
            </a:lstStyle>
            <a:p>
              <a:r>
                <a:rPr lang="en-US" dirty="0">
                  <a:latin typeface="+mn-lt"/>
                  <a:ea typeface="+mn-ea"/>
                  <a:cs typeface="+mn-ea"/>
                  <a:sym typeface="+mn-lt"/>
                </a:rPr>
                <a:t>2022</a:t>
              </a:r>
              <a:endParaRPr lang="en-GB" dirty="0">
                <a:latin typeface="+mn-lt"/>
                <a:ea typeface="+mn-ea"/>
                <a:cs typeface="+mn-ea"/>
                <a:sym typeface="+mn-lt"/>
              </a:endParaRPr>
            </a:p>
          </p:txBody>
        </p:sp>
        <p:sp>
          <p:nvSpPr>
            <p:cNvPr id="179" name="TextBox 25">
              <a:extLst>
                <a:ext uri="{FF2B5EF4-FFF2-40B4-BE49-F238E27FC236}">
                  <a16:creationId xmlns:a16="http://schemas.microsoft.com/office/drawing/2014/main" id="{AD18E7F5-BF39-520B-ED38-F2C1D32F8D0F}"/>
                </a:ext>
              </a:extLst>
            </p:cNvPr>
            <p:cNvSpPr txBox="1"/>
            <p:nvPr/>
          </p:nvSpPr>
          <p:spPr>
            <a:xfrm>
              <a:off x="587216" y="2741412"/>
              <a:ext cx="537675" cy="307693"/>
            </a:xfrm>
            <a:prstGeom prst="rect">
              <a:avLst/>
            </a:prstGeom>
            <a:noFill/>
          </p:spPr>
          <p:txBody>
            <a:bodyPr wrap="none" rtlCol="0">
              <a:spAutoFit/>
            </a:bodyPr>
            <a:lstStyle>
              <a:defPPr>
                <a:defRPr lang="zh-CN"/>
              </a:defPPr>
              <a:lvl1pPr algn="r">
                <a:lnSpc>
                  <a:spcPct val="120000"/>
                </a:lnSpc>
                <a:defRPr sz="1100">
                  <a:solidFill>
                    <a:schemeClr val="accent1"/>
                  </a:solidFill>
                  <a:latin typeface="Arial" panose="020B0604020202020204" pitchFamily="34" charset="0"/>
                  <a:ea typeface="微软雅黑" panose="020B0503020204020204" pitchFamily="34" charset="-122"/>
                </a:defRPr>
              </a:lvl1pPr>
            </a:lstStyle>
            <a:p>
              <a:r>
                <a:rPr lang="en-US" dirty="0">
                  <a:latin typeface="+mn-lt"/>
                  <a:ea typeface="+mn-ea"/>
                  <a:cs typeface="+mn-ea"/>
                  <a:sym typeface="+mn-lt"/>
                </a:rPr>
                <a:t>2023</a:t>
              </a:r>
              <a:endParaRPr lang="en-GB" dirty="0">
                <a:latin typeface="+mn-lt"/>
                <a:ea typeface="+mn-ea"/>
                <a:cs typeface="+mn-ea"/>
                <a:sym typeface="+mn-lt"/>
              </a:endParaRPr>
            </a:p>
          </p:txBody>
        </p:sp>
        <p:sp>
          <p:nvSpPr>
            <p:cNvPr id="180" name="TextBox 26">
              <a:extLst>
                <a:ext uri="{FF2B5EF4-FFF2-40B4-BE49-F238E27FC236}">
                  <a16:creationId xmlns:a16="http://schemas.microsoft.com/office/drawing/2014/main" id="{24284EC1-1F63-B88D-9DAD-A1D823CB4310}"/>
                </a:ext>
              </a:extLst>
            </p:cNvPr>
            <p:cNvSpPr txBox="1"/>
            <p:nvPr/>
          </p:nvSpPr>
          <p:spPr>
            <a:xfrm>
              <a:off x="587216" y="2220908"/>
              <a:ext cx="537675" cy="307693"/>
            </a:xfrm>
            <a:prstGeom prst="rect">
              <a:avLst/>
            </a:prstGeom>
            <a:noFill/>
          </p:spPr>
          <p:txBody>
            <a:bodyPr wrap="none" rtlCol="0">
              <a:spAutoFit/>
            </a:bodyPr>
            <a:lstStyle>
              <a:defPPr>
                <a:defRPr lang="zh-CN"/>
              </a:defPPr>
              <a:lvl1pPr algn="r">
                <a:lnSpc>
                  <a:spcPct val="120000"/>
                </a:lnSpc>
                <a:defRPr sz="1100">
                  <a:solidFill>
                    <a:schemeClr val="accent1"/>
                  </a:solidFill>
                  <a:latin typeface="Arial" panose="020B0604020202020204" pitchFamily="34" charset="0"/>
                  <a:ea typeface="微软雅黑" panose="020B0503020204020204" pitchFamily="34" charset="-122"/>
                </a:defRPr>
              </a:lvl1pPr>
            </a:lstStyle>
            <a:p>
              <a:r>
                <a:rPr lang="en-US" dirty="0">
                  <a:latin typeface="+mn-lt"/>
                  <a:ea typeface="+mn-ea"/>
                  <a:cs typeface="+mn-ea"/>
                  <a:sym typeface="+mn-lt"/>
                </a:rPr>
                <a:t>2024</a:t>
              </a:r>
              <a:endParaRPr lang="en-GB" dirty="0">
                <a:latin typeface="+mn-lt"/>
                <a:ea typeface="+mn-ea"/>
                <a:cs typeface="+mn-ea"/>
                <a:sym typeface="+mn-lt"/>
              </a:endParaRPr>
            </a:p>
          </p:txBody>
        </p:sp>
      </p:grpSp>
    </p:spTree>
    <p:custDataLst>
      <p:tags r:id="rId1"/>
    </p:custDataLst>
    <p:extLst>
      <p:ext uri="{BB962C8B-B14F-4D97-AF65-F5344CB8AC3E}">
        <p14:creationId xmlns:p14="http://schemas.microsoft.com/office/powerpoint/2010/main" val="1375714305"/>
      </p:ext>
    </p:extLst>
  </p:cSld>
  <p:clrMapOvr>
    <a:masterClrMapping/>
  </p:clrMapOvr>
  <mc:AlternateContent xmlns:mc="http://schemas.openxmlformats.org/markup-compatibility/2006" xmlns:p14="http://schemas.microsoft.com/office/powerpoint/2010/main">
    <mc:Choice Requires="p14">
      <p:transition p14:dur="0" advTm="500"/>
    </mc:Choice>
    <mc:Fallback xmlns="">
      <p:transition advTm="5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圆角 38">
            <a:extLst>
              <a:ext uri="{FF2B5EF4-FFF2-40B4-BE49-F238E27FC236}">
                <a16:creationId xmlns:a16="http://schemas.microsoft.com/office/drawing/2014/main" id="{CE5FD0B4-0752-44E6-9831-ABEF9E8C55F7}"/>
              </a:ext>
            </a:extLst>
          </p:cNvPr>
          <p:cNvSpPr/>
          <p:nvPr/>
        </p:nvSpPr>
        <p:spPr>
          <a:xfrm>
            <a:off x="8189686" y="1946366"/>
            <a:ext cx="2917370" cy="4911634"/>
          </a:xfrm>
          <a:prstGeom prst="roundRect">
            <a:avLst>
              <a:gd name="adj" fmla="val 3514"/>
            </a:avLst>
          </a:prstGeom>
          <a:blipFill dpi="0" rotWithShape="1">
            <a:blip r:embed="rId4" cstate="screen">
              <a:extLst>
                <a:ext uri="{BEBA8EAE-BF5A-486C-A8C5-ECC9F3942E4B}">
                  <a14:imgProps xmlns:a14="http://schemas.microsoft.com/office/drawing/2010/main">
                    <a14:imgLayer r:embed="rId5">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l="-280722" t="-39628" r="-37189"/>
            </a:stretch>
          </a:blipFill>
          <a:ln w="34925">
            <a:gradFill flip="none" rotWithShape="1">
              <a:gsLst>
                <a:gs pos="0">
                  <a:schemeClr val="accent1"/>
                </a:gs>
                <a:gs pos="100000">
                  <a:schemeClr val="accent1">
                    <a:alpha val="0"/>
                  </a:schemeClr>
                </a:gs>
              </a:gsLst>
              <a:lin ang="5400000" scaled="1"/>
              <a:tileRect/>
            </a:gra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31" name="矩形: 圆角 30">
            <a:extLst>
              <a:ext uri="{FF2B5EF4-FFF2-40B4-BE49-F238E27FC236}">
                <a16:creationId xmlns:a16="http://schemas.microsoft.com/office/drawing/2014/main" id="{4112077B-9380-4DAE-B994-375D7F555A4D}"/>
              </a:ext>
            </a:extLst>
          </p:cNvPr>
          <p:cNvSpPr/>
          <p:nvPr/>
        </p:nvSpPr>
        <p:spPr>
          <a:xfrm>
            <a:off x="4637315" y="1433690"/>
            <a:ext cx="2917370" cy="4911634"/>
          </a:xfrm>
          <a:prstGeom prst="roundRect">
            <a:avLst>
              <a:gd name="adj" fmla="val 4633"/>
            </a:avLst>
          </a:prstGeom>
          <a:blipFill dpi="0" rotWithShape="1">
            <a:blip r:embed="rId6" cstate="screen">
              <a:extLst>
                <a:ext uri="{BEBA8EAE-BF5A-486C-A8C5-ECC9F3942E4B}">
                  <a14:imgProps xmlns:a14="http://schemas.microsoft.com/office/drawing/2010/main">
                    <a14:imgLayer r:embed="rId7">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w="34925">
            <a:gradFill flip="none" rotWithShape="1">
              <a:gsLst>
                <a:gs pos="0">
                  <a:schemeClr val="accent1"/>
                </a:gs>
                <a:gs pos="100000">
                  <a:schemeClr val="accent1">
                    <a:alpha val="0"/>
                  </a:schemeClr>
                </a:gs>
              </a:gsLst>
              <a:lin ang="5400000" scaled="1"/>
              <a:tileRect/>
            </a:gra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24" name="矩形: 圆角 23">
            <a:extLst>
              <a:ext uri="{FF2B5EF4-FFF2-40B4-BE49-F238E27FC236}">
                <a16:creationId xmlns:a16="http://schemas.microsoft.com/office/drawing/2014/main" id="{0584A478-0D59-4069-9D97-482C035DAE27}"/>
              </a:ext>
            </a:extLst>
          </p:cNvPr>
          <p:cNvSpPr/>
          <p:nvPr/>
        </p:nvSpPr>
        <p:spPr>
          <a:xfrm>
            <a:off x="1084944" y="1946366"/>
            <a:ext cx="2917370" cy="4911634"/>
          </a:xfrm>
          <a:prstGeom prst="roundRect">
            <a:avLst>
              <a:gd name="adj" fmla="val 4913"/>
            </a:avLst>
          </a:prstGeom>
          <a:blipFill dpi="0" rotWithShape="1">
            <a:blip r:embed="rId8" cstate="screen">
              <a:extLst>
                <a:ext uri="{BEBA8EAE-BF5A-486C-A8C5-ECC9F3942E4B}">
                  <a14:imgProps xmlns:a14="http://schemas.microsoft.com/office/drawing/2010/main">
                    <a14:imgLayer r:embed="rId9">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l="-37189" t="-39628" r="-280722"/>
            </a:stretch>
          </a:blipFill>
          <a:ln w="34925">
            <a:gradFill flip="none" rotWithShape="1">
              <a:gsLst>
                <a:gs pos="0">
                  <a:schemeClr val="accent1"/>
                </a:gs>
                <a:gs pos="100000">
                  <a:schemeClr val="accent1">
                    <a:alpha val="0"/>
                  </a:schemeClr>
                </a:gs>
              </a:gsLst>
              <a:lin ang="5400000" scaled="1"/>
              <a:tileRect/>
            </a:gra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21" name="任意多边形: 形状 20">
            <a:extLst>
              <a:ext uri="{FF2B5EF4-FFF2-40B4-BE49-F238E27FC236}">
                <a16:creationId xmlns:a16="http://schemas.microsoft.com/office/drawing/2014/main" id="{E2BD9808-BC80-4966-82CB-A6EC45B8F66F}"/>
              </a:ext>
            </a:extLst>
          </p:cNvPr>
          <p:cNvSpPr/>
          <p:nvPr/>
        </p:nvSpPr>
        <p:spPr>
          <a:xfrm>
            <a:off x="0" y="5398841"/>
            <a:ext cx="12192000" cy="1250879"/>
          </a:xfrm>
          <a:custGeom>
            <a:avLst/>
            <a:gdLst>
              <a:gd name="connsiteX0" fmla="*/ 6096001 w 12192000"/>
              <a:gd name="connsiteY0" fmla="*/ 0 h 1250879"/>
              <a:gd name="connsiteX1" fmla="*/ 12121328 w 12192000"/>
              <a:gd name="connsiteY1" fmla="*/ 683643 h 1250879"/>
              <a:gd name="connsiteX2" fmla="*/ 12192000 w 12192000"/>
              <a:gd name="connsiteY2" fmla="*/ 714324 h 1250879"/>
              <a:gd name="connsiteX3" fmla="*/ 12192000 w 12192000"/>
              <a:gd name="connsiteY3" fmla="*/ 1250879 h 1250879"/>
              <a:gd name="connsiteX4" fmla="*/ 0 w 12192000"/>
              <a:gd name="connsiteY4" fmla="*/ 1250879 h 1250879"/>
              <a:gd name="connsiteX5" fmla="*/ 0 w 12192000"/>
              <a:gd name="connsiteY5" fmla="*/ 714325 h 1250879"/>
              <a:gd name="connsiteX6" fmla="*/ 70674 w 12192000"/>
              <a:gd name="connsiteY6" fmla="*/ 683643 h 1250879"/>
              <a:gd name="connsiteX7" fmla="*/ 6096001 w 12192000"/>
              <a:gd name="connsiteY7" fmla="*/ 0 h 125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250879">
                <a:moveTo>
                  <a:pt x="6096001" y="0"/>
                </a:moveTo>
                <a:cubicBezTo>
                  <a:pt x="8804631" y="0"/>
                  <a:pt x="11128622" y="281895"/>
                  <a:pt x="12121328" y="683643"/>
                </a:cubicBezTo>
                <a:lnTo>
                  <a:pt x="12192000" y="714324"/>
                </a:lnTo>
                <a:lnTo>
                  <a:pt x="12192000" y="1250879"/>
                </a:lnTo>
                <a:lnTo>
                  <a:pt x="0" y="1250879"/>
                </a:lnTo>
                <a:lnTo>
                  <a:pt x="0" y="714325"/>
                </a:lnTo>
                <a:lnTo>
                  <a:pt x="70674" y="683643"/>
                </a:lnTo>
                <a:cubicBezTo>
                  <a:pt x="1063380" y="281895"/>
                  <a:pt x="3387371" y="0"/>
                  <a:pt x="6096001" y="0"/>
                </a:cubicBezTo>
                <a:close/>
              </a:path>
            </a:pathLst>
          </a:custGeom>
          <a:gradFill flip="none" rotWithShape="1">
            <a:gsLst>
              <a:gs pos="0">
                <a:schemeClr val="accent4"/>
              </a:gs>
              <a:gs pos="49200">
                <a:schemeClr val="accent6"/>
              </a:gs>
              <a:gs pos="100000">
                <a:schemeClr val="accent4"/>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任意多边形: 形状 19">
            <a:extLst>
              <a:ext uri="{FF2B5EF4-FFF2-40B4-BE49-F238E27FC236}">
                <a16:creationId xmlns:a16="http://schemas.microsoft.com/office/drawing/2014/main" id="{8D98BBEA-58DA-4043-A377-476B3002844E}"/>
              </a:ext>
            </a:extLst>
          </p:cNvPr>
          <p:cNvSpPr/>
          <p:nvPr/>
        </p:nvSpPr>
        <p:spPr>
          <a:xfrm>
            <a:off x="0" y="5607122"/>
            <a:ext cx="12192000" cy="1250879"/>
          </a:xfrm>
          <a:custGeom>
            <a:avLst/>
            <a:gdLst>
              <a:gd name="connsiteX0" fmla="*/ 6096001 w 12192000"/>
              <a:gd name="connsiteY0" fmla="*/ 0 h 1250879"/>
              <a:gd name="connsiteX1" fmla="*/ 12121328 w 12192000"/>
              <a:gd name="connsiteY1" fmla="*/ 683643 h 1250879"/>
              <a:gd name="connsiteX2" fmla="*/ 12192000 w 12192000"/>
              <a:gd name="connsiteY2" fmla="*/ 714324 h 1250879"/>
              <a:gd name="connsiteX3" fmla="*/ 12192000 w 12192000"/>
              <a:gd name="connsiteY3" fmla="*/ 1250879 h 1250879"/>
              <a:gd name="connsiteX4" fmla="*/ 0 w 12192000"/>
              <a:gd name="connsiteY4" fmla="*/ 1250879 h 1250879"/>
              <a:gd name="connsiteX5" fmla="*/ 0 w 12192000"/>
              <a:gd name="connsiteY5" fmla="*/ 714325 h 1250879"/>
              <a:gd name="connsiteX6" fmla="*/ 70674 w 12192000"/>
              <a:gd name="connsiteY6" fmla="*/ 683643 h 1250879"/>
              <a:gd name="connsiteX7" fmla="*/ 6096001 w 12192000"/>
              <a:gd name="connsiteY7" fmla="*/ 0 h 125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250879">
                <a:moveTo>
                  <a:pt x="6096001" y="0"/>
                </a:moveTo>
                <a:cubicBezTo>
                  <a:pt x="8804631" y="0"/>
                  <a:pt x="11128622" y="281895"/>
                  <a:pt x="12121328" y="683643"/>
                </a:cubicBezTo>
                <a:lnTo>
                  <a:pt x="12192000" y="714324"/>
                </a:lnTo>
                <a:lnTo>
                  <a:pt x="12192000" y="1250879"/>
                </a:lnTo>
                <a:lnTo>
                  <a:pt x="0" y="1250879"/>
                </a:lnTo>
                <a:lnTo>
                  <a:pt x="0" y="714325"/>
                </a:lnTo>
                <a:lnTo>
                  <a:pt x="70674" y="683643"/>
                </a:lnTo>
                <a:cubicBezTo>
                  <a:pt x="1063380" y="281895"/>
                  <a:pt x="3387371" y="0"/>
                  <a:pt x="6096001" y="0"/>
                </a:cubicBezTo>
                <a:close/>
              </a:path>
            </a:pathLst>
          </a:custGeom>
          <a:gradFill flip="none" rotWithShape="1">
            <a:gsLst>
              <a:gs pos="0">
                <a:schemeClr val="accent1"/>
              </a:gs>
              <a:gs pos="54000">
                <a:schemeClr val="accent2"/>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a:extLst>
              <a:ext uri="{FF2B5EF4-FFF2-40B4-BE49-F238E27FC236}">
                <a16:creationId xmlns:a16="http://schemas.microsoft.com/office/drawing/2014/main" id="{AD5EBAB5-57E4-4770-BABA-9F34E2389B13}"/>
              </a:ext>
            </a:extLst>
          </p:cNvPr>
          <p:cNvSpPr/>
          <p:nvPr/>
        </p:nvSpPr>
        <p:spPr>
          <a:xfrm>
            <a:off x="1288142" y="3361158"/>
            <a:ext cx="2510974" cy="2173800"/>
          </a:xfrm>
          <a:prstGeom prst="rect">
            <a:avLst/>
          </a:prstGeom>
        </p:spPr>
        <p:txBody>
          <a:bodyPr wrap="square" lIns="0" tIns="0" rIns="0" bIns="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cs typeface="+mn-ea"/>
                <a:sym typeface="+mn-lt"/>
              </a:rPr>
              <a:t>请替换文字内容复制你的内容到此请替换文字内容复制你的内容到此</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cs typeface="+mn-ea"/>
                <a:sym typeface="+mn-lt"/>
              </a:rPr>
              <a:t>请替换文字内容复制你的内容到此请替换文字内容复制你的内容到此</a:t>
            </a:r>
          </a:p>
        </p:txBody>
      </p:sp>
      <p:sp>
        <p:nvSpPr>
          <p:cNvPr id="30" name="文本框 29">
            <a:extLst>
              <a:ext uri="{FF2B5EF4-FFF2-40B4-BE49-F238E27FC236}">
                <a16:creationId xmlns:a16="http://schemas.microsoft.com/office/drawing/2014/main" id="{40F7FE25-E917-4F2E-80C9-C9632F1668B5}"/>
              </a:ext>
            </a:extLst>
          </p:cNvPr>
          <p:cNvSpPr txBox="1"/>
          <p:nvPr/>
        </p:nvSpPr>
        <p:spPr>
          <a:xfrm>
            <a:off x="1621971" y="2793766"/>
            <a:ext cx="1843316" cy="52322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dirty="0">
                <a:gradFill flip="none" rotWithShape="1">
                  <a:gsLst>
                    <a:gs pos="0">
                      <a:schemeClr val="accent1"/>
                    </a:gs>
                    <a:gs pos="100000">
                      <a:schemeClr val="accent2"/>
                    </a:gs>
                  </a:gsLst>
                  <a:path path="shape">
                    <a:fillToRect l="50000" t="50000" r="50000" b="50000"/>
                  </a:path>
                  <a:tileRect/>
                </a:gradFill>
                <a:cs typeface="+mn-ea"/>
                <a:sym typeface="+mn-lt"/>
              </a:rPr>
              <a:t>添加标题</a:t>
            </a:r>
          </a:p>
        </p:txBody>
      </p:sp>
      <p:sp>
        <p:nvSpPr>
          <p:cNvPr id="32" name="文本框 31">
            <a:extLst>
              <a:ext uri="{FF2B5EF4-FFF2-40B4-BE49-F238E27FC236}">
                <a16:creationId xmlns:a16="http://schemas.microsoft.com/office/drawing/2014/main" id="{AFD03FFF-0F81-4181-8195-7A850AEBF09D}"/>
              </a:ext>
            </a:extLst>
          </p:cNvPr>
          <p:cNvSpPr txBox="1">
            <a:spLocks/>
          </p:cNvSpPr>
          <p:nvPr/>
        </p:nvSpPr>
        <p:spPr>
          <a:xfrm>
            <a:off x="5174342" y="2281090"/>
            <a:ext cx="1843316" cy="52322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dirty="0">
                <a:gradFill flip="none" rotWithShape="1">
                  <a:gsLst>
                    <a:gs pos="0">
                      <a:schemeClr val="accent1"/>
                    </a:gs>
                    <a:gs pos="100000">
                      <a:schemeClr val="accent2"/>
                    </a:gs>
                  </a:gsLst>
                  <a:path path="shape">
                    <a:fillToRect l="50000" t="50000" r="50000" b="50000"/>
                  </a:path>
                  <a:tileRect/>
                </a:gradFill>
                <a:cs typeface="+mn-ea"/>
                <a:sym typeface="+mn-lt"/>
              </a:rPr>
              <a:t>添加标题</a:t>
            </a:r>
          </a:p>
        </p:txBody>
      </p:sp>
      <p:sp>
        <p:nvSpPr>
          <p:cNvPr id="33" name="矩形 32">
            <a:extLst>
              <a:ext uri="{FF2B5EF4-FFF2-40B4-BE49-F238E27FC236}">
                <a16:creationId xmlns:a16="http://schemas.microsoft.com/office/drawing/2014/main" id="{621B0FE9-3578-4AF1-ABA4-7D40FF07FFFF}"/>
              </a:ext>
            </a:extLst>
          </p:cNvPr>
          <p:cNvSpPr>
            <a:spLocks/>
          </p:cNvSpPr>
          <p:nvPr/>
        </p:nvSpPr>
        <p:spPr>
          <a:xfrm>
            <a:off x="8392884" y="3361158"/>
            <a:ext cx="2510974" cy="2014975"/>
          </a:xfrm>
          <a:prstGeom prst="rect">
            <a:avLst/>
          </a:prstGeom>
        </p:spPr>
        <p:txBody>
          <a:bodyPr wrap="square" lIns="0" tIns="0" rIns="0" bIns="0">
            <a:noAutofit/>
          </a:bodyPr>
          <a:lstStyle/>
          <a:p>
            <a:pPr marL="0" marR="0" lvl="0" indent="0" algn="just" defTabSz="914400" rtl="0" eaLnBrk="1" fontAlgn="auto" latinLnBrk="0" hangingPunct="1">
              <a:lnSpc>
                <a:spcPct val="168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cs typeface="+mn-ea"/>
                <a:sym typeface="+mn-lt"/>
              </a:rPr>
              <a:t>请替换文字内容复制你的内容到此请替换文字内容复制你的内容到此</a:t>
            </a:r>
          </a:p>
          <a:p>
            <a:pPr marL="0" marR="0" lvl="0" indent="0" algn="just" defTabSz="914400" rtl="0" eaLnBrk="1" fontAlgn="auto" latinLnBrk="0" hangingPunct="1">
              <a:lnSpc>
                <a:spcPct val="168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cs typeface="+mn-ea"/>
                <a:sym typeface="+mn-lt"/>
              </a:rPr>
              <a:t>请替换文字内容复制你的内容到到此</a:t>
            </a:r>
          </a:p>
        </p:txBody>
      </p:sp>
      <p:sp>
        <p:nvSpPr>
          <p:cNvPr id="34" name="文本框 33">
            <a:extLst>
              <a:ext uri="{FF2B5EF4-FFF2-40B4-BE49-F238E27FC236}">
                <a16:creationId xmlns:a16="http://schemas.microsoft.com/office/drawing/2014/main" id="{C733A476-69AC-4D4B-9FF2-EC9C35A346EF}"/>
              </a:ext>
            </a:extLst>
          </p:cNvPr>
          <p:cNvSpPr txBox="1">
            <a:spLocks/>
          </p:cNvSpPr>
          <p:nvPr/>
        </p:nvSpPr>
        <p:spPr>
          <a:xfrm>
            <a:off x="8726713" y="2793766"/>
            <a:ext cx="1843316" cy="52322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dirty="0">
                <a:gradFill flip="none" rotWithShape="1">
                  <a:gsLst>
                    <a:gs pos="0">
                      <a:schemeClr val="accent1"/>
                    </a:gs>
                    <a:gs pos="100000">
                      <a:schemeClr val="accent2"/>
                    </a:gs>
                  </a:gsLst>
                  <a:path path="shape">
                    <a:fillToRect l="50000" t="50000" r="50000" b="50000"/>
                  </a:path>
                  <a:tileRect/>
                </a:gradFill>
                <a:cs typeface="+mn-ea"/>
                <a:sym typeface="+mn-lt"/>
              </a:rPr>
              <a:t>添加标题</a:t>
            </a:r>
          </a:p>
        </p:txBody>
      </p:sp>
      <p:sp>
        <p:nvSpPr>
          <p:cNvPr id="35" name="矩形 34">
            <a:extLst>
              <a:ext uri="{FF2B5EF4-FFF2-40B4-BE49-F238E27FC236}">
                <a16:creationId xmlns:a16="http://schemas.microsoft.com/office/drawing/2014/main" id="{4D7CE64A-626B-46B3-A9C8-B4B3FC5331C0}"/>
              </a:ext>
            </a:extLst>
          </p:cNvPr>
          <p:cNvSpPr>
            <a:spLocks/>
          </p:cNvSpPr>
          <p:nvPr/>
        </p:nvSpPr>
        <p:spPr>
          <a:xfrm>
            <a:off x="4840513" y="2848483"/>
            <a:ext cx="2510974" cy="2428614"/>
          </a:xfrm>
          <a:prstGeom prst="rect">
            <a:avLst/>
          </a:prstGeom>
        </p:spPr>
        <p:txBody>
          <a:bodyPr wrap="square" lIns="0" tIns="0" rIns="0" bIns="0">
            <a:noAutofit/>
          </a:bodyPr>
          <a:lstStyle/>
          <a:p>
            <a:pPr marL="0" marR="0" lvl="0" indent="0" algn="just" defTabSz="914400" rtl="0" eaLnBrk="1" fontAlgn="auto" latinLnBrk="0" hangingPunct="1">
              <a:lnSpc>
                <a:spcPct val="168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cs typeface="+mn-ea"/>
                <a:sym typeface="+mn-lt"/>
              </a:rPr>
              <a:t>请替换文字内容复制你的</a:t>
            </a:r>
            <a:r>
              <a:rPr kumimoji="0" lang="en-US" altLang="zh-CN" sz="1600" b="0" i="0" u="none" strike="noStrike" kern="1200" cap="none" spc="0" normalizeH="0" baseline="0" noProof="0" dirty="0">
                <a:ln>
                  <a:noFill/>
                </a:ln>
                <a:effectLst/>
                <a:uLnTx/>
                <a:uFillTx/>
                <a:cs typeface="+mn-ea"/>
                <a:sym typeface="+mn-lt"/>
              </a:rPr>
              <a:t>51PPT</a:t>
            </a:r>
            <a:r>
              <a:rPr kumimoji="0" lang="zh-CN" altLang="en-US" sz="1600" b="0" i="0" u="none" strike="noStrike" kern="1200" cap="none" spc="0" normalizeH="0" baseline="0" noProof="0" dirty="0">
                <a:ln>
                  <a:noFill/>
                </a:ln>
                <a:effectLst/>
                <a:uLnTx/>
                <a:uFillTx/>
                <a:cs typeface="+mn-ea"/>
                <a:sym typeface="+mn-lt"/>
              </a:rPr>
              <a:t>模板网，幻灯片演示模板及素材 免费下载！</a:t>
            </a:r>
          </a:p>
          <a:p>
            <a:pPr marL="0" marR="0" lvl="0" indent="0" algn="just" defTabSz="914400" rtl="0" eaLnBrk="1" fontAlgn="auto" latinLnBrk="0" hangingPunct="1">
              <a:lnSpc>
                <a:spcPct val="168000"/>
              </a:lnSpc>
              <a:spcBef>
                <a:spcPts val="0"/>
              </a:spcBef>
              <a:spcAft>
                <a:spcPts val="0"/>
              </a:spcAft>
              <a:buClrTx/>
              <a:buSzTx/>
              <a:buFontTx/>
              <a:buNone/>
              <a:tabLst/>
              <a:defRPr/>
            </a:pPr>
            <a:r>
              <a:rPr kumimoji="0" lang="en-US" altLang="zh-CN" sz="1600" b="0" i="0" u="none" strike="noStrike" kern="1200" cap="none" spc="0" normalizeH="0" baseline="0" noProof="0" dirty="0">
                <a:ln>
                  <a:noFill/>
                </a:ln>
                <a:effectLst/>
                <a:uLnTx/>
                <a:uFillTx/>
                <a:cs typeface="+mn-ea"/>
                <a:sym typeface="+mn-lt"/>
              </a:rPr>
              <a:t>51PPT</a:t>
            </a:r>
            <a:r>
              <a:rPr kumimoji="0" lang="zh-CN" altLang="en-US" sz="1600" b="0" i="0" u="none" strike="noStrike" kern="1200" cap="none" spc="0" normalizeH="0" baseline="0" noProof="0" dirty="0">
                <a:ln>
                  <a:noFill/>
                </a:ln>
                <a:effectLst/>
                <a:uLnTx/>
                <a:uFillTx/>
                <a:cs typeface="+mn-ea"/>
                <a:sym typeface="+mn-lt"/>
              </a:rPr>
              <a:t>模板网 官网唯一网址：</a:t>
            </a:r>
            <a:r>
              <a:rPr kumimoji="0" lang="en-US" altLang="zh-CN" sz="1600" b="0" i="0" u="none" strike="noStrike" kern="1200" cap="none" spc="0" normalizeH="0" baseline="0" noProof="0" dirty="0">
                <a:ln>
                  <a:noFill/>
                </a:ln>
                <a:effectLst/>
                <a:uLnTx/>
                <a:uFillTx/>
                <a:cs typeface="+mn-ea"/>
                <a:sym typeface="+mn-lt"/>
              </a:rPr>
              <a:t>www.51pptmoban.com</a:t>
            </a:r>
            <a:endParaRPr kumimoji="0" lang="zh-CN" altLang="en-US" sz="1600" b="0" i="0" u="none" strike="noStrike" kern="1200" cap="none" spc="0" normalizeH="0" baseline="0" noProof="0" dirty="0">
              <a:ln>
                <a:noFill/>
              </a:ln>
              <a:effectLst/>
              <a:uLnTx/>
              <a:uFillTx/>
              <a:cs typeface="+mn-ea"/>
              <a:sym typeface="+mn-lt"/>
            </a:endParaRPr>
          </a:p>
        </p:txBody>
      </p:sp>
      <p:sp>
        <p:nvSpPr>
          <p:cNvPr id="38" name="teacher-at-the-blackboard_65882">
            <a:extLst>
              <a:ext uri="{FF2B5EF4-FFF2-40B4-BE49-F238E27FC236}">
                <a16:creationId xmlns:a16="http://schemas.microsoft.com/office/drawing/2014/main" id="{A1ADB180-EC9F-4B06-B44D-E594A5D0AC98}"/>
              </a:ext>
            </a:extLst>
          </p:cNvPr>
          <p:cNvSpPr/>
          <p:nvPr/>
        </p:nvSpPr>
        <p:spPr>
          <a:xfrm>
            <a:off x="2258889" y="2176094"/>
            <a:ext cx="569480" cy="545108"/>
          </a:xfrm>
          <a:custGeom>
            <a:avLst/>
            <a:gdLst>
              <a:gd name="connsiteX0" fmla="*/ 37204 w 608415"/>
              <a:gd name="connsiteY0" fmla="*/ 154115 h 582377"/>
              <a:gd name="connsiteX1" fmla="*/ 185044 w 608415"/>
              <a:gd name="connsiteY1" fmla="*/ 154115 h 582377"/>
              <a:gd name="connsiteX2" fmla="*/ 225753 w 608415"/>
              <a:gd name="connsiteY2" fmla="*/ 173761 h 582377"/>
              <a:gd name="connsiteX3" fmla="*/ 265489 w 608415"/>
              <a:gd name="connsiteY3" fmla="*/ 223847 h 582377"/>
              <a:gd name="connsiteX4" fmla="*/ 273865 w 608415"/>
              <a:gd name="connsiteY4" fmla="*/ 234399 h 582377"/>
              <a:gd name="connsiteX5" fmla="*/ 333225 w 608415"/>
              <a:gd name="connsiteY5" fmla="*/ 234448 h 582377"/>
              <a:gd name="connsiteX6" fmla="*/ 349440 w 608415"/>
              <a:gd name="connsiteY6" fmla="*/ 250689 h 582377"/>
              <a:gd name="connsiteX7" fmla="*/ 349440 w 608415"/>
              <a:gd name="connsiteY7" fmla="*/ 263576 h 582377"/>
              <a:gd name="connsiteX8" fmla="*/ 333225 w 608415"/>
              <a:gd name="connsiteY8" fmla="*/ 279768 h 582377"/>
              <a:gd name="connsiteX9" fmla="*/ 262957 w 608415"/>
              <a:gd name="connsiteY9" fmla="*/ 279768 h 582377"/>
              <a:gd name="connsiteX10" fmla="*/ 245183 w 608415"/>
              <a:gd name="connsiteY10" fmla="*/ 271161 h 582377"/>
              <a:gd name="connsiteX11" fmla="*/ 215576 w 608415"/>
              <a:gd name="connsiteY11" fmla="*/ 233183 h 582377"/>
              <a:gd name="connsiteX12" fmla="*/ 209197 w 608415"/>
              <a:gd name="connsiteY12" fmla="*/ 230071 h 582377"/>
              <a:gd name="connsiteX13" fmla="*/ 207200 w 608415"/>
              <a:gd name="connsiteY13" fmla="*/ 230071 h 582377"/>
              <a:gd name="connsiteX14" fmla="*/ 199117 w 608415"/>
              <a:gd name="connsiteY14" fmla="*/ 238095 h 582377"/>
              <a:gd name="connsiteX15" fmla="*/ 198873 w 608415"/>
              <a:gd name="connsiteY15" fmla="*/ 566184 h 582377"/>
              <a:gd name="connsiteX16" fmla="*/ 182658 w 608415"/>
              <a:gd name="connsiteY16" fmla="*/ 582377 h 582377"/>
              <a:gd name="connsiteX17" fmla="*/ 155388 w 608415"/>
              <a:gd name="connsiteY17" fmla="*/ 582377 h 582377"/>
              <a:gd name="connsiteX18" fmla="*/ 139124 w 608415"/>
              <a:gd name="connsiteY18" fmla="*/ 566184 h 582377"/>
              <a:gd name="connsiteX19" fmla="*/ 139124 w 608415"/>
              <a:gd name="connsiteY19" fmla="*/ 430270 h 582377"/>
              <a:gd name="connsiteX20" fmla="*/ 130456 w 608415"/>
              <a:gd name="connsiteY20" fmla="*/ 421566 h 582377"/>
              <a:gd name="connsiteX21" fmla="*/ 121739 w 608415"/>
              <a:gd name="connsiteY21" fmla="*/ 430270 h 582377"/>
              <a:gd name="connsiteX22" fmla="*/ 121739 w 608415"/>
              <a:gd name="connsiteY22" fmla="*/ 565503 h 582377"/>
              <a:gd name="connsiteX23" fmla="*/ 104842 w 608415"/>
              <a:gd name="connsiteY23" fmla="*/ 582377 h 582377"/>
              <a:gd name="connsiteX24" fmla="*/ 78157 w 608415"/>
              <a:gd name="connsiteY24" fmla="*/ 582377 h 582377"/>
              <a:gd name="connsiteX25" fmla="*/ 61941 w 608415"/>
              <a:gd name="connsiteY25" fmla="*/ 566184 h 582377"/>
              <a:gd name="connsiteX26" fmla="*/ 61795 w 608415"/>
              <a:gd name="connsiteY26" fmla="*/ 238095 h 582377"/>
              <a:gd name="connsiteX27" fmla="*/ 53760 w 608415"/>
              <a:gd name="connsiteY27" fmla="*/ 230071 h 582377"/>
              <a:gd name="connsiteX28" fmla="*/ 45725 w 608415"/>
              <a:gd name="connsiteY28" fmla="*/ 238095 h 582377"/>
              <a:gd name="connsiteX29" fmla="*/ 45725 w 608415"/>
              <a:gd name="connsiteY29" fmla="*/ 364283 h 582377"/>
              <a:gd name="connsiteX30" fmla="*/ 29461 w 608415"/>
              <a:gd name="connsiteY30" fmla="*/ 380476 h 582377"/>
              <a:gd name="connsiteX31" fmla="*/ 16216 w 608415"/>
              <a:gd name="connsiteY31" fmla="*/ 380476 h 582377"/>
              <a:gd name="connsiteX32" fmla="*/ 0 w 608415"/>
              <a:gd name="connsiteY32" fmla="*/ 364283 h 582377"/>
              <a:gd name="connsiteX33" fmla="*/ 0 w 608415"/>
              <a:gd name="connsiteY33" fmla="*/ 191267 h 582377"/>
              <a:gd name="connsiteX34" fmla="*/ 37204 w 608415"/>
              <a:gd name="connsiteY34" fmla="*/ 154115 h 582377"/>
              <a:gd name="connsiteX35" fmla="*/ 281805 w 608415"/>
              <a:gd name="connsiteY35" fmla="*/ 51936 h 582377"/>
              <a:gd name="connsiteX36" fmla="*/ 592197 w 608415"/>
              <a:gd name="connsiteY36" fmla="*/ 51936 h 582377"/>
              <a:gd name="connsiteX37" fmla="*/ 608415 w 608415"/>
              <a:gd name="connsiteY37" fmla="*/ 68179 h 582377"/>
              <a:gd name="connsiteX38" fmla="*/ 608415 w 608415"/>
              <a:gd name="connsiteY38" fmla="*/ 273407 h 582377"/>
              <a:gd name="connsiteX39" fmla="*/ 592197 w 608415"/>
              <a:gd name="connsiteY39" fmla="*/ 289601 h 582377"/>
              <a:gd name="connsiteX40" fmla="*/ 347848 w 608415"/>
              <a:gd name="connsiteY40" fmla="*/ 289601 h 582377"/>
              <a:gd name="connsiteX41" fmla="*/ 368937 w 608415"/>
              <a:gd name="connsiteY41" fmla="*/ 257066 h 582377"/>
              <a:gd name="connsiteX42" fmla="*/ 362167 w 608415"/>
              <a:gd name="connsiteY42" fmla="*/ 236252 h 582377"/>
              <a:gd name="connsiteX43" fmla="*/ 424460 w 608415"/>
              <a:gd name="connsiteY43" fmla="*/ 159997 h 582377"/>
              <a:gd name="connsiteX44" fmla="*/ 423047 w 608415"/>
              <a:gd name="connsiteY44" fmla="*/ 144142 h 582377"/>
              <a:gd name="connsiteX45" fmla="*/ 406683 w 608415"/>
              <a:gd name="connsiteY45" fmla="*/ 145844 h 582377"/>
              <a:gd name="connsiteX46" fmla="*/ 343660 w 608415"/>
              <a:gd name="connsiteY46" fmla="*/ 222927 h 582377"/>
              <a:gd name="connsiteX47" fmla="*/ 333140 w 608415"/>
              <a:gd name="connsiteY47" fmla="*/ 221370 h 582377"/>
              <a:gd name="connsiteX48" fmla="*/ 333140 w 608415"/>
              <a:gd name="connsiteY48" fmla="*/ 221468 h 582377"/>
              <a:gd name="connsiteX49" fmla="*/ 280247 w 608415"/>
              <a:gd name="connsiteY49" fmla="*/ 221468 h 582377"/>
              <a:gd name="connsiteX50" fmla="*/ 265538 w 608415"/>
              <a:gd name="connsiteY50" fmla="*/ 202890 h 582377"/>
              <a:gd name="connsiteX51" fmla="*/ 265538 w 608415"/>
              <a:gd name="connsiteY51" fmla="*/ 68179 h 582377"/>
              <a:gd name="connsiteX52" fmla="*/ 281805 w 608415"/>
              <a:gd name="connsiteY52" fmla="*/ 51936 h 582377"/>
              <a:gd name="connsiteX53" fmla="*/ 130688 w 608415"/>
              <a:gd name="connsiteY53" fmla="*/ 0 h 582377"/>
              <a:gd name="connsiteX54" fmla="*/ 197161 w 608415"/>
              <a:gd name="connsiteY54" fmla="*/ 66402 h 582377"/>
              <a:gd name="connsiteX55" fmla="*/ 130688 w 608415"/>
              <a:gd name="connsiteY55" fmla="*/ 132804 h 582377"/>
              <a:gd name="connsiteX56" fmla="*/ 64215 w 608415"/>
              <a:gd name="connsiteY56" fmla="*/ 66402 h 582377"/>
              <a:gd name="connsiteX57" fmla="*/ 130688 w 608415"/>
              <a:gd name="connsiteY57" fmla="*/ 0 h 582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8415" h="582377">
                <a:moveTo>
                  <a:pt x="37204" y="154115"/>
                </a:moveTo>
                <a:lnTo>
                  <a:pt x="185044" y="154115"/>
                </a:lnTo>
                <a:cubicBezTo>
                  <a:pt x="200870" y="154115"/>
                  <a:pt x="215868" y="161409"/>
                  <a:pt x="225753" y="173761"/>
                </a:cubicBezTo>
                <a:lnTo>
                  <a:pt x="265489" y="223847"/>
                </a:lnTo>
                <a:lnTo>
                  <a:pt x="273865" y="234399"/>
                </a:lnTo>
                <a:cubicBezTo>
                  <a:pt x="273865" y="234399"/>
                  <a:pt x="311506" y="234399"/>
                  <a:pt x="333225" y="234448"/>
                </a:cubicBezTo>
                <a:cubicBezTo>
                  <a:pt x="342185" y="234448"/>
                  <a:pt x="349440" y="241742"/>
                  <a:pt x="349440" y="250689"/>
                </a:cubicBezTo>
                <a:lnTo>
                  <a:pt x="349440" y="263576"/>
                </a:lnTo>
                <a:cubicBezTo>
                  <a:pt x="349440" y="272523"/>
                  <a:pt x="342185" y="279768"/>
                  <a:pt x="333225" y="279768"/>
                </a:cubicBezTo>
                <a:lnTo>
                  <a:pt x="262957" y="279768"/>
                </a:lnTo>
                <a:cubicBezTo>
                  <a:pt x="255993" y="279768"/>
                  <a:pt x="249468" y="276608"/>
                  <a:pt x="245183" y="271161"/>
                </a:cubicBezTo>
                <a:lnTo>
                  <a:pt x="215576" y="233183"/>
                </a:lnTo>
                <a:cubicBezTo>
                  <a:pt x="214066" y="231238"/>
                  <a:pt x="211680" y="230071"/>
                  <a:pt x="209197" y="230071"/>
                </a:cubicBezTo>
                <a:lnTo>
                  <a:pt x="207200" y="230071"/>
                </a:lnTo>
                <a:cubicBezTo>
                  <a:pt x="202769" y="230071"/>
                  <a:pt x="199117" y="233621"/>
                  <a:pt x="199117" y="238095"/>
                </a:cubicBezTo>
                <a:lnTo>
                  <a:pt x="198873" y="566184"/>
                </a:lnTo>
                <a:cubicBezTo>
                  <a:pt x="198873" y="575132"/>
                  <a:pt x="191618" y="582377"/>
                  <a:pt x="182658" y="582377"/>
                </a:cubicBezTo>
                <a:lnTo>
                  <a:pt x="155388" y="582377"/>
                </a:lnTo>
                <a:cubicBezTo>
                  <a:pt x="146428" y="582377"/>
                  <a:pt x="139124" y="575132"/>
                  <a:pt x="139124" y="566184"/>
                </a:cubicBezTo>
                <a:lnTo>
                  <a:pt x="139124" y="430270"/>
                </a:lnTo>
                <a:cubicBezTo>
                  <a:pt x="139124" y="425456"/>
                  <a:pt x="135228" y="421566"/>
                  <a:pt x="130456" y="421566"/>
                </a:cubicBezTo>
                <a:cubicBezTo>
                  <a:pt x="125635" y="421566"/>
                  <a:pt x="121739" y="425456"/>
                  <a:pt x="121739" y="430270"/>
                </a:cubicBezTo>
                <a:lnTo>
                  <a:pt x="121739" y="565503"/>
                </a:lnTo>
                <a:cubicBezTo>
                  <a:pt x="121739" y="574791"/>
                  <a:pt x="114143" y="582377"/>
                  <a:pt x="104842" y="582377"/>
                </a:cubicBezTo>
                <a:lnTo>
                  <a:pt x="78157" y="582377"/>
                </a:lnTo>
                <a:cubicBezTo>
                  <a:pt x="69197" y="582377"/>
                  <a:pt x="61941" y="575132"/>
                  <a:pt x="61941" y="566184"/>
                </a:cubicBezTo>
                <a:lnTo>
                  <a:pt x="61795" y="238095"/>
                </a:lnTo>
                <a:cubicBezTo>
                  <a:pt x="61795" y="233670"/>
                  <a:pt x="58240" y="230071"/>
                  <a:pt x="53760" y="230071"/>
                </a:cubicBezTo>
                <a:cubicBezTo>
                  <a:pt x="49329" y="230071"/>
                  <a:pt x="45725" y="233621"/>
                  <a:pt x="45725" y="238095"/>
                </a:cubicBezTo>
                <a:lnTo>
                  <a:pt x="45725" y="364283"/>
                </a:lnTo>
                <a:cubicBezTo>
                  <a:pt x="45725" y="373230"/>
                  <a:pt x="38421" y="380476"/>
                  <a:pt x="29461" y="380476"/>
                </a:cubicBezTo>
                <a:lnTo>
                  <a:pt x="16216" y="380476"/>
                </a:lnTo>
                <a:cubicBezTo>
                  <a:pt x="7256" y="380476"/>
                  <a:pt x="0" y="373230"/>
                  <a:pt x="0" y="364283"/>
                </a:cubicBezTo>
                <a:lnTo>
                  <a:pt x="0" y="191267"/>
                </a:lnTo>
                <a:cubicBezTo>
                  <a:pt x="0" y="170746"/>
                  <a:pt x="16703" y="154115"/>
                  <a:pt x="37204" y="154115"/>
                </a:cubicBezTo>
                <a:close/>
                <a:moveTo>
                  <a:pt x="281805" y="51936"/>
                </a:moveTo>
                <a:lnTo>
                  <a:pt x="592197" y="51936"/>
                </a:lnTo>
                <a:cubicBezTo>
                  <a:pt x="601158" y="51936"/>
                  <a:pt x="608415" y="59231"/>
                  <a:pt x="608415" y="68179"/>
                </a:cubicBezTo>
                <a:lnTo>
                  <a:pt x="608415" y="273407"/>
                </a:lnTo>
                <a:cubicBezTo>
                  <a:pt x="608415" y="282355"/>
                  <a:pt x="601158" y="289601"/>
                  <a:pt x="592197" y="289601"/>
                </a:cubicBezTo>
                <a:lnTo>
                  <a:pt x="347848" y="289601"/>
                </a:lnTo>
                <a:cubicBezTo>
                  <a:pt x="360219" y="284008"/>
                  <a:pt x="368937" y="271510"/>
                  <a:pt x="368937" y="257066"/>
                </a:cubicBezTo>
                <a:cubicBezTo>
                  <a:pt x="368937" y="249285"/>
                  <a:pt x="366404" y="242088"/>
                  <a:pt x="362167" y="236252"/>
                </a:cubicBezTo>
                <a:lnTo>
                  <a:pt x="424460" y="159997"/>
                </a:lnTo>
                <a:cubicBezTo>
                  <a:pt x="428405" y="155182"/>
                  <a:pt x="427772" y="148130"/>
                  <a:pt x="423047" y="144142"/>
                </a:cubicBezTo>
                <a:cubicBezTo>
                  <a:pt x="418177" y="140009"/>
                  <a:pt x="410677" y="140933"/>
                  <a:pt x="406683" y="145844"/>
                </a:cubicBezTo>
                <a:lnTo>
                  <a:pt x="343660" y="222927"/>
                </a:lnTo>
                <a:cubicBezTo>
                  <a:pt x="340299" y="221954"/>
                  <a:pt x="336792" y="221370"/>
                  <a:pt x="333140" y="221370"/>
                </a:cubicBezTo>
                <a:lnTo>
                  <a:pt x="333140" y="221468"/>
                </a:lnTo>
                <a:lnTo>
                  <a:pt x="280247" y="221468"/>
                </a:lnTo>
                <a:lnTo>
                  <a:pt x="265538" y="202890"/>
                </a:lnTo>
                <a:lnTo>
                  <a:pt x="265538" y="68179"/>
                </a:lnTo>
                <a:cubicBezTo>
                  <a:pt x="265538" y="59231"/>
                  <a:pt x="272844" y="51936"/>
                  <a:pt x="281805" y="51936"/>
                </a:cubicBezTo>
                <a:close/>
                <a:moveTo>
                  <a:pt x="130688" y="0"/>
                </a:moveTo>
                <a:cubicBezTo>
                  <a:pt x="167400" y="0"/>
                  <a:pt x="197161" y="29729"/>
                  <a:pt x="197161" y="66402"/>
                </a:cubicBezTo>
                <a:cubicBezTo>
                  <a:pt x="197161" y="103075"/>
                  <a:pt x="167400" y="132804"/>
                  <a:pt x="130688" y="132804"/>
                </a:cubicBezTo>
                <a:cubicBezTo>
                  <a:pt x="93976" y="132804"/>
                  <a:pt x="64215" y="103075"/>
                  <a:pt x="64215" y="66402"/>
                </a:cubicBezTo>
                <a:cubicBezTo>
                  <a:pt x="64215" y="29729"/>
                  <a:pt x="93976" y="0"/>
                  <a:pt x="130688" y="0"/>
                </a:cubicBezTo>
                <a:close/>
              </a:path>
            </a:pathLst>
          </a:cu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43" name="teacher-at-the-blackboard_65882">
            <a:extLst>
              <a:ext uri="{FF2B5EF4-FFF2-40B4-BE49-F238E27FC236}">
                <a16:creationId xmlns:a16="http://schemas.microsoft.com/office/drawing/2014/main" id="{15CFBBD0-2BB1-4848-9DA9-A191724B726A}"/>
              </a:ext>
            </a:extLst>
          </p:cNvPr>
          <p:cNvSpPr/>
          <p:nvPr/>
        </p:nvSpPr>
        <p:spPr>
          <a:xfrm>
            <a:off x="5850756" y="1668671"/>
            <a:ext cx="490488" cy="569480"/>
          </a:xfrm>
          <a:custGeom>
            <a:avLst/>
            <a:gdLst>
              <a:gd name="connsiteX0" fmla="*/ 166525 w 511059"/>
              <a:gd name="connsiteY0" fmla="*/ 236417 h 593362"/>
              <a:gd name="connsiteX1" fmla="*/ 147863 w 511059"/>
              <a:gd name="connsiteY1" fmla="*/ 300925 h 593362"/>
              <a:gd name="connsiteX2" fmla="*/ 166525 w 511059"/>
              <a:gd name="connsiteY2" fmla="*/ 300925 h 593362"/>
              <a:gd name="connsiteX3" fmla="*/ 338792 w 511059"/>
              <a:gd name="connsiteY3" fmla="*/ 233550 h 593362"/>
              <a:gd name="connsiteX4" fmla="*/ 340227 w 511059"/>
              <a:gd name="connsiteY4" fmla="*/ 300925 h 593362"/>
              <a:gd name="connsiteX5" fmla="*/ 357454 w 511059"/>
              <a:gd name="connsiteY5" fmla="*/ 300925 h 593362"/>
              <a:gd name="connsiteX6" fmla="*/ 225383 w 511059"/>
              <a:gd name="connsiteY6" fmla="*/ 173342 h 593362"/>
              <a:gd name="connsiteX7" fmla="*/ 256965 w 511059"/>
              <a:gd name="connsiteY7" fmla="*/ 209180 h 593362"/>
              <a:gd name="connsiteX8" fmla="*/ 287112 w 511059"/>
              <a:gd name="connsiteY8" fmla="*/ 173342 h 593362"/>
              <a:gd name="connsiteX9" fmla="*/ 374681 w 511059"/>
              <a:gd name="connsiteY9" fmla="*/ 186244 h 593362"/>
              <a:gd name="connsiteX10" fmla="*/ 406263 w 511059"/>
              <a:gd name="connsiteY10" fmla="*/ 300925 h 593362"/>
              <a:gd name="connsiteX11" fmla="*/ 511059 w 511059"/>
              <a:gd name="connsiteY11" fmla="*/ 300925 h 593362"/>
              <a:gd name="connsiteX12" fmla="*/ 511059 w 511059"/>
              <a:gd name="connsiteY12" fmla="*/ 366867 h 593362"/>
              <a:gd name="connsiteX13" fmla="*/ 469428 w 511059"/>
              <a:gd name="connsiteY13" fmla="*/ 366867 h 593362"/>
              <a:gd name="connsiteX14" fmla="*/ 469428 w 511059"/>
              <a:gd name="connsiteY14" fmla="*/ 593362 h 593362"/>
              <a:gd name="connsiteX15" fmla="*/ 41631 w 511059"/>
              <a:gd name="connsiteY15" fmla="*/ 593362 h 593362"/>
              <a:gd name="connsiteX16" fmla="*/ 41631 w 511059"/>
              <a:gd name="connsiteY16" fmla="*/ 366867 h 593362"/>
              <a:gd name="connsiteX17" fmla="*/ 0 w 511059"/>
              <a:gd name="connsiteY17" fmla="*/ 366867 h 593362"/>
              <a:gd name="connsiteX18" fmla="*/ 0 w 511059"/>
              <a:gd name="connsiteY18" fmla="*/ 300925 h 593362"/>
              <a:gd name="connsiteX19" fmla="*/ 101925 w 511059"/>
              <a:gd name="connsiteY19" fmla="*/ 300925 h 593362"/>
              <a:gd name="connsiteX20" fmla="*/ 136378 w 511059"/>
              <a:gd name="connsiteY20" fmla="*/ 184810 h 593362"/>
              <a:gd name="connsiteX21" fmla="*/ 254840 w 511059"/>
              <a:gd name="connsiteY21" fmla="*/ 0 h 593362"/>
              <a:gd name="connsiteX22" fmla="*/ 335879 w 511059"/>
              <a:gd name="connsiteY22" fmla="*/ 81039 h 593362"/>
              <a:gd name="connsiteX23" fmla="*/ 254840 w 511059"/>
              <a:gd name="connsiteY23" fmla="*/ 162078 h 593362"/>
              <a:gd name="connsiteX24" fmla="*/ 173801 w 511059"/>
              <a:gd name="connsiteY24" fmla="*/ 81039 h 593362"/>
              <a:gd name="connsiteX25" fmla="*/ 254840 w 511059"/>
              <a:gd name="connsiteY25" fmla="*/ 0 h 5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11059" h="593362">
                <a:moveTo>
                  <a:pt x="166525" y="236417"/>
                </a:moveTo>
                <a:lnTo>
                  <a:pt x="147863" y="300925"/>
                </a:lnTo>
                <a:lnTo>
                  <a:pt x="166525" y="300925"/>
                </a:lnTo>
                <a:close/>
                <a:moveTo>
                  <a:pt x="338792" y="233550"/>
                </a:moveTo>
                <a:lnTo>
                  <a:pt x="340227" y="300925"/>
                </a:lnTo>
                <a:lnTo>
                  <a:pt x="357454" y="300925"/>
                </a:lnTo>
                <a:close/>
                <a:moveTo>
                  <a:pt x="225383" y="173342"/>
                </a:moveTo>
                <a:lnTo>
                  <a:pt x="256965" y="209180"/>
                </a:lnTo>
                <a:lnTo>
                  <a:pt x="287112" y="173342"/>
                </a:lnTo>
                <a:lnTo>
                  <a:pt x="374681" y="186244"/>
                </a:lnTo>
                <a:lnTo>
                  <a:pt x="406263" y="300925"/>
                </a:lnTo>
                <a:lnTo>
                  <a:pt x="511059" y="300925"/>
                </a:lnTo>
                <a:lnTo>
                  <a:pt x="511059" y="366867"/>
                </a:lnTo>
                <a:lnTo>
                  <a:pt x="469428" y="366867"/>
                </a:lnTo>
                <a:lnTo>
                  <a:pt x="469428" y="593362"/>
                </a:lnTo>
                <a:lnTo>
                  <a:pt x="41631" y="593362"/>
                </a:lnTo>
                <a:lnTo>
                  <a:pt x="41631" y="366867"/>
                </a:lnTo>
                <a:lnTo>
                  <a:pt x="0" y="366867"/>
                </a:lnTo>
                <a:lnTo>
                  <a:pt x="0" y="300925"/>
                </a:lnTo>
                <a:lnTo>
                  <a:pt x="101925" y="300925"/>
                </a:lnTo>
                <a:lnTo>
                  <a:pt x="136378" y="184810"/>
                </a:lnTo>
                <a:close/>
                <a:moveTo>
                  <a:pt x="254840" y="0"/>
                </a:moveTo>
                <a:cubicBezTo>
                  <a:pt x="299597" y="0"/>
                  <a:pt x="335879" y="36282"/>
                  <a:pt x="335879" y="81039"/>
                </a:cubicBezTo>
                <a:cubicBezTo>
                  <a:pt x="335879" y="125796"/>
                  <a:pt x="299597" y="162078"/>
                  <a:pt x="254840" y="162078"/>
                </a:cubicBezTo>
                <a:cubicBezTo>
                  <a:pt x="210083" y="162078"/>
                  <a:pt x="173801" y="125796"/>
                  <a:pt x="173801" y="81039"/>
                </a:cubicBezTo>
                <a:cubicBezTo>
                  <a:pt x="173801" y="36282"/>
                  <a:pt x="210083" y="0"/>
                  <a:pt x="254840" y="0"/>
                </a:cubicBezTo>
                <a:close/>
              </a:path>
            </a:pathLst>
          </a:cu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mn-ea"/>
              <a:sym typeface="+mn-lt"/>
            </a:endParaRPr>
          </a:p>
        </p:txBody>
      </p:sp>
      <p:sp>
        <p:nvSpPr>
          <p:cNvPr id="42" name="teacher-at-the-blackboard_65882">
            <a:extLst>
              <a:ext uri="{FF2B5EF4-FFF2-40B4-BE49-F238E27FC236}">
                <a16:creationId xmlns:a16="http://schemas.microsoft.com/office/drawing/2014/main" id="{D04209CE-6BA5-4EB6-BEFB-079FB8CDCDC8}"/>
              </a:ext>
            </a:extLst>
          </p:cNvPr>
          <p:cNvSpPr/>
          <p:nvPr/>
        </p:nvSpPr>
        <p:spPr>
          <a:xfrm>
            <a:off x="9363631" y="2159020"/>
            <a:ext cx="569480" cy="493181"/>
          </a:xfrm>
          <a:custGeom>
            <a:avLst/>
            <a:gdLst>
              <a:gd name="connsiteX0" fmla="*/ 249942 w 604110"/>
              <a:gd name="connsiteY0" fmla="*/ 145082 h 523172"/>
              <a:gd name="connsiteX1" fmla="*/ 353179 w 604110"/>
              <a:gd name="connsiteY1" fmla="*/ 145082 h 523172"/>
              <a:gd name="connsiteX2" fmla="*/ 353179 w 604110"/>
              <a:gd name="connsiteY2" fmla="*/ 523172 h 523172"/>
              <a:gd name="connsiteX3" fmla="*/ 249942 w 604110"/>
              <a:gd name="connsiteY3" fmla="*/ 523172 h 523172"/>
              <a:gd name="connsiteX4" fmla="*/ 0 w 604110"/>
              <a:gd name="connsiteY4" fmla="*/ 53700 h 523172"/>
              <a:gd name="connsiteX5" fmla="*/ 227220 w 604110"/>
              <a:gd name="connsiteY5" fmla="*/ 145141 h 523172"/>
              <a:gd name="connsiteX6" fmla="*/ 227220 w 604110"/>
              <a:gd name="connsiteY6" fmla="*/ 523172 h 523172"/>
              <a:gd name="connsiteX7" fmla="*/ 0 w 604110"/>
              <a:gd name="connsiteY7" fmla="*/ 414508 h 523172"/>
              <a:gd name="connsiteX8" fmla="*/ 604110 w 604110"/>
              <a:gd name="connsiteY8" fmla="*/ 49819 h 523172"/>
              <a:gd name="connsiteX9" fmla="*/ 604110 w 604110"/>
              <a:gd name="connsiteY9" fmla="*/ 410805 h 523172"/>
              <a:gd name="connsiteX10" fmla="*/ 376890 w 604110"/>
              <a:gd name="connsiteY10" fmla="*/ 519361 h 523172"/>
              <a:gd name="connsiteX11" fmla="*/ 376890 w 604110"/>
              <a:gd name="connsiteY11" fmla="*/ 141274 h 523172"/>
              <a:gd name="connsiteX12" fmla="*/ 604110 w 604110"/>
              <a:gd name="connsiteY12" fmla="*/ 49819 h 523172"/>
              <a:gd name="connsiteX13" fmla="*/ 76296 w 604110"/>
              <a:gd name="connsiteY13" fmla="*/ 0 h 523172"/>
              <a:gd name="connsiteX14" fmla="*/ 299911 w 604110"/>
              <a:gd name="connsiteY14" fmla="*/ 70898 h 523172"/>
              <a:gd name="connsiteX15" fmla="*/ 523650 w 604110"/>
              <a:gd name="connsiteY15" fmla="*/ 0 h 523172"/>
              <a:gd name="connsiteX16" fmla="*/ 563111 w 604110"/>
              <a:gd name="connsiteY16" fmla="*/ 29376 h 523172"/>
              <a:gd name="connsiteX17" fmla="*/ 353147 w 604110"/>
              <a:gd name="connsiteY17" fmla="*/ 119114 h 523172"/>
              <a:gd name="connsiteX18" fmla="*/ 301524 w 604110"/>
              <a:gd name="connsiteY18" fmla="*/ 119114 h 523172"/>
              <a:gd name="connsiteX19" fmla="*/ 298422 w 604110"/>
              <a:gd name="connsiteY19" fmla="*/ 119114 h 523172"/>
              <a:gd name="connsiteX20" fmla="*/ 246675 w 604110"/>
              <a:gd name="connsiteY20" fmla="*/ 119114 h 523172"/>
              <a:gd name="connsiteX21" fmla="*/ 36835 w 604110"/>
              <a:gd name="connsiteY21" fmla="*/ 29376 h 52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04110" h="523172">
                <a:moveTo>
                  <a:pt x="249942" y="145082"/>
                </a:moveTo>
                <a:lnTo>
                  <a:pt x="353179" y="145082"/>
                </a:lnTo>
                <a:lnTo>
                  <a:pt x="353179" y="523172"/>
                </a:lnTo>
                <a:lnTo>
                  <a:pt x="249942" y="523172"/>
                </a:lnTo>
                <a:close/>
                <a:moveTo>
                  <a:pt x="0" y="53700"/>
                </a:moveTo>
                <a:cubicBezTo>
                  <a:pt x="0" y="53700"/>
                  <a:pt x="167282" y="63241"/>
                  <a:pt x="227220" y="145141"/>
                </a:cubicBezTo>
                <a:lnTo>
                  <a:pt x="227220" y="523172"/>
                </a:lnTo>
                <a:cubicBezTo>
                  <a:pt x="227220" y="523172"/>
                  <a:pt x="206496" y="414508"/>
                  <a:pt x="0" y="414508"/>
                </a:cubicBezTo>
                <a:close/>
                <a:moveTo>
                  <a:pt x="604110" y="49819"/>
                </a:moveTo>
                <a:lnTo>
                  <a:pt x="604110" y="410805"/>
                </a:lnTo>
                <a:cubicBezTo>
                  <a:pt x="397614" y="410805"/>
                  <a:pt x="376890" y="519361"/>
                  <a:pt x="376890" y="519361"/>
                </a:cubicBezTo>
                <a:lnTo>
                  <a:pt x="376890" y="141274"/>
                </a:lnTo>
                <a:cubicBezTo>
                  <a:pt x="436828" y="59485"/>
                  <a:pt x="604110" y="49819"/>
                  <a:pt x="604110" y="49819"/>
                </a:cubicBezTo>
                <a:close/>
                <a:moveTo>
                  <a:pt x="76296" y="0"/>
                </a:moveTo>
                <a:cubicBezTo>
                  <a:pt x="76296" y="0"/>
                  <a:pt x="263304" y="27145"/>
                  <a:pt x="299911" y="70898"/>
                </a:cubicBezTo>
                <a:cubicBezTo>
                  <a:pt x="336642" y="27145"/>
                  <a:pt x="523650" y="0"/>
                  <a:pt x="523650" y="0"/>
                </a:cubicBezTo>
                <a:lnTo>
                  <a:pt x="563111" y="29376"/>
                </a:lnTo>
                <a:cubicBezTo>
                  <a:pt x="341110" y="82054"/>
                  <a:pt x="353147" y="119114"/>
                  <a:pt x="353147" y="119114"/>
                </a:cubicBezTo>
                <a:lnTo>
                  <a:pt x="301524" y="119114"/>
                </a:lnTo>
                <a:lnTo>
                  <a:pt x="298422" y="119114"/>
                </a:lnTo>
                <a:lnTo>
                  <a:pt x="246675" y="119114"/>
                </a:lnTo>
                <a:cubicBezTo>
                  <a:pt x="246675" y="119114"/>
                  <a:pt x="258712" y="82054"/>
                  <a:pt x="36835" y="29376"/>
                </a:cubicBezTo>
                <a:close/>
              </a:path>
            </a:pathLst>
          </a:cu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mn-ea"/>
              <a:sym typeface="+mn-lt"/>
            </a:endParaRPr>
          </a:p>
        </p:txBody>
      </p:sp>
      <p:sp>
        <p:nvSpPr>
          <p:cNvPr id="37" name="文本框 36">
            <a:extLst>
              <a:ext uri="{FF2B5EF4-FFF2-40B4-BE49-F238E27FC236}">
                <a16:creationId xmlns:a16="http://schemas.microsoft.com/office/drawing/2014/main" id="{DDED9A55-5AC7-E9DF-D662-E68B37149A4C}"/>
              </a:ext>
            </a:extLst>
          </p:cNvPr>
          <p:cNvSpPr txBox="1"/>
          <p:nvPr/>
        </p:nvSpPr>
        <p:spPr>
          <a:xfrm>
            <a:off x="4068239" y="0"/>
            <a:ext cx="2236510" cy="1323439"/>
          </a:xfrm>
          <a:prstGeom prst="rect">
            <a:avLst/>
          </a:prstGeom>
          <a:noFill/>
        </p:spPr>
        <p:txBody>
          <a:bodyPr wrap="none" rtlCol="0">
            <a:spAutoFit/>
          </a:bodyPr>
          <a:lstStyle/>
          <a:p>
            <a:r>
              <a:rPr lang="zh-CN" altLang="en-US" sz="8000"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重要</a:t>
            </a:r>
          </a:p>
        </p:txBody>
      </p:sp>
      <p:sp>
        <p:nvSpPr>
          <p:cNvPr id="40" name="文本框 39">
            <a:extLst>
              <a:ext uri="{FF2B5EF4-FFF2-40B4-BE49-F238E27FC236}">
                <a16:creationId xmlns:a16="http://schemas.microsoft.com/office/drawing/2014/main" id="{19247C0B-A68C-3165-6ED9-54CC4FF0C73B}"/>
              </a:ext>
            </a:extLst>
          </p:cNvPr>
          <p:cNvSpPr txBox="1"/>
          <p:nvPr/>
        </p:nvSpPr>
        <p:spPr>
          <a:xfrm>
            <a:off x="6084463" y="116632"/>
            <a:ext cx="1415772" cy="830997"/>
          </a:xfrm>
          <a:prstGeom prst="rect">
            <a:avLst/>
          </a:prstGeom>
          <a:noFill/>
        </p:spPr>
        <p:txBody>
          <a:bodyPr wrap="none" rtlCol="0">
            <a:spAutoFit/>
          </a:bodyPr>
          <a:lstStyle/>
          <a:p>
            <a:r>
              <a:rPr lang="zh-CN" altLang="en-US" sz="4800"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论述</a:t>
            </a:r>
          </a:p>
        </p:txBody>
      </p:sp>
      <p:sp>
        <p:nvSpPr>
          <p:cNvPr id="41" name="文本框 40">
            <a:extLst>
              <a:ext uri="{FF2B5EF4-FFF2-40B4-BE49-F238E27FC236}">
                <a16:creationId xmlns:a16="http://schemas.microsoft.com/office/drawing/2014/main" id="{3DA72733-69CB-133D-9BA8-21A8D93C9B07}"/>
              </a:ext>
            </a:extLst>
          </p:cNvPr>
          <p:cNvSpPr txBox="1"/>
          <p:nvPr/>
        </p:nvSpPr>
        <p:spPr>
          <a:xfrm>
            <a:off x="6095286" y="833378"/>
            <a:ext cx="2028476" cy="307777"/>
          </a:xfrm>
          <a:prstGeom prst="rect">
            <a:avLst/>
          </a:prstGeom>
          <a:noFill/>
        </p:spPr>
        <p:txBody>
          <a:bodyPr wrap="square">
            <a:spAutoFit/>
          </a:bodyPr>
          <a:lstStyle/>
          <a:p>
            <a:r>
              <a:rPr lang="en-US" altLang="zh-CN" sz="1400" b="1"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Important discussion</a:t>
            </a:r>
            <a:endParaRPr lang="zh-CN" altLang="en-US" sz="1400" b="1"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endParaRPr>
          </a:p>
        </p:txBody>
      </p:sp>
    </p:spTree>
    <p:custDataLst>
      <p:tags r:id="rId1"/>
    </p:custDataLst>
    <p:extLst>
      <p:ext uri="{BB962C8B-B14F-4D97-AF65-F5344CB8AC3E}">
        <p14:creationId xmlns:p14="http://schemas.microsoft.com/office/powerpoint/2010/main" val="249434009"/>
      </p:ext>
    </p:extLst>
  </p:cSld>
  <p:clrMapOvr>
    <a:masterClrMapping/>
  </p:clrMapOvr>
  <mc:AlternateContent xmlns:mc="http://schemas.openxmlformats.org/markup-compatibility/2006" xmlns:p14="http://schemas.microsoft.com/office/powerpoint/2010/main">
    <mc:Choice Requires="p14">
      <p:transition p14:dur="0" advTm="500"/>
    </mc:Choice>
    <mc:Fallback xmlns="">
      <p:transition advTm="5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任意多边形: 形状 29">
            <a:extLst>
              <a:ext uri="{FF2B5EF4-FFF2-40B4-BE49-F238E27FC236}">
                <a16:creationId xmlns:a16="http://schemas.microsoft.com/office/drawing/2014/main" id="{7F1409BA-8B4A-373F-3B2A-721F40D7B90F}"/>
              </a:ext>
            </a:extLst>
          </p:cNvPr>
          <p:cNvSpPr/>
          <p:nvPr/>
        </p:nvSpPr>
        <p:spPr>
          <a:xfrm>
            <a:off x="0" y="5931151"/>
            <a:ext cx="12192000" cy="758291"/>
          </a:xfrm>
          <a:custGeom>
            <a:avLst/>
            <a:gdLst>
              <a:gd name="connsiteX0" fmla="*/ 1143000 w 12192000"/>
              <a:gd name="connsiteY0" fmla="*/ 1718 h 758291"/>
              <a:gd name="connsiteX1" fmla="*/ 6096000 w 12192000"/>
              <a:gd name="connsiteY1" fmla="*/ 163516 h 758291"/>
              <a:gd name="connsiteX2" fmla="*/ 12192000 w 12192000"/>
              <a:gd name="connsiteY2" fmla="*/ 163516 h 758291"/>
              <a:gd name="connsiteX3" fmla="*/ 12192000 w 12192000"/>
              <a:gd name="connsiteY3" fmla="*/ 758291 h 758291"/>
              <a:gd name="connsiteX4" fmla="*/ 0 w 12192000"/>
              <a:gd name="connsiteY4" fmla="*/ 758291 h 758291"/>
              <a:gd name="connsiteX5" fmla="*/ 0 w 12192000"/>
              <a:gd name="connsiteY5" fmla="*/ 163516 h 758291"/>
              <a:gd name="connsiteX6" fmla="*/ 1143000 w 12192000"/>
              <a:gd name="connsiteY6" fmla="*/ 1718 h 75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758291">
                <a:moveTo>
                  <a:pt x="1143000" y="1718"/>
                </a:moveTo>
                <a:cubicBezTo>
                  <a:pt x="2794000" y="-37833"/>
                  <a:pt x="4445000" y="623744"/>
                  <a:pt x="6096000" y="163516"/>
                </a:cubicBezTo>
                <a:cubicBezTo>
                  <a:pt x="8128000" y="-402917"/>
                  <a:pt x="10160000" y="729950"/>
                  <a:pt x="12192000" y="163516"/>
                </a:cubicBezTo>
                <a:lnTo>
                  <a:pt x="12192000" y="758291"/>
                </a:lnTo>
                <a:lnTo>
                  <a:pt x="0" y="758291"/>
                </a:lnTo>
                <a:lnTo>
                  <a:pt x="0" y="163516"/>
                </a:lnTo>
                <a:cubicBezTo>
                  <a:pt x="381000" y="57310"/>
                  <a:pt x="762000" y="10845"/>
                  <a:pt x="1143000" y="1718"/>
                </a:cubicBezTo>
                <a:close/>
              </a:path>
            </a:pathLst>
          </a:custGeom>
          <a:gradFill flip="none" rotWithShape="1">
            <a:gsLst>
              <a:gs pos="0">
                <a:schemeClr val="accent6"/>
              </a:gs>
              <a:gs pos="49200">
                <a:schemeClr val="accent4"/>
              </a:gs>
              <a:gs pos="100000">
                <a:schemeClr val="accent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任意多边形: 形状 28">
            <a:extLst>
              <a:ext uri="{FF2B5EF4-FFF2-40B4-BE49-F238E27FC236}">
                <a16:creationId xmlns:a16="http://schemas.microsoft.com/office/drawing/2014/main" id="{6EC7402A-2E24-CADF-9EF8-CD4180B4A086}"/>
              </a:ext>
            </a:extLst>
          </p:cNvPr>
          <p:cNvSpPr/>
          <p:nvPr/>
        </p:nvSpPr>
        <p:spPr>
          <a:xfrm>
            <a:off x="2207568" y="2276872"/>
            <a:ext cx="4356484" cy="4581128"/>
          </a:xfrm>
          <a:custGeom>
            <a:avLst/>
            <a:gdLst>
              <a:gd name="connsiteX0" fmla="*/ 0 w 4356484"/>
              <a:gd name="connsiteY0" fmla="*/ 0 h 4581128"/>
              <a:gd name="connsiteX1" fmla="*/ 4356484 w 4356484"/>
              <a:gd name="connsiteY1" fmla="*/ 0 h 4581128"/>
              <a:gd name="connsiteX2" fmla="*/ 4356484 w 4356484"/>
              <a:gd name="connsiteY2" fmla="*/ 4581128 h 4581128"/>
              <a:gd name="connsiteX3" fmla="*/ 0 w 4356484"/>
              <a:gd name="connsiteY3" fmla="*/ 4581128 h 4581128"/>
            </a:gdLst>
            <a:ahLst/>
            <a:cxnLst>
              <a:cxn ang="0">
                <a:pos x="connsiteX0" y="connsiteY0"/>
              </a:cxn>
              <a:cxn ang="0">
                <a:pos x="connsiteX1" y="connsiteY1"/>
              </a:cxn>
              <a:cxn ang="0">
                <a:pos x="connsiteX2" y="connsiteY2"/>
              </a:cxn>
              <a:cxn ang="0">
                <a:pos x="connsiteX3" y="connsiteY3"/>
              </a:cxn>
            </a:cxnLst>
            <a:rect l="l" t="t" r="r" b="b"/>
            <a:pathLst>
              <a:path w="4356484" h="4581128">
                <a:moveTo>
                  <a:pt x="0" y="0"/>
                </a:moveTo>
                <a:lnTo>
                  <a:pt x="4356484" y="0"/>
                </a:lnTo>
                <a:lnTo>
                  <a:pt x="4356484" y="4581128"/>
                </a:lnTo>
                <a:lnTo>
                  <a:pt x="0" y="4581128"/>
                </a:lnTo>
                <a:close/>
              </a:path>
            </a:pathLst>
          </a:custGeom>
          <a:gradFill flip="none" rotWithShape="1">
            <a:gsLst>
              <a:gs pos="100000">
                <a:sysClr val="window" lastClr="FFFFFF">
                  <a:alpha val="0"/>
                </a:sysClr>
              </a:gs>
              <a:gs pos="66000">
                <a:sysClr val="window" lastClr="FFFFFF"/>
              </a:gs>
            </a:gsLst>
            <a:lin ang="54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7" name="任意多边形: 形状 26">
            <a:extLst>
              <a:ext uri="{FF2B5EF4-FFF2-40B4-BE49-F238E27FC236}">
                <a16:creationId xmlns:a16="http://schemas.microsoft.com/office/drawing/2014/main" id="{FEE049F2-D28D-2359-073F-9B57906F2035}"/>
              </a:ext>
            </a:extLst>
          </p:cNvPr>
          <p:cNvSpPr/>
          <p:nvPr/>
        </p:nvSpPr>
        <p:spPr>
          <a:xfrm>
            <a:off x="6960096" y="2276872"/>
            <a:ext cx="4356484" cy="4581128"/>
          </a:xfrm>
          <a:custGeom>
            <a:avLst/>
            <a:gdLst>
              <a:gd name="connsiteX0" fmla="*/ 0 w 4356484"/>
              <a:gd name="connsiteY0" fmla="*/ 0 h 4581128"/>
              <a:gd name="connsiteX1" fmla="*/ 4356484 w 4356484"/>
              <a:gd name="connsiteY1" fmla="*/ 0 h 4581128"/>
              <a:gd name="connsiteX2" fmla="*/ 4356484 w 4356484"/>
              <a:gd name="connsiteY2" fmla="*/ 4581128 h 4581128"/>
              <a:gd name="connsiteX3" fmla="*/ 0 w 4356484"/>
              <a:gd name="connsiteY3" fmla="*/ 4581128 h 4581128"/>
            </a:gdLst>
            <a:ahLst/>
            <a:cxnLst>
              <a:cxn ang="0">
                <a:pos x="connsiteX0" y="connsiteY0"/>
              </a:cxn>
              <a:cxn ang="0">
                <a:pos x="connsiteX1" y="connsiteY1"/>
              </a:cxn>
              <a:cxn ang="0">
                <a:pos x="connsiteX2" y="connsiteY2"/>
              </a:cxn>
              <a:cxn ang="0">
                <a:pos x="connsiteX3" y="connsiteY3"/>
              </a:cxn>
            </a:cxnLst>
            <a:rect l="l" t="t" r="r" b="b"/>
            <a:pathLst>
              <a:path w="4356484" h="4581128">
                <a:moveTo>
                  <a:pt x="0" y="0"/>
                </a:moveTo>
                <a:lnTo>
                  <a:pt x="4356484" y="0"/>
                </a:lnTo>
                <a:lnTo>
                  <a:pt x="4356484" y="4581128"/>
                </a:lnTo>
                <a:lnTo>
                  <a:pt x="0" y="4581128"/>
                </a:lnTo>
                <a:close/>
              </a:path>
            </a:pathLst>
          </a:custGeom>
          <a:gradFill flip="none" rotWithShape="1">
            <a:gsLst>
              <a:gs pos="100000">
                <a:sysClr val="window" lastClr="FFFFFF">
                  <a:alpha val="0"/>
                </a:sysClr>
              </a:gs>
              <a:gs pos="67000">
                <a:sysClr val="window" lastClr="FFFFFF"/>
              </a:gs>
            </a:gsLst>
            <a:lin ang="54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cxnSp>
        <p:nvCxnSpPr>
          <p:cNvPr id="4" name="直接连接符 3">
            <a:extLst>
              <a:ext uri="{FF2B5EF4-FFF2-40B4-BE49-F238E27FC236}">
                <a16:creationId xmlns:a16="http://schemas.microsoft.com/office/drawing/2014/main" id="{D40EAB60-5026-4079-7E3D-9764EB04F098}"/>
              </a:ext>
            </a:extLst>
          </p:cNvPr>
          <p:cNvCxnSpPr/>
          <p:nvPr/>
        </p:nvCxnSpPr>
        <p:spPr>
          <a:xfrm>
            <a:off x="2207568" y="2276872"/>
            <a:ext cx="4356484" cy="0"/>
          </a:xfrm>
          <a:prstGeom prst="line">
            <a:avLst/>
          </a:prstGeom>
          <a:noFill/>
          <a:ln w="31750" cap="flat" cmpd="sng" algn="ctr">
            <a:solidFill>
              <a:srgbClr val="FE391F">
                <a:lumMod val="75000"/>
              </a:srgbClr>
            </a:solidFill>
            <a:prstDash val="solid"/>
            <a:miter lim="800000"/>
          </a:ln>
          <a:effectLst/>
        </p:spPr>
      </p:cxnSp>
      <p:cxnSp>
        <p:nvCxnSpPr>
          <p:cNvPr id="5" name="直接连接符 4">
            <a:extLst>
              <a:ext uri="{FF2B5EF4-FFF2-40B4-BE49-F238E27FC236}">
                <a16:creationId xmlns:a16="http://schemas.microsoft.com/office/drawing/2014/main" id="{EC4C2F71-6D84-EE91-5FAA-F001A57ACCEB}"/>
              </a:ext>
            </a:extLst>
          </p:cNvPr>
          <p:cNvCxnSpPr/>
          <p:nvPr/>
        </p:nvCxnSpPr>
        <p:spPr>
          <a:xfrm>
            <a:off x="6960096" y="2276872"/>
            <a:ext cx="4356484" cy="0"/>
          </a:xfrm>
          <a:prstGeom prst="line">
            <a:avLst/>
          </a:prstGeom>
          <a:noFill/>
          <a:ln w="31750" cap="flat" cmpd="sng" algn="ctr">
            <a:solidFill>
              <a:srgbClr val="FE391F">
                <a:lumMod val="75000"/>
              </a:srgbClr>
            </a:solidFill>
            <a:prstDash val="solid"/>
            <a:miter lim="800000"/>
          </a:ln>
          <a:effectLst/>
        </p:spPr>
      </p:cxnSp>
      <p:sp>
        <p:nvSpPr>
          <p:cNvPr id="6" name="矩形 5">
            <a:extLst>
              <a:ext uri="{FF2B5EF4-FFF2-40B4-BE49-F238E27FC236}">
                <a16:creationId xmlns:a16="http://schemas.microsoft.com/office/drawing/2014/main" id="{F12BFE86-BD0E-14C7-363C-66580710D6FC}"/>
              </a:ext>
            </a:extLst>
          </p:cNvPr>
          <p:cNvSpPr/>
          <p:nvPr/>
        </p:nvSpPr>
        <p:spPr>
          <a:xfrm>
            <a:off x="2549606" y="2739816"/>
            <a:ext cx="3550768" cy="423386"/>
          </a:xfrm>
          <a:prstGeom prst="rect">
            <a:avLst/>
          </a:prstGeom>
          <a:noFill/>
        </p:spPr>
        <p:txBody>
          <a:bodyPr wrap="square" rtlCol="0">
            <a:spAutoFit/>
          </a:bodyPr>
          <a:lstStyle/>
          <a:p>
            <a:pPr algn="just" defTabSz="1219170">
              <a:lnSpc>
                <a:spcPct val="150000"/>
              </a:lnSpc>
              <a:defRPr/>
            </a:pPr>
            <a:r>
              <a:rPr lang="zh-CN" altLang="en-US" sz="1600" dirty="0">
                <a:solidFill>
                  <a:srgbClr val="E7E6E6">
                    <a:lumMod val="25000"/>
                  </a:srgbClr>
                </a:solidFill>
                <a:cs typeface="+mn-ea"/>
                <a:sym typeface="+mn-lt"/>
              </a:rPr>
              <a:t>请替换文字内容复制你的内容到此</a:t>
            </a:r>
          </a:p>
        </p:txBody>
      </p:sp>
      <p:sp>
        <p:nvSpPr>
          <p:cNvPr id="7" name="矩形 6">
            <a:extLst>
              <a:ext uri="{FF2B5EF4-FFF2-40B4-BE49-F238E27FC236}">
                <a16:creationId xmlns:a16="http://schemas.microsoft.com/office/drawing/2014/main" id="{33D5A339-68E6-B884-0DB7-025B6913F0AE}"/>
              </a:ext>
            </a:extLst>
          </p:cNvPr>
          <p:cNvSpPr/>
          <p:nvPr/>
        </p:nvSpPr>
        <p:spPr>
          <a:xfrm>
            <a:off x="2545232" y="3690727"/>
            <a:ext cx="3550768" cy="705899"/>
          </a:xfrm>
          <a:prstGeom prst="rect">
            <a:avLst/>
          </a:prstGeom>
          <a:noFill/>
        </p:spPr>
        <p:txBody>
          <a:bodyPr wrap="square" rtlCol="0">
            <a:spAutoFit/>
          </a:bodyPr>
          <a:lstStyle/>
          <a:p>
            <a:pPr algn="just" defTabSz="1219170">
              <a:lnSpc>
                <a:spcPct val="130000"/>
              </a:lnSpc>
              <a:defRPr/>
            </a:pPr>
            <a:r>
              <a:rPr lang="zh-CN" altLang="en-US" sz="1600" dirty="0">
                <a:solidFill>
                  <a:srgbClr val="E7E6E6">
                    <a:lumMod val="25000"/>
                  </a:srgbClr>
                </a:solidFill>
                <a:cs typeface="+mn-ea"/>
                <a:sym typeface="+mn-lt"/>
              </a:rPr>
              <a:t>请替换文字内容复制你的内容到此请替换文字内容复制你的内容到此</a:t>
            </a:r>
          </a:p>
        </p:txBody>
      </p:sp>
      <p:sp>
        <p:nvSpPr>
          <p:cNvPr id="8" name="矩形 7">
            <a:extLst>
              <a:ext uri="{FF2B5EF4-FFF2-40B4-BE49-F238E27FC236}">
                <a16:creationId xmlns:a16="http://schemas.microsoft.com/office/drawing/2014/main" id="{FD21B7BD-F8F3-AFF5-2215-D919EE24E525}"/>
              </a:ext>
            </a:extLst>
          </p:cNvPr>
          <p:cNvSpPr/>
          <p:nvPr/>
        </p:nvSpPr>
        <p:spPr>
          <a:xfrm>
            <a:off x="2545232" y="4670304"/>
            <a:ext cx="3370748" cy="1341521"/>
          </a:xfrm>
          <a:prstGeom prst="rect">
            <a:avLst/>
          </a:prstGeom>
          <a:noFill/>
        </p:spPr>
        <p:txBody>
          <a:bodyPr wrap="square" rtlCol="0">
            <a:spAutoFit/>
          </a:bodyPr>
          <a:lstStyle/>
          <a:p>
            <a:pPr algn="just" defTabSz="1219170">
              <a:lnSpc>
                <a:spcPct val="130000"/>
              </a:lnSpc>
              <a:defRPr/>
            </a:pPr>
            <a:r>
              <a:rPr lang="zh-CN" altLang="en-US" sz="1600" dirty="0">
                <a:solidFill>
                  <a:srgbClr val="E7E6E6">
                    <a:lumMod val="25000"/>
                  </a:srgbClr>
                </a:solidFill>
                <a:cs typeface="+mn-ea"/>
                <a:sym typeface="+mn-lt"/>
              </a:rPr>
              <a:t>请替换文字内容复制你的内容到此请替换文字内容复制你的内容到此请替换文字内容复制你的内容到此请替换文字内容复制你的内容到此</a:t>
            </a:r>
          </a:p>
        </p:txBody>
      </p:sp>
      <p:cxnSp>
        <p:nvCxnSpPr>
          <p:cNvPr id="9" name="直接连接符 8">
            <a:extLst>
              <a:ext uri="{FF2B5EF4-FFF2-40B4-BE49-F238E27FC236}">
                <a16:creationId xmlns:a16="http://schemas.microsoft.com/office/drawing/2014/main" id="{098B7CED-6531-ADE0-C172-80451CCDD4AE}"/>
              </a:ext>
            </a:extLst>
          </p:cNvPr>
          <p:cNvCxnSpPr>
            <a:cxnSpLocks/>
          </p:cNvCxnSpPr>
          <p:nvPr/>
        </p:nvCxnSpPr>
        <p:spPr>
          <a:xfrm>
            <a:off x="2614800" y="3429000"/>
            <a:ext cx="3542020" cy="0"/>
          </a:xfrm>
          <a:prstGeom prst="line">
            <a:avLst/>
          </a:prstGeom>
          <a:noFill/>
          <a:ln w="6350" cap="flat" cmpd="sng" algn="ctr">
            <a:solidFill>
              <a:sysClr val="window" lastClr="FFFFFF">
                <a:lumMod val="75000"/>
              </a:sysClr>
            </a:solidFill>
            <a:prstDash val="solid"/>
            <a:miter lim="800000"/>
          </a:ln>
          <a:effectLst/>
        </p:spPr>
      </p:cxnSp>
      <p:cxnSp>
        <p:nvCxnSpPr>
          <p:cNvPr id="10" name="直接连接符 9">
            <a:extLst>
              <a:ext uri="{FF2B5EF4-FFF2-40B4-BE49-F238E27FC236}">
                <a16:creationId xmlns:a16="http://schemas.microsoft.com/office/drawing/2014/main" id="{C7399133-0F8E-28DE-7384-67D0E41FF10C}"/>
              </a:ext>
            </a:extLst>
          </p:cNvPr>
          <p:cNvCxnSpPr>
            <a:cxnSpLocks/>
          </p:cNvCxnSpPr>
          <p:nvPr/>
        </p:nvCxnSpPr>
        <p:spPr>
          <a:xfrm>
            <a:off x="2614800" y="4545124"/>
            <a:ext cx="3542020" cy="0"/>
          </a:xfrm>
          <a:prstGeom prst="line">
            <a:avLst/>
          </a:prstGeom>
          <a:noFill/>
          <a:ln w="6350" cap="flat" cmpd="sng" algn="ctr">
            <a:solidFill>
              <a:sysClr val="window" lastClr="FFFFFF">
                <a:lumMod val="75000"/>
              </a:sysClr>
            </a:solidFill>
            <a:prstDash val="solid"/>
            <a:miter lim="800000"/>
          </a:ln>
          <a:effectLst/>
        </p:spPr>
      </p:cxnSp>
      <p:sp>
        <p:nvSpPr>
          <p:cNvPr id="11" name="矩形 10">
            <a:extLst>
              <a:ext uri="{FF2B5EF4-FFF2-40B4-BE49-F238E27FC236}">
                <a16:creationId xmlns:a16="http://schemas.microsoft.com/office/drawing/2014/main" id="{8FCC173B-F5F1-0F14-E3F2-E80ACD3B714F}"/>
              </a:ext>
            </a:extLst>
          </p:cNvPr>
          <p:cNvSpPr/>
          <p:nvPr/>
        </p:nvSpPr>
        <p:spPr>
          <a:xfrm>
            <a:off x="7360514" y="2739816"/>
            <a:ext cx="3550768" cy="422744"/>
          </a:xfrm>
          <a:prstGeom prst="rect">
            <a:avLst/>
          </a:prstGeom>
          <a:noFill/>
        </p:spPr>
        <p:txBody>
          <a:bodyPr wrap="square" rtlCol="0">
            <a:spAutoFit/>
          </a:bodyPr>
          <a:lstStyle/>
          <a:p>
            <a:pPr algn="just" defTabSz="1219170">
              <a:lnSpc>
                <a:spcPct val="150000"/>
              </a:lnSpc>
              <a:defRPr/>
            </a:pPr>
            <a:r>
              <a:rPr lang="zh-CN" altLang="en-US" sz="1600" dirty="0">
                <a:solidFill>
                  <a:srgbClr val="E7E6E6">
                    <a:lumMod val="25000"/>
                  </a:srgbClr>
                </a:solidFill>
                <a:cs typeface="+mn-ea"/>
                <a:sym typeface="+mn-lt"/>
              </a:rPr>
              <a:t>请替换文字内容复制你的内容到此</a:t>
            </a:r>
          </a:p>
        </p:txBody>
      </p:sp>
      <p:sp>
        <p:nvSpPr>
          <p:cNvPr id="12" name="矩形 11">
            <a:extLst>
              <a:ext uri="{FF2B5EF4-FFF2-40B4-BE49-F238E27FC236}">
                <a16:creationId xmlns:a16="http://schemas.microsoft.com/office/drawing/2014/main" id="{6C9C4DC2-15B7-1913-7FFC-39C47485BE4E}"/>
              </a:ext>
            </a:extLst>
          </p:cNvPr>
          <p:cNvSpPr/>
          <p:nvPr/>
        </p:nvSpPr>
        <p:spPr>
          <a:xfrm>
            <a:off x="7356140" y="3690727"/>
            <a:ext cx="3550768" cy="701346"/>
          </a:xfrm>
          <a:prstGeom prst="rect">
            <a:avLst/>
          </a:prstGeom>
          <a:noFill/>
        </p:spPr>
        <p:txBody>
          <a:bodyPr wrap="square" rtlCol="0">
            <a:spAutoFit/>
          </a:bodyPr>
          <a:lstStyle/>
          <a:p>
            <a:pPr algn="just" defTabSz="1219170">
              <a:lnSpc>
                <a:spcPct val="130000"/>
              </a:lnSpc>
              <a:defRPr/>
            </a:pPr>
            <a:r>
              <a:rPr lang="zh-CN" altLang="en-US" sz="1600">
                <a:solidFill>
                  <a:srgbClr val="E7E6E6">
                    <a:lumMod val="25000"/>
                  </a:srgbClr>
                </a:solidFill>
                <a:cs typeface="+mn-ea"/>
                <a:sym typeface="+mn-lt"/>
              </a:rPr>
              <a:t>请替换文字内容复制你的内容到此请替换文字内容复制你的内容到此</a:t>
            </a:r>
            <a:endParaRPr lang="zh-CN" altLang="en-US" sz="1600" dirty="0">
              <a:solidFill>
                <a:srgbClr val="E7E6E6">
                  <a:lumMod val="25000"/>
                </a:srgbClr>
              </a:solidFill>
              <a:cs typeface="+mn-ea"/>
              <a:sym typeface="+mn-lt"/>
            </a:endParaRPr>
          </a:p>
        </p:txBody>
      </p:sp>
      <p:sp>
        <p:nvSpPr>
          <p:cNvPr id="13" name="矩形 12">
            <a:extLst>
              <a:ext uri="{FF2B5EF4-FFF2-40B4-BE49-F238E27FC236}">
                <a16:creationId xmlns:a16="http://schemas.microsoft.com/office/drawing/2014/main" id="{3DAF3A2D-8404-7BCC-747D-83625E629BA5}"/>
              </a:ext>
            </a:extLst>
          </p:cNvPr>
          <p:cNvSpPr/>
          <p:nvPr/>
        </p:nvSpPr>
        <p:spPr>
          <a:xfrm>
            <a:off x="7356140" y="4670304"/>
            <a:ext cx="3611588" cy="1346715"/>
          </a:xfrm>
          <a:prstGeom prst="rect">
            <a:avLst/>
          </a:prstGeom>
          <a:noFill/>
        </p:spPr>
        <p:txBody>
          <a:bodyPr wrap="square" rtlCol="0">
            <a:spAutoFit/>
          </a:bodyPr>
          <a:lstStyle/>
          <a:p>
            <a:pPr defTabSz="1219170">
              <a:lnSpc>
                <a:spcPct val="130000"/>
              </a:lnSpc>
              <a:defRPr/>
            </a:pPr>
            <a:r>
              <a:rPr lang="en-US" altLang="zh-CN" sz="1600" dirty="0">
                <a:solidFill>
                  <a:srgbClr val="E7E6E6">
                    <a:lumMod val="25000"/>
                  </a:srgbClr>
                </a:solidFill>
                <a:cs typeface="+mn-ea"/>
                <a:sym typeface="+mn-lt"/>
              </a:rPr>
              <a:t>51PPT</a:t>
            </a:r>
            <a:r>
              <a:rPr lang="zh-CN" altLang="en-US" sz="1600" dirty="0">
                <a:solidFill>
                  <a:srgbClr val="E7E6E6">
                    <a:lumMod val="25000"/>
                  </a:srgbClr>
                </a:solidFill>
                <a:cs typeface="+mn-ea"/>
                <a:sym typeface="+mn-lt"/>
              </a:rPr>
              <a:t>模板网，幻灯片 演示模板及素材免费下载！</a:t>
            </a:r>
          </a:p>
          <a:p>
            <a:pPr defTabSz="1219170">
              <a:lnSpc>
                <a:spcPct val="130000"/>
              </a:lnSpc>
              <a:defRPr/>
            </a:pPr>
            <a:r>
              <a:rPr lang="en-US" altLang="zh-CN" sz="1600" dirty="0">
                <a:solidFill>
                  <a:srgbClr val="E7E6E6">
                    <a:lumMod val="25000"/>
                  </a:srgbClr>
                </a:solidFill>
                <a:cs typeface="+mn-ea"/>
                <a:sym typeface="+mn-lt"/>
              </a:rPr>
              <a:t>51PPT</a:t>
            </a:r>
            <a:r>
              <a:rPr lang="zh-CN" altLang="en-US" sz="1600" dirty="0">
                <a:solidFill>
                  <a:srgbClr val="E7E6E6">
                    <a:lumMod val="25000"/>
                  </a:srgbClr>
                </a:solidFill>
                <a:cs typeface="+mn-ea"/>
                <a:sym typeface="+mn-lt"/>
              </a:rPr>
              <a:t>模板网 官网唯一网址：</a:t>
            </a:r>
            <a:r>
              <a:rPr lang="en-US" altLang="zh-CN" sz="1600" dirty="0">
                <a:solidFill>
                  <a:srgbClr val="E7E6E6">
                    <a:lumMod val="25000"/>
                  </a:srgbClr>
                </a:solidFill>
                <a:cs typeface="+mn-ea"/>
                <a:sym typeface="+mn-lt"/>
              </a:rPr>
              <a:t>www.51pptmoban.com</a:t>
            </a:r>
            <a:endParaRPr lang="zh-CN" altLang="en-US" sz="1600" dirty="0">
              <a:solidFill>
                <a:srgbClr val="E7E6E6">
                  <a:lumMod val="25000"/>
                </a:srgbClr>
              </a:solidFill>
              <a:cs typeface="+mn-ea"/>
              <a:sym typeface="+mn-lt"/>
            </a:endParaRPr>
          </a:p>
        </p:txBody>
      </p:sp>
      <p:cxnSp>
        <p:nvCxnSpPr>
          <p:cNvPr id="14" name="直接连接符 13">
            <a:extLst>
              <a:ext uri="{FF2B5EF4-FFF2-40B4-BE49-F238E27FC236}">
                <a16:creationId xmlns:a16="http://schemas.microsoft.com/office/drawing/2014/main" id="{2152B083-0CCF-2EFD-2940-F67EDA8A24C9}"/>
              </a:ext>
            </a:extLst>
          </p:cNvPr>
          <p:cNvCxnSpPr>
            <a:cxnSpLocks/>
          </p:cNvCxnSpPr>
          <p:nvPr/>
        </p:nvCxnSpPr>
        <p:spPr>
          <a:xfrm>
            <a:off x="7425708" y="3429000"/>
            <a:ext cx="3542020" cy="0"/>
          </a:xfrm>
          <a:prstGeom prst="line">
            <a:avLst/>
          </a:prstGeom>
          <a:noFill/>
          <a:ln w="6350" cap="flat" cmpd="sng" algn="ctr">
            <a:solidFill>
              <a:sysClr val="window" lastClr="FFFFFF">
                <a:lumMod val="75000"/>
              </a:sysClr>
            </a:solidFill>
            <a:prstDash val="solid"/>
            <a:miter lim="800000"/>
          </a:ln>
          <a:effectLst/>
        </p:spPr>
      </p:cxnSp>
      <p:cxnSp>
        <p:nvCxnSpPr>
          <p:cNvPr id="15" name="直接连接符 14">
            <a:extLst>
              <a:ext uri="{FF2B5EF4-FFF2-40B4-BE49-F238E27FC236}">
                <a16:creationId xmlns:a16="http://schemas.microsoft.com/office/drawing/2014/main" id="{DCFD9226-E9E1-52B2-29E9-73C500A38916}"/>
              </a:ext>
            </a:extLst>
          </p:cNvPr>
          <p:cNvCxnSpPr>
            <a:cxnSpLocks/>
          </p:cNvCxnSpPr>
          <p:nvPr/>
        </p:nvCxnSpPr>
        <p:spPr>
          <a:xfrm>
            <a:off x="7425708" y="4545124"/>
            <a:ext cx="3542020" cy="0"/>
          </a:xfrm>
          <a:prstGeom prst="line">
            <a:avLst/>
          </a:prstGeom>
          <a:noFill/>
          <a:ln w="6350" cap="flat" cmpd="sng" algn="ctr">
            <a:solidFill>
              <a:sysClr val="window" lastClr="FFFFFF">
                <a:lumMod val="75000"/>
              </a:sysClr>
            </a:solidFill>
            <a:prstDash val="solid"/>
            <a:miter lim="800000"/>
          </a:ln>
          <a:effectLst/>
        </p:spPr>
      </p:cxnSp>
      <p:sp>
        <p:nvSpPr>
          <p:cNvPr id="16" name="椭圆 15">
            <a:extLst>
              <a:ext uri="{FF2B5EF4-FFF2-40B4-BE49-F238E27FC236}">
                <a16:creationId xmlns:a16="http://schemas.microsoft.com/office/drawing/2014/main" id="{203739D0-2F38-D792-B701-90620C3F0DC9}"/>
              </a:ext>
            </a:extLst>
          </p:cNvPr>
          <p:cNvSpPr/>
          <p:nvPr/>
        </p:nvSpPr>
        <p:spPr>
          <a:xfrm>
            <a:off x="1127448" y="2512936"/>
            <a:ext cx="876504" cy="876504"/>
          </a:xfrm>
          <a:prstGeom prst="ellipse">
            <a:avLst/>
          </a:prstGeom>
          <a:solidFill>
            <a:srgbClr val="FAD77E">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AD77E">
                    <a:lumMod val="50000"/>
                  </a:srgbClr>
                </a:solidFill>
                <a:effectLst/>
                <a:uLnTx/>
                <a:uFillTx/>
                <a:cs typeface="+mn-ea"/>
                <a:sym typeface="+mn-lt"/>
              </a:rPr>
              <a:t>添加标题</a:t>
            </a:r>
          </a:p>
        </p:txBody>
      </p:sp>
      <p:sp>
        <p:nvSpPr>
          <p:cNvPr id="17" name="椭圆 16">
            <a:extLst>
              <a:ext uri="{FF2B5EF4-FFF2-40B4-BE49-F238E27FC236}">
                <a16:creationId xmlns:a16="http://schemas.microsoft.com/office/drawing/2014/main" id="{DCF342CB-146B-E95D-8246-0ED0D72E5F2B}"/>
              </a:ext>
            </a:extLst>
          </p:cNvPr>
          <p:cNvSpPr/>
          <p:nvPr/>
        </p:nvSpPr>
        <p:spPr>
          <a:xfrm>
            <a:off x="1127448" y="3605424"/>
            <a:ext cx="876504" cy="876504"/>
          </a:xfrm>
          <a:prstGeom prst="ellipse">
            <a:avLst/>
          </a:prstGeom>
          <a:solidFill>
            <a:srgbClr val="FAD77E">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AD77E">
                    <a:lumMod val="50000"/>
                  </a:srgbClr>
                </a:solidFill>
                <a:effectLst/>
                <a:uLnTx/>
                <a:uFillTx/>
                <a:cs typeface="+mn-ea"/>
                <a:sym typeface="+mn-lt"/>
              </a:rPr>
              <a:t>添加标题</a:t>
            </a:r>
          </a:p>
        </p:txBody>
      </p:sp>
      <p:sp>
        <p:nvSpPr>
          <p:cNvPr id="18" name="椭圆 17">
            <a:extLst>
              <a:ext uri="{FF2B5EF4-FFF2-40B4-BE49-F238E27FC236}">
                <a16:creationId xmlns:a16="http://schemas.microsoft.com/office/drawing/2014/main" id="{3C733E4E-CD5A-1FE6-D7E4-7E0E19C35A49}"/>
              </a:ext>
            </a:extLst>
          </p:cNvPr>
          <p:cNvSpPr/>
          <p:nvPr/>
        </p:nvSpPr>
        <p:spPr>
          <a:xfrm>
            <a:off x="1127448" y="4905089"/>
            <a:ext cx="876504" cy="876504"/>
          </a:xfrm>
          <a:prstGeom prst="ellipse">
            <a:avLst/>
          </a:prstGeom>
          <a:solidFill>
            <a:srgbClr val="FAD77E">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AD77E">
                    <a:lumMod val="50000"/>
                  </a:srgbClr>
                </a:solidFill>
                <a:effectLst/>
                <a:uLnTx/>
                <a:uFillTx/>
                <a:cs typeface="+mn-ea"/>
                <a:sym typeface="+mn-lt"/>
              </a:rPr>
              <a:t>添加标题</a:t>
            </a:r>
          </a:p>
        </p:txBody>
      </p:sp>
      <p:pic>
        <p:nvPicPr>
          <p:cNvPr id="19" name="Picture 8">
            <a:extLst>
              <a:ext uri="{FF2B5EF4-FFF2-40B4-BE49-F238E27FC236}">
                <a16:creationId xmlns:a16="http://schemas.microsoft.com/office/drawing/2014/main" id="{9FF5B510-EDD6-C25D-6EDD-0172ACE923B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387588" y="1174623"/>
            <a:ext cx="571328" cy="117810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8">
            <a:extLst>
              <a:ext uri="{FF2B5EF4-FFF2-40B4-BE49-F238E27FC236}">
                <a16:creationId xmlns:a16="http://schemas.microsoft.com/office/drawing/2014/main" id="{611E2F10-BDF0-27E5-E0A1-299C89C3BFD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140044" y="1174623"/>
            <a:ext cx="571328" cy="1178108"/>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a:extLst>
              <a:ext uri="{FF2B5EF4-FFF2-40B4-BE49-F238E27FC236}">
                <a16:creationId xmlns:a16="http://schemas.microsoft.com/office/drawing/2014/main" id="{275ED32D-87E2-318C-2012-6A26CA1C7A87}"/>
              </a:ext>
            </a:extLst>
          </p:cNvPr>
          <p:cNvSpPr/>
          <p:nvPr/>
        </p:nvSpPr>
        <p:spPr>
          <a:xfrm>
            <a:off x="2886373" y="1640533"/>
            <a:ext cx="3270447" cy="523220"/>
          </a:xfrm>
          <a:prstGeom prst="rect">
            <a:avLst/>
          </a:prstGeom>
        </p:spPr>
        <p:txBody>
          <a:bodyPr wrap="square">
            <a:spAutoFit/>
          </a:bodyPr>
          <a:lstStyle/>
          <a:p>
            <a:pPr defTabSz="1219170">
              <a:defRPr/>
            </a:pPr>
            <a:r>
              <a:rPr lang="zh-CN" altLang="en-US" sz="2800" b="1" dirty="0">
                <a:gradFill flip="none" rotWithShape="1">
                  <a:gsLst>
                    <a:gs pos="100000">
                      <a:srgbClr val="FE391F">
                        <a:lumMod val="50000"/>
                      </a:srgbClr>
                    </a:gs>
                    <a:gs pos="38000">
                      <a:srgbClr val="FE391F"/>
                    </a:gs>
                  </a:gsLst>
                  <a:lin ang="2700000" scaled="1"/>
                  <a:tileRect/>
                </a:gradFill>
                <a:cs typeface="+mn-ea"/>
                <a:sym typeface="+mn-lt"/>
              </a:rPr>
              <a:t>在此处添加标题</a:t>
            </a:r>
          </a:p>
        </p:txBody>
      </p:sp>
      <p:sp>
        <p:nvSpPr>
          <p:cNvPr id="22" name="矩形 21">
            <a:extLst>
              <a:ext uri="{FF2B5EF4-FFF2-40B4-BE49-F238E27FC236}">
                <a16:creationId xmlns:a16="http://schemas.microsoft.com/office/drawing/2014/main" id="{58CA700E-1818-E42B-F584-AF9D799B5BB1}"/>
              </a:ext>
            </a:extLst>
          </p:cNvPr>
          <p:cNvSpPr/>
          <p:nvPr/>
        </p:nvSpPr>
        <p:spPr>
          <a:xfrm>
            <a:off x="7636461" y="1640533"/>
            <a:ext cx="2744015" cy="523220"/>
          </a:xfrm>
          <a:prstGeom prst="rect">
            <a:avLst/>
          </a:prstGeom>
        </p:spPr>
        <p:txBody>
          <a:bodyPr wrap="square">
            <a:spAutoFit/>
          </a:bodyPr>
          <a:lstStyle/>
          <a:p>
            <a:pPr defTabSz="1219170"/>
            <a:r>
              <a:rPr lang="zh-CN" altLang="en-US" sz="2800" b="1" dirty="0">
                <a:gradFill flip="none" rotWithShape="1">
                  <a:gsLst>
                    <a:gs pos="100000">
                      <a:srgbClr val="FE391F">
                        <a:lumMod val="50000"/>
                      </a:srgbClr>
                    </a:gs>
                    <a:gs pos="38000">
                      <a:srgbClr val="FE391F"/>
                    </a:gs>
                  </a:gsLst>
                  <a:lin ang="2700000" scaled="1"/>
                  <a:tileRect/>
                </a:gradFill>
                <a:cs typeface="+mn-ea"/>
                <a:sym typeface="+mn-lt"/>
              </a:rPr>
              <a:t>在此处添加标题</a:t>
            </a:r>
          </a:p>
        </p:txBody>
      </p:sp>
      <p:sp>
        <p:nvSpPr>
          <p:cNvPr id="23" name="文本框 22">
            <a:extLst>
              <a:ext uri="{FF2B5EF4-FFF2-40B4-BE49-F238E27FC236}">
                <a16:creationId xmlns:a16="http://schemas.microsoft.com/office/drawing/2014/main" id="{17C48306-B06F-089F-C06B-269CE447AF82}"/>
              </a:ext>
            </a:extLst>
          </p:cNvPr>
          <p:cNvSpPr txBox="1"/>
          <p:nvPr/>
        </p:nvSpPr>
        <p:spPr>
          <a:xfrm>
            <a:off x="4068239" y="0"/>
            <a:ext cx="2236510" cy="1323439"/>
          </a:xfrm>
          <a:prstGeom prst="rect">
            <a:avLst/>
          </a:prstGeom>
          <a:noFill/>
        </p:spPr>
        <p:txBody>
          <a:bodyPr wrap="none" rtlCol="0">
            <a:spAutoFit/>
          </a:bodyPr>
          <a:lstStyle/>
          <a:p>
            <a:r>
              <a:rPr lang="zh-CN" altLang="en-US" sz="8000"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重要</a:t>
            </a:r>
          </a:p>
        </p:txBody>
      </p:sp>
      <p:sp>
        <p:nvSpPr>
          <p:cNvPr id="24" name="文本框 23">
            <a:extLst>
              <a:ext uri="{FF2B5EF4-FFF2-40B4-BE49-F238E27FC236}">
                <a16:creationId xmlns:a16="http://schemas.microsoft.com/office/drawing/2014/main" id="{0CC564CD-89AF-6289-17A5-27089802A7AF}"/>
              </a:ext>
            </a:extLst>
          </p:cNvPr>
          <p:cNvSpPr txBox="1"/>
          <p:nvPr/>
        </p:nvSpPr>
        <p:spPr>
          <a:xfrm>
            <a:off x="6084463" y="116632"/>
            <a:ext cx="1415772" cy="830997"/>
          </a:xfrm>
          <a:prstGeom prst="rect">
            <a:avLst/>
          </a:prstGeom>
          <a:noFill/>
        </p:spPr>
        <p:txBody>
          <a:bodyPr wrap="none" rtlCol="0">
            <a:spAutoFit/>
          </a:bodyPr>
          <a:lstStyle/>
          <a:p>
            <a:r>
              <a:rPr lang="zh-CN" altLang="en-US" sz="4800"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论述</a:t>
            </a:r>
          </a:p>
        </p:txBody>
      </p:sp>
      <p:sp>
        <p:nvSpPr>
          <p:cNvPr id="25" name="文本框 24">
            <a:extLst>
              <a:ext uri="{FF2B5EF4-FFF2-40B4-BE49-F238E27FC236}">
                <a16:creationId xmlns:a16="http://schemas.microsoft.com/office/drawing/2014/main" id="{D243BBA2-D6EE-E308-6793-17CA9BE54F38}"/>
              </a:ext>
            </a:extLst>
          </p:cNvPr>
          <p:cNvSpPr txBox="1"/>
          <p:nvPr/>
        </p:nvSpPr>
        <p:spPr>
          <a:xfrm>
            <a:off x="6095286" y="833378"/>
            <a:ext cx="2028476" cy="307777"/>
          </a:xfrm>
          <a:prstGeom prst="rect">
            <a:avLst/>
          </a:prstGeom>
          <a:noFill/>
        </p:spPr>
        <p:txBody>
          <a:bodyPr wrap="square">
            <a:spAutoFit/>
          </a:bodyPr>
          <a:lstStyle/>
          <a:p>
            <a:r>
              <a:rPr lang="en-US" altLang="zh-CN" sz="1400" b="1"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Important discussion</a:t>
            </a:r>
            <a:endParaRPr lang="zh-CN" altLang="en-US" sz="1400" b="1"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endParaRPr>
          </a:p>
        </p:txBody>
      </p:sp>
      <p:sp>
        <p:nvSpPr>
          <p:cNvPr id="31" name="任意多边形: 形状 30">
            <a:extLst>
              <a:ext uri="{FF2B5EF4-FFF2-40B4-BE49-F238E27FC236}">
                <a16:creationId xmlns:a16="http://schemas.microsoft.com/office/drawing/2014/main" id="{C2829D15-D289-C8D9-6DF0-5F070460C4CB}"/>
              </a:ext>
            </a:extLst>
          </p:cNvPr>
          <p:cNvSpPr/>
          <p:nvPr/>
        </p:nvSpPr>
        <p:spPr>
          <a:xfrm>
            <a:off x="0" y="6099709"/>
            <a:ext cx="12192000" cy="758291"/>
          </a:xfrm>
          <a:custGeom>
            <a:avLst/>
            <a:gdLst>
              <a:gd name="connsiteX0" fmla="*/ 1143000 w 12192000"/>
              <a:gd name="connsiteY0" fmla="*/ 1718 h 758291"/>
              <a:gd name="connsiteX1" fmla="*/ 6096000 w 12192000"/>
              <a:gd name="connsiteY1" fmla="*/ 163516 h 758291"/>
              <a:gd name="connsiteX2" fmla="*/ 12192000 w 12192000"/>
              <a:gd name="connsiteY2" fmla="*/ 163516 h 758291"/>
              <a:gd name="connsiteX3" fmla="*/ 12192000 w 12192000"/>
              <a:gd name="connsiteY3" fmla="*/ 758291 h 758291"/>
              <a:gd name="connsiteX4" fmla="*/ 0 w 12192000"/>
              <a:gd name="connsiteY4" fmla="*/ 758291 h 758291"/>
              <a:gd name="connsiteX5" fmla="*/ 0 w 12192000"/>
              <a:gd name="connsiteY5" fmla="*/ 163516 h 758291"/>
              <a:gd name="connsiteX6" fmla="*/ 1143000 w 12192000"/>
              <a:gd name="connsiteY6" fmla="*/ 1718 h 75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758291">
                <a:moveTo>
                  <a:pt x="1143000" y="1718"/>
                </a:moveTo>
                <a:cubicBezTo>
                  <a:pt x="2794000" y="-37833"/>
                  <a:pt x="4445000" y="623744"/>
                  <a:pt x="6096000" y="163516"/>
                </a:cubicBezTo>
                <a:cubicBezTo>
                  <a:pt x="8128000" y="-402917"/>
                  <a:pt x="10160000" y="729950"/>
                  <a:pt x="12192000" y="163516"/>
                </a:cubicBezTo>
                <a:lnTo>
                  <a:pt x="12192000" y="758291"/>
                </a:lnTo>
                <a:lnTo>
                  <a:pt x="0" y="758291"/>
                </a:lnTo>
                <a:lnTo>
                  <a:pt x="0" y="163516"/>
                </a:lnTo>
                <a:cubicBezTo>
                  <a:pt x="381000" y="57310"/>
                  <a:pt x="762000" y="10845"/>
                  <a:pt x="1143000" y="1718"/>
                </a:cubicBezTo>
                <a:close/>
              </a:path>
            </a:pathLst>
          </a:custGeom>
          <a:gradFill flip="none" rotWithShape="1">
            <a:gsLst>
              <a:gs pos="0">
                <a:schemeClr val="accent1"/>
              </a:gs>
              <a:gs pos="54000">
                <a:schemeClr val="accent2"/>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742034656"/>
      </p:ext>
    </p:extLst>
  </p:cSld>
  <p:clrMapOvr>
    <a:masterClrMapping/>
  </p:clrMapOvr>
  <mc:AlternateContent xmlns:mc="http://schemas.openxmlformats.org/markup-compatibility/2006" xmlns:p14="http://schemas.microsoft.com/office/powerpoint/2010/main">
    <mc:Choice Requires="p14">
      <p:transition p14:dur="0" advTm="500"/>
    </mc:Choice>
    <mc:Fallback xmlns="">
      <p:transition advTm="5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6B21B7C-5810-4D29-B305-8315EF3EF430}"/>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rcRect/>
          <a:stretch/>
        </p:blipFill>
        <p:spPr>
          <a:xfrm>
            <a:off x="9945956" y="4725647"/>
            <a:ext cx="2246044" cy="2132353"/>
          </a:xfrm>
          <a:prstGeom prst="rect">
            <a:avLst/>
          </a:prstGeom>
        </p:spPr>
      </p:pic>
      <p:pic>
        <p:nvPicPr>
          <p:cNvPr id="4" name="图片 3">
            <a:extLst>
              <a:ext uri="{FF2B5EF4-FFF2-40B4-BE49-F238E27FC236}">
                <a16:creationId xmlns:a16="http://schemas.microsoft.com/office/drawing/2014/main" id="{6BCEF327-008C-4793-9E6F-BFD2687C6EE1}"/>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rcRect/>
          <a:stretch/>
        </p:blipFill>
        <p:spPr>
          <a:xfrm flipH="1">
            <a:off x="0" y="4725647"/>
            <a:ext cx="2246044" cy="2132353"/>
          </a:xfrm>
          <a:prstGeom prst="rect">
            <a:avLst/>
          </a:prstGeom>
        </p:spPr>
      </p:pic>
      <p:pic>
        <p:nvPicPr>
          <p:cNvPr id="10" name="图片 9">
            <a:extLst>
              <a:ext uri="{FF2B5EF4-FFF2-40B4-BE49-F238E27FC236}">
                <a16:creationId xmlns:a16="http://schemas.microsoft.com/office/drawing/2014/main" id="{53784A30-2F94-4612-BB6C-F684197D98C6}"/>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rcRect/>
          <a:stretch/>
        </p:blipFill>
        <p:spPr>
          <a:xfrm flipV="1">
            <a:off x="9945956" y="4000"/>
            <a:ext cx="2246044" cy="2132353"/>
          </a:xfrm>
          <a:prstGeom prst="rect">
            <a:avLst/>
          </a:prstGeom>
        </p:spPr>
      </p:pic>
      <p:pic>
        <p:nvPicPr>
          <p:cNvPr id="11" name="图片 10">
            <a:extLst>
              <a:ext uri="{FF2B5EF4-FFF2-40B4-BE49-F238E27FC236}">
                <a16:creationId xmlns:a16="http://schemas.microsoft.com/office/drawing/2014/main" id="{F70113A7-E274-481F-9020-04F675C99921}"/>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rcRect/>
          <a:stretch/>
        </p:blipFill>
        <p:spPr>
          <a:xfrm flipH="1" flipV="1">
            <a:off x="0" y="4000"/>
            <a:ext cx="2246044" cy="2132353"/>
          </a:xfrm>
          <a:prstGeom prst="rect">
            <a:avLst/>
          </a:prstGeom>
        </p:spPr>
      </p:pic>
      <p:sp>
        <p:nvSpPr>
          <p:cNvPr id="13" name="文本框 12">
            <a:extLst>
              <a:ext uri="{FF2B5EF4-FFF2-40B4-BE49-F238E27FC236}">
                <a16:creationId xmlns:a16="http://schemas.microsoft.com/office/drawing/2014/main" id="{FD63146E-A524-4C2A-9E61-69E4C3C1A9DD}"/>
              </a:ext>
            </a:extLst>
          </p:cNvPr>
          <p:cNvSpPr txBox="1"/>
          <p:nvPr/>
        </p:nvSpPr>
        <p:spPr>
          <a:xfrm>
            <a:off x="4391046" y="205041"/>
            <a:ext cx="3235181" cy="6447919"/>
          </a:xfrm>
          <a:prstGeom prst="rect">
            <a:avLst/>
          </a:prstGeom>
          <a:noFill/>
          <a:effectLst>
            <a:outerShdw blurRad="482600" dist="50800" dir="5400000" algn="ctr" rotWithShape="0">
              <a:srgbClr val="F5A017">
                <a:alpha val="20000"/>
              </a:srgbClr>
            </a:outerShdw>
          </a:effectLst>
        </p:spPr>
        <p:txBody>
          <a:bodyPr wrap="none" rtlCol="0">
            <a:spAutoFit/>
          </a:bodyPr>
          <a:lstStyle/>
          <a:p>
            <a:r>
              <a:rPr lang="en-US" altLang="zh-CN" sz="41300" b="1" dirty="0">
                <a:gradFill>
                  <a:gsLst>
                    <a:gs pos="0">
                      <a:schemeClr val="accent5"/>
                    </a:gs>
                    <a:gs pos="100000">
                      <a:schemeClr val="accent4"/>
                    </a:gs>
                  </a:gsLst>
                  <a:path path="shape">
                    <a:fillToRect l="50000" t="50000" r="50000" b="50000"/>
                  </a:path>
                </a:gradFill>
                <a:cs typeface="+mn-ea"/>
                <a:sym typeface="+mn-lt"/>
              </a:rPr>
              <a:t>2</a:t>
            </a:r>
            <a:endParaRPr lang="zh-CN" altLang="en-US" sz="41300" b="1" dirty="0">
              <a:gradFill>
                <a:gsLst>
                  <a:gs pos="0">
                    <a:schemeClr val="accent5"/>
                  </a:gs>
                  <a:gs pos="100000">
                    <a:schemeClr val="accent4"/>
                  </a:gs>
                </a:gsLst>
                <a:path path="shape">
                  <a:fillToRect l="50000" t="50000" r="50000" b="50000"/>
                </a:path>
              </a:gradFill>
              <a:cs typeface="+mn-ea"/>
              <a:sym typeface="+mn-lt"/>
            </a:endParaRPr>
          </a:p>
        </p:txBody>
      </p:sp>
      <p:sp>
        <p:nvSpPr>
          <p:cNvPr id="2" name="椭圆 1">
            <a:extLst>
              <a:ext uri="{FF2B5EF4-FFF2-40B4-BE49-F238E27FC236}">
                <a16:creationId xmlns:a16="http://schemas.microsoft.com/office/drawing/2014/main" id="{A0B1D541-CA46-461E-A932-670B6971B311}"/>
              </a:ext>
            </a:extLst>
          </p:cNvPr>
          <p:cNvSpPr/>
          <p:nvPr/>
        </p:nvSpPr>
        <p:spPr>
          <a:xfrm>
            <a:off x="3999764" y="5376088"/>
            <a:ext cx="4104456" cy="432048"/>
          </a:xfrm>
          <a:prstGeom prst="ellipse">
            <a:avLst/>
          </a:prstGeom>
          <a:gradFill>
            <a:gsLst>
              <a:gs pos="0">
                <a:srgbClr val="F9C471">
                  <a:alpha val="57000"/>
                </a:srgbClr>
              </a:gs>
              <a:gs pos="100000">
                <a:srgbClr val="F9C471">
                  <a:alpha val="0"/>
                </a:srgb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useBgFill="1">
        <p:nvSpPr>
          <p:cNvPr id="14" name="矩形 6">
            <a:extLst>
              <a:ext uri="{FF2B5EF4-FFF2-40B4-BE49-F238E27FC236}">
                <a16:creationId xmlns:a16="http://schemas.microsoft.com/office/drawing/2014/main" id="{0B99C4C2-9C16-4F42-8C57-42741544CB6C}"/>
              </a:ext>
            </a:extLst>
          </p:cNvPr>
          <p:cNvSpPr>
            <a:spLocks noChangeArrowheads="1"/>
          </p:cNvSpPr>
          <p:nvPr/>
        </p:nvSpPr>
        <p:spPr bwMode="auto">
          <a:xfrm>
            <a:off x="3552910" y="3044280"/>
            <a:ext cx="5086181" cy="769441"/>
          </a:xfrm>
          <a:prstGeom prst="rect">
            <a:avLst/>
          </a:prstGeom>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defRPr/>
            </a:pPr>
            <a:r>
              <a:rPr lang="zh-CN" altLang="en-US" sz="4400" b="1" dirty="0">
                <a:gradFill>
                  <a:gsLst>
                    <a:gs pos="0">
                      <a:schemeClr val="accent1"/>
                    </a:gs>
                    <a:gs pos="100000">
                      <a:schemeClr val="accent2"/>
                    </a:gs>
                  </a:gsLst>
                  <a:path path="shape">
                    <a:fillToRect l="50000" t="50000" r="50000" b="50000"/>
                  </a:path>
                </a:gradFill>
                <a:latin typeface="思源黑体 CN Bold" panose="020B0800000000000000" pitchFamily="34" charset="-122"/>
                <a:ea typeface="思源黑体 CN Bold" panose="020B0800000000000000" pitchFamily="34" charset="-122"/>
                <a:cs typeface="+mn-ea"/>
                <a:sym typeface="+mn-lt"/>
              </a:rPr>
              <a:t>请在此处添加标题</a:t>
            </a:r>
          </a:p>
        </p:txBody>
      </p:sp>
    </p:spTree>
    <p:extLst>
      <p:ext uri="{BB962C8B-B14F-4D97-AF65-F5344CB8AC3E}">
        <p14:creationId xmlns:p14="http://schemas.microsoft.com/office/powerpoint/2010/main" val="2324028547"/>
      </p:ext>
    </p:extLst>
  </p:cSld>
  <p:clrMapOvr>
    <a:masterClrMapping/>
  </p:clrMapOvr>
  <mc:AlternateContent xmlns:mc="http://schemas.openxmlformats.org/markup-compatibility/2006" xmlns:p14="http://schemas.microsoft.com/office/powerpoint/2010/main">
    <mc:Choice Requires="p14">
      <p:transition p14:dur="0" advTm="500"/>
    </mc:Choice>
    <mc:Fallback xmlns="">
      <p:transition advTm="5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任意多边形: 形状 26">
            <a:extLst>
              <a:ext uri="{FF2B5EF4-FFF2-40B4-BE49-F238E27FC236}">
                <a16:creationId xmlns:a16="http://schemas.microsoft.com/office/drawing/2014/main" id="{E5AC840D-1D2A-4D44-9D3B-8DBD300E59B3}"/>
              </a:ext>
            </a:extLst>
          </p:cNvPr>
          <p:cNvSpPr/>
          <p:nvPr/>
        </p:nvSpPr>
        <p:spPr>
          <a:xfrm>
            <a:off x="0" y="5931151"/>
            <a:ext cx="12192000" cy="758291"/>
          </a:xfrm>
          <a:custGeom>
            <a:avLst/>
            <a:gdLst>
              <a:gd name="connsiteX0" fmla="*/ 1143000 w 12192000"/>
              <a:gd name="connsiteY0" fmla="*/ 1718 h 758291"/>
              <a:gd name="connsiteX1" fmla="*/ 6096000 w 12192000"/>
              <a:gd name="connsiteY1" fmla="*/ 163516 h 758291"/>
              <a:gd name="connsiteX2" fmla="*/ 12192000 w 12192000"/>
              <a:gd name="connsiteY2" fmla="*/ 163516 h 758291"/>
              <a:gd name="connsiteX3" fmla="*/ 12192000 w 12192000"/>
              <a:gd name="connsiteY3" fmla="*/ 758291 h 758291"/>
              <a:gd name="connsiteX4" fmla="*/ 0 w 12192000"/>
              <a:gd name="connsiteY4" fmla="*/ 758291 h 758291"/>
              <a:gd name="connsiteX5" fmla="*/ 0 w 12192000"/>
              <a:gd name="connsiteY5" fmla="*/ 163516 h 758291"/>
              <a:gd name="connsiteX6" fmla="*/ 1143000 w 12192000"/>
              <a:gd name="connsiteY6" fmla="*/ 1718 h 75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758291">
                <a:moveTo>
                  <a:pt x="1143000" y="1718"/>
                </a:moveTo>
                <a:cubicBezTo>
                  <a:pt x="2794000" y="-37833"/>
                  <a:pt x="4445000" y="623744"/>
                  <a:pt x="6096000" y="163516"/>
                </a:cubicBezTo>
                <a:cubicBezTo>
                  <a:pt x="8128000" y="-402917"/>
                  <a:pt x="10160000" y="729950"/>
                  <a:pt x="12192000" y="163516"/>
                </a:cubicBezTo>
                <a:lnTo>
                  <a:pt x="12192000" y="758291"/>
                </a:lnTo>
                <a:lnTo>
                  <a:pt x="0" y="758291"/>
                </a:lnTo>
                <a:lnTo>
                  <a:pt x="0" y="163516"/>
                </a:lnTo>
                <a:cubicBezTo>
                  <a:pt x="381000" y="57310"/>
                  <a:pt x="762000" y="10845"/>
                  <a:pt x="1143000" y="1718"/>
                </a:cubicBezTo>
                <a:close/>
              </a:path>
            </a:pathLst>
          </a:custGeom>
          <a:gradFill flip="none" rotWithShape="1">
            <a:gsLst>
              <a:gs pos="0">
                <a:schemeClr val="accent6"/>
              </a:gs>
              <a:gs pos="49200">
                <a:schemeClr val="accent4"/>
              </a:gs>
              <a:gs pos="100000">
                <a:schemeClr val="accent6"/>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任意多边形: 形状 27">
            <a:extLst>
              <a:ext uri="{FF2B5EF4-FFF2-40B4-BE49-F238E27FC236}">
                <a16:creationId xmlns:a16="http://schemas.microsoft.com/office/drawing/2014/main" id="{0DA53D13-A7EF-4056-8C02-EBA025162449}"/>
              </a:ext>
            </a:extLst>
          </p:cNvPr>
          <p:cNvSpPr/>
          <p:nvPr/>
        </p:nvSpPr>
        <p:spPr>
          <a:xfrm>
            <a:off x="0" y="6099709"/>
            <a:ext cx="12192000" cy="758291"/>
          </a:xfrm>
          <a:custGeom>
            <a:avLst/>
            <a:gdLst>
              <a:gd name="connsiteX0" fmla="*/ 1143000 w 12192000"/>
              <a:gd name="connsiteY0" fmla="*/ 1718 h 758291"/>
              <a:gd name="connsiteX1" fmla="*/ 6096000 w 12192000"/>
              <a:gd name="connsiteY1" fmla="*/ 163516 h 758291"/>
              <a:gd name="connsiteX2" fmla="*/ 12192000 w 12192000"/>
              <a:gd name="connsiteY2" fmla="*/ 163516 h 758291"/>
              <a:gd name="connsiteX3" fmla="*/ 12192000 w 12192000"/>
              <a:gd name="connsiteY3" fmla="*/ 758291 h 758291"/>
              <a:gd name="connsiteX4" fmla="*/ 0 w 12192000"/>
              <a:gd name="connsiteY4" fmla="*/ 758291 h 758291"/>
              <a:gd name="connsiteX5" fmla="*/ 0 w 12192000"/>
              <a:gd name="connsiteY5" fmla="*/ 163516 h 758291"/>
              <a:gd name="connsiteX6" fmla="*/ 1143000 w 12192000"/>
              <a:gd name="connsiteY6" fmla="*/ 1718 h 75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758291">
                <a:moveTo>
                  <a:pt x="1143000" y="1718"/>
                </a:moveTo>
                <a:cubicBezTo>
                  <a:pt x="2794000" y="-37833"/>
                  <a:pt x="4445000" y="623744"/>
                  <a:pt x="6096000" y="163516"/>
                </a:cubicBezTo>
                <a:cubicBezTo>
                  <a:pt x="8128000" y="-402917"/>
                  <a:pt x="10160000" y="729950"/>
                  <a:pt x="12192000" y="163516"/>
                </a:cubicBezTo>
                <a:lnTo>
                  <a:pt x="12192000" y="758291"/>
                </a:lnTo>
                <a:lnTo>
                  <a:pt x="0" y="758291"/>
                </a:lnTo>
                <a:lnTo>
                  <a:pt x="0" y="163516"/>
                </a:lnTo>
                <a:cubicBezTo>
                  <a:pt x="381000" y="57310"/>
                  <a:pt x="762000" y="10845"/>
                  <a:pt x="1143000" y="1718"/>
                </a:cubicBezTo>
                <a:close/>
              </a:path>
            </a:pathLst>
          </a:custGeom>
          <a:gradFill flip="none" rotWithShape="1">
            <a:gsLst>
              <a:gs pos="0">
                <a:schemeClr val="accent1"/>
              </a:gs>
              <a:gs pos="54000">
                <a:schemeClr val="accent2"/>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圆角 11">
            <a:extLst>
              <a:ext uri="{FF2B5EF4-FFF2-40B4-BE49-F238E27FC236}">
                <a16:creationId xmlns:a16="http://schemas.microsoft.com/office/drawing/2014/main" id="{266B749D-9B12-4E6D-B24D-F4991B7355B8}"/>
              </a:ext>
            </a:extLst>
          </p:cNvPr>
          <p:cNvSpPr/>
          <p:nvPr/>
        </p:nvSpPr>
        <p:spPr>
          <a:xfrm>
            <a:off x="1051454" y="1306488"/>
            <a:ext cx="10080625" cy="1198032"/>
          </a:xfrm>
          <a:prstGeom prst="roundRect">
            <a:avLst>
              <a:gd name="adj" fmla="val 9639"/>
            </a:avLst>
          </a:prstGeom>
          <a:gradFill>
            <a:gsLst>
              <a:gs pos="0">
                <a:schemeClr val="bg1"/>
              </a:gs>
              <a:gs pos="100000">
                <a:schemeClr val="bg1">
                  <a:alpha val="0"/>
                </a:schemeClr>
              </a:gs>
            </a:gsLst>
            <a:lin ang="5400000" scaled="1"/>
          </a:gradFill>
          <a:ln>
            <a:noFill/>
          </a:ln>
          <a:effectLst>
            <a:outerShdw blurRad="127000" dist="12700" dir="16200000" rotWithShape="0">
              <a:srgbClr val="C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3" name="文本框 12">
            <a:extLst>
              <a:ext uri="{FF2B5EF4-FFF2-40B4-BE49-F238E27FC236}">
                <a16:creationId xmlns:a16="http://schemas.microsoft.com/office/drawing/2014/main" id="{35C4F4B0-F645-4EC6-924A-CA5A4EB40562}"/>
              </a:ext>
            </a:extLst>
          </p:cNvPr>
          <p:cNvSpPr txBox="1"/>
          <p:nvPr/>
        </p:nvSpPr>
        <p:spPr>
          <a:xfrm>
            <a:off x="2253259" y="1848399"/>
            <a:ext cx="8516341" cy="271741"/>
          </a:xfrm>
          <a:prstGeom prst="rect">
            <a:avLst/>
          </a:prstGeom>
          <a:noFill/>
        </p:spPr>
        <p:txBody>
          <a:bodyPr wrap="square" lIns="0" tIns="0" rIns="0" bIns="0">
            <a:no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altLang="zh-CN" sz="1600" b="0" i="0" u="none" strike="noStrike" kern="1200" cap="none" spc="130" normalizeH="0" noProof="0" dirty="0">
                <a:ln>
                  <a:noFill/>
                </a:ln>
                <a:solidFill>
                  <a:prstClr val="black"/>
                </a:solidFill>
                <a:effectLst>
                  <a:outerShdw blurRad="63500" dist="38100" algn="l" rotWithShape="0">
                    <a:srgbClr val="BF6A74">
                      <a:alpha val="20000"/>
                    </a:srgbClr>
                  </a:outerShdw>
                </a:effectLst>
                <a:uLnTx/>
                <a:uFillTx/>
                <a:cs typeface="+mn-ea"/>
                <a:sym typeface="+mn-lt"/>
              </a:rPr>
              <a:t>51PPT</a:t>
            </a:r>
            <a:r>
              <a:rPr kumimoji="0" lang="zh-CN" altLang="en-US" sz="1600" b="0" i="0" u="none" strike="noStrike" kern="1200" cap="none" spc="130" normalizeH="0" noProof="0" dirty="0">
                <a:ln>
                  <a:noFill/>
                </a:ln>
                <a:solidFill>
                  <a:prstClr val="black"/>
                </a:solidFill>
                <a:effectLst>
                  <a:outerShdw blurRad="63500" dist="38100" algn="l" rotWithShape="0">
                    <a:srgbClr val="BF6A74">
                      <a:alpha val="20000"/>
                    </a:srgbClr>
                  </a:outerShdw>
                </a:effectLst>
                <a:uLnTx/>
                <a:uFillTx/>
                <a:cs typeface="+mn-ea"/>
                <a:sym typeface="+mn-lt"/>
              </a:rPr>
              <a:t>模板网，幻灯片演示模板及素材免费下载！</a:t>
            </a:r>
          </a:p>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altLang="zh-CN" sz="1600" b="0" i="0" u="none" strike="noStrike" kern="1200" cap="none" spc="130" normalizeH="0" noProof="0" dirty="0">
                <a:ln>
                  <a:noFill/>
                </a:ln>
                <a:solidFill>
                  <a:prstClr val="black"/>
                </a:solidFill>
                <a:effectLst>
                  <a:outerShdw blurRad="63500" dist="38100" algn="l" rotWithShape="0">
                    <a:srgbClr val="BF6A74">
                      <a:alpha val="20000"/>
                    </a:srgbClr>
                  </a:outerShdw>
                </a:effectLst>
                <a:uLnTx/>
                <a:uFillTx/>
                <a:cs typeface="+mn-ea"/>
                <a:sym typeface="+mn-lt"/>
              </a:rPr>
              <a:t>51PPT</a:t>
            </a:r>
            <a:r>
              <a:rPr kumimoji="0" lang="zh-CN" altLang="en-US" sz="1600" b="0" i="0" u="none" strike="noStrike" kern="1200" cap="none" spc="130" normalizeH="0" noProof="0" dirty="0">
                <a:ln>
                  <a:noFill/>
                </a:ln>
                <a:solidFill>
                  <a:prstClr val="black"/>
                </a:solidFill>
                <a:effectLst>
                  <a:outerShdw blurRad="63500" dist="38100" algn="l" rotWithShape="0">
                    <a:srgbClr val="BF6A74">
                      <a:alpha val="20000"/>
                    </a:srgbClr>
                  </a:outerShdw>
                </a:effectLst>
                <a:uLnTx/>
                <a:uFillTx/>
                <a:cs typeface="+mn-ea"/>
                <a:sym typeface="+mn-lt"/>
              </a:rPr>
              <a:t>模板网 官网唯一网址：</a:t>
            </a:r>
            <a:r>
              <a:rPr kumimoji="0" lang="en-US" altLang="zh-CN" sz="1600" b="0" i="0" u="none" strike="noStrike" kern="1200" cap="none" spc="130" normalizeH="0" noProof="0" dirty="0">
                <a:ln>
                  <a:noFill/>
                </a:ln>
                <a:solidFill>
                  <a:prstClr val="black"/>
                </a:solidFill>
                <a:effectLst>
                  <a:outerShdw blurRad="63500" dist="38100" algn="l" rotWithShape="0">
                    <a:srgbClr val="BF6A74">
                      <a:alpha val="20000"/>
                    </a:srgbClr>
                  </a:outerShdw>
                </a:effectLst>
                <a:uLnTx/>
                <a:uFillTx/>
                <a:cs typeface="+mn-ea"/>
                <a:sym typeface="+mn-lt"/>
              </a:rPr>
              <a:t>www.51pptmoban.com</a:t>
            </a:r>
            <a:endParaRPr kumimoji="0" lang="zh-CN" altLang="en-US" sz="1600" b="0" i="0" u="none" strike="noStrike" kern="1200" cap="none" spc="130" normalizeH="0" noProof="0" dirty="0">
              <a:ln>
                <a:noFill/>
              </a:ln>
              <a:solidFill>
                <a:prstClr val="black"/>
              </a:solidFill>
              <a:effectLst>
                <a:outerShdw blurRad="63500" dist="38100" algn="l" rotWithShape="0">
                  <a:srgbClr val="BF6A74">
                    <a:alpha val="20000"/>
                  </a:srgbClr>
                </a:outerShdw>
              </a:effectLst>
              <a:uLnTx/>
              <a:uFillTx/>
              <a:cs typeface="+mn-ea"/>
              <a:sym typeface="+mn-lt"/>
            </a:endParaRPr>
          </a:p>
        </p:txBody>
      </p:sp>
      <p:sp>
        <p:nvSpPr>
          <p:cNvPr id="16" name="文本框 15">
            <a:extLst>
              <a:ext uri="{FF2B5EF4-FFF2-40B4-BE49-F238E27FC236}">
                <a16:creationId xmlns:a16="http://schemas.microsoft.com/office/drawing/2014/main" id="{3DCF0848-F812-4F19-8A4C-CDC0DEDA4B0E}"/>
              </a:ext>
            </a:extLst>
          </p:cNvPr>
          <p:cNvSpPr txBox="1"/>
          <p:nvPr/>
        </p:nvSpPr>
        <p:spPr>
          <a:xfrm>
            <a:off x="2253258" y="1372144"/>
            <a:ext cx="3050654" cy="430887"/>
          </a:xfrm>
          <a:prstGeom prst="rect">
            <a:avLst/>
          </a:prstGeom>
          <a:noFill/>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b="1" dirty="0">
                <a:gradFill flip="none" rotWithShape="1">
                  <a:gsLst>
                    <a:gs pos="0">
                      <a:schemeClr val="accent1"/>
                    </a:gs>
                    <a:gs pos="100000">
                      <a:schemeClr val="accent2"/>
                    </a:gs>
                  </a:gsLst>
                  <a:path path="shape">
                    <a:fillToRect l="50000" t="50000" r="50000" b="50000"/>
                  </a:path>
                  <a:tileRect/>
                </a:gradFill>
                <a:cs typeface="+mn-ea"/>
                <a:sym typeface="+mn-lt"/>
              </a:rPr>
              <a:t>请在此处添加标题</a:t>
            </a:r>
          </a:p>
        </p:txBody>
      </p:sp>
      <p:pic>
        <p:nvPicPr>
          <p:cNvPr id="3" name="图片 2" descr="白色的鸟&#10;&#10;描述已自动生成">
            <a:extLst>
              <a:ext uri="{FF2B5EF4-FFF2-40B4-BE49-F238E27FC236}">
                <a16:creationId xmlns:a16="http://schemas.microsoft.com/office/drawing/2014/main" id="{434B35DD-8FBE-4D9C-9FE1-0DDDEA41B1B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3528" y="715239"/>
            <a:ext cx="1998910" cy="1998910"/>
          </a:xfrm>
          <a:prstGeom prst="rect">
            <a:avLst/>
          </a:prstGeom>
        </p:spPr>
      </p:pic>
      <p:sp>
        <p:nvSpPr>
          <p:cNvPr id="21" name="矩形: 圆角 20">
            <a:extLst>
              <a:ext uri="{FF2B5EF4-FFF2-40B4-BE49-F238E27FC236}">
                <a16:creationId xmlns:a16="http://schemas.microsoft.com/office/drawing/2014/main" id="{77AD5594-7B14-4ABF-AC1A-FB07991CCF93}"/>
              </a:ext>
            </a:extLst>
          </p:cNvPr>
          <p:cNvSpPr/>
          <p:nvPr/>
        </p:nvSpPr>
        <p:spPr>
          <a:xfrm>
            <a:off x="1051454" y="2916389"/>
            <a:ext cx="10080625" cy="1198032"/>
          </a:xfrm>
          <a:prstGeom prst="roundRect">
            <a:avLst>
              <a:gd name="adj" fmla="val 9639"/>
            </a:avLst>
          </a:prstGeom>
          <a:gradFill>
            <a:gsLst>
              <a:gs pos="0">
                <a:schemeClr val="bg1"/>
              </a:gs>
              <a:gs pos="100000">
                <a:schemeClr val="bg1">
                  <a:alpha val="0"/>
                </a:schemeClr>
              </a:gs>
            </a:gsLst>
            <a:lin ang="5400000" scaled="1"/>
          </a:gradFill>
          <a:ln>
            <a:noFill/>
          </a:ln>
          <a:effectLst>
            <a:outerShdw blurRad="127000" dist="12700" dir="16200000" rotWithShape="0">
              <a:srgbClr val="C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4" name="文本框 23">
            <a:extLst>
              <a:ext uri="{FF2B5EF4-FFF2-40B4-BE49-F238E27FC236}">
                <a16:creationId xmlns:a16="http://schemas.microsoft.com/office/drawing/2014/main" id="{C6AA2491-F3AF-4F01-B48F-6B4CE3E255DC}"/>
              </a:ext>
            </a:extLst>
          </p:cNvPr>
          <p:cNvSpPr txBox="1"/>
          <p:nvPr/>
        </p:nvSpPr>
        <p:spPr>
          <a:xfrm>
            <a:off x="2275262" y="3469491"/>
            <a:ext cx="8494338" cy="271741"/>
          </a:xfrm>
          <a:prstGeom prst="rect">
            <a:avLst/>
          </a:prstGeom>
          <a:noFill/>
        </p:spPr>
        <p:txBody>
          <a:bodyPr wrap="square" lIns="0" tIns="0" rIns="0" bIns="0">
            <a:no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130" normalizeH="0" noProof="0" dirty="0">
                <a:ln>
                  <a:noFill/>
                </a:ln>
                <a:solidFill>
                  <a:prstClr val="black"/>
                </a:solidFill>
                <a:effectLst>
                  <a:outerShdw blurRad="63500" dist="38100" algn="l" rotWithShape="0">
                    <a:srgbClr val="BF6A74">
                      <a:alpha val="20000"/>
                    </a:srgbClr>
                  </a:outerShdw>
                </a:effectLst>
                <a:uLnTx/>
                <a:uFillTx/>
                <a:cs typeface="+mn-ea"/>
                <a:sym typeface="+mn-lt"/>
              </a:rPr>
              <a:t>请替换文字内容复制你的内容到此，请替换文字内容复制你的内容到此</a:t>
            </a:r>
          </a:p>
        </p:txBody>
      </p:sp>
      <p:sp>
        <p:nvSpPr>
          <p:cNvPr id="25" name="文本框 24">
            <a:extLst>
              <a:ext uri="{FF2B5EF4-FFF2-40B4-BE49-F238E27FC236}">
                <a16:creationId xmlns:a16="http://schemas.microsoft.com/office/drawing/2014/main" id="{7F89DF96-9619-420C-B6FB-F8273B863AAD}"/>
              </a:ext>
            </a:extLst>
          </p:cNvPr>
          <p:cNvSpPr txBox="1"/>
          <p:nvPr/>
        </p:nvSpPr>
        <p:spPr>
          <a:xfrm>
            <a:off x="2275260" y="2993236"/>
            <a:ext cx="3569427" cy="430887"/>
          </a:xfrm>
          <a:prstGeom prst="rect">
            <a:avLst/>
          </a:prstGeom>
          <a:noFill/>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b="1" dirty="0">
                <a:gradFill flip="none" rotWithShape="1">
                  <a:gsLst>
                    <a:gs pos="0">
                      <a:schemeClr val="accent1"/>
                    </a:gs>
                    <a:gs pos="100000">
                      <a:schemeClr val="accent2"/>
                    </a:gs>
                  </a:gsLst>
                  <a:path path="shape">
                    <a:fillToRect l="50000" t="50000" r="50000" b="50000"/>
                  </a:path>
                  <a:tileRect/>
                </a:gradFill>
                <a:cs typeface="+mn-ea"/>
                <a:sym typeface="+mn-lt"/>
              </a:rPr>
              <a:t>请在此处添加标题</a:t>
            </a:r>
          </a:p>
        </p:txBody>
      </p:sp>
      <p:pic>
        <p:nvPicPr>
          <p:cNvPr id="5" name="图片 4" descr="白色的鸟&#10;&#10;描述已自动生成">
            <a:extLst>
              <a:ext uri="{FF2B5EF4-FFF2-40B4-BE49-F238E27FC236}">
                <a16:creationId xmlns:a16="http://schemas.microsoft.com/office/drawing/2014/main" id="{30428B51-A48C-4FA9-84F0-9B36F16A675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8284" y="2336053"/>
            <a:ext cx="2119414" cy="2119414"/>
          </a:xfrm>
          <a:prstGeom prst="rect">
            <a:avLst/>
          </a:prstGeom>
        </p:spPr>
      </p:pic>
      <p:sp>
        <p:nvSpPr>
          <p:cNvPr id="22" name="矩形: 圆角 21">
            <a:extLst>
              <a:ext uri="{FF2B5EF4-FFF2-40B4-BE49-F238E27FC236}">
                <a16:creationId xmlns:a16="http://schemas.microsoft.com/office/drawing/2014/main" id="{7BD8CCE6-E22E-477C-8F89-7E20E305749E}"/>
              </a:ext>
            </a:extLst>
          </p:cNvPr>
          <p:cNvSpPr/>
          <p:nvPr/>
        </p:nvSpPr>
        <p:spPr>
          <a:xfrm>
            <a:off x="1051454" y="4699124"/>
            <a:ext cx="10080625" cy="1198032"/>
          </a:xfrm>
          <a:prstGeom prst="roundRect">
            <a:avLst>
              <a:gd name="adj" fmla="val 9639"/>
            </a:avLst>
          </a:prstGeom>
          <a:gradFill>
            <a:gsLst>
              <a:gs pos="0">
                <a:schemeClr val="bg1"/>
              </a:gs>
              <a:gs pos="100000">
                <a:schemeClr val="bg1">
                  <a:alpha val="0"/>
                </a:schemeClr>
              </a:gs>
            </a:gsLst>
            <a:lin ang="5400000" scaled="1"/>
          </a:gradFill>
          <a:ln>
            <a:noFill/>
          </a:ln>
          <a:effectLst>
            <a:outerShdw blurRad="127000" dist="12700" dir="16200000" rotWithShape="0">
              <a:srgbClr val="C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0" name="文本框 29">
            <a:extLst>
              <a:ext uri="{FF2B5EF4-FFF2-40B4-BE49-F238E27FC236}">
                <a16:creationId xmlns:a16="http://schemas.microsoft.com/office/drawing/2014/main" id="{CB09794D-B848-486A-9311-329F5D55736F}"/>
              </a:ext>
            </a:extLst>
          </p:cNvPr>
          <p:cNvSpPr txBox="1"/>
          <p:nvPr/>
        </p:nvSpPr>
        <p:spPr>
          <a:xfrm>
            <a:off x="2253259" y="5300034"/>
            <a:ext cx="8516341" cy="271741"/>
          </a:xfrm>
          <a:prstGeom prst="rect">
            <a:avLst/>
          </a:prstGeom>
          <a:noFill/>
        </p:spPr>
        <p:txBody>
          <a:bodyPr wrap="square" lIns="0" tIns="0" rIns="0" bIns="0">
            <a:no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130" normalizeH="0" noProof="0" dirty="0">
                <a:ln>
                  <a:noFill/>
                </a:ln>
                <a:solidFill>
                  <a:prstClr val="black"/>
                </a:solidFill>
                <a:effectLst>
                  <a:outerShdw blurRad="63500" dist="38100" algn="l" rotWithShape="0">
                    <a:srgbClr val="BF6A74">
                      <a:alpha val="20000"/>
                    </a:srgbClr>
                  </a:outerShdw>
                </a:effectLst>
                <a:uLnTx/>
                <a:uFillTx/>
                <a:cs typeface="+mn-ea"/>
                <a:sym typeface="+mn-lt"/>
              </a:rPr>
              <a:t>请替换文字内容复制你的内容到此，请替换文字内容复制你的内容到此</a:t>
            </a:r>
          </a:p>
        </p:txBody>
      </p:sp>
      <p:sp>
        <p:nvSpPr>
          <p:cNvPr id="31" name="文本框 30">
            <a:extLst>
              <a:ext uri="{FF2B5EF4-FFF2-40B4-BE49-F238E27FC236}">
                <a16:creationId xmlns:a16="http://schemas.microsoft.com/office/drawing/2014/main" id="{409CECCA-E175-4897-9125-C3F248099BF0}"/>
              </a:ext>
            </a:extLst>
          </p:cNvPr>
          <p:cNvSpPr txBox="1"/>
          <p:nvPr/>
        </p:nvSpPr>
        <p:spPr>
          <a:xfrm>
            <a:off x="2253258" y="4823779"/>
            <a:ext cx="3050654" cy="430887"/>
          </a:xfrm>
          <a:prstGeom prst="rect">
            <a:avLst/>
          </a:prstGeom>
          <a:noFill/>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b="1" dirty="0">
                <a:gradFill flip="none" rotWithShape="1">
                  <a:gsLst>
                    <a:gs pos="0">
                      <a:schemeClr val="accent1"/>
                    </a:gs>
                    <a:gs pos="100000">
                      <a:schemeClr val="accent2"/>
                    </a:gs>
                  </a:gsLst>
                  <a:path path="shape">
                    <a:fillToRect l="50000" t="50000" r="50000" b="50000"/>
                  </a:path>
                  <a:tileRect/>
                </a:gradFill>
                <a:cs typeface="+mn-ea"/>
                <a:sym typeface="+mn-lt"/>
              </a:rPr>
              <a:t>请在此处添加标题</a:t>
            </a:r>
          </a:p>
        </p:txBody>
      </p:sp>
      <p:pic>
        <p:nvPicPr>
          <p:cNvPr id="7" name="图片 6" descr="白色的鸟&#10;&#10;描述已自动生成">
            <a:extLst>
              <a:ext uri="{FF2B5EF4-FFF2-40B4-BE49-F238E27FC236}">
                <a16:creationId xmlns:a16="http://schemas.microsoft.com/office/drawing/2014/main" id="{C7ABFDB8-5E23-4CE7-B6A6-E2A43C82272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47116" y="3974546"/>
            <a:ext cx="2060848" cy="2060848"/>
          </a:xfrm>
          <a:prstGeom prst="rect">
            <a:avLst/>
          </a:prstGeom>
        </p:spPr>
      </p:pic>
      <p:sp>
        <p:nvSpPr>
          <p:cNvPr id="36" name="文本框 35">
            <a:extLst>
              <a:ext uri="{FF2B5EF4-FFF2-40B4-BE49-F238E27FC236}">
                <a16:creationId xmlns:a16="http://schemas.microsoft.com/office/drawing/2014/main" id="{E69A3ACB-DD9C-6509-86AB-2C93CFA1B915}"/>
              </a:ext>
            </a:extLst>
          </p:cNvPr>
          <p:cNvSpPr txBox="1"/>
          <p:nvPr/>
        </p:nvSpPr>
        <p:spPr>
          <a:xfrm>
            <a:off x="4068239" y="0"/>
            <a:ext cx="2236510" cy="1323439"/>
          </a:xfrm>
          <a:prstGeom prst="rect">
            <a:avLst/>
          </a:prstGeom>
          <a:noFill/>
        </p:spPr>
        <p:txBody>
          <a:bodyPr wrap="none" rtlCol="0">
            <a:spAutoFit/>
          </a:bodyPr>
          <a:lstStyle/>
          <a:p>
            <a:r>
              <a:rPr lang="zh-CN" altLang="en-US" sz="8000"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重要</a:t>
            </a:r>
          </a:p>
        </p:txBody>
      </p:sp>
      <p:sp>
        <p:nvSpPr>
          <p:cNvPr id="37" name="文本框 36">
            <a:extLst>
              <a:ext uri="{FF2B5EF4-FFF2-40B4-BE49-F238E27FC236}">
                <a16:creationId xmlns:a16="http://schemas.microsoft.com/office/drawing/2014/main" id="{A3E9BBBF-B0AB-75AF-D60C-BBFE4B650A68}"/>
              </a:ext>
            </a:extLst>
          </p:cNvPr>
          <p:cNvSpPr txBox="1"/>
          <p:nvPr/>
        </p:nvSpPr>
        <p:spPr>
          <a:xfrm>
            <a:off x="6084463" y="116632"/>
            <a:ext cx="1415772" cy="830997"/>
          </a:xfrm>
          <a:prstGeom prst="rect">
            <a:avLst/>
          </a:prstGeom>
          <a:noFill/>
        </p:spPr>
        <p:txBody>
          <a:bodyPr wrap="none" rtlCol="0">
            <a:spAutoFit/>
          </a:bodyPr>
          <a:lstStyle/>
          <a:p>
            <a:r>
              <a:rPr lang="zh-CN" altLang="en-US" sz="4800"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论述</a:t>
            </a:r>
          </a:p>
        </p:txBody>
      </p:sp>
      <p:sp>
        <p:nvSpPr>
          <p:cNvPr id="38" name="文本框 37">
            <a:extLst>
              <a:ext uri="{FF2B5EF4-FFF2-40B4-BE49-F238E27FC236}">
                <a16:creationId xmlns:a16="http://schemas.microsoft.com/office/drawing/2014/main" id="{A2291AA2-C35F-7083-EA8B-21581F12EF20}"/>
              </a:ext>
            </a:extLst>
          </p:cNvPr>
          <p:cNvSpPr txBox="1"/>
          <p:nvPr/>
        </p:nvSpPr>
        <p:spPr>
          <a:xfrm>
            <a:off x="6095286" y="833378"/>
            <a:ext cx="2028476" cy="307777"/>
          </a:xfrm>
          <a:prstGeom prst="rect">
            <a:avLst/>
          </a:prstGeom>
          <a:noFill/>
        </p:spPr>
        <p:txBody>
          <a:bodyPr wrap="square">
            <a:spAutoFit/>
          </a:bodyPr>
          <a:lstStyle/>
          <a:p>
            <a:r>
              <a:rPr lang="en-US" altLang="zh-CN" sz="1400" b="1"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Important discussion</a:t>
            </a:r>
            <a:endParaRPr lang="zh-CN" altLang="en-US" sz="1400" b="1"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endParaRPr>
          </a:p>
        </p:txBody>
      </p:sp>
    </p:spTree>
    <p:custDataLst>
      <p:tags r:id="rId1"/>
    </p:custDataLst>
    <p:extLst>
      <p:ext uri="{BB962C8B-B14F-4D97-AF65-F5344CB8AC3E}">
        <p14:creationId xmlns:p14="http://schemas.microsoft.com/office/powerpoint/2010/main" val="3928920587"/>
      </p:ext>
    </p:extLst>
  </p:cSld>
  <p:clrMapOvr>
    <a:masterClrMapping/>
  </p:clrMapOvr>
  <mc:AlternateContent xmlns:mc="http://schemas.openxmlformats.org/markup-compatibility/2006" xmlns:p14="http://schemas.microsoft.com/office/powerpoint/2010/main">
    <mc:Choice Requires="p14">
      <p:transition p14:dur="0" advTm="500"/>
    </mc:Choice>
    <mc:Fallback xmlns="">
      <p:transition advTm="5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任意多边形: 形状 26">
            <a:extLst>
              <a:ext uri="{FF2B5EF4-FFF2-40B4-BE49-F238E27FC236}">
                <a16:creationId xmlns:a16="http://schemas.microsoft.com/office/drawing/2014/main" id="{E5AC840D-1D2A-4D44-9D3B-8DBD300E59B3}"/>
              </a:ext>
            </a:extLst>
          </p:cNvPr>
          <p:cNvSpPr/>
          <p:nvPr/>
        </p:nvSpPr>
        <p:spPr>
          <a:xfrm>
            <a:off x="0" y="5931151"/>
            <a:ext cx="12192000" cy="758291"/>
          </a:xfrm>
          <a:custGeom>
            <a:avLst/>
            <a:gdLst>
              <a:gd name="connsiteX0" fmla="*/ 1143000 w 12192000"/>
              <a:gd name="connsiteY0" fmla="*/ 1718 h 758291"/>
              <a:gd name="connsiteX1" fmla="*/ 6096000 w 12192000"/>
              <a:gd name="connsiteY1" fmla="*/ 163516 h 758291"/>
              <a:gd name="connsiteX2" fmla="*/ 12192000 w 12192000"/>
              <a:gd name="connsiteY2" fmla="*/ 163516 h 758291"/>
              <a:gd name="connsiteX3" fmla="*/ 12192000 w 12192000"/>
              <a:gd name="connsiteY3" fmla="*/ 758291 h 758291"/>
              <a:gd name="connsiteX4" fmla="*/ 0 w 12192000"/>
              <a:gd name="connsiteY4" fmla="*/ 758291 h 758291"/>
              <a:gd name="connsiteX5" fmla="*/ 0 w 12192000"/>
              <a:gd name="connsiteY5" fmla="*/ 163516 h 758291"/>
              <a:gd name="connsiteX6" fmla="*/ 1143000 w 12192000"/>
              <a:gd name="connsiteY6" fmla="*/ 1718 h 75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758291">
                <a:moveTo>
                  <a:pt x="1143000" y="1718"/>
                </a:moveTo>
                <a:cubicBezTo>
                  <a:pt x="2794000" y="-37833"/>
                  <a:pt x="4445000" y="623744"/>
                  <a:pt x="6096000" y="163516"/>
                </a:cubicBezTo>
                <a:cubicBezTo>
                  <a:pt x="8128000" y="-402917"/>
                  <a:pt x="10160000" y="729950"/>
                  <a:pt x="12192000" y="163516"/>
                </a:cubicBezTo>
                <a:lnTo>
                  <a:pt x="12192000" y="758291"/>
                </a:lnTo>
                <a:lnTo>
                  <a:pt x="0" y="758291"/>
                </a:lnTo>
                <a:lnTo>
                  <a:pt x="0" y="163516"/>
                </a:lnTo>
                <a:cubicBezTo>
                  <a:pt x="381000" y="57310"/>
                  <a:pt x="762000" y="10845"/>
                  <a:pt x="1143000" y="1718"/>
                </a:cubicBezTo>
                <a:close/>
              </a:path>
            </a:pathLst>
          </a:custGeom>
          <a:gradFill flip="none" rotWithShape="1">
            <a:gsLst>
              <a:gs pos="0">
                <a:schemeClr val="accent6"/>
              </a:gs>
              <a:gs pos="49200">
                <a:schemeClr val="accent4"/>
              </a:gs>
              <a:gs pos="100000">
                <a:schemeClr val="accent6"/>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任意多边形: 形状 27">
            <a:extLst>
              <a:ext uri="{FF2B5EF4-FFF2-40B4-BE49-F238E27FC236}">
                <a16:creationId xmlns:a16="http://schemas.microsoft.com/office/drawing/2014/main" id="{0DA53D13-A7EF-4056-8C02-EBA025162449}"/>
              </a:ext>
            </a:extLst>
          </p:cNvPr>
          <p:cNvSpPr/>
          <p:nvPr/>
        </p:nvSpPr>
        <p:spPr>
          <a:xfrm>
            <a:off x="0" y="6099709"/>
            <a:ext cx="12192000" cy="758291"/>
          </a:xfrm>
          <a:custGeom>
            <a:avLst/>
            <a:gdLst>
              <a:gd name="connsiteX0" fmla="*/ 1143000 w 12192000"/>
              <a:gd name="connsiteY0" fmla="*/ 1718 h 758291"/>
              <a:gd name="connsiteX1" fmla="*/ 6096000 w 12192000"/>
              <a:gd name="connsiteY1" fmla="*/ 163516 h 758291"/>
              <a:gd name="connsiteX2" fmla="*/ 12192000 w 12192000"/>
              <a:gd name="connsiteY2" fmla="*/ 163516 h 758291"/>
              <a:gd name="connsiteX3" fmla="*/ 12192000 w 12192000"/>
              <a:gd name="connsiteY3" fmla="*/ 758291 h 758291"/>
              <a:gd name="connsiteX4" fmla="*/ 0 w 12192000"/>
              <a:gd name="connsiteY4" fmla="*/ 758291 h 758291"/>
              <a:gd name="connsiteX5" fmla="*/ 0 w 12192000"/>
              <a:gd name="connsiteY5" fmla="*/ 163516 h 758291"/>
              <a:gd name="connsiteX6" fmla="*/ 1143000 w 12192000"/>
              <a:gd name="connsiteY6" fmla="*/ 1718 h 758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758291">
                <a:moveTo>
                  <a:pt x="1143000" y="1718"/>
                </a:moveTo>
                <a:cubicBezTo>
                  <a:pt x="2794000" y="-37833"/>
                  <a:pt x="4445000" y="623744"/>
                  <a:pt x="6096000" y="163516"/>
                </a:cubicBezTo>
                <a:cubicBezTo>
                  <a:pt x="8128000" y="-402917"/>
                  <a:pt x="10160000" y="729950"/>
                  <a:pt x="12192000" y="163516"/>
                </a:cubicBezTo>
                <a:lnTo>
                  <a:pt x="12192000" y="758291"/>
                </a:lnTo>
                <a:lnTo>
                  <a:pt x="0" y="758291"/>
                </a:lnTo>
                <a:lnTo>
                  <a:pt x="0" y="163516"/>
                </a:lnTo>
                <a:cubicBezTo>
                  <a:pt x="381000" y="57310"/>
                  <a:pt x="762000" y="10845"/>
                  <a:pt x="1143000" y="1718"/>
                </a:cubicBezTo>
                <a:close/>
              </a:path>
            </a:pathLst>
          </a:custGeom>
          <a:gradFill flip="none" rotWithShape="1">
            <a:gsLst>
              <a:gs pos="0">
                <a:schemeClr val="accent1"/>
              </a:gs>
              <a:gs pos="54000">
                <a:schemeClr val="accent2"/>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a:extLst>
              <a:ext uri="{FF2B5EF4-FFF2-40B4-BE49-F238E27FC236}">
                <a16:creationId xmlns:a16="http://schemas.microsoft.com/office/drawing/2014/main" id="{4BFBAC37-A241-4D7F-A04E-AE586536F383}"/>
              </a:ext>
            </a:extLst>
          </p:cNvPr>
          <p:cNvSpPr/>
          <p:nvPr/>
        </p:nvSpPr>
        <p:spPr>
          <a:xfrm>
            <a:off x="1476019" y="1724196"/>
            <a:ext cx="5288579" cy="4110058"/>
          </a:xfrm>
          <a:prstGeom prst="rect">
            <a:avLst/>
          </a:prstGeom>
          <a:noFill/>
          <a:ln w="25400">
            <a:gradFill flip="none" rotWithShape="1">
              <a:gsLst>
                <a:gs pos="90000">
                  <a:schemeClr val="accent1">
                    <a:alpha val="0"/>
                  </a:schemeClr>
                </a:gs>
                <a:gs pos="100000">
                  <a:schemeClr val="accent1"/>
                </a:gs>
              </a:gsLst>
              <a:path path="circl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6" name="矩形 15">
            <a:extLst>
              <a:ext uri="{FF2B5EF4-FFF2-40B4-BE49-F238E27FC236}">
                <a16:creationId xmlns:a16="http://schemas.microsoft.com/office/drawing/2014/main" id="{9E778B58-84F3-47BA-8DED-EDA0B067A878}"/>
              </a:ext>
            </a:extLst>
          </p:cNvPr>
          <p:cNvSpPr/>
          <p:nvPr/>
        </p:nvSpPr>
        <p:spPr>
          <a:xfrm>
            <a:off x="6997155" y="1712281"/>
            <a:ext cx="3802390" cy="4110058"/>
          </a:xfrm>
          <a:prstGeom prst="rect">
            <a:avLst/>
          </a:prstGeom>
          <a:noFill/>
          <a:ln w="25400">
            <a:gradFill flip="none" rotWithShape="1">
              <a:gsLst>
                <a:gs pos="86000">
                  <a:schemeClr val="accent1">
                    <a:alpha val="0"/>
                  </a:schemeClr>
                </a:gs>
                <a:gs pos="100000">
                  <a:schemeClr val="accent1"/>
                </a:gs>
              </a:gsLst>
              <a:path path="circl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aphicFrame>
        <p:nvGraphicFramePr>
          <p:cNvPr id="19" name="图表 18">
            <a:extLst>
              <a:ext uri="{FF2B5EF4-FFF2-40B4-BE49-F238E27FC236}">
                <a16:creationId xmlns:a16="http://schemas.microsoft.com/office/drawing/2014/main" id="{31371A0B-9CCA-4F7E-B116-6F23200B3FFD}"/>
              </a:ext>
            </a:extLst>
          </p:cNvPr>
          <p:cNvGraphicFramePr/>
          <p:nvPr>
            <p:extLst>
              <p:ext uri="{D42A27DB-BD31-4B8C-83A1-F6EECF244321}">
                <p14:modId xmlns:p14="http://schemas.microsoft.com/office/powerpoint/2010/main" val="2426697838"/>
              </p:ext>
            </p:extLst>
          </p:nvPr>
        </p:nvGraphicFramePr>
        <p:xfrm>
          <a:off x="1661928" y="2578000"/>
          <a:ext cx="4963779" cy="330918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0" name="图表 19">
            <a:extLst>
              <a:ext uri="{FF2B5EF4-FFF2-40B4-BE49-F238E27FC236}">
                <a16:creationId xmlns:a16="http://schemas.microsoft.com/office/drawing/2014/main" id="{7CAABC1E-2D4D-42D9-831E-D3B28799EBE8}"/>
              </a:ext>
            </a:extLst>
          </p:cNvPr>
          <p:cNvGraphicFramePr/>
          <p:nvPr>
            <p:extLst>
              <p:ext uri="{D42A27DB-BD31-4B8C-83A1-F6EECF244321}">
                <p14:modId xmlns:p14="http://schemas.microsoft.com/office/powerpoint/2010/main" val="53220649"/>
              </p:ext>
            </p:extLst>
          </p:nvPr>
        </p:nvGraphicFramePr>
        <p:xfrm>
          <a:off x="7025248" y="3019295"/>
          <a:ext cx="3658133" cy="2438755"/>
        </p:xfrm>
        <a:graphic>
          <a:graphicData uri="http://schemas.openxmlformats.org/drawingml/2006/chart">
            <c:chart xmlns:c="http://schemas.openxmlformats.org/drawingml/2006/chart" xmlns:r="http://schemas.openxmlformats.org/officeDocument/2006/relationships" r:id="rId5"/>
          </a:graphicData>
        </a:graphic>
      </p:graphicFrame>
      <p:sp>
        <p:nvSpPr>
          <p:cNvPr id="25" name="文本框 24">
            <a:extLst>
              <a:ext uri="{FF2B5EF4-FFF2-40B4-BE49-F238E27FC236}">
                <a16:creationId xmlns:a16="http://schemas.microsoft.com/office/drawing/2014/main" id="{6D44299F-F9DD-4288-A7D0-AA196FD634BB}"/>
              </a:ext>
            </a:extLst>
          </p:cNvPr>
          <p:cNvSpPr txBox="1"/>
          <p:nvPr/>
        </p:nvSpPr>
        <p:spPr>
          <a:xfrm>
            <a:off x="7273039" y="2968596"/>
            <a:ext cx="723275" cy="25391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cs typeface="+mn-ea"/>
                <a:sym typeface="+mn-lt"/>
              </a:rPr>
              <a:t>第一产业</a:t>
            </a:r>
          </a:p>
        </p:txBody>
      </p:sp>
      <p:sp>
        <p:nvSpPr>
          <p:cNvPr id="26" name="文本框 25">
            <a:extLst>
              <a:ext uri="{FF2B5EF4-FFF2-40B4-BE49-F238E27FC236}">
                <a16:creationId xmlns:a16="http://schemas.microsoft.com/office/drawing/2014/main" id="{BCC1EC20-3FB8-4D40-BD31-0000D0FE49F5}"/>
              </a:ext>
            </a:extLst>
          </p:cNvPr>
          <p:cNvSpPr txBox="1"/>
          <p:nvPr/>
        </p:nvSpPr>
        <p:spPr>
          <a:xfrm>
            <a:off x="7273039" y="3226416"/>
            <a:ext cx="723275" cy="25391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cs typeface="+mn-ea"/>
                <a:sym typeface="+mn-lt"/>
              </a:rPr>
              <a:t>第二产业</a:t>
            </a:r>
          </a:p>
        </p:txBody>
      </p:sp>
      <p:sp>
        <p:nvSpPr>
          <p:cNvPr id="29" name="文本框 28">
            <a:extLst>
              <a:ext uri="{FF2B5EF4-FFF2-40B4-BE49-F238E27FC236}">
                <a16:creationId xmlns:a16="http://schemas.microsoft.com/office/drawing/2014/main" id="{4F49BBD8-4733-47F7-890A-624D2FF9C1F8}"/>
              </a:ext>
            </a:extLst>
          </p:cNvPr>
          <p:cNvSpPr txBox="1"/>
          <p:nvPr/>
        </p:nvSpPr>
        <p:spPr>
          <a:xfrm>
            <a:off x="7273038" y="3445440"/>
            <a:ext cx="723275" cy="25391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cs typeface="+mn-ea"/>
                <a:sym typeface="+mn-lt"/>
              </a:rPr>
              <a:t>第三产业</a:t>
            </a:r>
          </a:p>
        </p:txBody>
      </p:sp>
      <p:sp>
        <p:nvSpPr>
          <p:cNvPr id="30" name="文本框 29">
            <a:extLst>
              <a:ext uri="{FF2B5EF4-FFF2-40B4-BE49-F238E27FC236}">
                <a16:creationId xmlns:a16="http://schemas.microsoft.com/office/drawing/2014/main" id="{EF8EA9BC-6F24-4036-973A-933817B6022C}"/>
              </a:ext>
            </a:extLst>
          </p:cNvPr>
          <p:cNvSpPr txBox="1"/>
          <p:nvPr/>
        </p:nvSpPr>
        <p:spPr>
          <a:xfrm>
            <a:off x="7054229" y="5549906"/>
            <a:ext cx="3653564" cy="276999"/>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cs typeface="+mn-ea"/>
                <a:sym typeface="+mn-lt"/>
              </a:rPr>
              <a:t>2020</a:t>
            </a:r>
            <a:r>
              <a:rPr kumimoji="0" lang="zh-CN" altLang="en-US" sz="1200" b="0" i="0" u="none" strike="noStrike" kern="1200" cap="none" spc="0" normalizeH="0" baseline="0" noProof="0" dirty="0">
                <a:ln>
                  <a:noFill/>
                </a:ln>
                <a:solidFill>
                  <a:prstClr val="black"/>
                </a:solidFill>
                <a:effectLst/>
                <a:uLnTx/>
                <a:uFillTx/>
                <a:cs typeface="+mn-ea"/>
                <a:sym typeface="+mn-lt"/>
              </a:rPr>
              <a:t>年三次产业投资占固定资产（不含农户）比重</a:t>
            </a:r>
            <a:endParaRPr kumimoji="0" lang="zh-CN" altLang="en-US" sz="1200" b="0" i="0" u="none" strike="noStrike" kern="1200" cap="none" spc="0" normalizeH="0" baseline="0" noProof="0" dirty="0">
              <a:ln>
                <a:noFill/>
              </a:ln>
              <a:solidFill>
                <a:srgbClr val="C00000"/>
              </a:solidFill>
              <a:effectLst/>
              <a:uLnTx/>
              <a:uFillTx/>
              <a:cs typeface="+mn-ea"/>
              <a:sym typeface="+mn-lt"/>
            </a:endParaRPr>
          </a:p>
        </p:txBody>
      </p:sp>
      <p:sp>
        <p:nvSpPr>
          <p:cNvPr id="32" name="文本框 31">
            <a:extLst>
              <a:ext uri="{FF2B5EF4-FFF2-40B4-BE49-F238E27FC236}">
                <a16:creationId xmlns:a16="http://schemas.microsoft.com/office/drawing/2014/main" id="{88BDF1F1-7E0D-46DB-AE8C-B15B11CD10F2}"/>
              </a:ext>
            </a:extLst>
          </p:cNvPr>
          <p:cNvSpPr txBox="1"/>
          <p:nvPr/>
        </p:nvSpPr>
        <p:spPr>
          <a:xfrm>
            <a:off x="2412148" y="1854402"/>
            <a:ext cx="3502882" cy="523220"/>
          </a:xfrm>
          <a:prstGeom prst="rect">
            <a:avLst/>
          </a:prstGeom>
          <a:noFill/>
        </p:spPr>
        <p:txBody>
          <a:bodyPr wrap="none">
            <a:spAutoFit/>
          </a:bodyPr>
          <a:lstStyle/>
          <a:p>
            <a:pPr>
              <a:defRPr/>
            </a:pPr>
            <a:r>
              <a:rPr lang="zh-CN" altLang="en-US" sz="2800" b="1" dirty="0">
                <a:gradFill flip="none" rotWithShape="1">
                  <a:gsLst>
                    <a:gs pos="0">
                      <a:schemeClr val="accent1"/>
                    </a:gs>
                    <a:gs pos="100000">
                      <a:schemeClr val="accent2"/>
                    </a:gs>
                  </a:gsLst>
                  <a:path path="shape">
                    <a:fillToRect l="50000" t="50000" r="50000" b="50000"/>
                  </a:path>
                  <a:tileRect/>
                </a:gradFill>
                <a:cs typeface="+mn-ea"/>
                <a:sym typeface="+mn-lt"/>
              </a:rPr>
              <a:t>请复制你的内容到此</a:t>
            </a:r>
            <a:endParaRPr lang="en-US" altLang="zh-CN" sz="2800" b="1" dirty="0">
              <a:gradFill flip="none" rotWithShape="1">
                <a:gsLst>
                  <a:gs pos="0">
                    <a:schemeClr val="accent1"/>
                  </a:gs>
                  <a:gs pos="100000">
                    <a:schemeClr val="accent2"/>
                  </a:gs>
                </a:gsLst>
                <a:path path="shape">
                  <a:fillToRect l="50000" t="50000" r="50000" b="50000"/>
                </a:path>
                <a:tileRect/>
              </a:gradFill>
              <a:cs typeface="+mn-ea"/>
              <a:sym typeface="+mn-lt"/>
            </a:endParaRPr>
          </a:p>
        </p:txBody>
      </p:sp>
      <p:sp>
        <p:nvSpPr>
          <p:cNvPr id="5" name="立方体 4">
            <a:extLst>
              <a:ext uri="{FF2B5EF4-FFF2-40B4-BE49-F238E27FC236}">
                <a16:creationId xmlns:a16="http://schemas.microsoft.com/office/drawing/2014/main" id="{4B0760E0-4C89-4BD5-BEAC-70B4DF57E2A6}"/>
              </a:ext>
            </a:extLst>
          </p:cNvPr>
          <p:cNvSpPr/>
          <p:nvPr/>
        </p:nvSpPr>
        <p:spPr>
          <a:xfrm>
            <a:off x="7163945" y="3031301"/>
            <a:ext cx="140709" cy="140709"/>
          </a:xfrm>
          <a:prstGeom prst="cube">
            <a:avLst/>
          </a:prstGeom>
          <a:gradFill flip="none" rotWithShape="1">
            <a:gsLst>
              <a:gs pos="0">
                <a:srgbClr val="C00000"/>
              </a:gs>
              <a:gs pos="100000">
                <a:srgbClr val="C0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立方体 37">
            <a:extLst>
              <a:ext uri="{FF2B5EF4-FFF2-40B4-BE49-F238E27FC236}">
                <a16:creationId xmlns:a16="http://schemas.microsoft.com/office/drawing/2014/main" id="{86238B36-B9BB-4D5C-ACB1-720741C04858}"/>
              </a:ext>
            </a:extLst>
          </p:cNvPr>
          <p:cNvSpPr/>
          <p:nvPr/>
        </p:nvSpPr>
        <p:spPr>
          <a:xfrm>
            <a:off x="7163945" y="3280267"/>
            <a:ext cx="140709" cy="140709"/>
          </a:xfrm>
          <a:prstGeom prst="cube">
            <a:avLst/>
          </a:prstGeom>
          <a:gradFill flip="none" rotWithShape="1">
            <a:gsLst>
              <a:gs pos="0">
                <a:srgbClr val="FF0909"/>
              </a:gs>
              <a:gs pos="100000">
                <a:srgbClr val="FF090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立方体 38">
            <a:extLst>
              <a:ext uri="{FF2B5EF4-FFF2-40B4-BE49-F238E27FC236}">
                <a16:creationId xmlns:a16="http://schemas.microsoft.com/office/drawing/2014/main" id="{7D57EE74-7924-4632-9820-2E5040B1858D}"/>
              </a:ext>
            </a:extLst>
          </p:cNvPr>
          <p:cNvSpPr/>
          <p:nvPr/>
        </p:nvSpPr>
        <p:spPr>
          <a:xfrm>
            <a:off x="7163945" y="3529233"/>
            <a:ext cx="140709" cy="140709"/>
          </a:xfrm>
          <a:prstGeom prst="cube">
            <a:avLst/>
          </a:prstGeom>
          <a:gradFill flip="none" rotWithShape="1">
            <a:gsLst>
              <a:gs pos="0">
                <a:srgbClr val="FF4747"/>
              </a:gs>
              <a:gs pos="100000">
                <a:srgbClr val="FF4747"/>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椭圆 1">
            <a:extLst>
              <a:ext uri="{FF2B5EF4-FFF2-40B4-BE49-F238E27FC236}">
                <a16:creationId xmlns:a16="http://schemas.microsoft.com/office/drawing/2014/main" id="{657678B3-9592-43F3-845B-696260AEC6B2}"/>
              </a:ext>
            </a:extLst>
          </p:cNvPr>
          <p:cNvSpPr/>
          <p:nvPr/>
        </p:nvSpPr>
        <p:spPr>
          <a:xfrm>
            <a:off x="8244103" y="3629049"/>
            <a:ext cx="1219246" cy="1219246"/>
          </a:xfrm>
          <a:prstGeom prst="ellipse">
            <a:avLst/>
          </a:prstGeom>
          <a:blipFill dpi="0" rotWithShape="1">
            <a:blip r:embed="rId6" cstate="screen">
              <a:extLst>
                <a:ext uri="{28A0092B-C50C-407E-A947-70E740481C1C}">
                  <a14:useLocalDpi xmlns:a14="http://schemas.microsoft.com/office/drawing/2010/main"/>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文本框 41">
            <a:extLst>
              <a:ext uri="{FF2B5EF4-FFF2-40B4-BE49-F238E27FC236}">
                <a16:creationId xmlns:a16="http://schemas.microsoft.com/office/drawing/2014/main" id="{B21E2022-2B16-09E2-E569-6920C147DAB8}"/>
              </a:ext>
            </a:extLst>
          </p:cNvPr>
          <p:cNvSpPr txBox="1"/>
          <p:nvPr/>
        </p:nvSpPr>
        <p:spPr>
          <a:xfrm>
            <a:off x="4068239" y="0"/>
            <a:ext cx="2236510" cy="1323439"/>
          </a:xfrm>
          <a:prstGeom prst="rect">
            <a:avLst/>
          </a:prstGeom>
          <a:noFill/>
        </p:spPr>
        <p:txBody>
          <a:bodyPr wrap="none" rtlCol="0">
            <a:spAutoFit/>
          </a:bodyPr>
          <a:lstStyle/>
          <a:p>
            <a:r>
              <a:rPr lang="zh-CN" altLang="en-US" sz="8000"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重要</a:t>
            </a:r>
          </a:p>
        </p:txBody>
      </p:sp>
      <p:sp>
        <p:nvSpPr>
          <p:cNvPr id="43" name="文本框 42">
            <a:extLst>
              <a:ext uri="{FF2B5EF4-FFF2-40B4-BE49-F238E27FC236}">
                <a16:creationId xmlns:a16="http://schemas.microsoft.com/office/drawing/2014/main" id="{4830B1F4-7CF1-30E0-53ED-60B440443AC3}"/>
              </a:ext>
            </a:extLst>
          </p:cNvPr>
          <p:cNvSpPr txBox="1"/>
          <p:nvPr/>
        </p:nvSpPr>
        <p:spPr>
          <a:xfrm>
            <a:off x="6084463" y="116632"/>
            <a:ext cx="1415772" cy="830997"/>
          </a:xfrm>
          <a:prstGeom prst="rect">
            <a:avLst/>
          </a:prstGeom>
          <a:noFill/>
        </p:spPr>
        <p:txBody>
          <a:bodyPr wrap="none" rtlCol="0">
            <a:spAutoFit/>
          </a:bodyPr>
          <a:lstStyle/>
          <a:p>
            <a:r>
              <a:rPr lang="zh-CN" altLang="en-US" sz="4800"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论述</a:t>
            </a:r>
          </a:p>
        </p:txBody>
      </p:sp>
      <p:sp>
        <p:nvSpPr>
          <p:cNvPr id="44" name="文本框 43">
            <a:extLst>
              <a:ext uri="{FF2B5EF4-FFF2-40B4-BE49-F238E27FC236}">
                <a16:creationId xmlns:a16="http://schemas.microsoft.com/office/drawing/2014/main" id="{95221E64-6E81-BB8A-6C41-13B800266274}"/>
              </a:ext>
            </a:extLst>
          </p:cNvPr>
          <p:cNvSpPr txBox="1"/>
          <p:nvPr/>
        </p:nvSpPr>
        <p:spPr>
          <a:xfrm>
            <a:off x="6095286" y="833378"/>
            <a:ext cx="2028476" cy="307777"/>
          </a:xfrm>
          <a:prstGeom prst="rect">
            <a:avLst/>
          </a:prstGeom>
          <a:noFill/>
        </p:spPr>
        <p:txBody>
          <a:bodyPr wrap="square">
            <a:spAutoFit/>
          </a:bodyPr>
          <a:lstStyle/>
          <a:p>
            <a:r>
              <a:rPr lang="en-US" altLang="zh-CN" sz="1400" b="1"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rPr>
              <a:t>Important discussion</a:t>
            </a:r>
            <a:endParaRPr lang="zh-CN" altLang="en-US" sz="1400" b="1" dirty="0">
              <a:gradFill flip="none" rotWithShape="1">
                <a:gsLst>
                  <a:gs pos="0">
                    <a:schemeClr val="accent1"/>
                  </a:gs>
                  <a:gs pos="100000">
                    <a:schemeClr val="accent2"/>
                  </a:gs>
                </a:gsLst>
                <a:path path="shape">
                  <a:fillToRect l="50000" t="50000" r="50000" b="50000"/>
                </a:path>
                <a:tileRect/>
              </a:gradFill>
              <a:effectLst>
                <a:outerShdw blurRad="63500" dist="38100" dir="5400000" algn="t" rotWithShape="0">
                  <a:srgbClr val="C00000">
                    <a:alpha val="21000"/>
                  </a:srgbClr>
                </a:outerShdw>
              </a:effectLst>
              <a:cs typeface="+mn-ea"/>
              <a:sym typeface="+mn-lt"/>
            </a:endParaRPr>
          </a:p>
        </p:txBody>
      </p:sp>
      <p:sp>
        <p:nvSpPr>
          <p:cNvPr id="31" name="文本框 30">
            <a:extLst>
              <a:ext uri="{FF2B5EF4-FFF2-40B4-BE49-F238E27FC236}">
                <a16:creationId xmlns:a16="http://schemas.microsoft.com/office/drawing/2014/main" id="{893F00F9-431B-B569-8822-24716A23BCCF}"/>
              </a:ext>
            </a:extLst>
          </p:cNvPr>
          <p:cNvSpPr txBox="1"/>
          <p:nvPr/>
        </p:nvSpPr>
        <p:spPr>
          <a:xfrm>
            <a:off x="7190190" y="1854402"/>
            <a:ext cx="3502882" cy="523220"/>
          </a:xfrm>
          <a:prstGeom prst="rect">
            <a:avLst/>
          </a:prstGeom>
          <a:noFill/>
        </p:spPr>
        <p:txBody>
          <a:bodyPr wrap="none">
            <a:spAutoFit/>
          </a:bodyPr>
          <a:lstStyle/>
          <a:p>
            <a:pPr>
              <a:defRPr/>
            </a:pPr>
            <a:r>
              <a:rPr lang="zh-CN" altLang="en-US" sz="2800" b="1" dirty="0">
                <a:gradFill flip="none" rotWithShape="1">
                  <a:gsLst>
                    <a:gs pos="0">
                      <a:schemeClr val="accent1"/>
                    </a:gs>
                    <a:gs pos="100000">
                      <a:schemeClr val="accent2"/>
                    </a:gs>
                  </a:gsLst>
                  <a:path path="shape">
                    <a:fillToRect l="50000" t="50000" r="50000" b="50000"/>
                  </a:path>
                  <a:tileRect/>
                </a:gradFill>
                <a:cs typeface="+mn-ea"/>
                <a:sym typeface="+mn-lt"/>
              </a:rPr>
              <a:t>请复制你的内容到此</a:t>
            </a:r>
            <a:endParaRPr lang="en-US" altLang="zh-CN" sz="2800" b="1" dirty="0">
              <a:gradFill flip="none" rotWithShape="1">
                <a:gsLst>
                  <a:gs pos="0">
                    <a:schemeClr val="accent1"/>
                  </a:gs>
                  <a:gs pos="100000">
                    <a:schemeClr val="accent2"/>
                  </a:gs>
                </a:gsLst>
                <a:path path="shape">
                  <a:fillToRect l="50000" t="50000" r="50000" b="50000"/>
                </a:path>
                <a:tileRect/>
              </a:gradFill>
              <a:cs typeface="+mn-ea"/>
              <a:sym typeface="+mn-lt"/>
            </a:endParaRPr>
          </a:p>
        </p:txBody>
      </p:sp>
    </p:spTree>
    <p:custDataLst>
      <p:tags r:id="rId1"/>
    </p:custDataLst>
    <p:extLst>
      <p:ext uri="{BB962C8B-B14F-4D97-AF65-F5344CB8AC3E}">
        <p14:creationId xmlns:p14="http://schemas.microsoft.com/office/powerpoint/2010/main" val="3767855984"/>
      </p:ext>
    </p:extLst>
  </p:cSld>
  <p:clrMapOvr>
    <a:masterClrMapping/>
  </p:clrMapOvr>
  <mc:AlternateContent xmlns:mc="http://schemas.openxmlformats.org/markup-compatibility/2006" xmlns:p14="http://schemas.microsoft.com/office/powerpoint/2010/main">
    <mc:Choice Requires="p14">
      <p:transition p14:dur="0" advTm="500"/>
    </mc:Choice>
    <mc:Fallback xmlns="">
      <p:transition advTm="50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OP" val="619.2089"/>
  <p:tag name="LEFT" val="-7.874016E-05"/>
  <p:tag name="WIDTH" val="141.7711"/>
  <p:tag name="HEIGHT" val="29.08126"/>
  <p:tag name="SHADOWVISIBLE" val="0"/>
  <p:tag name="LINEVISIBLE" val="0"/>
  <p:tag name="SHAPEREFLECTION" val="-2.147484E+09"/>
  <p:tag name="SHAPEGLOW" val="0"/>
  <p:tag name="SOFTEDGE" val="0"/>
  <p:tag name="SHAPETHREEDVISIBLE" val="1"/>
  <p:tag name="HASTEXT" val="1"/>
  <p:tag name="TEXT" val="官网唯一网址："/>
  <p:tag name="FONTSIZE" val="18"/>
  <p:tag name="FONTCOLOR" val="16777215"/>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7.874016E-05"/>
  <p:tag name="T_TOP" val="619.2089"/>
  <p:tag name="T_WIDTH" val="141.7711"/>
  <p:tag name="T_HEIGTH" val="29.08126"/>
  <p:tag name="T_TEXT" val="官网唯一网址："/>
  <p:tag name="T_FONTCOLOR" val="16777215"/>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18"/>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5.412109"/>
  <p:tag name="OFFSETLEFT" val="8.315985"/>
  <p:tag name="OFFSETWIDTH" val="113.778"/>
  <p:tag name="OFFSETHEIGHT" val="16.83"/>
</p:tagLst>
</file>

<file path=ppt/tags/tag10.xml><?xml version="1.0" encoding="utf-8"?>
<p:tagLst xmlns:a="http://schemas.openxmlformats.org/drawingml/2006/main" xmlns:r="http://schemas.openxmlformats.org/officeDocument/2006/relationships" xmlns:p="http://schemas.openxmlformats.org/presentationml/2006/main">
  <p:tag name="ISLIDE.ICON" val="#70142;#64730;#70130;"/>
</p:tagLst>
</file>

<file path=ppt/tags/tag11.xml><?xml version="1.0" encoding="utf-8"?>
<p:tagLst xmlns:a="http://schemas.openxmlformats.org/drawingml/2006/main" xmlns:r="http://schemas.openxmlformats.org/officeDocument/2006/relationships" xmlns:p="http://schemas.openxmlformats.org/presentationml/2006/main">
  <p:tag name="ISLIDE.ICON" val="#70142;#64730;#70130;#33651;#95796;#166974;#95511;#167884;#167879;"/>
</p:tagLst>
</file>

<file path=ppt/tags/tag12.xml><?xml version="1.0" encoding="utf-8"?>
<p:tagLst xmlns:a="http://schemas.openxmlformats.org/drawingml/2006/main" xmlns:r="http://schemas.openxmlformats.org/officeDocument/2006/relationships" xmlns:p="http://schemas.openxmlformats.org/presentationml/2006/main">
  <p:tag name="TOP" val="196.68"/>
  <p:tag name="LEFT" val="240.78"/>
  <p:tag name="WIDTH" val="561.22"/>
  <p:tag name="HEIGHT" val="109.132"/>
  <p:tag name="ADJUSTMENTS" val="7.370773"/>
  <p:tag name="SHADOWBLUR" val="3.305984"/>
  <p:tag name="SHADOWOFFSETX" val="1.518273E-16"/>
  <p:tag name="SHADOWOFFSETY" val="2.479527"/>
  <p:tag name="SHADOWSIZE" val="100"/>
  <p:tag name="LINEWEIGHT" val="1.5"/>
  <p:tag name="SHAPEREFLECTION" val="-2.147484E+09"/>
  <p:tag name="SHAPEGLOW" val="0"/>
  <p:tag name="SOFTEDGE" val="0"/>
  <p:tag name="FONTSIZE" val="12.05"/>
  <p:tag name="MARGINBOTTOM" val="2.41"/>
  <p:tag name="MARGINLEFT" val="4.820158"/>
  <p:tag name="MARGINRIGHT" val="4.820158"/>
  <p:tag name="MARGINTOP" val="2.41"/>
  <p:tag name="LINERULEAFTER" val="0"/>
  <p:tag name="TEXTREFLECTION" val="0"/>
  <p:tag name="TEXTGLOW" val="0"/>
</p:tagLst>
</file>

<file path=ppt/tags/tag13.xml><?xml version="1.0" encoding="utf-8"?>
<p:tagLst xmlns:a="http://schemas.openxmlformats.org/drawingml/2006/main" xmlns:r="http://schemas.openxmlformats.org/officeDocument/2006/relationships" xmlns:p="http://schemas.openxmlformats.org/presentationml/2006/main">
  <p:tag name="SHADOWSIZE" val="98"/>
</p:tagLst>
</file>

<file path=ppt/tags/tag14.xml><?xml version="1.0" encoding="utf-8"?>
<p:tagLst xmlns:a="http://schemas.openxmlformats.org/drawingml/2006/main" xmlns:r="http://schemas.openxmlformats.org/officeDocument/2006/relationships" xmlns:p="http://schemas.openxmlformats.org/presentationml/2006/main">
  <p:tag name="TOP" val="196.68"/>
  <p:tag name="LEFT" val="240.78"/>
  <p:tag name="WIDTH" val="561.22"/>
  <p:tag name="HEIGHT" val="109.132"/>
  <p:tag name="ADJUSTMENTS" val="7.370773"/>
  <p:tag name="SHADOWBLUR" val="3.305984"/>
  <p:tag name="SHADOWOFFSETX" val="1.518273E-16"/>
  <p:tag name="SHADOWOFFSETY" val="2.479527"/>
  <p:tag name="SHADOWSIZE" val="100"/>
  <p:tag name="LINEWEIGHT" val="1.5"/>
  <p:tag name="SHAPEREFLECTION" val="-2.147484E+09"/>
  <p:tag name="SHAPEGLOW" val="0"/>
  <p:tag name="SOFTEDGE" val="0"/>
  <p:tag name="FONTSIZE" val="12.05"/>
  <p:tag name="MARGINBOTTOM" val="2.41"/>
  <p:tag name="MARGINLEFT" val="4.820158"/>
  <p:tag name="MARGINRIGHT" val="4.820158"/>
  <p:tag name="MARGINTOP" val="2.41"/>
  <p:tag name="LINERULEAFTER" val="0"/>
  <p:tag name="TEXTREFLECTION" val="0"/>
  <p:tag name="TEXTGLOW" val="0"/>
</p:tagLst>
</file>

<file path=ppt/tags/tag15.xml><?xml version="1.0" encoding="utf-8"?>
<p:tagLst xmlns:a="http://schemas.openxmlformats.org/drawingml/2006/main" xmlns:r="http://schemas.openxmlformats.org/officeDocument/2006/relationships" xmlns:p="http://schemas.openxmlformats.org/presentationml/2006/main">
  <p:tag name="SHADOWSIZE" val="98"/>
</p:tagLst>
</file>

<file path=ppt/tags/tag16.xml><?xml version="1.0" encoding="utf-8"?>
<p:tagLst xmlns:a="http://schemas.openxmlformats.org/drawingml/2006/main" xmlns:r="http://schemas.openxmlformats.org/officeDocument/2006/relationships" xmlns:p="http://schemas.openxmlformats.org/presentationml/2006/main">
  <p:tag name="ISLIDE.ICON" val="#402426;#402055;#400571;#152810;#41814;"/>
</p:tagLst>
</file>

<file path=ppt/tags/tag17.xml><?xml version="1.0" encoding="utf-8"?>
<p:tagLst xmlns:a="http://schemas.openxmlformats.org/drawingml/2006/main" xmlns:r="http://schemas.openxmlformats.org/officeDocument/2006/relationships" xmlns:p="http://schemas.openxmlformats.org/presentationml/2006/main">
  <p:tag name="ISLIDE.ICON" val="#402426;#402055;#400571;#152810;#41814;"/>
</p:tagLst>
</file>

<file path=ppt/tags/tag18.xml><?xml version="1.0" encoding="utf-8"?>
<p:tagLst xmlns:a="http://schemas.openxmlformats.org/drawingml/2006/main" xmlns:r="http://schemas.openxmlformats.org/officeDocument/2006/relationships" xmlns:p="http://schemas.openxmlformats.org/presentationml/2006/main">
  <p:tag name="ISLIDE.ICON" val="#402426;#402055;#400571;#152810;#41814;"/>
  <p:tag name="ISLIDE.VECTOR" val="#248102;#248148;"/>
</p:tagLst>
</file>

<file path=ppt/tags/tag19.xml><?xml version="1.0" encoding="utf-8"?>
<p:tagLst xmlns:a="http://schemas.openxmlformats.org/drawingml/2006/main" xmlns:r="http://schemas.openxmlformats.org/officeDocument/2006/relationships" xmlns:p="http://schemas.openxmlformats.org/presentationml/2006/main">
  <p:tag name="ISLIDE.ICON" val="#402426;#402055;#400571;#152810;#41814;"/>
</p:tagLst>
</file>

<file path=ppt/tags/tag2.xml><?xml version="1.0" encoding="utf-8"?>
<p:tagLst xmlns:a="http://schemas.openxmlformats.org/drawingml/2006/main" xmlns:r="http://schemas.openxmlformats.org/officeDocument/2006/relationships" xmlns:p="http://schemas.openxmlformats.org/presentationml/2006/main">
  <p:tag name="TOP" val="221.7909"/>
  <p:tag name="LEFT" val="324.6206"/>
  <p:tag name="WIDTH" val="326.8106"/>
  <p:tag name="HEIGHT" val="69.06796"/>
  <p:tag name="SHADOWVISIBLE" val="0"/>
  <p:tag name="LINEVISIBLE" val="0"/>
  <p:tag name="SHAPEREFLECTION" val="-2.147484E+09"/>
  <p:tag name="SHAPEGLOW" val="0"/>
  <p:tag name="SOFTEDGE" val="0"/>
  <p:tag name="SHAPETHREEDVISIBLE" val="1"/>
  <p:tag name="HASTEXT" val="1"/>
  <p:tag name="TEXT" val="51PPT模板网"/>
  <p:tag name="FONTSIZE" val="51"/>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324.6206"/>
  <p:tag name="T_TOP" val="221.7909"/>
  <p:tag name="T_WIDTH" val="326.8106"/>
  <p:tag name="T_HEIGTH" val="69.06796"/>
  <p:tag name="T_TEXT" val="51PPT模板网"/>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51"/>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8.535049"/>
  <p:tag name="OFFSETLEFT" val="10.82101"/>
  <p:tag name="OFFSETWIDTH" val="301.692"/>
  <p:tag name="OFFSETHEIGHT" val="47.63394"/>
</p:tagLst>
</file>

<file path=ppt/tags/tag20.xml><?xml version="1.0" encoding="utf-8"?>
<p:tagLst xmlns:a="http://schemas.openxmlformats.org/drawingml/2006/main" xmlns:r="http://schemas.openxmlformats.org/officeDocument/2006/relationships" xmlns:p="http://schemas.openxmlformats.org/presentationml/2006/main">
  <p:tag name="ISLIDE.ICON" val="#402426;#402055;#400571;#152810;#41814;#168205;#133931;#167613;#167265;"/>
</p:tagLst>
</file>

<file path=ppt/tags/tag21.xml><?xml version="1.0" encoding="utf-8"?>
<p:tagLst xmlns:a="http://schemas.openxmlformats.org/drawingml/2006/main" xmlns:r="http://schemas.openxmlformats.org/officeDocument/2006/relationships" xmlns:p="http://schemas.openxmlformats.org/presentationml/2006/main">
  <p:tag name="ISLIDE.ICON" val="#402426;#402055;#400571;#152810;#41814;"/>
</p:tagLst>
</file>

<file path=ppt/tags/tag3.xml><?xml version="1.0" encoding="utf-8"?>
<p:tagLst xmlns:a="http://schemas.openxmlformats.org/drawingml/2006/main" xmlns:r="http://schemas.openxmlformats.org/officeDocument/2006/relationships" xmlns:p="http://schemas.openxmlformats.org/presentationml/2006/main">
  <p:tag name="TOP" val="320.9914"/>
  <p:tag name="LEFT" val="155.4291"/>
  <p:tag name="WIDTH" val="560.5839"/>
  <p:tag name="HEIGHT" val="60.58591"/>
  <p:tag name="SHADOWVISIBLE" val="0"/>
  <p:tag name="LINEVISIBLE" val="0"/>
  <p:tag name="SHAPEREFLECTION" val="-2.147484E+09"/>
  <p:tag name="SHAPEGLOW" val="0"/>
  <p:tag name="SOFTEDGE" val="0"/>
  <p:tag name="SHAPETHREEDVISIBLE" val="1"/>
  <p:tag name="HASTEXT" val="1"/>
  <p:tag name="TEXT" val="www.51pptmoban.com"/>
  <p:tag name="FONTSIZE" val="44"/>
  <p:tag name="FONTCOLOR" val="-2147483648"/>
  <p:tag name="FONTBOLD" val="0"/>
  <p:tag name="FONTITALIC" val="0"/>
  <p:tag name="FONTNAME" val="MiSans Heavy"/>
  <p:tag name="NAMEASCII" val="MiSans Heavy"/>
  <p:tag name="NAMECOMPLEXSCRIPT" val="阿里巴巴普惠体 2.0 115 Black"/>
  <p:tag name="NAMEFAREAST" val="MiSans Heavy"/>
  <p:tag name="FONTNAMEASCII" val="MiSans Heavy"/>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320.9914"/>
  <p:tag name="T_WIDTH" val="560.5839"/>
  <p:tag name="T_HEIGTH" val="60.58591"/>
  <p:tag name="T_TEXT" val="www.51pptmoban.com"/>
  <p:tag name="T_FONTCOLOR" val="-2147483648"/>
  <p:tag name="T_FONTNAME" val="MiSans Heavy"/>
  <p:tag name="T_FONTNAMEASCII" val="MiSans Heavy"/>
  <p:tag name="T_NAMECOMPLEXSCRIPT" val="阿里巴巴普惠体 2.0 115 Black"/>
  <p:tag name="T_NAMEFAREAST" val="MiSans Heavy"/>
  <p:tag name="T_FONTBOLD" val="0"/>
  <p:tag name="T_FONTSIZE" val="44"/>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9.892517"/>
  <p:tag name="OFFSETLEFT" val="7.376999"/>
  <p:tag name="OFFSETWIDTH" val="535.929"/>
  <p:tag name="OFFSETHEIGHT" val="46.90504"/>
</p:tagLst>
</file>

<file path=ppt/tags/tag4.xml><?xml version="1.0" encoding="utf-8"?>
<p:tagLst xmlns:a="http://schemas.openxmlformats.org/drawingml/2006/main" xmlns:r="http://schemas.openxmlformats.org/officeDocument/2006/relationships" xmlns:p="http://schemas.openxmlformats.org/presentationml/2006/main">
  <p:tag name="TOP" val="231.1991"/>
  <p:tag name="LEFT" val="654.3738"/>
  <p:tag name="WIDTH" val="220.4352"/>
  <p:tag name="HEIGHT" val="50.8922"/>
  <p:tag name="SHADOWVISIBLE" val="0"/>
  <p:tag name="LINEVISIBLE" val="0"/>
  <p:tag name="SHAPEREFLECTION" val="-2.147484E+09"/>
  <p:tag name="SHAPEGLOW" val="0"/>
  <p:tag name="SOFTEDGE" val="0"/>
  <p:tag name="SHAPETHREEDVISIBLE" val="1"/>
  <p:tag name="HASTEXT" val="1"/>
  <p:tag name="TEXT" val="免费提供"/>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654.3738"/>
  <p:tag name="T_TOP" val="231.1991"/>
  <p:tag name="T_WIDTH" val="220.4352"/>
  <p:tag name="T_HEIGTH" val="50.8922"/>
  <p:tag name="T_TEXT" val="免费提供"/>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044022"/>
  <p:tag name="OFFSETLEFT" val="8.675964"/>
  <p:tag name="OFFSETWIDTH" val="140.472"/>
  <p:tag name="OFFSETHEIGHT" val="33.94803"/>
</p:tagLst>
</file>

<file path=ppt/tags/tag5.xml><?xml version="1.0" encoding="utf-8"?>
<p:tagLst xmlns:a="http://schemas.openxmlformats.org/drawingml/2006/main" xmlns:r="http://schemas.openxmlformats.org/officeDocument/2006/relationships" xmlns:p="http://schemas.openxmlformats.org/presentationml/2006/main">
  <p:tag name="TOP" val="231.1991"/>
  <p:tag name="LEFT" val="155.4291"/>
  <p:tag name="WIDTH" val="248.5709"/>
  <p:tag name="HEIGHT" val="50.8922"/>
  <p:tag name="SHADOWVISIBLE" val="0"/>
  <p:tag name="LINEVISIBLE" val="0"/>
  <p:tag name="SHAPEREFLECTION" val="-2.147484E+09"/>
  <p:tag name="SHAPEGLOW" val="0"/>
  <p:tag name="SOFTEDGE" val="0"/>
  <p:tag name="SHAPETHREEDVISIBLE" val="1"/>
  <p:tag name="HASTEXT" val="1"/>
  <p:tag name="TEXT" val="本模板由 "/>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231.1991"/>
  <p:tag name="T_WIDTH" val="248.5709"/>
  <p:tag name="T_HEIGTH" val="50.8922"/>
  <p:tag name="T_TEXT" val="本模板由 "/>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224014"/>
  <p:tag name="OFFSETLEFT" val="7.596054"/>
  <p:tag name="OFFSETWIDTH" val="140.004"/>
  <p:tag name="OFFSETHEIGHT" val="33.66"/>
</p:tagLst>
</file>

<file path=ppt/tags/tag6.xml><?xml version="1.0" encoding="utf-8"?>
<p:tagLst xmlns:a="http://schemas.openxmlformats.org/drawingml/2006/main" xmlns:r="http://schemas.openxmlformats.org/officeDocument/2006/relationships" xmlns:p="http://schemas.openxmlformats.org/presentationml/2006/main">
  <p:tag name="ISLIDE.ICON" val="#402426;#402055;#400571;#152810;#41814;#8878;"/>
</p:tagLst>
</file>

<file path=ppt/tags/tag7.xml><?xml version="1.0" encoding="utf-8"?>
<p:tagLst xmlns:a="http://schemas.openxmlformats.org/drawingml/2006/main" xmlns:r="http://schemas.openxmlformats.org/officeDocument/2006/relationships" xmlns:p="http://schemas.openxmlformats.org/presentationml/2006/main">
  <p:tag name="ISLIDE.ICON" val="#402426;#402055;#400571;#152810;#41814;#151743;#151743;#41814;#167265;"/>
</p:tagLst>
</file>

<file path=ppt/tags/tag8.xml><?xml version="1.0" encoding="utf-8"?>
<p:tagLst xmlns:a="http://schemas.openxmlformats.org/drawingml/2006/main" xmlns:r="http://schemas.openxmlformats.org/officeDocument/2006/relationships" xmlns:p="http://schemas.openxmlformats.org/presentationml/2006/main">
  <p:tag name="ISLIDE.ICON" val="#402426;#402055;#400571;#152810;#41814;"/>
</p:tagLst>
</file>

<file path=ppt/tags/tag9.xml><?xml version="1.0" encoding="utf-8"?>
<p:tagLst xmlns:a="http://schemas.openxmlformats.org/drawingml/2006/main" xmlns:r="http://schemas.openxmlformats.org/officeDocument/2006/relationships" xmlns:p="http://schemas.openxmlformats.org/presentationml/2006/main">
  <p:tag name="ISLIDE.ICON" val="#402426;#402055;#400571;#152810;#41814;"/>
</p:tagLst>
</file>

<file path=ppt/theme/theme1.xml><?xml version="1.0" encoding="utf-8"?>
<a:theme xmlns:a="http://schemas.openxmlformats.org/drawingml/2006/main" name="Office 主题​​">
  <a:themeElements>
    <a:clrScheme name="自定义 53">
      <a:dk1>
        <a:sysClr val="windowText" lastClr="000000"/>
      </a:dk1>
      <a:lt1>
        <a:sysClr val="window" lastClr="FFFFFF"/>
      </a:lt1>
      <a:dk2>
        <a:srgbClr val="44546A"/>
      </a:dk2>
      <a:lt2>
        <a:srgbClr val="E7E6E6"/>
      </a:lt2>
      <a:accent1>
        <a:srgbClr val="C00000"/>
      </a:accent1>
      <a:accent2>
        <a:srgbClr val="FF0909"/>
      </a:accent2>
      <a:accent3>
        <a:srgbClr val="FF5E5E"/>
      </a:accent3>
      <a:accent4>
        <a:srgbClr val="FFC000"/>
      </a:accent4>
      <a:accent5>
        <a:srgbClr val="FAC674"/>
      </a:accent5>
      <a:accent6>
        <a:srgbClr val="F8B65F"/>
      </a:accent6>
      <a:hlink>
        <a:srgbClr val="0563C1"/>
      </a:hlink>
      <a:folHlink>
        <a:srgbClr val="954F72"/>
      </a:folHlink>
    </a:clrScheme>
    <a:fontScheme name="14appobv">
      <a:majorFont>
        <a:latin typeface="思源黑体 CN Normal"/>
        <a:ea typeface="思源黑体 CN Normal"/>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2357</TotalTime>
  <Words>1215</Words>
  <Application>Microsoft Office PowerPoint</Application>
  <PresentationFormat>宽屏</PresentationFormat>
  <Paragraphs>248</Paragraphs>
  <Slides>22</Slides>
  <Notes>21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22</vt:i4>
      </vt:variant>
    </vt:vector>
  </HeadingPairs>
  <TitlesOfParts>
    <vt:vector size="34" baseType="lpstr">
      <vt:lpstr>MiSans Heavy</vt:lpstr>
      <vt:lpstr>OPPOSans H</vt:lpstr>
      <vt:lpstr>阿里巴巴普惠体 2.0 115 Black</vt:lpstr>
      <vt:lpstr>阿里巴巴普惠体 B</vt:lpstr>
      <vt:lpstr>等线</vt:lpstr>
      <vt:lpstr>汉仪雅酷黑 45W</vt:lpstr>
      <vt:lpstr>思源黑体 CN Bold</vt:lpstr>
      <vt:lpstr>思源黑体 CN Light</vt:lpstr>
      <vt:lpstr>思源黑体 CN Normal</vt:lpstr>
      <vt:lpstr>Arial</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渐变红色党政风ppt模板</dc:title>
  <dc:creator>炙鸿</dc:creator>
  <cp:keywords>P界达人</cp:keywords>
  <dc:description>51PPT模板网 官方唯一网址：www.51pptmoban.com</dc:description>
  <cp:lastModifiedBy>Power user</cp:lastModifiedBy>
  <cp:revision>171</cp:revision>
  <dcterms:created xsi:type="dcterms:W3CDTF">2021-10-09T13:32:25Z</dcterms:created>
  <dcterms:modified xsi:type="dcterms:W3CDTF">2023-03-21T07:59:21Z</dcterms:modified>
</cp:coreProperties>
</file>