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tags/tag6.xml" ContentType="application/vnd.openxmlformats-officedocument.presentationml.tags+xml"/>
  <Override PartName="/ppt/notesSlides/notesSlide4.xml" ContentType="application/vnd.openxmlformats-officedocument.presentationml.notesSlide+xml"/>
  <Override PartName="/ppt/theme/themeOverride2.xml" ContentType="application/vnd.openxmlformats-officedocument.themeOverride+xml"/>
  <Override PartName="/ppt/tags/tag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81" r:id="rId2"/>
    <p:sldId id="282" r:id="rId3"/>
    <p:sldId id="284" r:id="rId4"/>
    <p:sldId id="288" r:id="rId5"/>
    <p:sldId id="290" r:id="rId6"/>
    <p:sldId id="276" r:id="rId7"/>
    <p:sldId id="295" r:id="rId8"/>
    <p:sldId id="289" r:id="rId9"/>
    <p:sldId id="264" r:id="rId10"/>
    <p:sldId id="287" r:id="rId11"/>
    <p:sldId id="296" r:id="rId12"/>
    <p:sldId id="297"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589" userDrawn="1">
          <p15:clr>
            <a:srgbClr val="A4A3A4"/>
          </p15:clr>
        </p15:guide>
        <p15:guide id="2" pos="3840" userDrawn="1">
          <p15:clr>
            <a:srgbClr val="A4A3A4"/>
          </p15:clr>
        </p15:guide>
        <p15:guide id="3" orient="horz" pos="595" userDrawn="1">
          <p15:clr>
            <a:srgbClr val="A4A3A4"/>
          </p15:clr>
        </p15:guide>
        <p15:guide id="4" pos="438" userDrawn="1">
          <p15:clr>
            <a:srgbClr val="A4A3A4"/>
          </p15:clr>
        </p15:guide>
        <p15:guide id="5" orient="horz" pos="4133" userDrawn="1">
          <p15:clr>
            <a:srgbClr val="A4A3A4"/>
          </p15:clr>
        </p15:guide>
        <p15:guide id="6" pos="7242" userDrawn="1">
          <p15:clr>
            <a:srgbClr val="A4A3A4"/>
          </p15:clr>
        </p15:guide>
        <p15:guide id="7" orient="horz" pos="3793" userDrawn="1">
          <p15:clr>
            <a:srgbClr val="A4A3A4"/>
          </p15:clr>
        </p15:guide>
        <p15:guide id="8" orient="horz" pos="2455" userDrawn="1">
          <p15:clr>
            <a:srgbClr val="A4A3A4"/>
          </p15:clr>
        </p15:guide>
        <p15:guide id="9" orient="horz" pos="913" userDrawn="1">
          <p15:clr>
            <a:srgbClr val="A4A3A4"/>
          </p15:clr>
        </p15:guide>
        <p15:guide id="10" orient="horz" pos="14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5FE"/>
    <a:srgbClr val="0242DC"/>
    <a:srgbClr val="5783FD"/>
    <a:srgbClr val="2D64FC"/>
    <a:srgbClr val="F3F6FF"/>
    <a:srgbClr val="022FAC"/>
    <a:srgbClr val="023AD4"/>
    <a:srgbClr val="0345FC"/>
    <a:srgbClr val="00030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91" autoAdjust="0"/>
    <p:restoredTop sz="95736" autoAdjust="0"/>
  </p:normalViewPr>
  <p:slideViewPr>
    <p:cSldViewPr snapToGrid="0" showGuides="1">
      <p:cViewPr varScale="1">
        <p:scale>
          <a:sx n="80" d="100"/>
          <a:sy n="80" d="100"/>
        </p:scale>
        <p:origin x="96" y="474"/>
      </p:cViewPr>
      <p:guideLst>
        <p:guide orient="horz" pos="3589"/>
        <p:guide pos="3840"/>
        <p:guide orient="horz" pos="595"/>
        <p:guide pos="438"/>
        <p:guide orient="horz" pos="4133"/>
        <p:guide pos="7242"/>
        <p:guide orient="horz" pos="3793"/>
        <p:guide orient="horz" pos="2455"/>
        <p:guide orient="horz" pos="913"/>
        <p:guide orient="horz" pos="1480"/>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ECCB-433A-8341-1466B5B2F22B}"/>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ECCB-433A-8341-1466B5B2F22B}"/>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0-F4E3-409A-AE9F-5F1327AAD4AA}"/>
            </c:ext>
          </c:extLst>
        </c:ser>
        <c:dLbls>
          <c:showLegendKey val="0"/>
          <c:showVal val="0"/>
          <c:showCatName val="0"/>
          <c:showSerName val="0"/>
          <c:showPercent val="0"/>
          <c:showBubbleSize val="0"/>
          <c:showLeaderLines val="1"/>
        </c:dLbls>
        <c:firstSliceAng val="0"/>
        <c:holeSize val="81"/>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3D9-418B-9DCD-48DF89DDA72E}"/>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03D9-418B-9DCD-48DF89DDA72E}"/>
              </c:ext>
            </c:extLst>
          </c:dPt>
          <c:cat>
            <c:strRef>
              <c:f>Sheet1!$A$2:$A$3</c:f>
              <c:strCache>
                <c:ptCount val="2"/>
                <c:pt idx="0">
                  <c:v>第一季度</c:v>
                </c:pt>
                <c:pt idx="1">
                  <c:v>第二季度</c:v>
                </c:pt>
              </c:strCache>
            </c:strRef>
          </c:cat>
          <c:val>
            <c:numRef>
              <c:f>Sheet1!$B$2:$B$3</c:f>
              <c:numCache>
                <c:formatCode>General</c:formatCode>
                <c:ptCount val="2"/>
                <c:pt idx="0">
                  <c:v>4.2</c:v>
                </c:pt>
                <c:pt idx="1">
                  <c:v>5.2</c:v>
                </c:pt>
              </c:numCache>
            </c:numRef>
          </c:val>
          <c:extLst>
            <c:ext xmlns:c16="http://schemas.microsoft.com/office/drawing/2014/chart" uri="{C3380CC4-5D6E-409C-BE32-E72D297353CC}">
              <c16:uniqueId val="{00000004-03D9-418B-9DCD-48DF89DDA72E}"/>
            </c:ext>
          </c:extLst>
        </c:ser>
        <c:dLbls>
          <c:showLegendKey val="0"/>
          <c:showVal val="0"/>
          <c:showCatName val="0"/>
          <c:showSerName val="0"/>
          <c:showPercent val="0"/>
          <c:showBubbleSize val="0"/>
          <c:showLeaderLines val="1"/>
        </c:dLbls>
        <c:firstSliceAng val="0"/>
        <c:holeSize val="81"/>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3D9-418B-9DCD-48DF89DDA72E}"/>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03D9-418B-9DCD-48DF89DDA72E}"/>
              </c:ext>
            </c:extLst>
          </c:dPt>
          <c:cat>
            <c:strRef>
              <c:f>Sheet1!$A$2:$A$3</c:f>
              <c:strCache>
                <c:ptCount val="2"/>
                <c:pt idx="0">
                  <c:v>第一季度</c:v>
                </c:pt>
                <c:pt idx="1">
                  <c:v>第二季度</c:v>
                </c:pt>
              </c:strCache>
            </c:strRef>
          </c:cat>
          <c:val>
            <c:numRef>
              <c:f>Sheet1!$B$2:$B$3</c:f>
              <c:numCache>
                <c:formatCode>General</c:formatCode>
                <c:ptCount val="2"/>
                <c:pt idx="0">
                  <c:v>6.2</c:v>
                </c:pt>
                <c:pt idx="1">
                  <c:v>3.2</c:v>
                </c:pt>
              </c:numCache>
            </c:numRef>
          </c:val>
          <c:extLst>
            <c:ext xmlns:c16="http://schemas.microsoft.com/office/drawing/2014/chart" uri="{C3380CC4-5D6E-409C-BE32-E72D297353CC}">
              <c16:uniqueId val="{00000004-03D9-418B-9DCD-48DF89DDA72E}"/>
            </c:ext>
          </c:extLst>
        </c:ser>
        <c:dLbls>
          <c:showLegendKey val="0"/>
          <c:showVal val="0"/>
          <c:showCatName val="0"/>
          <c:showSerName val="0"/>
          <c:showPercent val="0"/>
          <c:showBubbleSize val="0"/>
          <c:showLeaderLines val="1"/>
        </c:dLbls>
        <c:firstSliceAng val="0"/>
        <c:holeSize val="81"/>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67B297-37D7-40CB-B065-08B2D8D8937A}" type="datetimeFigureOut">
              <a:rPr lang="zh-CN" altLang="en-US" smtClean="0"/>
              <a:t>2023/3/21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79C186-911F-4818-88A5-E1F45A3126BA}" type="slidenum">
              <a:rPr lang="zh-CN" altLang="en-US" smtClean="0"/>
              <a:t>‹#›</a:t>
            </a:fld>
            <a:endParaRPr lang="zh-CN" altLang="en-US"/>
          </a:p>
        </p:txBody>
      </p:sp>
    </p:spTree>
    <p:extLst>
      <p:ext uri="{BB962C8B-B14F-4D97-AF65-F5344CB8AC3E}">
        <p14:creationId xmlns:p14="http://schemas.microsoft.com/office/powerpoint/2010/main" val="2936235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B79C186-911F-4818-88A5-E1F45A3126BA}" type="slidenum">
              <a:rPr lang="zh-CN" altLang="en-US" smtClean="0"/>
              <a:t>1</a:t>
            </a:fld>
            <a:endParaRPr lang="zh-CN" altLang="en-US"/>
          </a:p>
        </p:txBody>
      </p:sp>
    </p:spTree>
    <p:extLst>
      <p:ext uri="{BB962C8B-B14F-4D97-AF65-F5344CB8AC3E}">
        <p14:creationId xmlns:p14="http://schemas.microsoft.com/office/powerpoint/2010/main" val="90397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a:solidFill>
                  <a:srgbClr val="000000"/>
                </a:solidFill>
                <a:effectLst/>
                <a:latin typeface="等线" panose="02010600030101010101" pitchFamily="2" charset="-122"/>
                <a:ea typeface="等线" panose="02010600030101010101" pitchFamily="2" charset="-122"/>
                <a:cs typeface="+mn-cs"/>
              </a:rPr>
              <a:t>51PPT</a:t>
            </a:r>
            <a:r>
              <a:rPr lang="zh-CN" altLang="zh-CN" sz="1800" kern="1200" dirty="0">
                <a:solidFill>
                  <a:srgbClr val="000000"/>
                </a:solidFill>
                <a:effectLst/>
                <a:latin typeface="等线" panose="02010600030101010101" pitchFamily="2" charset="-122"/>
                <a:ea typeface="等线" panose="02010600030101010101" pitchFamily="2" charset="-122"/>
                <a:cs typeface="+mn-cs"/>
              </a:rPr>
              <a:t>模板网 官方唯一网址：</a:t>
            </a:r>
            <a:r>
              <a:rPr lang="en-US" altLang="zh-CN" sz="1800" kern="1200" dirty="0">
                <a:solidFill>
                  <a:srgbClr val="000000"/>
                </a:solidFill>
                <a:effectLst/>
                <a:latin typeface="等线" panose="02010600030101010101" pitchFamily="2" charset="-122"/>
                <a:ea typeface="等线" panose="02010600030101010101" pitchFamily="2" charset="-122"/>
                <a:cs typeface="+mn-cs"/>
              </a:rPr>
              <a:t>www.51pptmoban.com</a:t>
            </a:r>
            <a:endParaRPr lang="zh-CN" altLang="zh-CN" dirty="0">
              <a:effectLst/>
            </a:endParaRPr>
          </a:p>
          <a:p>
            <a:endParaRPr lang="zh-CN" altLang="en-US" dirty="0"/>
          </a:p>
        </p:txBody>
      </p:sp>
      <p:sp>
        <p:nvSpPr>
          <p:cNvPr id="4" name="灯片编号占位符 3"/>
          <p:cNvSpPr>
            <a:spLocks noGrp="1"/>
          </p:cNvSpPr>
          <p:nvPr>
            <p:ph type="sldNum" sz="quarter" idx="5"/>
          </p:nvPr>
        </p:nvSpPr>
        <p:spPr/>
        <p:txBody>
          <a:bodyPr/>
          <a:lstStyle/>
          <a:p>
            <a:fld id="{FB79C186-911F-4818-88A5-E1F45A3126BA}" type="slidenum">
              <a:rPr lang="zh-CN" altLang="en-US" smtClean="0"/>
              <a:t>10</a:t>
            </a:fld>
            <a:endParaRPr lang="zh-CN" altLang="en-US"/>
          </a:p>
        </p:txBody>
      </p:sp>
    </p:spTree>
    <p:extLst>
      <p:ext uri="{BB962C8B-B14F-4D97-AF65-F5344CB8AC3E}">
        <p14:creationId xmlns:p14="http://schemas.microsoft.com/office/powerpoint/2010/main" val="1991326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B79C186-911F-4818-88A5-E1F45A3126BA}" type="slidenum">
              <a:rPr lang="zh-CN" altLang="en-US" smtClean="0"/>
              <a:t>2</a:t>
            </a:fld>
            <a:endParaRPr lang="zh-CN" altLang="en-US"/>
          </a:p>
        </p:txBody>
      </p:sp>
    </p:spTree>
    <p:extLst>
      <p:ext uri="{BB962C8B-B14F-4D97-AF65-F5344CB8AC3E}">
        <p14:creationId xmlns:p14="http://schemas.microsoft.com/office/powerpoint/2010/main" val="10180350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B79C186-911F-4818-88A5-E1F45A3126BA}" type="slidenum">
              <a:rPr lang="zh-CN" altLang="en-US" smtClean="0"/>
              <a:t>3</a:t>
            </a:fld>
            <a:endParaRPr lang="zh-CN" altLang="en-US"/>
          </a:p>
        </p:txBody>
      </p:sp>
    </p:spTree>
    <p:extLst>
      <p:ext uri="{BB962C8B-B14F-4D97-AF65-F5344CB8AC3E}">
        <p14:creationId xmlns:p14="http://schemas.microsoft.com/office/powerpoint/2010/main" val="1942614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等线" panose="02010600030101010101" pitchFamily="2" charset="-122"/>
                <a:ea typeface="等线" panose="02010600030101010101" pitchFamily="2" charset="-122"/>
                <a:cs typeface="+mn-cs"/>
              </a:rPr>
              <a:t>51PPT</a:t>
            </a:r>
            <a:r>
              <a:rPr lang="zh-CN" altLang="zh-CN" sz="1200" kern="1200" dirty="0">
                <a:solidFill>
                  <a:srgbClr val="000000"/>
                </a:solidFill>
                <a:effectLst/>
                <a:latin typeface="等线" panose="02010600030101010101" pitchFamily="2" charset="-122"/>
                <a:ea typeface="等线" panose="02010600030101010101" pitchFamily="2" charset="-122"/>
                <a:cs typeface="+mn-cs"/>
              </a:rPr>
              <a:t>模板</a:t>
            </a:r>
            <a:r>
              <a:rPr lang="en-US" altLang="zh-CN" sz="1200" kern="1200" dirty="0">
                <a:solidFill>
                  <a:srgbClr val="000000"/>
                </a:solidFill>
                <a:effectLst/>
                <a:latin typeface="等线" panose="02010600030101010101" pitchFamily="2" charset="-122"/>
                <a:ea typeface="等线" panose="02010600030101010101" pitchFamily="2" charset="-122"/>
                <a:cs typeface="+mn-cs"/>
              </a:rPr>
              <a:t> </a:t>
            </a:r>
            <a:r>
              <a:rPr lang="zh-CN" altLang="zh-CN" sz="1200" kern="1200" dirty="0">
                <a:solidFill>
                  <a:srgbClr val="000000"/>
                </a:solidFill>
                <a:effectLst/>
                <a:latin typeface="等线" panose="02010600030101010101" pitchFamily="2" charset="-122"/>
                <a:ea typeface="等线" panose="02010600030101010101" pitchFamily="2" charset="-122"/>
                <a:cs typeface="+mn-cs"/>
              </a:rPr>
              <a:t>网 官方唯一网址：</a:t>
            </a:r>
            <a:r>
              <a:rPr lang="en-US" altLang="zh-CN" sz="1200" kern="1200" dirty="0">
                <a:solidFill>
                  <a:srgbClr val="000000"/>
                </a:solidFill>
                <a:effectLst/>
                <a:latin typeface="等线" panose="02010600030101010101" pitchFamily="2" charset="-122"/>
                <a:ea typeface="等线" panose="02010600030101010101" pitchFamily="2" charset="-122"/>
                <a:cs typeface="+mn-cs"/>
              </a:rPr>
              <a:t>w ww.51pptm oban.com</a:t>
            </a:r>
            <a:endParaRPr lang="zh-CN" altLang="zh-CN" dirty="0">
              <a:effectLst/>
            </a:endParaRPr>
          </a:p>
          <a:p>
            <a:endParaRPr lang="zh-CN" altLang="en-US" dirty="0"/>
          </a:p>
        </p:txBody>
      </p:sp>
      <p:sp>
        <p:nvSpPr>
          <p:cNvPr id="4" name="灯片编号占位符 3"/>
          <p:cNvSpPr>
            <a:spLocks noGrp="1"/>
          </p:cNvSpPr>
          <p:nvPr>
            <p:ph type="sldNum" sz="quarter" idx="5"/>
          </p:nvPr>
        </p:nvSpPr>
        <p:spPr/>
        <p:txBody>
          <a:bodyPr/>
          <a:lstStyle/>
          <a:p>
            <a:fld id="{FB79C186-911F-4818-88A5-E1F45A3126BA}" type="slidenum">
              <a:rPr lang="zh-CN" altLang="en-US" smtClean="0"/>
              <a:t>4</a:t>
            </a:fld>
            <a:endParaRPr lang="zh-CN" altLang="en-US"/>
          </a:p>
        </p:txBody>
      </p:sp>
    </p:spTree>
    <p:extLst>
      <p:ext uri="{BB962C8B-B14F-4D97-AF65-F5344CB8AC3E}">
        <p14:creationId xmlns:p14="http://schemas.microsoft.com/office/powerpoint/2010/main" val="24529008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B79C186-911F-4818-88A5-E1F45A3126BA}" type="slidenum">
              <a:rPr lang="zh-CN" altLang="en-US" smtClean="0"/>
              <a:t>5</a:t>
            </a:fld>
            <a:endParaRPr lang="zh-CN" altLang="en-US"/>
          </a:p>
        </p:txBody>
      </p:sp>
    </p:spTree>
    <p:extLst>
      <p:ext uri="{BB962C8B-B14F-4D97-AF65-F5344CB8AC3E}">
        <p14:creationId xmlns:p14="http://schemas.microsoft.com/office/powerpoint/2010/main" val="883282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B79C186-911F-4818-88A5-E1F45A3126BA}" type="slidenum">
              <a:rPr lang="zh-CN" altLang="en-US" smtClean="0"/>
              <a:t>6</a:t>
            </a:fld>
            <a:endParaRPr lang="zh-CN" altLang="en-US"/>
          </a:p>
        </p:txBody>
      </p:sp>
    </p:spTree>
    <p:extLst>
      <p:ext uri="{BB962C8B-B14F-4D97-AF65-F5344CB8AC3E}">
        <p14:creationId xmlns:p14="http://schemas.microsoft.com/office/powerpoint/2010/main" val="4009362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B79C186-911F-4818-88A5-E1F45A3126BA}" type="slidenum">
              <a:rPr lang="zh-CN" altLang="en-US" smtClean="0"/>
              <a:t>7</a:t>
            </a:fld>
            <a:endParaRPr lang="zh-CN" altLang="en-US"/>
          </a:p>
        </p:txBody>
      </p:sp>
    </p:spTree>
    <p:extLst>
      <p:ext uri="{BB962C8B-B14F-4D97-AF65-F5344CB8AC3E}">
        <p14:creationId xmlns:p14="http://schemas.microsoft.com/office/powerpoint/2010/main" val="3161036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B79C186-911F-4818-88A5-E1F45A3126BA}" type="slidenum">
              <a:rPr lang="zh-CN" altLang="en-US" smtClean="0"/>
              <a:t>8</a:t>
            </a:fld>
            <a:endParaRPr lang="zh-CN" altLang="en-US"/>
          </a:p>
        </p:txBody>
      </p:sp>
    </p:spTree>
    <p:extLst>
      <p:ext uri="{BB962C8B-B14F-4D97-AF65-F5344CB8AC3E}">
        <p14:creationId xmlns:p14="http://schemas.microsoft.com/office/powerpoint/2010/main" val="3261796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B79C186-911F-4818-88A5-E1F45A3126BA}" type="slidenum">
              <a:rPr lang="zh-CN" altLang="en-US" smtClean="0"/>
              <a:t>9</a:t>
            </a:fld>
            <a:endParaRPr lang="zh-CN" altLang="en-US"/>
          </a:p>
        </p:txBody>
      </p:sp>
    </p:spTree>
    <p:extLst>
      <p:ext uri="{BB962C8B-B14F-4D97-AF65-F5344CB8AC3E}">
        <p14:creationId xmlns:p14="http://schemas.microsoft.com/office/powerpoint/2010/main" val="3797127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xml"/><Relationship Id="rId7" Type="http://schemas.openxmlformats.org/officeDocument/2006/relationships/hyperlink" Target="http://www.51pptmoban.com/"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A0D3D5-1826-195E-AE9A-B350AF226B2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59D4906-7FB3-3FB3-CF09-99BF03B861F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8E10D5C-3121-F6FB-CF8D-E9D9098D203D}"/>
              </a:ext>
            </a:extLst>
          </p:cNvPr>
          <p:cNvSpPr>
            <a:spLocks noGrp="1"/>
          </p:cNvSpPr>
          <p:nvPr>
            <p:ph type="dt" sz="half" idx="10"/>
          </p:nvPr>
        </p:nvSpPr>
        <p:spPr/>
        <p:txBody>
          <a:bodyPr/>
          <a:lstStyle/>
          <a:p>
            <a:fld id="{611A131C-BF16-4D85-8255-C302E84A24EE}" type="datetimeFigureOut">
              <a:rPr lang="zh-CN" altLang="en-US" smtClean="0"/>
              <a:t>2023/3/21</a:t>
            </a:fld>
            <a:endParaRPr lang="zh-CN" altLang="en-US"/>
          </a:p>
        </p:txBody>
      </p:sp>
      <p:sp>
        <p:nvSpPr>
          <p:cNvPr id="5" name="页脚占位符 4">
            <a:extLst>
              <a:ext uri="{FF2B5EF4-FFF2-40B4-BE49-F238E27FC236}">
                <a16:creationId xmlns:a16="http://schemas.microsoft.com/office/drawing/2014/main" id="{598122C6-713A-D5F7-DC7A-1943DE471DD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6FADF7D-AF0E-E1DE-1CFD-A59F0EFD34F0}"/>
              </a:ext>
            </a:extLst>
          </p:cNvPr>
          <p:cNvSpPr>
            <a:spLocks noGrp="1"/>
          </p:cNvSpPr>
          <p:nvPr>
            <p:ph type="sldNum" sz="quarter" idx="12"/>
          </p:nvPr>
        </p:nvSpPr>
        <p:spPr/>
        <p:txBody>
          <a:bodyPr/>
          <a:lstStyle/>
          <a:p>
            <a:fld id="{8F86C070-3B90-4B72-B356-42500FC22B7C}" type="slidenum">
              <a:rPr lang="zh-CN" altLang="en-US" smtClean="0"/>
              <a:t>‹#›</a:t>
            </a:fld>
            <a:endParaRPr lang="zh-CN" altLang="en-US"/>
          </a:p>
        </p:txBody>
      </p:sp>
    </p:spTree>
    <p:extLst>
      <p:ext uri="{BB962C8B-B14F-4D97-AF65-F5344CB8AC3E}">
        <p14:creationId xmlns:p14="http://schemas.microsoft.com/office/powerpoint/2010/main" val="3096844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572" userDrawn="1">
          <p15:clr>
            <a:srgbClr val="FBAE40"/>
          </p15:clr>
        </p15:guide>
        <p15:guide id="4" orient="horz" pos="618" userDrawn="1">
          <p15:clr>
            <a:srgbClr val="FBAE40"/>
          </p15:clr>
        </p15:guide>
        <p15:guide id="5" pos="461" userDrawn="1">
          <p15:clr>
            <a:srgbClr val="FBAE40"/>
          </p15:clr>
        </p15:guide>
        <p15:guide id="6" pos="7242" userDrawn="1">
          <p15:clr>
            <a:srgbClr val="FBAE40"/>
          </p15:clr>
        </p15:guide>
        <p15:guide id="7" orient="horz" pos="3748" userDrawn="1">
          <p15:clr>
            <a:srgbClr val="FBAE40"/>
          </p15:clr>
        </p15:guide>
        <p15:guide id="8" orient="horz" pos="36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A962EEF-DE57-D5AC-769D-9F5E33F5FB19}"/>
              </a:ext>
            </a:extLst>
          </p:cNvPr>
          <p:cNvSpPr>
            <a:spLocks noGrp="1"/>
          </p:cNvSpPr>
          <p:nvPr>
            <p:ph type="dt" sz="half" idx="10"/>
          </p:nvPr>
        </p:nvSpPr>
        <p:spPr/>
        <p:txBody>
          <a:bodyPr/>
          <a:lstStyle/>
          <a:p>
            <a:fld id="{611A131C-BF16-4D85-8255-C302E84A24EE}" type="datetimeFigureOut">
              <a:rPr lang="zh-CN" altLang="en-US" smtClean="0"/>
              <a:t>2023/3/21</a:t>
            </a:fld>
            <a:endParaRPr lang="zh-CN" altLang="en-US"/>
          </a:p>
        </p:txBody>
      </p:sp>
      <p:sp>
        <p:nvSpPr>
          <p:cNvPr id="3" name="页脚占位符 2">
            <a:extLst>
              <a:ext uri="{FF2B5EF4-FFF2-40B4-BE49-F238E27FC236}">
                <a16:creationId xmlns:a16="http://schemas.microsoft.com/office/drawing/2014/main" id="{CDEE2FA9-B4C9-620A-3699-54D65C42097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417A316-89A5-DC96-104D-782D6CEB8006}"/>
              </a:ext>
            </a:extLst>
          </p:cNvPr>
          <p:cNvSpPr>
            <a:spLocks noGrp="1"/>
          </p:cNvSpPr>
          <p:nvPr>
            <p:ph type="sldNum" sz="quarter" idx="12"/>
          </p:nvPr>
        </p:nvSpPr>
        <p:spPr/>
        <p:txBody>
          <a:bodyPr/>
          <a:lstStyle/>
          <a:p>
            <a:fld id="{8F86C070-3B90-4B72-B356-42500FC22B7C}" type="slidenum">
              <a:rPr lang="zh-CN" altLang="en-US" smtClean="0"/>
              <a:t>‹#›</a:t>
            </a:fld>
            <a:endParaRPr lang="zh-CN" altLang="en-US"/>
          </a:p>
        </p:txBody>
      </p:sp>
    </p:spTree>
    <p:extLst>
      <p:ext uri="{BB962C8B-B14F-4D97-AF65-F5344CB8AC3E}">
        <p14:creationId xmlns:p14="http://schemas.microsoft.com/office/powerpoint/2010/main" val="25104872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252272-C0D0-C428-1B88-1276A7AEB47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83149C0-3BB1-6A57-40B1-6E43E56D74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AED33306-A410-A741-FDC7-F1C3D2335C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9554025-B4EC-4808-B480-BC12F8149F6B}"/>
              </a:ext>
            </a:extLst>
          </p:cNvPr>
          <p:cNvSpPr>
            <a:spLocks noGrp="1"/>
          </p:cNvSpPr>
          <p:nvPr>
            <p:ph type="dt" sz="half" idx="10"/>
          </p:nvPr>
        </p:nvSpPr>
        <p:spPr/>
        <p:txBody>
          <a:bodyPr/>
          <a:lstStyle/>
          <a:p>
            <a:fld id="{611A131C-BF16-4D85-8255-C302E84A24EE}" type="datetimeFigureOut">
              <a:rPr lang="zh-CN" altLang="en-US" smtClean="0"/>
              <a:t>2023/3/21</a:t>
            </a:fld>
            <a:endParaRPr lang="zh-CN" altLang="en-US"/>
          </a:p>
        </p:txBody>
      </p:sp>
      <p:sp>
        <p:nvSpPr>
          <p:cNvPr id="6" name="页脚占位符 5">
            <a:extLst>
              <a:ext uri="{FF2B5EF4-FFF2-40B4-BE49-F238E27FC236}">
                <a16:creationId xmlns:a16="http://schemas.microsoft.com/office/drawing/2014/main" id="{BD0B8BF7-22B8-E92B-8428-F30577512EC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1D55F6B-FDDA-AB34-93E3-64FF68F601F5}"/>
              </a:ext>
            </a:extLst>
          </p:cNvPr>
          <p:cNvSpPr>
            <a:spLocks noGrp="1"/>
          </p:cNvSpPr>
          <p:nvPr>
            <p:ph type="sldNum" sz="quarter" idx="12"/>
          </p:nvPr>
        </p:nvSpPr>
        <p:spPr/>
        <p:txBody>
          <a:bodyPr/>
          <a:lstStyle/>
          <a:p>
            <a:fld id="{8F86C070-3B90-4B72-B356-42500FC22B7C}" type="slidenum">
              <a:rPr lang="zh-CN" altLang="en-US" smtClean="0"/>
              <a:t>‹#›</a:t>
            </a:fld>
            <a:endParaRPr lang="zh-CN" altLang="en-US"/>
          </a:p>
        </p:txBody>
      </p:sp>
    </p:spTree>
    <p:extLst>
      <p:ext uri="{BB962C8B-B14F-4D97-AF65-F5344CB8AC3E}">
        <p14:creationId xmlns:p14="http://schemas.microsoft.com/office/powerpoint/2010/main" val="3259714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DA5836-4F1C-62D3-5CCD-8681F4CFA9C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191FF40-D994-B120-6EBA-F694ADB06DA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CAAFF43-BB12-DEA2-5288-7BFBE36E03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ED1C34B-FC6B-C8AF-686E-C790CA9FBB13}"/>
              </a:ext>
            </a:extLst>
          </p:cNvPr>
          <p:cNvSpPr>
            <a:spLocks noGrp="1"/>
          </p:cNvSpPr>
          <p:nvPr>
            <p:ph type="dt" sz="half" idx="10"/>
          </p:nvPr>
        </p:nvSpPr>
        <p:spPr/>
        <p:txBody>
          <a:bodyPr/>
          <a:lstStyle/>
          <a:p>
            <a:fld id="{611A131C-BF16-4D85-8255-C302E84A24EE}" type="datetimeFigureOut">
              <a:rPr lang="zh-CN" altLang="en-US" smtClean="0"/>
              <a:t>2023/3/21</a:t>
            </a:fld>
            <a:endParaRPr lang="zh-CN" altLang="en-US"/>
          </a:p>
        </p:txBody>
      </p:sp>
      <p:sp>
        <p:nvSpPr>
          <p:cNvPr id="6" name="页脚占位符 5">
            <a:extLst>
              <a:ext uri="{FF2B5EF4-FFF2-40B4-BE49-F238E27FC236}">
                <a16:creationId xmlns:a16="http://schemas.microsoft.com/office/drawing/2014/main" id="{AE16F880-788D-701A-8A8A-05ED692EDCB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59B1F2D-AE41-8163-48F3-386AEF7EFC99}"/>
              </a:ext>
            </a:extLst>
          </p:cNvPr>
          <p:cNvSpPr>
            <a:spLocks noGrp="1"/>
          </p:cNvSpPr>
          <p:nvPr>
            <p:ph type="sldNum" sz="quarter" idx="12"/>
          </p:nvPr>
        </p:nvSpPr>
        <p:spPr/>
        <p:txBody>
          <a:bodyPr/>
          <a:lstStyle/>
          <a:p>
            <a:fld id="{8F86C070-3B90-4B72-B356-42500FC22B7C}" type="slidenum">
              <a:rPr lang="zh-CN" altLang="en-US" smtClean="0"/>
              <a:t>‹#›</a:t>
            </a:fld>
            <a:endParaRPr lang="zh-CN" altLang="en-US"/>
          </a:p>
        </p:txBody>
      </p:sp>
    </p:spTree>
    <p:extLst>
      <p:ext uri="{BB962C8B-B14F-4D97-AF65-F5344CB8AC3E}">
        <p14:creationId xmlns:p14="http://schemas.microsoft.com/office/powerpoint/2010/main" val="273109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301E15-3349-86D9-68B1-5967BB9AD7C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45178BF-9F51-AD27-B144-78EA9C74F96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8863599-3523-3411-4AF0-91AB71880560}"/>
              </a:ext>
            </a:extLst>
          </p:cNvPr>
          <p:cNvSpPr>
            <a:spLocks noGrp="1"/>
          </p:cNvSpPr>
          <p:nvPr>
            <p:ph type="dt" sz="half" idx="10"/>
          </p:nvPr>
        </p:nvSpPr>
        <p:spPr/>
        <p:txBody>
          <a:bodyPr/>
          <a:lstStyle/>
          <a:p>
            <a:fld id="{611A131C-BF16-4D85-8255-C302E84A24EE}" type="datetimeFigureOut">
              <a:rPr lang="zh-CN" altLang="en-US" smtClean="0"/>
              <a:t>2023/3/21</a:t>
            </a:fld>
            <a:endParaRPr lang="zh-CN" altLang="en-US"/>
          </a:p>
        </p:txBody>
      </p:sp>
      <p:sp>
        <p:nvSpPr>
          <p:cNvPr id="5" name="页脚占位符 4">
            <a:extLst>
              <a:ext uri="{FF2B5EF4-FFF2-40B4-BE49-F238E27FC236}">
                <a16:creationId xmlns:a16="http://schemas.microsoft.com/office/drawing/2014/main" id="{546F3AE0-348B-CA8A-2062-CC94B678F38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EF321C0-3CD7-186F-AF4F-9EB17DCD4E19}"/>
              </a:ext>
            </a:extLst>
          </p:cNvPr>
          <p:cNvSpPr>
            <a:spLocks noGrp="1"/>
          </p:cNvSpPr>
          <p:nvPr>
            <p:ph type="sldNum" sz="quarter" idx="12"/>
          </p:nvPr>
        </p:nvSpPr>
        <p:spPr/>
        <p:txBody>
          <a:bodyPr/>
          <a:lstStyle/>
          <a:p>
            <a:fld id="{8F86C070-3B90-4B72-B356-42500FC22B7C}" type="slidenum">
              <a:rPr lang="zh-CN" altLang="en-US" smtClean="0"/>
              <a:t>‹#›</a:t>
            </a:fld>
            <a:endParaRPr lang="zh-CN" altLang="en-US"/>
          </a:p>
        </p:txBody>
      </p:sp>
    </p:spTree>
    <p:extLst>
      <p:ext uri="{BB962C8B-B14F-4D97-AF65-F5344CB8AC3E}">
        <p14:creationId xmlns:p14="http://schemas.microsoft.com/office/powerpoint/2010/main" val="3369729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A1EBE20-32B3-2683-2C8A-15D0EFB001D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0D579C7-0894-7E3B-09D6-881506A5E90E}"/>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4D2D2BA-E653-5F7A-4C42-EF574D2D64E3}"/>
              </a:ext>
            </a:extLst>
          </p:cNvPr>
          <p:cNvSpPr>
            <a:spLocks noGrp="1"/>
          </p:cNvSpPr>
          <p:nvPr>
            <p:ph type="dt" sz="half" idx="10"/>
          </p:nvPr>
        </p:nvSpPr>
        <p:spPr/>
        <p:txBody>
          <a:bodyPr/>
          <a:lstStyle/>
          <a:p>
            <a:fld id="{611A131C-BF16-4D85-8255-C302E84A24EE}" type="datetimeFigureOut">
              <a:rPr lang="zh-CN" altLang="en-US" smtClean="0"/>
              <a:t>2023/3/21</a:t>
            </a:fld>
            <a:endParaRPr lang="zh-CN" altLang="en-US"/>
          </a:p>
        </p:txBody>
      </p:sp>
      <p:sp>
        <p:nvSpPr>
          <p:cNvPr id="5" name="页脚占位符 4">
            <a:extLst>
              <a:ext uri="{FF2B5EF4-FFF2-40B4-BE49-F238E27FC236}">
                <a16:creationId xmlns:a16="http://schemas.microsoft.com/office/drawing/2014/main" id="{B1BDF629-58A7-26D5-DAC6-F805585126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66A1995-F87B-EFDF-CF3D-0D83896525EB}"/>
              </a:ext>
            </a:extLst>
          </p:cNvPr>
          <p:cNvSpPr>
            <a:spLocks noGrp="1"/>
          </p:cNvSpPr>
          <p:nvPr>
            <p:ph type="sldNum" sz="quarter" idx="12"/>
          </p:nvPr>
        </p:nvSpPr>
        <p:spPr/>
        <p:txBody>
          <a:bodyPr/>
          <a:lstStyle/>
          <a:p>
            <a:fld id="{8F86C070-3B90-4B72-B356-42500FC22B7C}" type="slidenum">
              <a:rPr lang="zh-CN" altLang="en-US" smtClean="0"/>
              <a:t>‹#›</a:t>
            </a:fld>
            <a:endParaRPr lang="zh-CN" altLang="en-US"/>
          </a:p>
        </p:txBody>
      </p:sp>
    </p:spTree>
    <p:extLst>
      <p:ext uri="{BB962C8B-B14F-4D97-AF65-F5344CB8AC3E}">
        <p14:creationId xmlns:p14="http://schemas.microsoft.com/office/powerpoint/2010/main" val="1139740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AB0DB21E-4CF9-8A36-E883-4C8957055B2C}"/>
              </a:ext>
            </a:extLst>
          </p:cNvPr>
          <p:cNvSpPr>
            <a:spLocks noGrp="1"/>
          </p:cNvSpPr>
          <p:nvPr>
            <p:ph type="dt" sz="half" idx="10"/>
          </p:nvPr>
        </p:nvSpPr>
        <p:spPr/>
        <p:txBody>
          <a:bodyPr/>
          <a:lstStyle/>
          <a:p>
            <a:fld id="{611A131C-BF16-4D85-8255-C302E84A24EE}" type="datetimeFigureOut">
              <a:rPr lang="zh-CN" altLang="en-US" smtClean="0"/>
              <a:t>2023/3/21</a:t>
            </a:fld>
            <a:endParaRPr lang="zh-CN" altLang="en-US"/>
          </a:p>
        </p:txBody>
      </p:sp>
      <p:sp>
        <p:nvSpPr>
          <p:cNvPr id="4" name="页脚占位符 3">
            <a:extLst>
              <a:ext uri="{FF2B5EF4-FFF2-40B4-BE49-F238E27FC236}">
                <a16:creationId xmlns:a16="http://schemas.microsoft.com/office/drawing/2014/main" id="{0187EF40-7E1B-EF80-EB4F-C03D5D18179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EB1BD60-FB4D-7100-B486-BDD131622D19}"/>
              </a:ext>
            </a:extLst>
          </p:cNvPr>
          <p:cNvSpPr>
            <a:spLocks noGrp="1"/>
          </p:cNvSpPr>
          <p:nvPr>
            <p:ph type="sldNum" sz="quarter" idx="12"/>
          </p:nvPr>
        </p:nvSpPr>
        <p:spPr/>
        <p:txBody>
          <a:bodyPr/>
          <a:lstStyle/>
          <a:p>
            <a:fld id="{8F86C070-3B90-4B72-B356-42500FC22B7C}" type="slidenum">
              <a:rPr lang="zh-CN" altLang="en-US" smtClean="0"/>
              <a:t>‹#›</a:t>
            </a:fld>
            <a:endParaRPr lang="zh-CN" altLang="en-US"/>
          </a:p>
        </p:txBody>
      </p:sp>
      <p:pic>
        <p:nvPicPr>
          <p:cNvPr id="6" name="图片 5">
            <a:hlinkClick r:id="rId7"/>
            <a:extLst>
              <a:ext uri="{FF2B5EF4-FFF2-40B4-BE49-F238E27FC236}">
                <a16:creationId xmlns:a16="http://schemas.microsoft.com/office/drawing/2014/main" id="{130C96DB-0DD3-A95A-2969-A4B220A367FD}"/>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56354632"/>
            <a:ext cx="4114801" cy="1106091"/>
          </a:xfrm>
          <a:prstGeom prst="rect">
            <a:avLst/>
          </a:prstGeom>
        </p:spPr>
      </p:pic>
      <p:grpSp>
        <p:nvGrpSpPr>
          <p:cNvPr id="7" name="组合 6">
            <a:extLst>
              <a:ext uri="{FF2B5EF4-FFF2-40B4-BE49-F238E27FC236}">
                <a16:creationId xmlns:a16="http://schemas.microsoft.com/office/drawing/2014/main" id="{EC0E04AD-2E61-4A1D-FD78-0A9A2AAF1E8A}"/>
              </a:ext>
            </a:extLst>
          </p:cNvPr>
          <p:cNvGrpSpPr/>
          <p:nvPr userDrawn="1"/>
        </p:nvGrpSpPr>
        <p:grpSpPr>
          <a:xfrm>
            <a:off x="2319" y="61383628"/>
            <a:ext cx="7725222" cy="1106091"/>
            <a:chOff x="2319" y="7301378"/>
            <a:chExt cx="8760681" cy="1254347"/>
          </a:xfrm>
        </p:grpSpPr>
        <p:grpSp>
          <p:nvGrpSpPr>
            <p:cNvPr id="8" name="组合 7" descr="51PPT模板网 &#10;唯一官网网址：www.51pptmoban.com">
              <a:extLst>
                <a:ext uri="{FF2B5EF4-FFF2-40B4-BE49-F238E27FC236}">
                  <a16:creationId xmlns:a16="http://schemas.microsoft.com/office/drawing/2014/main" id="{E5FA5E9B-452D-2035-1498-CAB641E2DAAC}"/>
                </a:ext>
              </a:extLst>
            </p:cNvPr>
            <p:cNvGrpSpPr/>
            <p:nvPr userDrawn="1"/>
          </p:nvGrpSpPr>
          <p:grpSpPr>
            <a:xfrm>
              <a:off x="2319" y="7301378"/>
              <a:ext cx="8760681" cy="1254347"/>
              <a:chOff x="2070420" y="2925140"/>
              <a:chExt cx="10503063" cy="1503820"/>
            </a:xfrm>
            <a:solidFill>
              <a:schemeClr val="bg1"/>
            </a:solidFill>
          </p:grpSpPr>
          <p:sp>
            <p:nvSpPr>
              <p:cNvPr id="10" name="TextBox 56">
                <a:hlinkClick r:id="rId7"/>
                <a:extLst>
                  <a:ext uri="{FF2B5EF4-FFF2-40B4-BE49-F238E27FC236}">
                    <a16:creationId xmlns:a16="http://schemas.microsoft.com/office/drawing/2014/main" id="{458719E0-BDF6-9D07-9D26-065D64BC2B2E}"/>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1" name="TextBox 35">
                <a:extLst>
                  <a:ext uri="{FF2B5EF4-FFF2-40B4-BE49-F238E27FC236}">
                    <a16:creationId xmlns:a16="http://schemas.microsoft.com/office/drawing/2014/main" id="{B8BEC21D-1383-9677-06D2-694BBC7C26D7}"/>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12" name="TextBox 59">
                <a:extLst>
                  <a:ext uri="{FF2B5EF4-FFF2-40B4-BE49-F238E27FC236}">
                    <a16:creationId xmlns:a16="http://schemas.microsoft.com/office/drawing/2014/main" id="{3E761386-F512-5015-9456-8413DD506ED3}"/>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3" name="TextBox 62">
                <a:extLst>
                  <a:ext uri="{FF2B5EF4-FFF2-40B4-BE49-F238E27FC236}">
                    <a16:creationId xmlns:a16="http://schemas.microsoft.com/office/drawing/2014/main" id="{E303274A-69BC-776A-A1AF-E0080D20623B}"/>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9" name="TextBox 2">
              <a:extLst>
                <a:ext uri="{FF2B5EF4-FFF2-40B4-BE49-F238E27FC236}">
                  <a16:creationId xmlns:a16="http://schemas.microsoft.com/office/drawing/2014/main" id="{34EACC9C-86A7-9E5D-87A0-C333DA25BD4B}"/>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38201081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06B6CFF-A74F-E5EC-FA68-E39AB3CD9A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3C9617-6A1F-9AB1-E6B1-8BA5B4796D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A2DAC18-6C70-C28B-C0B1-AE76639DBC4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1A131C-BF16-4D85-8255-C302E84A24EE}" type="datetimeFigureOut">
              <a:rPr lang="zh-CN" altLang="en-US" smtClean="0"/>
              <a:t>2023/3/21</a:t>
            </a:fld>
            <a:endParaRPr lang="zh-CN" altLang="en-US"/>
          </a:p>
        </p:txBody>
      </p:sp>
      <p:sp>
        <p:nvSpPr>
          <p:cNvPr id="5" name="页脚占位符 4">
            <a:extLst>
              <a:ext uri="{FF2B5EF4-FFF2-40B4-BE49-F238E27FC236}">
                <a16:creationId xmlns:a16="http://schemas.microsoft.com/office/drawing/2014/main" id="{739211B5-1FA7-8516-AC6D-4193ED8F12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30AF93B-D553-4C99-BD92-3EE47F2D14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86C070-3B90-4B72-B356-42500FC22B7C}" type="slidenum">
              <a:rPr lang="zh-CN" altLang="en-US" smtClean="0"/>
              <a:t>‹#›</a:t>
            </a:fld>
            <a:endParaRPr lang="zh-CN" altLang="en-US"/>
          </a:p>
        </p:txBody>
      </p:sp>
    </p:spTree>
    <p:extLst>
      <p:ext uri="{BB962C8B-B14F-4D97-AF65-F5344CB8AC3E}">
        <p14:creationId xmlns:p14="http://schemas.microsoft.com/office/powerpoint/2010/main" val="2829680469"/>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 id="2147483657" r:id="rId4"/>
    <p:sldLayoutId id="2147483658" r:id="rId5"/>
    <p:sldLayoutId id="2147483659" r:id="rId6"/>
    <p:sldLayoutId id="2147483660"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tags" Target="../tags/tag6.xml"/><Relationship Id="rId1" Type="http://schemas.openxmlformats.org/officeDocument/2006/relationships/themeOverride" Target="../theme/themeOverride1.xml"/><Relationship Id="rId6" Type="http://schemas.microsoft.com/office/2007/relationships/hdphoto" Target="../media/hdphoto2.wdp"/><Relationship Id="rId5" Type="http://schemas.openxmlformats.org/officeDocument/2006/relationships/image" Target="../media/image3.png"/><Relationship Id="rId10" Type="http://schemas.microsoft.com/office/2007/relationships/hdphoto" Target="../media/hdphoto3.wdp"/><Relationship Id="rId4" Type="http://schemas.openxmlformats.org/officeDocument/2006/relationships/notesSlide" Target="../notesSlides/notesSlide4.xml"/><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hemeOverride" Target="../theme/themeOverride2.xml"/><Relationship Id="rId6" Type="http://schemas.microsoft.com/office/2007/relationships/hdphoto" Target="../media/hdphoto4.wdp"/><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ADDA29B-CD3D-7C69-F4B1-07E12332F4F6}"/>
              </a:ext>
            </a:extLst>
          </p:cNvPr>
          <p:cNvSpPr/>
          <p:nvPr/>
        </p:nvSpPr>
        <p:spPr>
          <a:xfrm>
            <a:off x="0" y="0"/>
            <a:ext cx="12206287" cy="6858000"/>
          </a:xfrm>
          <a:prstGeom prst="rect">
            <a:avLst/>
          </a:prstGeom>
          <a:gradFill>
            <a:gsLst>
              <a:gs pos="0">
                <a:schemeClr val="accent5">
                  <a:lumMod val="20000"/>
                  <a:lumOff val="80000"/>
                </a:schemeClr>
              </a:gs>
              <a:gs pos="34000">
                <a:schemeClr val="bg1"/>
              </a:gs>
            </a:gsLst>
            <a:lin ang="5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A420FF7C-0D70-A654-CC01-EDF33451CEF7}"/>
              </a:ext>
            </a:extLst>
          </p:cNvPr>
          <p:cNvGrpSpPr/>
          <p:nvPr/>
        </p:nvGrpSpPr>
        <p:grpSpPr>
          <a:xfrm>
            <a:off x="6720258" y="3584068"/>
            <a:ext cx="976837" cy="1016866"/>
            <a:chOff x="7432724" y="1753744"/>
            <a:chExt cx="1384238" cy="1384238"/>
          </a:xfrm>
          <a:solidFill>
            <a:schemeClr val="accent6">
              <a:lumMod val="90000"/>
            </a:schemeClr>
          </a:solidFill>
        </p:grpSpPr>
        <p:sp>
          <p:nvSpPr>
            <p:cNvPr id="23" name="椭圆 22">
              <a:extLst>
                <a:ext uri="{FF2B5EF4-FFF2-40B4-BE49-F238E27FC236}">
                  <a16:creationId xmlns:a16="http://schemas.microsoft.com/office/drawing/2014/main" id="{2DED6CD2-8803-D4F9-9259-515DFF3C9B40}"/>
                </a:ext>
              </a:extLst>
            </p:cNvPr>
            <p:cNvSpPr/>
            <p:nvPr/>
          </p:nvSpPr>
          <p:spPr>
            <a:xfrm>
              <a:off x="7432724" y="1753744"/>
              <a:ext cx="1384238" cy="13842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iconfont-10187-1761498">
              <a:extLst>
                <a:ext uri="{FF2B5EF4-FFF2-40B4-BE49-F238E27FC236}">
                  <a16:creationId xmlns:a16="http://schemas.microsoft.com/office/drawing/2014/main" id="{82F8B16A-C67C-1DEB-27EA-9DA93A4AB94E}"/>
                </a:ext>
              </a:extLst>
            </p:cNvPr>
            <p:cNvSpPr/>
            <p:nvPr/>
          </p:nvSpPr>
          <p:spPr>
            <a:xfrm>
              <a:off x="7689224" y="2033309"/>
              <a:ext cx="871238" cy="825109"/>
            </a:xfrm>
            <a:custGeom>
              <a:avLst/>
              <a:gdLst>
                <a:gd name="T0" fmla="*/ 6912 w 11488"/>
                <a:gd name="T1" fmla="*/ 1728 h 10880"/>
                <a:gd name="T2" fmla="*/ 6912 w 11488"/>
                <a:gd name="T3" fmla="*/ 2176 h 10880"/>
                <a:gd name="T4" fmla="*/ 7360 w 11488"/>
                <a:gd name="T5" fmla="*/ 2176 h 10880"/>
                <a:gd name="T6" fmla="*/ 9024 w 11488"/>
                <a:gd name="T7" fmla="*/ 2176 h 10880"/>
                <a:gd name="T8" fmla="*/ 9248 w 11488"/>
                <a:gd name="T9" fmla="*/ 2272 h 10880"/>
                <a:gd name="T10" fmla="*/ 9472 w 11488"/>
                <a:gd name="T11" fmla="*/ 2176 h 10880"/>
                <a:gd name="T12" fmla="*/ 9472 w 11488"/>
                <a:gd name="T13" fmla="*/ 1728 h 10880"/>
                <a:gd name="T14" fmla="*/ 6912 w 11488"/>
                <a:gd name="T15" fmla="*/ 1728 h 10880"/>
                <a:gd name="T16" fmla="*/ 10304 w 11488"/>
                <a:gd name="T17" fmla="*/ 896 h 10880"/>
                <a:gd name="T18" fmla="*/ 8160 w 11488"/>
                <a:gd name="T19" fmla="*/ 0 h 10880"/>
                <a:gd name="T20" fmla="*/ 6016 w 11488"/>
                <a:gd name="T21" fmla="*/ 896 h 10880"/>
                <a:gd name="T22" fmla="*/ 1184 w 11488"/>
                <a:gd name="T23" fmla="*/ 5728 h 10880"/>
                <a:gd name="T24" fmla="*/ 1184 w 11488"/>
                <a:gd name="T25" fmla="*/ 9984 h 10880"/>
                <a:gd name="T26" fmla="*/ 3328 w 11488"/>
                <a:gd name="T27" fmla="*/ 10880 h 10880"/>
                <a:gd name="T28" fmla="*/ 5472 w 11488"/>
                <a:gd name="T29" fmla="*/ 9984 h 10880"/>
                <a:gd name="T30" fmla="*/ 10304 w 11488"/>
                <a:gd name="T31" fmla="*/ 5152 h 10880"/>
                <a:gd name="T32" fmla="*/ 10304 w 11488"/>
                <a:gd name="T33" fmla="*/ 896 h 10880"/>
                <a:gd name="T34" fmla="*/ 5024 w 11488"/>
                <a:gd name="T35" fmla="*/ 9536 h 10880"/>
                <a:gd name="T36" fmla="*/ 3328 w 11488"/>
                <a:gd name="T37" fmla="*/ 10240 h 10880"/>
                <a:gd name="T38" fmla="*/ 1632 w 11488"/>
                <a:gd name="T39" fmla="*/ 9536 h 10880"/>
                <a:gd name="T40" fmla="*/ 1632 w 11488"/>
                <a:gd name="T41" fmla="*/ 6176 h 10880"/>
                <a:gd name="T42" fmla="*/ 3840 w 11488"/>
                <a:gd name="T43" fmla="*/ 3968 h 10880"/>
                <a:gd name="T44" fmla="*/ 6848 w 11488"/>
                <a:gd name="T45" fmla="*/ 6976 h 10880"/>
                <a:gd name="T46" fmla="*/ 7200 w 11488"/>
                <a:gd name="T47" fmla="*/ 7328 h 10880"/>
                <a:gd name="T48" fmla="*/ 5024 w 11488"/>
                <a:gd name="T49" fmla="*/ 9536 h 10880"/>
                <a:gd name="T50" fmla="*/ 9856 w 11488"/>
                <a:gd name="T51" fmla="*/ 4704 h 10880"/>
                <a:gd name="T52" fmla="*/ 7648 w 11488"/>
                <a:gd name="T53" fmla="*/ 6912 h 10880"/>
                <a:gd name="T54" fmla="*/ 7328 w 11488"/>
                <a:gd name="T55" fmla="*/ 6592 h 10880"/>
                <a:gd name="T56" fmla="*/ 7264 w 11488"/>
                <a:gd name="T57" fmla="*/ 6528 h 10880"/>
                <a:gd name="T58" fmla="*/ 4256 w 11488"/>
                <a:gd name="T59" fmla="*/ 3520 h 10880"/>
                <a:gd name="T60" fmla="*/ 6464 w 11488"/>
                <a:gd name="T61" fmla="*/ 1312 h 10880"/>
                <a:gd name="T62" fmla="*/ 8160 w 11488"/>
                <a:gd name="T63" fmla="*/ 608 h 10880"/>
                <a:gd name="T64" fmla="*/ 9856 w 11488"/>
                <a:gd name="T65" fmla="*/ 1312 h 10880"/>
                <a:gd name="T66" fmla="*/ 9856 w 11488"/>
                <a:gd name="T67" fmla="*/ 4704 h 10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488" h="10880">
                  <a:moveTo>
                    <a:pt x="6912" y="1728"/>
                  </a:moveTo>
                  <a:cubicBezTo>
                    <a:pt x="6784" y="1856"/>
                    <a:pt x="6784" y="2048"/>
                    <a:pt x="6912" y="2176"/>
                  </a:cubicBezTo>
                  <a:cubicBezTo>
                    <a:pt x="7040" y="2304"/>
                    <a:pt x="7232" y="2304"/>
                    <a:pt x="7360" y="2176"/>
                  </a:cubicBezTo>
                  <a:cubicBezTo>
                    <a:pt x="7808" y="1728"/>
                    <a:pt x="8576" y="1728"/>
                    <a:pt x="9024" y="2176"/>
                  </a:cubicBezTo>
                  <a:cubicBezTo>
                    <a:pt x="9088" y="2240"/>
                    <a:pt x="9184" y="2272"/>
                    <a:pt x="9248" y="2272"/>
                  </a:cubicBezTo>
                  <a:cubicBezTo>
                    <a:pt x="9312" y="2272"/>
                    <a:pt x="9408" y="2240"/>
                    <a:pt x="9472" y="2176"/>
                  </a:cubicBezTo>
                  <a:cubicBezTo>
                    <a:pt x="9600" y="2048"/>
                    <a:pt x="9600" y="1856"/>
                    <a:pt x="9472" y="1728"/>
                  </a:cubicBezTo>
                  <a:cubicBezTo>
                    <a:pt x="8768" y="1024"/>
                    <a:pt x="7616" y="1024"/>
                    <a:pt x="6912" y="1728"/>
                  </a:cubicBezTo>
                  <a:close/>
                  <a:moveTo>
                    <a:pt x="10304" y="896"/>
                  </a:moveTo>
                  <a:cubicBezTo>
                    <a:pt x="9728" y="320"/>
                    <a:pt x="8928" y="0"/>
                    <a:pt x="8160" y="0"/>
                  </a:cubicBezTo>
                  <a:cubicBezTo>
                    <a:pt x="7392" y="0"/>
                    <a:pt x="6624" y="288"/>
                    <a:pt x="6016" y="896"/>
                  </a:cubicBezTo>
                  <a:lnTo>
                    <a:pt x="1184" y="5728"/>
                  </a:lnTo>
                  <a:cubicBezTo>
                    <a:pt x="0" y="6912"/>
                    <a:pt x="0" y="8832"/>
                    <a:pt x="1184" y="9984"/>
                  </a:cubicBezTo>
                  <a:cubicBezTo>
                    <a:pt x="1760" y="10560"/>
                    <a:pt x="2560" y="10880"/>
                    <a:pt x="3328" y="10880"/>
                  </a:cubicBezTo>
                  <a:cubicBezTo>
                    <a:pt x="4096" y="10880"/>
                    <a:pt x="4864" y="10592"/>
                    <a:pt x="5472" y="9984"/>
                  </a:cubicBezTo>
                  <a:lnTo>
                    <a:pt x="10304" y="5152"/>
                  </a:lnTo>
                  <a:cubicBezTo>
                    <a:pt x="11488" y="3968"/>
                    <a:pt x="11488" y="2048"/>
                    <a:pt x="10304" y="896"/>
                  </a:cubicBezTo>
                  <a:close/>
                  <a:moveTo>
                    <a:pt x="5024" y="9536"/>
                  </a:moveTo>
                  <a:cubicBezTo>
                    <a:pt x="4576" y="9984"/>
                    <a:pt x="3968" y="10240"/>
                    <a:pt x="3328" y="10240"/>
                  </a:cubicBezTo>
                  <a:cubicBezTo>
                    <a:pt x="2688" y="10240"/>
                    <a:pt x="2080" y="9984"/>
                    <a:pt x="1632" y="9536"/>
                  </a:cubicBezTo>
                  <a:cubicBezTo>
                    <a:pt x="704" y="8608"/>
                    <a:pt x="704" y="7104"/>
                    <a:pt x="1632" y="6176"/>
                  </a:cubicBezTo>
                  <a:lnTo>
                    <a:pt x="3840" y="3968"/>
                  </a:lnTo>
                  <a:lnTo>
                    <a:pt x="6848" y="6976"/>
                  </a:lnTo>
                  <a:lnTo>
                    <a:pt x="7200" y="7328"/>
                  </a:lnTo>
                  <a:lnTo>
                    <a:pt x="5024" y="9536"/>
                  </a:lnTo>
                  <a:close/>
                  <a:moveTo>
                    <a:pt x="9856" y="4704"/>
                  </a:moveTo>
                  <a:lnTo>
                    <a:pt x="7648" y="6912"/>
                  </a:lnTo>
                  <a:lnTo>
                    <a:pt x="7328" y="6592"/>
                  </a:lnTo>
                  <a:lnTo>
                    <a:pt x="7264" y="6528"/>
                  </a:lnTo>
                  <a:lnTo>
                    <a:pt x="4256" y="3520"/>
                  </a:lnTo>
                  <a:lnTo>
                    <a:pt x="6464" y="1312"/>
                  </a:lnTo>
                  <a:cubicBezTo>
                    <a:pt x="6912" y="864"/>
                    <a:pt x="7520" y="608"/>
                    <a:pt x="8160" y="608"/>
                  </a:cubicBezTo>
                  <a:cubicBezTo>
                    <a:pt x="8800" y="608"/>
                    <a:pt x="9408" y="864"/>
                    <a:pt x="9856" y="1312"/>
                  </a:cubicBezTo>
                  <a:cubicBezTo>
                    <a:pt x="10784" y="2272"/>
                    <a:pt x="10784" y="3776"/>
                    <a:pt x="9856" y="470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47">
            <a:extLst>
              <a:ext uri="{FF2B5EF4-FFF2-40B4-BE49-F238E27FC236}">
                <a16:creationId xmlns:a16="http://schemas.microsoft.com/office/drawing/2014/main" id="{B4C6D11A-7361-E215-F4BE-AD964965A3EB}"/>
              </a:ext>
            </a:extLst>
          </p:cNvPr>
          <p:cNvGrpSpPr/>
          <p:nvPr/>
        </p:nvGrpSpPr>
        <p:grpSpPr>
          <a:xfrm>
            <a:off x="10109404" y="2792122"/>
            <a:ext cx="1273756" cy="1273756"/>
            <a:chOff x="7432724" y="1753744"/>
            <a:chExt cx="1384238" cy="1384238"/>
          </a:xfrm>
        </p:grpSpPr>
        <p:sp>
          <p:nvSpPr>
            <p:cNvPr id="26" name="椭圆 25">
              <a:extLst>
                <a:ext uri="{FF2B5EF4-FFF2-40B4-BE49-F238E27FC236}">
                  <a16:creationId xmlns:a16="http://schemas.microsoft.com/office/drawing/2014/main" id="{D60F47E5-94C7-A91C-1EA5-6546506C99F7}"/>
                </a:ext>
              </a:extLst>
            </p:cNvPr>
            <p:cNvSpPr/>
            <p:nvPr/>
          </p:nvSpPr>
          <p:spPr>
            <a:xfrm>
              <a:off x="7432724" y="1753744"/>
              <a:ext cx="1384238" cy="1384238"/>
            </a:xfrm>
            <a:prstGeom prst="ellipse">
              <a:avLst/>
            </a:prstGeom>
            <a:gradFill>
              <a:gsLst>
                <a:gs pos="100000">
                  <a:schemeClr val="accent5">
                    <a:alpha val="34000"/>
                  </a:schemeClr>
                </a:gs>
                <a:gs pos="0">
                  <a:schemeClr val="accent1">
                    <a:alpha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7" name="iconfont-10187-1761498">
              <a:extLst>
                <a:ext uri="{FF2B5EF4-FFF2-40B4-BE49-F238E27FC236}">
                  <a16:creationId xmlns:a16="http://schemas.microsoft.com/office/drawing/2014/main" id="{E14AE234-8A9F-B256-0988-0D605F02201C}"/>
                </a:ext>
              </a:extLst>
            </p:cNvPr>
            <p:cNvSpPr/>
            <p:nvPr/>
          </p:nvSpPr>
          <p:spPr>
            <a:xfrm>
              <a:off x="7689224" y="2031950"/>
              <a:ext cx="871238" cy="827826"/>
            </a:xfrm>
            <a:custGeom>
              <a:avLst/>
              <a:gdLst>
                <a:gd name="T0" fmla="*/ 5312 w 10912"/>
                <a:gd name="T1" fmla="*/ 6400 h 10368"/>
                <a:gd name="T2" fmla="*/ 6080 w 10912"/>
                <a:gd name="T3" fmla="*/ 7712 h 10368"/>
                <a:gd name="T4" fmla="*/ 6432 w 10912"/>
                <a:gd name="T5" fmla="*/ 7424 h 10368"/>
                <a:gd name="T6" fmla="*/ 6208 w 10912"/>
                <a:gd name="T7" fmla="*/ 6176 h 10368"/>
                <a:gd name="T8" fmla="*/ 7392 w 10912"/>
                <a:gd name="T9" fmla="*/ 6528 h 10368"/>
                <a:gd name="T10" fmla="*/ 8032 w 10912"/>
                <a:gd name="T11" fmla="*/ 6080 h 10368"/>
                <a:gd name="T12" fmla="*/ 6688 w 10912"/>
                <a:gd name="T13" fmla="*/ 5600 h 10368"/>
                <a:gd name="T14" fmla="*/ 6816 w 10912"/>
                <a:gd name="T15" fmla="*/ 5056 h 10368"/>
                <a:gd name="T16" fmla="*/ 7904 w 10912"/>
                <a:gd name="T17" fmla="*/ 4864 h 10368"/>
                <a:gd name="T18" fmla="*/ 7584 w 10912"/>
                <a:gd name="T19" fmla="*/ 4288 h 10368"/>
                <a:gd name="T20" fmla="*/ 6496 w 10912"/>
                <a:gd name="T21" fmla="*/ 3744 h 10368"/>
                <a:gd name="T22" fmla="*/ 2304 w 10912"/>
                <a:gd name="T23" fmla="*/ 384 h 10368"/>
                <a:gd name="T24" fmla="*/ 1664 w 10912"/>
                <a:gd name="T25" fmla="*/ 384 h 10368"/>
                <a:gd name="T26" fmla="*/ 4192 w 10912"/>
                <a:gd name="T27" fmla="*/ 3680 h 10368"/>
                <a:gd name="T28" fmla="*/ 4320 w 10912"/>
                <a:gd name="T29" fmla="*/ 3712 h 10368"/>
                <a:gd name="T30" fmla="*/ 6144 w 10912"/>
                <a:gd name="T31" fmla="*/ 5120 h 10368"/>
                <a:gd name="T32" fmla="*/ 4128 w 10912"/>
                <a:gd name="T33" fmla="*/ 5664 h 10368"/>
                <a:gd name="T34" fmla="*/ 832 w 10912"/>
                <a:gd name="T35" fmla="*/ 6592 h 10368"/>
                <a:gd name="T36" fmla="*/ 992 w 10912"/>
                <a:gd name="T37" fmla="*/ 10368 h 10368"/>
                <a:gd name="T38" fmla="*/ 1280 w 10912"/>
                <a:gd name="T39" fmla="*/ 9920 h 10368"/>
                <a:gd name="T40" fmla="*/ 2912 w 10912"/>
                <a:gd name="T41" fmla="*/ 6176 h 10368"/>
                <a:gd name="T42" fmla="*/ 9120 w 10912"/>
                <a:gd name="T43" fmla="*/ 1824 h 10368"/>
                <a:gd name="T44" fmla="*/ 3904 w 10912"/>
                <a:gd name="T45" fmla="*/ 1632 h 10368"/>
                <a:gd name="T46" fmla="*/ 3264 w 10912"/>
                <a:gd name="T47" fmla="*/ 32 h 10368"/>
                <a:gd name="T48" fmla="*/ 3488 w 10912"/>
                <a:gd name="T49" fmla="*/ 2144 h 10368"/>
                <a:gd name="T50" fmla="*/ 8768 w 10912"/>
                <a:gd name="T51" fmla="*/ 2368 h 10368"/>
                <a:gd name="T52" fmla="*/ 7872 w 10912"/>
                <a:gd name="T53" fmla="*/ 9120 h 10368"/>
                <a:gd name="T54" fmla="*/ 4192 w 10912"/>
                <a:gd name="T55" fmla="*/ 7872 h 10368"/>
                <a:gd name="T56" fmla="*/ 2144 w 10912"/>
                <a:gd name="T57" fmla="*/ 7456 h 10368"/>
                <a:gd name="T58" fmla="*/ 2272 w 10912"/>
                <a:gd name="T59" fmla="*/ 10240 h 10368"/>
                <a:gd name="T60" fmla="*/ 2592 w 10912"/>
                <a:gd name="T61" fmla="*/ 9856 h 10368"/>
                <a:gd name="T62" fmla="*/ 3200 w 10912"/>
                <a:gd name="T63" fmla="*/ 7712 h 10368"/>
                <a:gd name="T64" fmla="*/ 5312 w 10912"/>
                <a:gd name="T65" fmla="*/ 9920 h 10368"/>
                <a:gd name="T66" fmla="*/ 10880 w 10912"/>
                <a:gd name="T67" fmla="*/ 5152 h 10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12" h="10368">
                  <a:moveTo>
                    <a:pt x="4000" y="6240"/>
                  </a:moveTo>
                  <a:cubicBezTo>
                    <a:pt x="4416" y="6336"/>
                    <a:pt x="4896" y="6400"/>
                    <a:pt x="5312" y="6400"/>
                  </a:cubicBezTo>
                  <a:cubicBezTo>
                    <a:pt x="5504" y="6592"/>
                    <a:pt x="5824" y="7040"/>
                    <a:pt x="5792" y="7360"/>
                  </a:cubicBezTo>
                  <a:cubicBezTo>
                    <a:pt x="5792" y="7552"/>
                    <a:pt x="5920" y="7680"/>
                    <a:pt x="6080" y="7712"/>
                  </a:cubicBezTo>
                  <a:lnTo>
                    <a:pt x="6112" y="7712"/>
                  </a:lnTo>
                  <a:cubicBezTo>
                    <a:pt x="6272" y="7712"/>
                    <a:pt x="6432" y="7584"/>
                    <a:pt x="6432" y="7424"/>
                  </a:cubicBezTo>
                  <a:cubicBezTo>
                    <a:pt x="6464" y="6976"/>
                    <a:pt x="6208" y="6560"/>
                    <a:pt x="6016" y="6272"/>
                  </a:cubicBezTo>
                  <a:lnTo>
                    <a:pt x="6208" y="6176"/>
                  </a:lnTo>
                  <a:cubicBezTo>
                    <a:pt x="6240" y="6144"/>
                    <a:pt x="6272" y="6112"/>
                    <a:pt x="6304" y="6112"/>
                  </a:cubicBezTo>
                  <a:cubicBezTo>
                    <a:pt x="6464" y="6240"/>
                    <a:pt x="6848" y="6528"/>
                    <a:pt x="7392" y="6528"/>
                  </a:cubicBezTo>
                  <a:cubicBezTo>
                    <a:pt x="7520" y="6528"/>
                    <a:pt x="7680" y="6496"/>
                    <a:pt x="7808" y="6464"/>
                  </a:cubicBezTo>
                  <a:cubicBezTo>
                    <a:pt x="7968" y="6432"/>
                    <a:pt x="8064" y="6240"/>
                    <a:pt x="8032" y="6080"/>
                  </a:cubicBezTo>
                  <a:cubicBezTo>
                    <a:pt x="8000" y="5920"/>
                    <a:pt x="7808" y="5824"/>
                    <a:pt x="7648" y="5856"/>
                  </a:cubicBezTo>
                  <a:cubicBezTo>
                    <a:pt x="7104" y="6016"/>
                    <a:pt x="6688" y="5632"/>
                    <a:pt x="6688" y="5600"/>
                  </a:cubicBezTo>
                  <a:cubicBezTo>
                    <a:pt x="6720" y="5504"/>
                    <a:pt x="6752" y="5376"/>
                    <a:pt x="6784" y="5248"/>
                  </a:cubicBezTo>
                  <a:cubicBezTo>
                    <a:pt x="6784" y="5184"/>
                    <a:pt x="6816" y="5120"/>
                    <a:pt x="6816" y="5056"/>
                  </a:cubicBezTo>
                  <a:cubicBezTo>
                    <a:pt x="6880" y="5056"/>
                    <a:pt x="6976" y="5088"/>
                    <a:pt x="7072" y="5088"/>
                  </a:cubicBezTo>
                  <a:cubicBezTo>
                    <a:pt x="7296" y="5088"/>
                    <a:pt x="7584" y="5024"/>
                    <a:pt x="7904" y="4864"/>
                  </a:cubicBezTo>
                  <a:cubicBezTo>
                    <a:pt x="8064" y="4768"/>
                    <a:pt x="8128" y="4576"/>
                    <a:pt x="8032" y="4416"/>
                  </a:cubicBezTo>
                  <a:cubicBezTo>
                    <a:pt x="7936" y="4256"/>
                    <a:pt x="7744" y="4192"/>
                    <a:pt x="7584" y="4288"/>
                  </a:cubicBezTo>
                  <a:cubicBezTo>
                    <a:pt x="7200" y="4512"/>
                    <a:pt x="6912" y="4448"/>
                    <a:pt x="6784" y="4384"/>
                  </a:cubicBezTo>
                  <a:cubicBezTo>
                    <a:pt x="6720" y="4128"/>
                    <a:pt x="6624" y="3936"/>
                    <a:pt x="6496" y="3744"/>
                  </a:cubicBezTo>
                  <a:cubicBezTo>
                    <a:pt x="5952" y="3104"/>
                    <a:pt x="4864" y="3040"/>
                    <a:pt x="3904" y="3040"/>
                  </a:cubicBezTo>
                  <a:cubicBezTo>
                    <a:pt x="2976" y="3040"/>
                    <a:pt x="2304" y="2848"/>
                    <a:pt x="2304" y="384"/>
                  </a:cubicBezTo>
                  <a:cubicBezTo>
                    <a:pt x="2304" y="192"/>
                    <a:pt x="2176" y="64"/>
                    <a:pt x="1984" y="64"/>
                  </a:cubicBezTo>
                  <a:cubicBezTo>
                    <a:pt x="1792" y="64"/>
                    <a:pt x="1664" y="192"/>
                    <a:pt x="1664" y="384"/>
                  </a:cubicBezTo>
                  <a:cubicBezTo>
                    <a:pt x="1664" y="2784"/>
                    <a:pt x="2272" y="3680"/>
                    <a:pt x="3904" y="3680"/>
                  </a:cubicBezTo>
                  <a:lnTo>
                    <a:pt x="4192" y="3680"/>
                  </a:lnTo>
                  <a:cubicBezTo>
                    <a:pt x="4224" y="3680"/>
                    <a:pt x="4224" y="3712"/>
                    <a:pt x="4256" y="3712"/>
                  </a:cubicBezTo>
                  <a:lnTo>
                    <a:pt x="4320" y="3712"/>
                  </a:lnTo>
                  <a:cubicBezTo>
                    <a:pt x="5056" y="3744"/>
                    <a:pt x="5696" y="3840"/>
                    <a:pt x="5984" y="4160"/>
                  </a:cubicBezTo>
                  <a:cubicBezTo>
                    <a:pt x="6176" y="4384"/>
                    <a:pt x="6208" y="4704"/>
                    <a:pt x="6144" y="5120"/>
                  </a:cubicBezTo>
                  <a:cubicBezTo>
                    <a:pt x="6112" y="5376"/>
                    <a:pt x="6016" y="5536"/>
                    <a:pt x="5856" y="5664"/>
                  </a:cubicBezTo>
                  <a:cubicBezTo>
                    <a:pt x="5504" y="5920"/>
                    <a:pt x="4768" y="5760"/>
                    <a:pt x="4128" y="5664"/>
                  </a:cubicBezTo>
                  <a:cubicBezTo>
                    <a:pt x="3680" y="5568"/>
                    <a:pt x="3264" y="5504"/>
                    <a:pt x="2912" y="5536"/>
                  </a:cubicBezTo>
                  <a:cubicBezTo>
                    <a:pt x="1952" y="5600"/>
                    <a:pt x="1280" y="5952"/>
                    <a:pt x="832" y="6592"/>
                  </a:cubicBezTo>
                  <a:cubicBezTo>
                    <a:pt x="0" y="7808"/>
                    <a:pt x="512" y="9600"/>
                    <a:pt x="704" y="10144"/>
                  </a:cubicBezTo>
                  <a:cubicBezTo>
                    <a:pt x="736" y="10272"/>
                    <a:pt x="864" y="10368"/>
                    <a:pt x="992" y="10368"/>
                  </a:cubicBezTo>
                  <a:cubicBezTo>
                    <a:pt x="1024" y="10368"/>
                    <a:pt x="1056" y="10368"/>
                    <a:pt x="1088" y="10336"/>
                  </a:cubicBezTo>
                  <a:cubicBezTo>
                    <a:pt x="1248" y="10272"/>
                    <a:pt x="1344" y="10112"/>
                    <a:pt x="1280" y="9920"/>
                  </a:cubicBezTo>
                  <a:cubicBezTo>
                    <a:pt x="960" y="8992"/>
                    <a:pt x="832" y="7712"/>
                    <a:pt x="1344" y="6944"/>
                  </a:cubicBezTo>
                  <a:cubicBezTo>
                    <a:pt x="1664" y="6496"/>
                    <a:pt x="2176" y="6240"/>
                    <a:pt x="2912" y="6176"/>
                  </a:cubicBezTo>
                  <a:cubicBezTo>
                    <a:pt x="3232" y="6080"/>
                    <a:pt x="3584" y="6176"/>
                    <a:pt x="4000" y="6240"/>
                  </a:cubicBezTo>
                  <a:close/>
                  <a:moveTo>
                    <a:pt x="9120" y="1824"/>
                  </a:moveTo>
                  <a:cubicBezTo>
                    <a:pt x="7936" y="1056"/>
                    <a:pt x="6432" y="992"/>
                    <a:pt x="5056" y="1632"/>
                  </a:cubicBezTo>
                  <a:cubicBezTo>
                    <a:pt x="4544" y="1824"/>
                    <a:pt x="4128" y="1824"/>
                    <a:pt x="3904" y="1632"/>
                  </a:cubicBezTo>
                  <a:cubicBezTo>
                    <a:pt x="3552" y="1344"/>
                    <a:pt x="3520" y="640"/>
                    <a:pt x="3552" y="384"/>
                  </a:cubicBezTo>
                  <a:cubicBezTo>
                    <a:pt x="3584" y="224"/>
                    <a:pt x="3456" y="64"/>
                    <a:pt x="3264" y="32"/>
                  </a:cubicBezTo>
                  <a:cubicBezTo>
                    <a:pt x="3104" y="0"/>
                    <a:pt x="2944" y="128"/>
                    <a:pt x="2912" y="320"/>
                  </a:cubicBezTo>
                  <a:cubicBezTo>
                    <a:pt x="2912" y="384"/>
                    <a:pt x="2784" y="1568"/>
                    <a:pt x="3488" y="2144"/>
                  </a:cubicBezTo>
                  <a:cubicBezTo>
                    <a:pt x="3904" y="2496"/>
                    <a:pt x="4512" y="2528"/>
                    <a:pt x="5280" y="2240"/>
                  </a:cubicBezTo>
                  <a:cubicBezTo>
                    <a:pt x="6496" y="1696"/>
                    <a:pt x="7776" y="1728"/>
                    <a:pt x="8768" y="2368"/>
                  </a:cubicBezTo>
                  <a:cubicBezTo>
                    <a:pt x="9696" y="2976"/>
                    <a:pt x="10272" y="4000"/>
                    <a:pt x="10272" y="5152"/>
                  </a:cubicBezTo>
                  <a:cubicBezTo>
                    <a:pt x="10272" y="6592"/>
                    <a:pt x="9248" y="8288"/>
                    <a:pt x="7872" y="9120"/>
                  </a:cubicBezTo>
                  <a:cubicBezTo>
                    <a:pt x="7296" y="9472"/>
                    <a:pt x="6432" y="9792"/>
                    <a:pt x="5600" y="9344"/>
                  </a:cubicBezTo>
                  <a:cubicBezTo>
                    <a:pt x="4608" y="8832"/>
                    <a:pt x="4384" y="8288"/>
                    <a:pt x="4192" y="7872"/>
                  </a:cubicBezTo>
                  <a:cubicBezTo>
                    <a:pt x="4032" y="7520"/>
                    <a:pt x="3840" y="7136"/>
                    <a:pt x="3264" y="7072"/>
                  </a:cubicBezTo>
                  <a:cubicBezTo>
                    <a:pt x="2656" y="7008"/>
                    <a:pt x="2336" y="7264"/>
                    <a:pt x="2144" y="7456"/>
                  </a:cubicBezTo>
                  <a:cubicBezTo>
                    <a:pt x="1472" y="8224"/>
                    <a:pt x="1920" y="9856"/>
                    <a:pt x="1952" y="10016"/>
                  </a:cubicBezTo>
                  <a:cubicBezTo>
                    <a:pt x="1984" y="10144"/>
                    <a:pt x="2112" y="10240"/>
                    <a:pt x="2272" y="10240"/>
                  </a:cubicBezTo>
                  <a:lnTo>
                    <a:pt x="2368" y="10240"/>
                  </a:lnTo>
                  <a:cubicBezTo>
                    <a:pt x="2528" y="10208"/>
                    <a:pt x="2624" y="10016"/>
                    <a:pt x="2592" y="9856"/>
                  </a:cubicBezTo>
                  <a:cubicBezTo>
                    <a:pt x="2496" y="9472"/>
                    <a:pt x="2272" y="8320"/>
                    <a:pt x="2656" y="7872"/>
                  </a:cubicBezTo>
                  <a:cubicBezTo>
                    <a:pt x="2720" y="7776"/>
                    <a:pt x="2880" y="7680"/>
                    <a:pt x="3200" y="7712"/>
                  </a:cubicBezTo>
                  <a:cubicBezTo>
                    <a:pt x="3424" y="7744"/>
                    <a:pt x="3456" y="7808"/>
                    <a:pt x="3616" y="8160"/>
                  </a:cubicBezTo>
                  <a:cubicBezTo>
                    <a:pt x="3840" y="8608"/>
                    <a:pt x="4128" y="9312"/>
                    <a:pt x="5312" y="9920"/>
                  </a:cubicBezTo>
                  <a:cubicBezTo>
                    <a:pt x="6176" y="10368"/>
                    <a:pt x="7200" y="10272"/>
                    <a:pt x="8192" y="9664"/>
                  </a:cubicBezTo>
                  <a:cubicBezTo>
                    <a:pt x="9728" y="8736"/>
                    <a:pt x="10880" y="6784"/>
                    <a:pt x="10880" y="5152"/>
                  </a:cubicBezTo>
                  <a:cubicBezTo>
                    <a:pt x="10912" y="3808"/>
                    <a:pt x="10240" y="2560"/>
                    <a:pt x="9120" y="1824"/>
                  </a:cubicBez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33" name="圆: 空心 32">
            <a:extLst>
              <a:ext uri="{FF2B5EF4-FFF2-40B4-BE49-F238E27FC236}">
                <a16:creationId xmlns:a16="http://schemas.microsoft.com/office/drawing/2014/main" id="{6CFC357D-D729-6ADA-CD11-D9F1297B7DA0}"/>
              </a:ext>
            </a:extLst>
          </p:cNvPr>
          <p:cNvSpPr/>
          <p:nvPr/>
        </p:nvSpPr>
        <p:spPr>
          <a:xfrm>
            <a:off x="7379685" y="1134733"/>
            <a:ext cx="634819" cy="634819"/>
          </a:xfrm>
          <a:prstGeom prst="donut">
            <a:avLst>
              <a:gd name="adj" fmla="val 16019"/>
            </a:avLst>
          </a:prstGeom>
          <a:gradFill>
            <a:gsLst>
              <a:gs pos="100000">
                <a:schemeClr val="accent1">
                  <a:lumMod val="5000"/>
                  <a:lumOff val="95000"/>
                </a:schemeClr>
              </a:gs>
              <a:gs pos="0">
                <a:schemeClr val="accent1">
                  <a:lumMod val="30000"/>
                  <a:lumOff val="7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3" name="图片 2" descr="穿着制服的男人&#10;&#10;描述已自动生成">
            <a:extLst>
              <a:ext uri="{FF2B5EF4-FFF2-40B4-BE49-F238E27FC236}">
                <a16:creationId xmlns:a16="http://schemas.microsoft.com/office/drawing/2014/main" id="{2A0EB572-428C-EB30-89B3-C00E52E08EE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5900"/>
                    </a14:imgEffect>
                    <a14:imgEffect>
                      <a14:brightnessContrast bright="5000"/>
                    </a14:imgEffect>
                  </a14:imgLayer>
                </a14:imgProps>
              </a:ext>
              <a:ext uri="{28A0092B-C50C-407E-A947-70E740481C1C}">
                <a14:useLocalDpi xmlns:a14="http://schemas.microsoft.com/office/drawing/2010/main"/>
              </a:ext>
            </a:extLst>
          </a:blip>
          <a:srcRect l="26428" r="26544"/>
          <a:stretch/>
        </p:blipFill>
        <p:spPr>
          <a:xfrm>
            <a:off x="6514365" y="54616"/>
            <a:ext cx="4837794" cy="6858000"/>
          </a:xfrm>
          <a:prstGeom prst="rect">
            <a:avLst/>
          </a:prstGeom>
        </p:spPr>
      </p:pic>
      <p:sp>
        <p:nvSpPr>
          <p:cNvPr id="16" name="任意多边形: 形状 15">
            <a:extLst>
              <a:ext uri="{FF2B5EF4-FFF2-40B4-BE49-F238E27FC236}">
                <a16:creationId xmlns:a16="http://schemas.microsoft.com/office/drawing/2014/main" id="{AA599243-6DFC-645E-501E-06CFFB36CDA4}"/>
              </a:ext>
            </a:extLst>
          </p:cNvPr>
          <p:cNvSpPr/>
          <p:nvPr/>
        </p:nvSpPr>
        <p:spPr>
          <a:xfrm flipH="1">
            <a:off x="-58088" y="4733821"/>
            <a:ext cx="12250089" cy="2229677"/>
          </a:xfrm>
          <a:custGeom>
            <a:avLst/>
            <a:gdLst>
              <a:gd name="connsiteX0" fmla="*/ 12250089 w 12250089"/>
              <a:gd name="connsiteY0" fmla="*/ 0 h 2229677"/>
              <a:gd name="connsiteX1" fmla="*/ 12204833 w 12250089"/>
              <a:gd name="connsiteY1" fmla="*/ 4369 h 2229677"/>
              <a:gd name="connsiteX2" fmla="*/ 8246887 w 12250089"/>
              <a:gd name="connsiteY2" fmla="*/ 1499008 h 2229677"/>
              <a:gd name="connsiteX3" fmla="*/ 2673915 w 12250089"/>
              <a:gd name="connsiteY3" fmla="*/ 1091379 h 2229677"/>
              <a:gd name="connsiteX4" fmla="*/ 254222 w 12250089"/>
              <a:gd name="connsiteY4" fmla="*/ 536197 h 2229677"/>
              <a:gd name="connsiteX5" fmla="*/ 0 w 12250089"/>
              <a:gd name="connsiteY5" fmla="*/ 465957 h 2229677"/>
              <a:gd name="connsiteX6" fmla="*/ 0 w 12250089"/>
              <a:gd name="connsiteY6" fmla="*/ 2229677 h 2229677"/>
              <a:gd name="connsiteX7" fmla="*/ 12250089 w 12250089"/>
              <a:gd name="connsiteY7" fmla="*/ 2229677 h 222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50089" h="2229677">
                <a:moveTo>
                  <a:pt x="12250089" y="0"/>
                </a:moveTo>
                <a:lnTo>
                  <a:pt x="12204833" y="4369"/>
                </a:lnTo>
                <a:cubicBezTo>
                  <a:pt x="10972713" y="148737"/>
                  <a:pt x="9835373" y="1317840"/>
                  <a:pt x="8246887" y="1499008"/>
                </a:cubicBezTo>
                <a:cubicBezTo>
                  <a:pt x="6658400" y="1680176"/>
                  <a:pt x="4338224" y="1329162"/>
                  <a:pt x="2673915" y="1091379"/>
                </a:cubicBezTo>
                <a:cubicBezTo>
                  <a:pt x="1841761" y="972488"/>
                  <a:pt x="1012449" y="746735"/>
                  <a:pt x="254222" y="536197"/>
                </a:cubicBezTo>
                <a:lnTo>
                  <a:pt x="0" y="465957"/>
                </a:lnTo>
                <a:lnTo>
                  <a:pt x="0" y="2229677"/>
                </a:lnTo>
                <a:lnTo>
                  <a:pt x="12250089" y="2229677"/>
                </a:lnTo>
                <a:close/>
              </a:path>
            </a:pathLst>
          </a:cu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236CE420-5DC9-A106-4806-47A7CB69F1AF}"/>
              </a:ext>
            </a:extLst>
          </p:cNvPr>
          <p:cNvSpPr txBox="1"/>
          <p:nvPr/>
        </p:nvSpPr>
        <p:spPr>
          <a:xfrm>
            <a:off x="655506" y="3029354"/>
            <a:ext cx="5617256" cy="461665"/>
          </a:xfrm>
          <a:prstGeom prst="rect">
            <a:avLst/>
          </a:prstGeom>
          <a:noFill/>
        </p:spPr>
        <p:txBody>
          <a:bodyPr wrap="square" rtlCol="0">
            <a:spAutoFit/>
          </a:bodyPr>
          <a:lstStyle/>
          <a:p>
            <a:pPr algn="dist"/>
            <a:r>
              <a:rPr lang="en-US" altLang="zh-CN" sz="2400" cap="small" dirty="0">
                <a:solidFill>
                  <a:schemeClr val="accent1"/>
                </a:solidFill>
                <a:ea typeface="ABCNormal-Neutral" panose="00000500000000000000" pitchFamily="2" charset="0"/>
              </a:rPr>
              <a:t>medical insurance publicity</a:t>
            </a:r>
            <a:endParaRPr lang="zh-CN" altLang="en-US" sz="2400" cap="small" dirty="0">
              <a:solidFill>
                <a:schemeClr val="accent1"/>
              </a:solidFill>
            </a:endParaRPr>
          </a:p>
        </p:txBody>
      </p:sp>
      <p:sp>
        <p:nvSpPr>
          <p:cNvPr id="9" name="输入内容">
            <a:extLst>
              <a:ext uri="{FF2B5EF4-FFF2-40B4-BE49-F238E27FC236}">
                <a16:creationId xmlns:a16="http://schemas.microsoft.com/office/drawing/2014/main" id="{C6375E2F-E87E-7E2F-2768-32D7F0735914}"/>
              </a:ext>
            </a:extLst>
          </p:cNvPr>
          <p:cNvSpPr txBox="1"/>
          <p:nvPr/>
        </p:nvSpPr>
        <p:spPr>
          <a:xfrm>
            <a:off x="596315" y="3715549"/>
            <a:ext cx="5676447" cy="710259"/>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mn-ea"/>
                <a:cs typeface="阿里巴巴普惠体 R" panose="00020600040101010101" pitchFamily="18" charset="-122"/>
              </a:rPr>
              <a:t>请在此输入内容文字请在此输入内容文字在此输入内容文字请在此输入内容文字请在此输入内容文字</a:t>
            </a:r>
            <a:endParaRPr lang="en-US" altLang="zh-CN" sz="1600" dirty="0">
              <a:solidFill>
                <a:schemeClr val="tx1">
                  <a:lumMod val="75000"/>
                  <a:lumOff val="25000"/>
                </a:schemeClr>
              </a:solidFill>
              <a:latin typeface="+mn-ea"/>
              <a:cs typeface="阿里巴巴普惠体 R" panose="00020600040101010101" pitchFamily="18" charset="-122"/>
            </a:endParaRPr>
          </a:p>
        </p:txBody>
      </p:sp>
      <p:sp>
        <p:nvSpPr>
          <p:cNvPr id="10" name="文本框 9">
            <a:extLst>
              <a:ext uri="{FF2B5EF4-FFF2-40B4-BE49-F238E27FC236}">
                <a16:creationId xmlns:a16="http://schemas.microsoft.com/office/drawing/2014/main" id="{E57169D6-6143-DD6A-8A67-A1343534E5CD}"/>
              </a:ext>
            </a:extLst>
          </p:cNvPr>
          <p:cNvSpPr txBox="1"/>
          <p:nvPr/>
        </p:nvSpPr>
        <p:spPr>
          <a:xfrm>
            <a:off x="628617" y="2333655"/>
            <a:ext cx="6751068" cy="923330"/>
          </a:xfrm>
          <a:prstGeom prst="rect">
            <a:avLst/>
          </a:prstGeom>
          <a:noFill/>
          <a:effectLst/>
        </p:spPr>
        <p:txBody>
          <a:bodyPr wrap="square" rtlCol="0">
            <a:spAutoFit/>
          </a:bodyPr>
          <a:lstStyle/>
          <a:p>
            <a:r>
              <a:rPr lang="zh-CN" altLang="en-US" sz="5400" dirty="0">
                <a:solidFill>
                  <a:schemeClr val="accent1"/>
                </a:solidFill>
                <a:latin typeface="+mj-ea"/>
                <a:ea typeface="+mj-ea"/>
              </a:rPr>
              <a:t>蓝色简约渐变</a:t>
            </a:r>
            <a:r>
              <a:rPr lang="en-US" altLang="zh-CN" sz="5400" dirty="0">
                <a:solidFill>
                  <a:schemeClr val="accent1"/>
                </a:solidFill>
                <a:latin typeface="+mj-lt"/>
                <a:ea typeface="+mj-ea"/>
              </a:rPr>
              <a:t>PPT</a:t>
            </a:r>
            <a:r>
              <a:rPr lang="zh-CN" altLang="en-US" sz="5400" dirty="0">
                <a:solidFill>
                  <a:schemeClr val="accent1"/>
                </a:solidFill>
                <a:latin typeface="+mj-ea"/>
                <a:ea typeface="+mj-ea"/>
              </a:rPr>
              <a:t>模板</a:t>
            </a:r>
          </a:p>
        </p:txBody>
      </p:sp>
      <p:sp>
        <p:nvSpPr>
          <p:cNvPr id="11" name="任意多边形: 形状 10">
            <a:extLst>
              <a:ext uri="{FF2B5EF4-FFF2-40B4-BE49-F238E27FC236}">
                <a16:creationId xmlns:a16="http://schemas.microsoft.com/office/drawing/2014/main" id="{B35064CB-7F06-E044-D1D0-607592AC875B}"/>
              </a:ext>
            </a:extLst>
          </p:cNvPr>
          <p:cNvSpPr/>
          <p:nvPr/>
        </p:nvSpPr>
        <p:spPr>
          <a:xfrm>
            <a:off x="5997473" y="2813621"/>
            <a:ext cx="123825" cy="66675"/>
          </a:xfrm>
          <a:custGeom>
            <a:avLst/>
            <a:gdLst>
              <a:gd name="connsiteX0" fmla="*/ 13335 w 123825"/>
              <a:gd name="connsiteY0" fmla="*/ 0 h 62865"/>
              <a:gd name="connsiteX1" fmla="*/ 0 w 123825"/>
              <a:gd name="connsiteY1" fmla="*/ 62865 h 62865"/>
              <a:gd name="connsiteX2" fmla="*/ 108585 w 123825"/>
              <a:gd name="connsiteY2" fmla="*/ 59055 h 62865"/>
              <a:gd name="connsiteX3" fmla="*/ 123825 w 123825"/>
              <a:gd name="connsiteY3" fmla="*/ 0 h 62865"/>
              <a:gd name="connsiteX4" fmla="*/ 13335 w 123825"/>
              <a:gd name="connsiteY4" fmla="*/ 0 h 62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62865">
                <a:moveTo>
                  <a:pt x="13335" y="0"/>
                </a:moveTo>
                <a:lnTo>
                  <a:pt x="0" y="62865"/>
                </a:lnTo>
                <a:lnTo>
                  <a:pt x="108585" y="59055"/>
                </a:lnTo>
                <a:lnTo>
                  <a:pt x="123825" y="0"/>
                </a:lnTo>
                <a:lnTo>
                  <a:pt x="13335" y="0"/>
                </a:lnTo>
                <a:close/>
              </a:path>
            </a:pathLst>
          </a:custGeom>
          <a:gradFill>
            <a:gsLst>
              <a:gs pos="84000">
                <a:schemeClr val="bg1"/>
              </a:gs>
              <a:gs pos="0">
                <a:srgbClr val="0099C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gradFill>
                <a:gsLst>
                  <a:gs pos="0">
                    <a:schemeClr val="accent1"/>
                  </a:gs>
                  <a:gs pos="100000">
                    <a:schemeClr val="accent1">
                      <a:alpha val="9000"/>
                    </a:schemeClr>
                  </a:gs>
                </a:gsLst>
                <a:lin ang="0" scaled="0"/>
              </a:gradFill>
              <a:effectLst>
                <a:outerShdw blurRad="50800" dist="38100" dir="2700000" algn="tl" rotWithShape="0">
                  <a:srgbClr val="2066B9">
                    <a:alpha val="40000"/>
                  </a:srgbClr>
                </a:outerShdw>
              </a:effectLst>
            </a:endParaRPr>
          </a:p>
        </p:txBody>
      </p:sp>
      <p:sp>
        <p:nvSpPr>
          <p:cNvPr id="36" name="文本框 35">
            <a:extLst>
              <a:ext uri="{FF2B5EF4-FFF2-40B4-BE49-F238E27FC236}">
                <a16:creationId xmlns:a16="http://schemas.microsoft.com/office/drawing/2014/main" id="{A897CF6D-2CE6-D6A8-41B2-7005C802C284}"/>
              </a:ext>
            </a:extLst>
          </p:cNvPr>
          <p:cNvSpPr txBox="1"/>
          <p:nvPr/>
        </p:nvSpPr>
        <p:spPr>
          <a:xfrm>
            <a:off x="580248" y="1257092"/>
            <a:ext cx="1317990" cy="1569660"/>
          </a:xfrm>
          <a:prstGeom prst="rect">
            <a:avLst/>
          </a:prstGeom>
          <a:noFill/>
        </p:spPr>
        <p:txBody>
          <a:bodyPr wrap="none" rtlCol="0">
            <a:spAutoFit/>
          </a:bodyPr>
          <a:lstStyle/>
          <a:p>
            <a:r>
              <a:rPr lang="zh-CN" altLang="en-US" sz="9600" dirty="0">
                <a:gradFill>
                  <a:gsLst>
                    <a:gs pos="56000">
                      <a:schemeClr val="accent1"/>
                    </a:gs>
                    <a:gs pos="100000">
                      <a:schemeClr val="accent1">
                        <a:alpha val="9000"/>
                      </a:schemeClr>
                    </a:gs>
                  </a:gsLst>
                  <a:lin ang="0" scaled="0"/>
                </a:gradFill>
                <a:latin typeface="+mj-ea"/>
                <a:ea typeface="+mj-ea"/>
              </a:rPr>
              <a:t>医</a:t>
            </a:r>
          </a:p>
        </p:txBody>
      </p:sp>
      <p:sp>
        <p:nvSpPr>
          <p:cNvPr id="37" name="文本框 36">
            <a:extLst>
              <a:ext uri="{FF2B5EF4-FFF2-40B4-BE49-F238E27FC236}">
                <a16:creationId xmlns:a16="http://schemas.microsoft.com/office/drawing/2014/main" id="{27C07691-7A6A-6FC3-E6D2-1DAAECF1C1F2}"/>
              </a:ext>
            </a:extLst>
          </p:cNvPr>
          <p:cNvSpPr txBox="1"/>
          <p:nvPr/>
        </p:nvSpPr>
        <p:spPr>
          <a:xfrm>
            <a:off x="1670337" y="1257092"/>
            <a:ext cx="1317990" cy="1569660"/>
          </a:xfrm>
          <a:prstGeom prst="rect">
            <a:avLst/>
          </a:prstGeom>
          <a:noFill/>
        </p:spPr>
        <p:txBody>
          <a:bodyPr wrap="none" rtlCol="0">
            <a:spAutoFit/>
          </a:bodyPr>
          <a:lstStyle/>
          <a:p>
            <a:r>
              <a:rPr lang="zh-CN" altLang="en-US" sz="9600" dirty="0">
                <a:gradFill>
                  <a:gsLst>
                    <a:gs pos="56000">
                      <a:schemeClr val="accent1"/>
                    </a:gs>
                    <a:gs pos="100000">
                      <a:schemeClr val="accent1">
                        <a:alpha val="9000"/>
                      </a:schemeClr>
                    </a:gs>
                  </a:gsLst>
                  <a:lin ang="0" scaled="0"/>
                </a:gradFill>
                <a:latin typeface="+mj-ea"/>
                <a:ea typeface="+mj-ea"/>
              </a:rPr>
              <a:t>疗</a:t>
            </a:r>
          </a:p>
        </p:txBody>
      </p:sp>
      <p:sp>
        <p:nvSpPr>
          <p:cNvPr id="38" name="文本框 37">
            <a:extLst>
              <a:ext uri="{FF2B5EF4-FFF2-40B4-BE49-F238E27FC236}">
                <a16:creationId xmlns:a16="http://schemas.microsoft.com/office/drawing/2014/main" id="{41CC9BE5-E269-2668-E9A9-075A3C3676E7}"/>
              </a:ext>
            </a:extLst>
          </p:cNvPr>
          <p:cNvSpPr txBox="1"/>
          <p:nvPr/>
        </p:nvSpPr>
        <p:spPr>
          <a:xfrm>
            <a:off x="2760426" y="1257092"/>
            <a:ext cx="1317990" cy="1569660"/>
          </a:xfrm>
          <a:prstGeom prst="rect">
            <a:avLst/>
          </a:prstGeom>
          <a:noFill/>
        </p:spPr>
        <p:txBody>
          <a:bodyPr wrap="none" rtlCol="0">
            <a:spAutoFit/>
          </a:bodyPr>
          <a:lstStyle/>
          <a:p>
            <a:r>
              <a:rPr lang="zh-CN" altLang="en-US" sz="9600" dirty="0">
                <a:gradFill>
                  <a:gsLst>
                    <a:gs pos="56000">
                      <a:schemeClr val="accent1"/>
                    </a:gs>
                    <a:gs pos="100000">
                      <a:schemeClr val="accent1">
                        <a:alpha val="9000"/>
                      </a:schemeClr>
                    </a:gs>
                  </a:gsLst>
                  <a:lin ang="0" scaled="0"/>
                </a:gradFill>
                <a:latin typeface="+mj-ea"/>
                <a:ea typeface="+mj-ea"/>
              </a:rPr>
              <a:t>保</a:t>
            </a:r>
          </a:p>
        </p:txBody>
      </p:sp>
      <p:sp>
        <p:nvSpPr>
          <p:cNvPr id="39" name="文本框 38">
            <a:extLst>
              <a:ext uri="{FF2B5EF4-FFF2-40B4-BE49-F238E27FC236}">
                <a16:creationId xmlns:a16="http://schemas.microsoft.com/office/drawing/2014/main" id="{7BF637C5-F0D3-5890-EF5D-1846F2DAF52E}"/>
              </a:ext>
            </a:extLst>
          </p:cNvPr>
          <p:cNvSpPr txBox="1"/>
          <p:nvPr/>
        </p:nvSpPr>
        <p:spPr>
          <a:xfrm>
            <a:off x="3850515" y="1257092"/>
            <a:ext cx="1317990" cy="1569660"/>
          </a:xfrm>
          <a:prstGeom prst="rect">
            <a:avLst/>
          </a:prstGeom>
          <a:noFill/>
        </p:spPr>
        <p:txBody>
          <a:bodyPr wrap="none" rtlCol="0">
            <a:spAutoFit/>
          </a:bodyPr>
          <a:lstStyle/>
          <a:p>
            <a:r>
              <a:rPr lang="zh-CN" altLang="en-US" sz="9600" dirty="0">
                <a:gradFill>
                  <a:gsLst>
                    <a:gs pos="56000">
                      <a:schemeClr val="accent1"/>
                    </a:gs>
                    <a:gs pos="100000">
                      <a:schemeClr val="accent1">
                        <a:alpha val="9000"/>
                      </a:schemeClr>
                    </a:gs>
                  </a:gsLst>
                  <a:lin ang="0" scaled="0"/>
                </a:gradFill>
                <a:latin typeface="+mj-ea"/>
                <a:ea typeface="+mj-ea"/>
              </a:rPr>
              <a:t>险</a:t>
            </a:r>
          </a:p>
        </p:txBody>
      </p:sp>
      <p:sp>
        <p:nvSpPr>
          <p:cNvPr id="40" name="文本框 39">
            <a:extLst>
              <a:ext uri="{FF2B5EF4-FFF2-40B4-BE49-F238E27FC236}">
                <a16:creationId xmlns:a16="http://schemas.microsoft.com/office/drawing/2014/main" id="{A7D89FBC-93EB-F4F0-86A6-46C463C6665C}"/>
              </a:ext>
            </a:extLst>
          </p:cNvPr>
          <p:cNvSpPr txBox="1"/>
          <p:nvPr/>
        </p:nvSpPr>
        <p:spPr>
          <a:xfrm>
            <a:off x="4940604" y="1257092"/>
            <a:ext cx="1317990" cy="1569660"/>
          </a:xfrm>
          <a:prstGeom prst="rect">
            <a:avLst/>
          </a:prstGeom>
          <a:noFill/>
        </p:spPr>
        <p:txBody>
          <a:bodyPr wrap="none" rtlCol="0">
            <a:spAutoFit/>
          </a:bodyPr>
          <a:lstStyle/>
          <a:p>
            <a:r>
              <a:rPr lang="zh-CN" altLang="en-US" sz="9600" dirty="0">
                <a:gradFill>
                  <a:gsLst>
                    <a:gs pos="56000">
                      <a:schemeClr val="accent1"/>
                    </a:gs>
                    <a:gs pos="100000">
                      <a:schemeClr val="accent1">
                        <a:alpha val="9000"/>
                      </a:schemeClr>
                    </a:gs>
                  </a:gsLst>
                  <a:lin ang="0" scaled="0"/>
                </a:gradFill>
                <a:latin typeface="+mj-ea"/>
                <a:ea typeface="+mj-ea"/>
              </a:rPr>
              <a:t>宣</a:t>
            </a:r>
          </a:p>
        </p:txBody>
      </p:sp>
      <p:sp>
        <p:nvSpPr>
          <p:cNvPr id="41" name="矩形: 圆角 40">
            <a:extLst>
              <a:ext uri="{FF2B5EF4-FFF2-40B4-BE49-F238E27FC236}">
                <a16:creationId xmlns:a16="http://schemas.microsoft.com/office/drawing/2014/main" id="{8135A063-ED24-2536-D478-DB1F56C7B8B9}"/>
              </a:ext>
            </a:extLst>
          </p:cNvPr>
          <p:cNvSpPr/>
          <p:nvPr/>
        </p:nvSpPr>
        <p:spPr>
          <a:xfrm>
            <a:off x="731837" y="5006357"/>
            <a:ext cx="2683989" cy="544844"/>
          </a:xfrm>
          <a:prstGeom prst="roundRect">
            <a:avLst>
              <a:gd name="adj" fmla="val 50000"/>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报告人">
            <a:extLst>
              <a:ext uri="{FF2B5EF4-FFF2-40B4-BE49-F238E27FC236}">
                <a16:creationId xmlns:a16="http://schemas.microsoft.com/office/drawing/2014/main" id="{A409581F-FCB6-3CC3-119C-1E3057CB41A7}"/>
              </a:ext>
            </a:extLst>
          </p:cNvPr>
          <p:cNvSpPr txBox="1"/>
          <p:nvPr/>
        </p:nvSpPr>
        <p:spPr>
          <a:xfrm>
            <a:off x="1261129" y="5109204"/>
            <a:ext cx="2016415" cy="400110"/>
          </a:xfrm>
          <a:prstGeom prst="rect">
            <a:avLst/>
          </a:prstGeom>
          <a:noFill/>
        </p:spPr>
        <p:txBody>
          <a:bodyPr wrap="square" rtlCol="0">
            <a:spAutoFit/>
          </a:bodyPr>
          <a:lstStyle/>
          <a:p>
            <a:r>
              <a:rPr lang="zh-CN" altLang="en-US" sz="2000" dirty="0">
                <a:solidFill>
                  <a:schemeClr val="accent1"/>
                </a:solidFill>
                <a:latin typeface="+mn-ea"/>
                <a:cs typeface="阿里巴巴普惠体 R" panose="00020600040101010101" pitchFamily="18" charset="-122"/>
              </a:rPr>
              <a:t>报告人：</a:t>
            </a:r>
            <a:r>
              <a:rPr lang="en-US" altLang="zh-CN" sz="2000" dirty="0">
                <a:solidFill>
                  <a:schemeClr val="accent1"/>
                </a:solidFill>
                <a:latin typeface="+mn-ea"/>
                <a:cs typeface="阿里巴巴普惠体 R" panose="00020600040101010101" pitchFamily="18" charset="-122"/>
              </a:rPr>
              <a:t>51PPT</a:t>
            </a:r>
            <a:endParaRPr lang="zh-CN" altLang="en-US" sz="2000" dirty="0">
              <a:solidFill>
                <a:schemeClr val="accent1"/>
              </a:solidFill>
              <a:latin typeface="+mn-ea"/>
              <a:cs typeface="阿里巴巴普惠体 R" panose="00020600040101010101" pitchFamily="18" charset="-122"/>
            </a:endParaRPr>
          </a:p>
        </p:txBody>
      </p:sp>
      <p:grpSp>
        <p:nvGrpSpPr>
          <p:cNvPr id="43" name="组合 42">
            <a:extLst>
              <a:ext uri="{FF2B5EF4-FFF2-40B4-BE49-F238E27FC236}">
                <a16:creationId xmlns:a16="http://schemas.microsoft.com/office/drawing/2014/main" id="{D1A2EEA9-7DB3-387F-6DC6-9010896E5D0B}"/>
              </a:ext>
            </a:extLst>
          </p:cNvPr>
          <p:cNvGrpSpPr/>
          <p:nvPr/>
        </p:nvGrpSpPr>
        <p:grpSpPr>
          <a:xfrm>
            <a:off x="974941" y="5154798"/>
            <a:ext cx="264302" cy="247963"/>
            <a:chOff x="-2757947" y="3015302"/>
            <a:chExt cx="264302" cy="247963"/>
          </a:xfrm>
        </p:grpSpPr>
        <p:sp>
          <p:nvSpPr>
            <p:cNvPr id="44" name="弧形 43">
              <a:extLst>
                <a:ext uri="{FF2B5EF4-FFF2-40B4-BE49-F238E27FC236}">
                  <a16:creationId xmlns:a16="http://schemas.microsoft.com/office/drawing/2014/main" id="{6E4D5723-F283-4D66-DD96-7437D49173B0}"/>
                </a:ext>
              </a:extLst>
            </p:cNvPr>
            <p:cNvSpPr/>
            <p:nvPr/>
          </p:nvSpPr>
          <p:spPr>
            <a:xfrm>
              <a:off x="-2757947" y="3015302"/>
              <a:ext cx="247963" cy="247963"/>
            </a:xfrm>
            <a:prstGeom prst="arc">
              <a:avLst>
                <a:gd name="adj1" fmla="val 21491445"/>
                <a:gd name="adj2" fmla="val 16571543"/>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id="{EC7316DD-529A-163D-36AF-4D2CB673856F}"/>
                </a:ext>
              </a:extLst>
            </p:cNvPr>
            <p:cNvSpPr/>
            <p:nvPr/>
          </p:nvSpPr>
          <p:spPr>
            <a:xfrm>
              <a:off x="-2682240" y="3044190"/>
              <a:ext cx="188595" cy="129540"/>
            </a:xfrm>
            <a:custGeom>
              <a:avLst/>
              <a:gdLst>
                <a:gd name="connsiteX0" fmla="*/ 0 w 188595"/>
                <a:gd name="connsiteY0" fmla="*/ 74295 h 129540"/>
                <a:gd name="connsiteX1" fmla="*/ 59055 w 188595"/>
                <a:gd name="connsiteY1" fmla="*/ 129540 h 129540"/>
                <a:gd name="connsiteX2" fmla="*/ 188595 w 188595"/>
                <a:gd name="connsiteY2" fmla="*/ 0 h 129540"/>
              </a:gdLst>
              <a:ahLst/>
              <a:cxnLst>
                <a:cxn ang="0">
                  <a:pos x="connsiteX0" y="connsiteY0"/>
                </a:cxn>
                <a:cxn ang="0">
                  <a:pos x="connsiteX1" y="connsiteY1"/>
                </a:cxn>
                <a:cxn ang="0">
                  <a:pos x="connsiteX2" y="connsiteY2"/>
                </a:cxn>
              </a:cxnLst>
              <a:rect l="l" t="t" r="r" b="b"/>
              <a:pathLst>
                <a:path w="188595" h="129540">
                  <a:moveTo>
                    <a:pt x="0" y="74295"/>
                  </a:moveTo>
                  <a:lnTo>
                    <a:pt x="59055" y="129540"/>
                  </a:lnTo>
                  <a:lnTo>
                    <a:pt x="188595" y="0"/>
                  </a:ln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圆角 45">
            <a:extLst>
              <a:ext uri="{FF2B5EF4-FFF2-40B4-BE49-F238E27FC236}">
                <a16:creationId xmlns:a16="http://schemas.microsoft.com/office/drawing/2014/main" id="{629370DD-5B6C-B0F8-81F4-6ADD11F7C6D7}"/>
              </a:ext>
            </a:extLst>
          </p:cNvPr>
          <p:cNvSpPr/>
          <p:nvPr/>
        </p:nvSpPr>
        <p:spPr>
          <a:xfrm>
            <a:off x="3606801" y="5006357"/>
            <a:ext cx="2514498" cy="544844"/>
          </a:xfrm>
          <a:prstGeom prst="roundRect">
            <a:avLst>
              <a:gd name="adj" fmla="val 50000"/>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报告人">
            <a:extLst>
              <a:ext uri="{FF2B5EF4-FFF2-40B4-BE49-F238E27FC236}">
                <a16:creationId xmlns:a16="http://schemas.microsoft.com/office/drawing/2014/main" id="{F353076F-DBD7-5F57-16DC-FDA5B42E1F9E}"/>
              </a:ext>
            </a:extLst>
          </p:cNvPr>
          <p:cNvSpPr txBox="1"/>
          <p:nvPr/>
        </p:nvSpPr>
        <p:spPr>
          <a:xfrm>
            <a:off x="4140087" y="5109204"/>
            <a:ext cx="1791321" cy="400110"/>
          </a:xfrm>
          <a:prstGeom prst="rect">
            <a:avLst/>
          </a:prstGeom>
          <a:noFill/>
        </p:spPr>
        <p:txBody>
          <a:bodyPr wrap="square" rtlCol="0">
            <a:spAutoFit/>
          </a:bodyPr>
          <a:lstStyle/>
          <a:p>
            <a:r>
              <a:rPr lang="zh-CN" altLang="en-US" sz="2000" dirty="0">
                <a:solidFill>
                  <a:schemeClr val="bg1"/>
                </a:solidFill>
                <a:latin typeface="+mn-ea"/>
                <a:cs typeface="阿里巴巴普惠体 R" panose="00020600040101010101" pitchFamily="18" charset="-122"/>
              </a:rPr>
              <a:t>时间：</a:t>
            </a:r>
            <a:r>
              <a:rPr lang="en-US" altLang="zh-CN" sz="2000" dirty="0">
                <a:solidFill>
                  <a:schemeClr val="bg1"/>
                </a:solidFill>
                <a:latin typeface="+mn-ea"/>
                <a:cs typeface="阿里巴巴普惠体 R" panose="00020600040101010101" pitchFamily="18" charset="-122"/>
              </a:rPr>
              <a:t>20XX.5</a:t>
            </a:r>
            <a:endParaRPr lang="zh-CN" altLang="en-US" sz="2000" dirty="0">
              <a:solidFill>
                <a:schemeClr val="bg1"/>
              </a:solidFill>
              <a:latin typeface="+mn-ea"/>
              <a:cs typeface="阿里巴巴普惠体 R" panose="00020600040101010101" pitchFamily="18" charset="-122"/>
            </a:endParaRPr>
          </a:p>
        </p:txBody>
      </p:sp>
      <p:grpSp>
        <p:nvGrpSpPr>
          <p:cNvPr id="48" name="组合 47">
            <a:extLst>
              <a:ext uri="{FF2B5EF4-FFF2-40B4-BE49-F238E27FC236}">
                <a16:creationId xmlns:a16="http://schemas.microsoft.com/office/drawing/2014/main" id="{87C55127-1126-28CA-1B33-8C424A9A42A1}"/>
              </a:ext>
            </a:extLst>
          </p:cNvPr>
          <p:cNvGrpSpPr/>
          <p:nvPr/>
        </p:nvGrpSpPr>
        <p:grpSpPr>
          <a:xfrm>
            <a:off x="3872203" y="5154798"/>
            <a:ext cx="264302" cy="247963"/>
            <a:chOff x="-2757947" y="3015302"/>
            <a:chExt cx="264302" cy="247963"/>
          </a:xfrm>
        </p:grpSpPr>
        <p:sp>
          <p:nvSpPr>
            <p:cNvPr id="49" name="弧形 48">
              <a:extLst>
                <a:ext uri="{FF2B5EF4-FFF2-40B4-BE49-F238E27FC236}">
                  <a16:creationId xmlns:a16="http://schemas.microsoft.com/office/drawing/2014/main" id="{FB8FE13B-29A6-C180-FF75-6D60D6AF9CB2}"/>
                </a:ext>
              </a:extLst>
            </p:cNvPr>
            <p:cNvSpPr/>
            <p:nvPr/>
          </p:nvSpPr>
          <p:spPr>
            <a:xfrm>
              <a:off x="-2757947" y="3015302"/>
              <a:ext cx="247963" cy="247963"/>
            </a:xfrm>
            <a:prstGeom prst="arc">
              <a:avLst>
                <a:gd name="adj1" fmla="val 21491445"/>
                <a:gd name="adj2" fmla="val 16571543"/>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2E983526-5DBA-0802-FE41-FC8032871256}"/>
                </a:ext>
              </a:extLst>
            </p:cNvPr>
            <p:cNvSpPr/>
            <p:nvPr/>
          </p:nvSpPr>
          <p:spPr>
            <a:xfrm>
              <a:off x="-2682240" y="3044190"/>
              <a:ext cx="188595" cy="129540"/>
            </a:xfrm>
            <a:custGeom>
              <a:avLst/>
              <a:gdLst>
                <a:gd name="connsiteX0" fmla="*/ 0 w 188595"/>
                <a:gd name="connsiteY0" fmla="*/ 74295 h 129540"/>
                <a:gd name="connsiteX1" fmla="*/ 59055 w 188595"/>
                <a:gd name="connsiteY1" fmla="*/ 129540 h 129540"/>
                <a:gd name="connsiteX2" fmla="*/ 188595 w 188595"/>
                <a:gd name="connsiteY2" fmla="*/ 0 h 129540"/>
              </a:gdLst>
              <a:ahLst/>
              <a:cxnLst>
                <a:cxn ang="0">
                  <a:pos x="connsiteX0" y="connsiteY0"/>
                </a:cxn>
                <a:cxn ang="0">
                  <a:pos x="connsiteX1" y="connsiteY1"/>
                </a:cxn>
                <a:cxn ang="0">
                  <a:pos x="connsiteX2" y="connsiteY2"/>
                </a:cxn>
              </a:cxnLst>
              <a:rect l="l" t="t" r="r" b="b"/>
              <a:pathLst>
                <a:path w="188595" h="129540">
                  <a:moveTo>
                    <a:pt x="0" y="74295"/>
                  </a:moveTo>
                  <a:lnTo>
                    <a:pt x="59055" y="129540"/>
                  </a:lnTo>
                  <a:lnTo>
                    <a:pt x="188595" y="0"/>
                  </a:ln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2" name="圆: 空心 31">
            <a:extLst>
              <a:ext uri="{FF2B5EF4-FFF2-40B4-BE49-F238E27FC236}">
                <a16:creationId xmlns:a16="http://schemas.microsoft.com/office/drawing/2014/main" id="{A7DA498F-ABBE-85F5-EE77-F1D6A0DF4FCE}"/>
              </a:ext>
            </a:extLst>
          </p:cNvPr>
          <p:cNvSpPr/>
          <p:nvPr/>
        </p:nvSpPr>
        <p:spPr>
          <a:xfrm>
            <a:off x="10615323" y="5006400"/>
            <a:ext cx="852416" cy="852416"/>
          </a:xfrm>
          <a:prstGeom prst="donut">
            <a:avLst>
              <a:gd name="adj" fmla="val 13860"/>
            </a:avLst>
          </a:prstGeom>
          <a:gradFill>
            <a:gsLst>
              <a:gs pos="0">
                <a:schemeClr val="accent5">
                  <a:lumMod val="20000"/>
                  <a:lumOff val="80000"/>
                  <a:alpha val="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文本框 1">
            <a:extLst>
              <a:ext uri="{FF2B5EF4-FFF2-40B4-BE49-F238E27FC236}">
                <a16:creationId xmlns:a16="http://schemas.microsoft.com/office/drawing/2014/main" id="{AE642818-4E2D-8ECD-3D78-F38C5A090C72}"/>
              </a:ext>
            </a:extLst>
          </p:cNvPr>
          <p:cNvSpPr txBox="1"/>
          <p:nvPr/>
        </p:nvSpPr>
        <p:spPr>
          <a:xfrm>
            <a:off x="6030694" y="1257092"/>
            <a:ext cx="1317990" cy="1569660"/>
          </a:xfrm>
          <a:prstGeom prst="rect">
            <a:avLst/>
          </a:prstGeom>
          <a:noFill/>
        </p:spPr>
        <p:txBody>
          <a:bodyPr wrap="none" rtlCol="0">
            <a:spAutoFit/>
          </a:bodyPr>
          <a:lstStyle/>
          <a:p>
            <a:r>
              <a:rPr lang="zh-CN" altLang="en-US" sz="9600" dirty="0">
                <a:gradFill>
                  <a:gsLst>
                    <a:gs pos="56000">
                      <a:schemeClr val="accent1"/>
                    </a:gs>
                    <a:gs pos="100000">
                      <a:schemeClr val="accent1">
                        <a:alpha val="9000"/>
                      </a:schemeClr>
                    </a:gs>
                  </a:gsLst>
                  <a:lin ang="0" scaled="0"/>
                </a:gradFill>
                <a:latin typeface="+mj-ea"/>
                <a:ea typeface="+mj-ea"/>
              </a:rPr>
              <a:t>传</a:t>
            </a:r>
          </a:p>
        </p:txBody>
      </p:sp>
    </p:spTree>
    <p:extLst>
      <p:ext uri="{BB962C8B-B14F-4D97-AF65-F5344CB8AC3E}">
        <p14:creationId xmlns:p14="http://schemas.microsoft.com/office/powerpoint/2010/main" val="952686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3F6FF"/>
        </a:solidFill>
        <a:effectLst/>
      </p:bgPr>
    </p:bg>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id="{568368C6-EFF4-D450-0F07-526DAEF92FD8}"/>
              </a:ext>
            </a:extLst>
          </p:cNvPr>
          <p:cNvGrpSpPr/>
          <p:nvPr/>
        </p:nvGrpSpPr>
        <p:grpSpPr>
          <a:xfrm>
            <a:off x="695325" y="1807577"/>
            <a:ext cx="10801350" cy="4179471"/>
            <a:chOff x="539844" y="2113966"/>
            <a:chExt cx="11098517" cy="4179471"/>
          </a:xfrm>
        </p:grpSpPr>
        <p:sp>
          <p:nvSpPr>
            <p:cNvPr id="34" name="任意多边形: 形状 33">
              <a:extLst>
                <a:ext uri="{FF2B5EF4-FFF2-40B4-BE49-F238E27FC236}">
                  <a16:creationId xmlns:a16="http://schemas.microsoft.com/office/drawing/2014/main" id="{CF07FBA0-62DD-0905-C371-789C0D39E899}"/>
                </a:ext>
              </a:extLst>
            </p:cNvPr>
            <p:cNvSpPr/>
            <p:nvPr/>
          </p:nvSpPr>
          <p:spPr>
            <a:xfrm rot="5400000">
              <a:off x="328845" y="2324965"/>
              <a:ext cx="4140200" cy="3718201"/>
            </a:xfrm>
            <a:custGeom>
              <a:avLst/>
              <a:gdLst>
                <a:gd name="connsiteX0" fmla="*/ 0 w 4140200"/>
                <a:gd name="connsiteY0" fmla="*/ 3640483 h 3718201"/>
                <a:gd name="connsiteX1" fmla="*/ 0 w 4140200"/>
                <a:gd name="connsiteY1" fmla="*/ 251987 h 3718201"/>
                <a:gd name="connsiteX2" fmla="*/ 77718 w 4140200"/>
                <a:gd name="connsiteY2" fmla="*/ 174269 h 3718201"/>
                <a:gd name="connsiteX3" fmla="*/ 1484945 w 4140200"/>
                <a:gd name="connsiteY3" fmla="*/ 174269 h 3718201"/>
                <a:gd name="connsiteX4" fmla="*/ 1548371 w 4140200"/>
                <a:gd name="connsiteY4" fmla="*/ 167458 h 3718201"/>
                <a:gd name="connsiteX5" fmla="*/ 2070100 w 4140200"/>
                <a:gd name="connsiteY5" fmla="*/ 0 h 3718201"/>
                <a:gd name="connsiteX6" fmla="*/ 2543068 w 4140200"/>
                <a:gd name="connsiteY6" fmla="*/ 155846 h 3718201"/>
                <a:gd name="connsiteX7" fmla="*/ 2655257 w 4140200"/>
                <a:gd name="connsiteY7" fmla="*/ 174269 h 3718201"/>
                <a:gd name="connsiteX8" fmla="*/ 4062482 w 4140200"/>
                <a:gd name="connsiteY8" fmla="*/ 174269 h 3718201"/>
                <a:gd name="connsiteX9" fmla="*/ 4140200 w 4140200"/>
                <a:gd name="connsiteY9" fmla="*/ 251987 h 3718201"/>
                <a:gd name="connsiteX10" fmla="*/ 4140199 w 4140200"/>
                <a:gd name="connsiteY10" fmla="*/ 3640483 h 3718201"/>
                <a:gd name="connsiteX11" fmla="*/ 4062481 w 4140200"/>
                <a:gd name="connsiteY11" fmla="*/ 3718201 h 3718201"/>
                <a:gd name="connsiteX12" fmla="*/ 77718 w 4140200"/>
                <a:gd name="connsiteY12" fmla="*/ 3718201 h 3718201"/>
                <a:gd name="connsiteX13" fmla="*/ 0 w 4140200"/>
                <a:gd name="connsiteY13" fmla="*/ 3640483 h 3718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40200" h="3718201">
                  <a:moveTo>
                    <a:pt x="0" y="3640483"/>
                  </a:moveTo>
                  <a:lnTo>
                    <a:pt x="0" y="251987"/>
                  </a:lnTo>
                  <a:cubicBezTo>
                    <a:pt x="0" y="209065"/>
                    <a:pt x="34796" y="174269"/>
                    <a:pt x="77718" y="174269"/>
                  </a:cubicBezTo>
                  <a:lnTo>
                    <a:pt x="1484945" y="174269"/>
                  </a:lnTo>
                  <a:lnTo>
                    <a:pt x="1548371" y="167458"/>
                  </a:lnTo>
                  <a:cubicBezTo>
                    <a:pt x="1843605" y="128440"/>
                    <a:pt x="1822978" y="18616"/>
                    <a:pt x="2070100" y="0"/>
                  </a:cubicBezTo>
                  <a:cubicBezTo>
                    <a:pt x="2294084" y="22154"/>
                    <a:pt x="2313983" y="107033"/>
                    <a:pt x="2543068" y="155846"/>
                  </a:cubicBezTo>
                  <a:lnTo>
                    <a:pt x="2655257" y="174269"/>
                  </a:lnTo>
                  <a:lnTo>
                    <a:pt x="4062482" y="174269"/>
                  </a:lnTo>
                  <a:cubicBezTo>
                    <a:pt x="4105404" y="174269"/>
                    <a:pt x="4140200" y="209065"/>
                    <a:pt x="4140200" y="251987"/>
                  </a:cubicBezTo>
                  <a:lnTo>
                    <a:pt x="4140199" y="3640483"/>
                  </a:lnTo>
                  <a:cubicBezTo>
                    <a:pt x="4140199" y="3683405"/>
                    <a:pt x="4105403" y="3718201"/>
                    <a:pt x="4062481" y="3718201"/>
                  </a:cubicBezTo>
                  <a:lnTo>
                    <a:pt x="77718" y="3718201"/>
                  </a:lnTo>
                  <a:cubicBezTo>
                    <a:pt x="34796" y="3718201"/>
                    <a:pt x="0" y="3683405"/>
                    <a:pt x="0" y="3640483"/>
                  </a:cubicBezTo>
                  <a:close/>
                </a:path>
              </a:pathLst>
            </a:cu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id="{AF71BABB-D729-C95A-CEBF-F4238EC0F178}"/>
                </a:ext>
              </a:extLst>
            </p:cNvPr>
            <p:cNvSpPr/>
            <p:nvPr/>
          </p:nvSpPr>
          <p:spPr>
            <a:xfrm rot="5400000">
              <a:off x="4092239" y="2364235"/>
              <a:ext cx="4140200" cy="3718201"/>
            </a:xfrm>
            <a:custGeom>
              <a:avLst/>
              <a:gdLst>
                <a:gd name="connsiteX0" fmla="*/ 0 w 4140200"/>
                <a:gd name="connsiteY0" fmla="*/ 3640483 h 3718201"/>
                <a:gd name="connsiteX1" fmla="*/ 0 w 4140200"/>
                <a:gd name="connsiteY1" fmla="*/ 251987 h 3718201"/>
                <a:gd name="connsiteX2" fmla="*/ 77718 w 4140200"/>
                <a:gd name="connsiteY2" fmla="*/ 174269 h 3718201"/>
                <a:gd name="connsiteX3" fmla="*/ 1484945 w 4140200"/>
                <a:gd name="connsiteY3" fmla="*/ 174269 h 3718201"/>
                <a:gd name="connsiteX4" fmla="*/ 1548371 w 4140200"/>
                <a:gd name="connsiteY4" fmla="*/ 167458 h 3718201"/>
                <a:gd name="connsiteX5" fmla="*/ 2070100 w 4140200"/>
                <a:gd name="connsiteY5" fmla="*/ 0 h 3718201"/>
                <a:gd name="connsiteX6" fmla="*/ 2543068 w 4140200"/>
                <a:gd name="connsiteY6" fmla="*/ 155846 h 3718201"/>
                <a:gd name="connsiteX7" fmla="*/ 2655257 w 4140200"/>
                <a:gd name="connsiteY7" fmla="*/ 174269 h 3718201"/>
                <a:gd name="connsiteX8" fmla="*/ 4062482 w 4140200"/>
                <a:gd name="connsiteY8" fmla="*/ 174269 h 3718201"/>
                <a:gd name="connsiteX9" fmla="*/ 4140200 w 4140200"/>
                <a:gd name="connsiteY9" fmla="*/ 251987 h 3718201"/>
                <a:gd name="connsiteX10" fmla="*/ 4140199 w 4140200"/>
                <a:gd name="connsiteY10" fmla="*/ 3640483 h 3718201"/>
                <a:gd name="connsiteX11" fmla="*/ 4062481 w 4140200"/>
                <a:gd name="connsiteY11" fmla="*/ 3718201 h 3718201"/>
                <a:gd name="connsiteX12" fmla="*/ 2445664 w 4140200"/>
                <a:gd name="connsiteY12" fmla="*/ 3718201 h 3718201"/>
                <a:gd name="connsiteX13" fmla="*/ 2394201 w 4140200"/>
                <a:gd name="connsiteY13" fmla="*/ 3699960 h 3718201"/>
                <a:gd name="connsiteX14" fmla="*/ 2060282 w 4140200"/>
                <a:gd name="connsiteY14" fmla="*/ 3585942 h 3718201"/>
                <a:gd name="connsiteX15" fmla="*/ 1709874 w 4140200"/>
                <a:gd name="connsiteY15" fmla="*/ 3713392 h 3718201"/>
                <a:gd name="connsiteX16" fmla="*/ 1693909 w 4140200"/>
                <a:gd name="connsiteY16" fmla="*/ 3718201 h 3718201"/>
                <a:gd name="connsiteX17" fmla="*/ 77718 w 4140200"/>
                <a:gd name="connsiteY17" fmla="*/ 3718201 h 3718201"/>
                <a:gd name="connsiteX18" fmla="*/ 0 w 4140200"/>
                <a:gd name="connsiteY18" fmla="*/ 3640483 h 3718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40200" h="3718201">
                  <a:moveTo>
                    <a:pt x="0" y="3640483"/>
                  </a:moveTo>
                  <a:lnTo>
                    <a:pt x="0" y="251987"/>
                  </a:lnTo>
                  <a:cubicBezTo>
                    <a:pt x="0" y="209065"/>
                    <a:pt x="34796" y="174269"/>
                    <a:pt x="77718" y="174269"/>
                  </a:cubicBezTo>
                  <a:lnTo>
                    <a:pt x="1484945" y="174269"/>
                  </a:lnTo>
                  <a:lnTo>
                    <a:pt x="1548371" y="167458"/>
                  </a:lnTo>
                  <a:cubicBezTo>
                    <a:pt x="1843605" y="128440"/>
                    <a:pt x="1822978" y="18616"/>
                    <a:pt x="2070100" y="0"/>
                  </a:cubicBezTo>
                  <a:cubicBezTo>
                    <a:pt x="2294084" y="22154"/>
                    <a:pt x="2313983" y="107033"/>
                    <a:pt x="2543068" y="155846"/>
                  </a:cubicBezTo>
                  <a:lnTo>
                    <a:pt x="2655257" y="174269"/>
                  </a:lnTo>
                  <a:lnTo>
                    <a:pt x="4062482" y="174269"/>
                  </a:lnTo>
                  <a:cubicBezTo>
                    <a:pt x="4105404" y="174269"/>
                    <a:pt x="4140200" y="209065"/>
                    <a:pt x="4140200" y="251987"/>
                  </a:cubicBezTo>
                  <a:lnTo>
                    <a:pt x="4140199" y="3640483"/>
                  </a:lnTo>
                  <a:cubicBezTo>
                    <a:pt x="4140199" y="3683405"/>
                    <a:pt x="4105403" y="3718201"/>
                    <a:pt x="4062481" y="3718201"/>
                  </a:cubicBezTo>
                  <a:lnTo>
                    <a:pt x="2445664" y="3718201"/>
                  </a:lnTo>
                  <a:lnTo>
                    <a:pt x="2394201" y="3699960"/>
                  </a:lnTo>
                  <a:cubicBezTo>
                    <a:pt x="2281460" y="3654456"/>
                    <a:pt x="2228270" y="3602558"/>
                    <a:pt x="2060282" y="3585942"/>
                  </a:cubicBezTo>
                  <a:cubicBezTo>
                    <a:pt x="1874941" y="3599904"/>
                    <a:pt x="1840208" y="3665171"/>
                    <a:pt x="1709874" y="3713392"/>
                  </a:cubicBezTo>
                  <a:lnTo>
                    <a:pt x="1693909" y="3718201"/>
                  </a:lnTo>
                  <a:lnTo>
                    <a:pt x="77718" y="3718201"/>
                  </a:lnTo>
                  <a:cubicBezTo>
                    <a:pt x="34796" y="3718201"/>
                    <a:pt x="0" y="3683405"/>
                    <a:pt x="0" y="3640483"/>
                  </a:cubicBezTo>
                  <a:close/>
                </a:path>
              </a:pathLst>
            </a:cu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任意多边形: 形状 52">
              <a:extLst>
                <a:ext uri="{FF2B5EF4-FFF2-40B4-BE49-F238E27FC236}">
                  <a16:creationId xmlns:a16="http://schemas.microsoft.com/office/drawing/2014/main" id="{B207254F-6EC0-5D4F-1DC9-C677268CA494}"/>
                </a:ext>
              </a:extLst>
            </p:cNvPr>
            <p:cNvSpPr/>
            <p:nvPr/>
          </p:nvSpPr>
          <p:spPr>
            <a:xfrm rot="5400000">
              <a:off x="7796026" y="2451101"/>
              <a:ext cx="4140200" cy="3544471"/>
            </a:xfrm>
            <a:custGeom>
              <a:avLst/>
              <a:gdLst>
                <a:gd name="connsiteX0" fmla="*/ 0 w 4140200"/>
                <a:gd name="connsiteY0" fmla="*/ 3466753 h 3544471"/>
                <a:gd name="connsiteX1" fmla="*/ 0 w 4140200"/>
                <a:gd name="connsiteY1" fmla="*/ 78258 h 3544471"/>
                <a:gd name="connsiteX2" fmla="*/ 77718 w 4140200"/>
                <a:gd name="connsiteY2" fmla="*/ 540 h 3544471"/>
                <a:gd name="connsiteX3" fmla="*/ 1484945 w 4140200"/>
                <a:gd name="connsiteY3" fmla="*/ 540 h 3544471"/>
                <a:gd name="connsiteX4" fmla="*/ 1489973 w 4140200"/>
                <a:gd name="connsiteY4" fmla="*/ 0 h 3544471"/>
                <a:gd name="connsiteX5" fmla="*/ 2651969 w 4140200"/>
                <a:gd name="connsiteY5" fmla="*/ 0 h 3544471"/>
                <a:gd name="connsiteX6" fmla="*/ 2655257 w 4140200"/>
                <a:gd name="connsiteY6" fmla="*/ 540 h 3544471"/>
                <a:gd name="connsiteX7" fmla="*/ 4062482 w 4140200"/>
                <a:gd name="connsiteY7" fmla="*/ 540 h 3544471"/>
                <a:gd name="connsiteX8" fmla="*/ 4140200 w 4140200"/>
                <a:gd name="connsiteY8" fmla="*/ 78258 h 3544471"/>
                <a:gd name="connsiteX9" fmla="*/ 4140199 w 4140200"/>
                <a:gd name="connsiteY9" fmla="*/ 3466753 h 3544471"/>
                <a:gd name="connsiteX10" fmla="*/ 4062481 w 4140200"/>
                <a:gd name="connsiteY10" fmla="*/ 3544471 h 3544471"/>
                <a:gd name="connsiteX11" fmla="*/ 2445664 w 4140200"/>
                <a:gd name="connsiteY11" fmla="*/ 3544471 h 3544471"/>
                <a:gd name="connsiteX12" fmla="*/ 2394201 w 4140200"/>
                <a:gd name="connsiteY12" fmla="*/ 3526230 h 3544471"/>
                <a:gd name="connsiteX13" fmla="*/ 2060282 w 4140200"/>
                <a:gd name="connsiteY13" fmla="*/ 3412212 h 3544471"/>
                <a:gd name="connsiteX14" fmla="*/ 1709874 w 4140200"/>
                <a:gd name="connsiteY14" fmla="*/ 3539662 h 3544471"/>
                <a:gd name="connsiteX15" fmla="*/ 1693909 w 4140200"/>
                <a:gd name="connsiteY15" fmla="*/ 3544471 h 3544471"/>
                <a:gd name="connsiteX16" fmla="*/ 77718 w 4140200"/>
                <a:gd name="connsiteY16" fmla="*/ 3544471 h 3544471"/>
                <a:gd name="connsiteX17" fmla="*/ 0 w 4140200"/>
                <a:gd name="connsiteY17" fmla="*/ 3466753 h 354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40200" h="3544471">
                  <a:moveTo>
                    <a:pt x="0" y="3466753"/>
                  </a:moveTo>
                  <a:lnTo>
                    <a:pt x="0" y="78258"/>
                  </a:lnTo>
                  <a:cubicBezTo>
                    <a:pt x="0" y="35336"/>
                    <a:pt x="34796" y="540"/>
                    <a:pt x="77718" y="540"/>
                  </a:cubicBezTo>
                  <a:lnTo>
                    <a:pt x="1484945" y="540"/>
                  </a:lnTo>
                  <a:lnTo>
                    <a:pt x="1489973" y="0"/>
                  </a:lnTo>
                  <a:lnTo>
                    <a:pt x="2651969" y="0"/>
                  </a:lnTo>
                  <a:lnTo>
                    <a:pt x="2655257" y="540"/>
                  </a:lnTo>
                  <a:lnTo>
                    <a:pt x="4062482" y="540"/>
                  </a:lnTo>
                  <a:cubicBezTo>
                    <a:pt x="4105404" y="540"/>
                    <a:pt x="4140200" y="35336"/>
                    <a:pt x="4140200" y="78258"/>
                  </a:cubicBezTo>
                  <a:lnTo>
                    <a:pt x="4140199" y="3466753"/>
                  </a:lnTo>
                  <a:cubicBezTo>
                    <a:pt x="4140199" y="3509675"/>
                    <a:pt x="4105403" y="3544471"/>
                    <a:pt x="4062481" y="3544471"/>
                  </a:cubicBezTo>
                  <a:lnTo>
                    <a:pt x="2445664" y="3544471"/>
                  </a:lnTo>
                  <a:lnTo>
                    <a:pt x="2394201" y="3526230"/>
                  </a:lnTo>
                  <a:cubicBezTo>
                    <a:pt x="2281460" y="3480726"/>
                    <a:pt x="2228270" y="3428828"/>
                    <a:pt x="2060282" y="3412212"/>
                  </a:cubicBezTo>
                  <a:cubicBezTo>
                    <a:pt x="1874941" y="3426174"/>
                    <a:pt x="1840208" y="3491441"/>
                    <a:pt x="1709874" y="3539662"/>
                  </a:cubicBezTo>
                  <a:lnTo>
                    <a:pt x="1693909" y="3544471"/>
                  </a:lnTo>
                  <a:lnTo>
                    <a:pt x="77718" y="3544471"/>
                  </a:lnTo>
                  <a:cubicBezTo>
                    <a:pt x="34796" y="3544471"/>
                    <a:pt x="0" y="3509675"/>
                    <a:pt x="0" y="3466753"/>
                  </a:cubicBezTo>
                  <a:close/>
                </a:path>
              </a:pathLst>
            </a:cu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24" name="图片 23" descr="穿着制服的男人&#10;&#10;描述已自动生成">
            <a:extLst>
              <a:ext uri="{FF2B5EF4-FFF2-40B4-BE49-F238E27FC236}">
                <a16:creationId xmlns:a16="http://schemas.microsoft.com/office/drawing/2014/main" id="{6E38BE96-60D1-02F0-64DD-B1A10D875922}"/>
              </a:ext>
            </a:extLst>
          </p:cNvPr>
          <p:cNvPicPr>
            <a:picLocks noChangeAspect="1"/>
          </p:cNvPicPr>
          <p:nvPr/>
        </p:nvPicPr>
        <p:blipFill rotWithShape="1">
          <a:blip r:embed="rId3"/>
          <a:srcRect/>
          <a:stretch/>
        </p:blipFill>
        <p:spPr>
          <a:xfrm flipH="1">
            <a:off x="14091138" y="-961292"/>
            <a:ext cx="2394163" cy="961292"/>
          </a:xfrm>
          <a:custGeom>
            <a:avLst/>
            <a:gdLst>
              <a:gd name="connsiteX0" fmla="*/ 2394163 w 2394163"/>
              <a:gd name="connsiteY0" fmla="*/ 0 h 961292"/>
              <a:gd name="connsiteX1" fmla="*/ 0 w 2394163"/>
              <a:gd name="connsiteY1" fmla="*/ 961292 h 961292"/>
              <a:gd name="connsiteX2" fmla="*/ 2316743 w 2394163"/>
              <a:gd name="connsiteY2" fmla="*/ 961292 h 961292"/>
              <a:gd name="connsiteX3" fmla="*/ 2394163 w 2394163"/>
              <a:gd name="connsiteY3" fmla="*/ 0 h 961292"/>
            </a:gdLst>
            <a:ahLst/>
            <a:cxnLst>
              <a:cxn ang="0">
                <a:pos x="connsiteX0" y="connsiteY0"/>
              </a:cxn>
              <a:cxn ang="0">
                <a:pos x="connsiteX1" y="connsiteY1"/>
              </a:cxn>
              <a:cxn ang="0">
                <a:pos x="connsiteX2" y="connsiteY2"/>
              </a:cxn>
              <a:cxn ang="0">
                <a:pos x="connsiteX3" y="connsiteY3"/>
              </a:cxn>
            </a:cxnLst>
            <a:rect l="l" t="t" r="r" b="b"/>
            <a:pathLst>
              <a:path w="2394163" h="961292">
                <a:moveTo>
                  <a:pt x="2394163" y="0"/>
                </a:moveTo>
                <a:lnTo>
                  <a:pt x="0" y="961292"/>
                </a:lnTo>
                <a:lnTo>
                  <a:pt x="2316743" y="961292"/>
                </a:lnTo>
                <a:lnTo>
                  <a:pt x="2394163" y="0"/>
                </a:lnTo>
                <a:close/>
              </a:path>
            </a:pathLst>
          </a:custGeom>
        </p:spPr>
      </p:pic>
      <p:sp>
        <p:nvSpPr>
          <p:cNvPr id="42" name="矩形: 圆角 41">
            <a:extLst>
              <a:ext uri="{FF2B5EF4-FFF2-40B4-BE49-F238E27FC236}">
                <a16:creationId xmlns:a16="http://schemas.microsoft.com/office/drawing/2014/main" id="{CB7A8B8D-D595-39F6-9A43-17284BB6C5F9}"/>
              </a:ext>
            </a:extLst>
          </p:cNvPr>
          <p:cNvSpPr/>
          <p:nvPr/>
        </p:nvSpPr>
        <p:spPr>
          <a:xfrm>
            <a:off x="8526572" y="4177929"/>
            <a:ext cx="2529723" cy="1490597"/>
          </a:xfrm>
          <a:prstGeom prst="roundRect">
            <a:avLst>
              <a:gd name="adj" fmla="val 5352"/>
            </a:avLst>
          </a:prstGeom>
          <a:blipFill dpi="0" rotWithShape="1">
            <a:blip r:embed="rId4"/>
            <a:srcRec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输入内容">
            <a:extLst>
              <a:ext uri="{FF2B5EF4-FFF2-40B4-BE49-F238E27FC236}">
                <a16:creationId xmlns:a16="http://schemas.microsoft.com/office/drawing/2014/main" id="{21FEB90A-D6C7-EE6D-52D8-BF75F6BC98FF}"/>
              </a:ext>
            </a:extLst>
          </p:cNvPr>
          <p:cNvSpPr txBox="1"/>
          <p:nvPr/>
        </p:nvSpPr>
        <p:spPr>
          <a:xfrm>
            <a:off x="962526" y="2972388"/>
            <a:ext cx="2730809" cy="795859"/>
          </a:xfrm>
          <a:prstGeom prst="rect">
            <a:avLst/>
          </a:prstGeom>
          <a:noFill/>
        </p:spPr>
        <p:txBody>
          <a:bodyPr wrap="square" rtlCol="0">
            <a:spAutoFit/>
          </a:bodyPr>
          <a:lstStyle/>
          <a:p>
            <a:pPr>
              <a:lnSpc>
                <a:spcPct val="130000"/>
              </a:lnSpc>
            </a:pPr>
            <a:r>
              <a:rPr lang="zh-CN" altLang="en-US" sz="1200" dirty="0">
                <a:solidFill>
                  <a:schemeClr val="bg1"/>
                </a:solidFill>
                <a:latin typeface="+mn-ea"/>
                <a:cs typeface="阿里巴巴普惠体 R" panose="00020600040101010101" pitchFamily="18" charset="-122"/>
              </a:rPr>
              <a:t>请在此输入内容文字请在此输入内容文请请在此输入内容文字请在此输入内容文请在此输入内容文字</a:t>
            </a:r>
            <a:endParaRPr lang="en-US" altLang="zh-CN" sz="1200" dirty="0">
              <a:solidFill>
                <a:schemeClr val="bg1"/>
              </a:solidFill>
              <a:latin typeface="+mn-ea"/>
              <a:cs typeface="阿里巴巴普惠体 R" panose="00020600040101010101" pitchFamily="18" charset="-122"/>
            </a:endParaRPr>
          </a:p>
        </p:txBody>
      </p:sp>
      <p:sp>
        <p:nvSpPr>
          <p:cNvPr id="44" name="输入内容">
            <a:extLst>
              <a:ext uri="{FF2B5EF4-FFF2-40B4-BE49-F238E27FC236}">
                <a16:creationId xmlns:a16="http://schemas.microsoft.com/office/drawing/2014/main" id="{CCE1B0BB-92CC-C9AC-DB63-A4DDB0E6B0C6}"/>
              </a:ext>
            </a:extLst>
          </p:cNvPr>
          <p:cNvSpPr txBox="1"/>
          <p:nvPr/>
        </p:nvSpPr>
        <p:spPr>
          <a:xfrm>
            <a:off x="955341" y="2171333"/>
            <a:ext cx="2502625" cy="539122"/>
          </a:xfrm>
          <a:prstGeom prst="rect">
            <a:avLst/>
          </a:prstGeom>
          <a:noFill/>
        </p:spPr>
        <p:txBody>
          <a:bodyPr wrap="square" rtlCol="0">
            <a:spAutoFit/>
          </a:bodyPr>
          <a:lstStyle/>
          <a:p>
            <a:pPr>
              <a:lnSpc>
                <a:spcPct val="130000"/>
              </a:lnSpc>
            </a:pPr>
            <a:r>
              <a:rPr lang="zh-CN" altLang="en-US" sz="2400" dirty="0">
                <a:solidFill>
                  <a:schemeClr val="bg1"/>
                </a:solidFill>
                <a:latin typeface="+mn-ea"/>
                <a:cs typeface="阿里巴巴普惠体 B" panose="00020600040101010101" pitchFamily="18" charset="-122"/>
              </a:rPr>
              <a:t>请在此输入标题</a:t>
            </a:r>
            <a:endParaRPr lang="en-US" altLang="zh-CN" sz="2400" dirty="0">
              <a:solidFill>
                <a:schemeClr val="bg1"/>
              </a:solidFill>
              <a:latin typeface="+mn-ea"/>
              <a:cs typeface="阿里巴巴普惠体 B" panose="00020600040101010101" pitchFamily="18" charset="-122"/>
            </a:endParaRPr>
          </a:p>
        </p:txBody>
      </p:sp>
      <p:sp>
        <p:nvSpPr>
          <p:cNvPr id="45" name="文本框 44">
            <a:extLst>
              <a:ext uri="{FF2B5EF4-FFF2-40B4-BE49-F238E27FC236}">
                <a16:creationId xmlns:a16="http://schemas.microsoft.com/office/drawing/2014/main" id="{9D7041BA-86C1-C6BD-E029-9076B7C403C4}"/>
              </a:ext>
            </a:extLst>
          </p:cNvPr>
          <p:cNvSpPr txBox="1"/>
          <p:nvPr/>
        </p:nvSpPr>
        <p:spPr>
          <a:xfrm>
            <a:off x="955341" y="2574970"/>
            <a:ext cx="1745848" cy="276999"/>
          </a:xfrm>
          <a:prstGeom prst="rect">
            <a:avLst/>
          </a:prstGeom>
          <a:noFill/>
        </p:spPr>
        <p:txBody>
          <a:bodyPr wrap="square" rtlCol="0">
            <a:spAutoFit/>
          </a:bodyPr>
          <a:lstStyle/>
          <a:p>
            <a:r>
              <a:rPr lang="en-US" altLang="zh-CN" sz="1200" cap="small" dirty="0">
                <a:solidFill>
                  <a:schemeClr val="bg1"/>
                </a:solidFill>
                <a:ea typeface="ABCNormal-Neutral" panose="00000500000000000000" pitchFamily="2" charset="0"/>
              </a:rPr>
              <a:t>please enter title</a:t>
            </a:r>
            <a:endParaRPr lang="zh-CN" altLang="en-US" sz="1200" cap="small" dirty="0">
              <a:solidFill>
                <a:schemeClr val="bg1"/>
              </a:solidFill>
            </a:endParaRPr>
          </a:p>
        </p:txBody>
      </p:sp>
      <p:sp>
        <p:nvSpPr>
          <p:cNvPr id="46" name="矩形: 圆角 45">
            <a:extLst>
              <a:ext uri="{FF2B5EF4-FFF2-40B4-BE49-F238E27FC236}">
                <a16:creationId xmlns:a16="http://schemas.microsoft.com/office/drawing/2014/main" id="{3AD21B83-5536-8635-3976-0980A2ABBAB3}"/>
              </a:ext>
            </a:extLst>
          </p:cNvPr>
          <p:cNvSpPr/>
          <p:nvPr/>
        </p:nvSpPr>
        <p:spPr>
          <a:xfrm>
            <a:off x="1009427" y="4187760"/>
            <a:ext cx="2555180" cy="1490597"/>
          </a:xfrm>
          <a:prstGeom prst="roundRect">
            <a:avLst>
              <a:gd name="adj" fmla="val 5352"/>
            </a:avLst>
          </a:prstGeom>
          <a:blipFill dpi="0" rotWithShape="1">
            <a:blip r:embed="rId4"/>
            <a:srcRec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输入内容">
            <a:extLst>
              <a:ext uri="{FF2B5EF4-FFF2-40B4-BE49-F238E27FC236}">
                <a16:creationId xmlns:a16="http://schemas.microsoft.com/office/drawing/2014/main" id="{7DE1E28B-1A27-AB51-A387-0497762AD256}"/>
              </a:ext>
            </a:extLst>
          </p:cNvPr>
          <p:cNvSpPr txBox="1"/>
          <p:nvPr/>
        </p:nvSpPr>
        <p:spPr>
          <a:xfrm>
            <a:off x="4645754" y="2972388"/>
            <a:ext cx="2822138" cy="795859"/>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mn-ea"/>
                <a:cs typeface="阿里巴巴普惠体 R" panose="00020600040101010101" pitchFamily="18" charset="-122"/>
              </a:rPr>
              <a:t>请在此输入内容文字请在此输入内容文请请在此输入内容文字请在此输入内容文请在此输入内容文字</a:t>
            </a:r>
            <a:endParaRPr lang="en-US" altLang="zh-CN" sz="1200" dirty="0">
              <a:solidFill>
                <a:schemeClr val="tx1">
                  <a:lumMod val="75000"/>
                  <a:lumOff val="25000"/>
                </a:schemeClr>
              </a:solidFill>
              <a:latin typeface="+mn-ea"/>
              <a:cs typeface="阿里巴巴普惠体 R" panose="00020600040101010101" pitchFamily="18" charset="-122"/>
            </a:endParaRPr>
          </a:p>
        </p:txBody>
      </p:sp>
      <p:sp>
        <p:nvSpPr>
          <p:cNvPr id="48" name="输入内容">
            <a:extLst>
              <a:ext uri="{FF2B5EF4-FFF2-40B4-BE49-F238E27FC236}">
                <a16:creationId xmlns:a16="http://schemas.microsoft.com/office/drawing/2014/main" id="{1CCBDE83-86FA-7AC4-8F10-78324015BA82}"/>
              </a:ext>
            </a:extLst>
          </p:cNvPr>
          <p:cNvSpPr txBox="1"/>
          <p:nvPr/>
        </p:nvSpPr>
        <p:spPr>
          <a:xfrm>
            <a:off x="4629548" y="2171333"/>
            <a:ext cx="2464587" cy="539122"/>
          </a:xfrm>
          <a:prstGeom prst="rect">
            <a:avLst/>
          </a:prstGeom>
          <a:noFill/>
        </p:spPr>
        <p:txBody>
          <a:bodyPr wrap="square" rtlCol="0">
            <a:spAutoFit/>
          </a:bodyPr>
          <a:lstStyle/>
          <a:p>
            <a:pPr>
              <a:lnSpc>
                <a:spcPct val="130000"/>
              </a:lnSpc>
            </a:pPr>
            <a:r>
              <a:rPr lang="zh-CN" altLang="en-US" sz="2400" dirty="0">
                <a:solidFill>
                  <a:schemeClr val="accent1"/>
                </a:solidFill>
                <a:latin typeface="+mn-ea"/>
                <a:cs typeface="阿里巴巴普惠体 B" panose="00020600040101010101" pitchFamily="18" charset="-122"/>
              </a:rPr>
              <a:t>请在此输入标题</a:t>
            </a:r>
            <a:endParaRPr lang="en-US" altLang="zh-CN" sz="2400" dirty="0">
              <a:solidFill>
                <a:schemeClr val="accent1"/>
              </a:solidFill>
              <a:latin typeface="+mn-ea"/>
              <a:cs typeface="阿里巴巴普惠体 B" panose="00020600040101010101" pitchFamily="18" charset="-122"/>
            </a:endParaRPr>
          </a:p>
        </p:txBody>
      </p:sp>
      <p:sp>
        <p:nvSpPr>
          <p:cNvPr id="49" name="文本框 48">
            <a:extLst>
              <a:ext uri="{FF2B5EF4-FFF2-40B4-BE49-F238E27FC236}">
                <a16:creationId xmlns:a16="http://schemas.microsoft.com/office/drawing/2014/main" id="{9EE87780-8976-CA83-59B3-F8CB38C0D901}"/>
              </a:ext>
            </a:extLst>
          </p:cNvPr>
          <p:cNvSpPr txBox="1"/>
          <p:nvPr/>
        </p:nvSpPr>
        <p:spPr>
          <a:xfrm>
            <a:off x="4629548" y="2574970"/>
            <a:ext cx="1745848" cy="276999"/>
          </a:xfrm>
          <a:prstGeom prst="rect">
            <a:avLst/>
          </a:prstGeom>
          <a:noFill/>
        </p:spPr>
        <p:txBody>
          <a:bodyPr wrap="square" rtlCol="0">
            <a:spAutoFit/>
          </a:bodyPr>
          <a:lstStyle/>
          <a:p>
            <a:r>
              <a:rPr lang="en-US" altLang="zh-CN" sz="1200" cap="small" dirty="0">
                <a:solidFill>
                  <a:schemeClr val="accent1"/>
                </a:solidFill>
                <a:ea typeface="ABCNormal-Neutral" panose="00000500000000000000" pitchFamily="2" charset="0"/>
              </a:rPr>
              <a:t>please enter title</a:t>
            </a:r>
            <a:endParaRPr lang="zh-CN" altLang="en-US" sz="1200" cap="small" dirty="0">
              <a:solidFill>
                <a:schemeClr val="accent1"/>
              </a:solidFill>
            </a:endParaRPr>
          </a:p>
        </p:txBody>
      </p:sp>
      <p:sp>
        <p:nvSpPr>
          <p:cNvPr id="50" name="矩形: 圆角 49">
            <a:extLst>
              <a:ext uri="{FF2B5EF4-FFF2-40B4-BE49-F238E27FC236}">
                <a16:creationId xmlns:a16="http://schemas.microsoft.com/office/drawing/2014/main" id="{5D090930-5A85-F66B-453A-669BFBB5E0E6}"/>
              </a:ext>
            </a:extLst>
          </p:cNvPr>
          <p:cNvSpPr/>
          <p:nvPr/>
        </p:nvSpPr>
        <p:spPr>
          <a:xfrm>
            <a:off x="4699887" y="4177929"/>
            <a:ext cx="2651408" cy="1490597"/>
          </a:xfrm>
          <a:prstGeom prst="roundRect">
            <a:avLst>
              <a:gd name="adj" fmla="val 5352"/>
            </a:avLst>
          </a:prstGeom>
          <a:blipFill dpi="0" rotWithShape="1">
            <a:blip r:embed="rId5"/>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2" name="输入内容">
            <a:extLst>
              <a:ext uri="{FF2B5EF4-FFF2-40B4-BE49-F238E27FC236}">
                <a16:creationId xmlns:a16="http://schemas.microsoft.com/office/drawing/2014/main" id="{E5317026-E6E4-46F0-FA15-4CCEB34E233B}"/>
              </a:ext>
            </a:extLst>
          </p:cNvPr>
          <p:cNvSpPr txBox="1"/>
          <p:nvPr/>
        </p:nvSpPr>
        <p:spPr>
          <a:xfrm>
            <a:off x="3564607" y="1690346"/>
            <a:ext cx="244354" cy="982961"/>
          </a:xfrm>
          <a:prstGeom prst="rect">
            <a:avLst/>
          </a:prstGeom>
          <a:noFill/>
        </p:spPr>
        <p:txBody>
          <a:bodyPr wrap="square" rtlCol="0">
            <a:spAutoFit/>
          </a:bodyPr>
          <a:lstStyle/>
          <a:p>
            <a:pPr algn="ctr">
              <a:lnSpc>
                <a:spcPct val="130000"/>
              </a:lnSpc>
            </a:pPr>
            <a:r>
              <a:rPr lang="en-US" altLang="zh-CN" sz="4800" dirty="0">
                <a:solidFill>
                  <a:schemeClr val="bg1"/>
                </a:solidFill>
                <a:latin typeface="+mj-lt"/>
                <a:ea typeface="+mj-ea"/>
                <a:cs typeface="阿里巴巴普惠体 2.0 105 Heavy" panose="00020600040101010101" pitchFamily="18" charset="-122"/>
              </a:rPr>
              <a:t>1</a:t>
            </a:r>
          </a:p>
        </p:txBody>
      </p:sp>
      <p:sp>
        <p:nvSpPr>
          <p:cNvPr id="54" name="输入内容">
            <a:extLst>
              <a:ext uri="{FF2B5EF4-FFF2-40B4-BE49-F238E27FC236}">
                <a16:creationId xmlns:a16="http://schemas.microsoft.com/office/drawing/2014/main" id="{382B249C-57D1-39E2-E296-ADA32057964A}"/>
              </a:ext>
            </a:extLst>
          </p:cNvPr>
          <p:cNvSpPr txBox="1"/>
          <p:nvPr/>
        </p:nvSpPr>
        <p:spPr>
          <a:xfrm>
            <a:off x="7230970" y="1681289"/>
            <a:ext cx="244354" cy="982961"/>
          </a:xfrm>
          <a:prstGeom prst="rect">
            <a:avLst/>
          </a:prstGeom>
          <a:noFill/>
        </p:spPr>
        <p:txBody>
          <a:bodyPr wrap="square" rtlCol="0">
            <a:spAutoFit/>
          </a:bodyPr>
          <a:lstStyle/>
          <a:p>
            <a:pPr algn="ctr">
              <a:lnSpc>
                <a:spcPct val="130000"/>
              </a:lnSpc>
            </a:pPr>
            <a:r>
              <a:rPr lang="en-US" altLang="zh-CN" sz="4800" dirty="0">
                <a:solidFill>
                  <a:schemeClr val="accent1"/>
                </a:solidFill>
                <a:latin typeface="+mj-lt"/>
                <a:ea typeface="+mj-ea"/>
                <a:cs typeface="阿里巴巴普惠体 2.0 105 Heavy" panose="00020600040101010101" pitchFamily="18" charset="-122"/>
              </a:rPr>
              <a:t>2</a:t>
            </a:r>
          </a:p>
        </p:txBody>
      </p:sp>
      <p:sp>
        <p:nvSpPr>
          <p:cNvPr id="33" name="输入内容">
            <a:extLst>
              <a:ext uri="{FF2B5EF4-FFF2-40B4-BE49-F238E27FC236}">
                <a16:creationId xmlns:a16="http://schemas.microsoft.com/office/drawing/2014/main" id="{BDFB11DA-985C-95F7-7E82-825E2AB562AC}"/>
              </a:ext>
            </a:extLst>
          </p:cNvPr>
          <p:cNvSpPr txBox="1"/>
          <p:nvPr/>
        </p:nvSpPr>
        <p:spPr>
          <a:xfrm>
            <a:off x="8450373" y="3043650"/>
            <a:ext cx="2779102" cy="795859"/>
          </a:xfrm>
          <a:prstGeom prst="rect">
            <a:avLst/>
          </a:prstGeom>
          <a:noFill/>
        </p:spPr>
        <p:txBody>
          <a:bodyPr wrap="square" rtlCol="0">
            <a:spAutoFit/>
          </a:bodyPr>
          <a:lstStyle/>
          <a:p>
            <a:pPr>
              <a:lnSpc>
                <a:spcPct val="130000"/>
              </a:lnSpc>
            </a:pPr>
            <a:r>
              <a:rPr lang="zh-CN" altLang="en-US" sz="1200" dirty="0">
                <a:solidFill>
                  <a:schemeClr val="bg1"/>
                </a:solidFill>
                <a:latin typeface="+mn-ea"/>
                <a:cs typeface="阿里巴巴普惠体 R" panose="00020600040101010101" pitchFamily="18" charset="-122"/>
              </a:rPr>
              <a:t>请在此输入内容文字请在此输入内容文请请在此输入内容文字请在此输入内容文请在此输入内容文字</a:t>
            </a:r>
            <a:endParaRPr lang="en-US" altLang="zh-CN" sz="1200" dirty="0">
              <a:solidFill>
                <a:schemeClr val="bg1"/>
              </a:solidFill>
              <a:latin typeface="+mn-ea"/>
              <a:cs typeface="阿里巴巴普惠体 R" panose="00020600040101010101" pitchFamily="18" charset="-122"/>
            </a:endParaRPr>
          </a:p>
        </p:txBody>
      </p:sp>
      <p:sp>
        <p:nvSpPr>
          <p:cNvPr id="35" name="输入内容">
            <a:extLst>
              <a:ext uri="{FF2B5EF4-FFF2-40B4-BE49-F238E27FC236}">
                <a16:creationId xmlns:a16="http://schemas.microsoft.com/office/drawing/2014/main" id="{C9712B5F-6AE3-15B8-AB4D-8F94A9D1F6C7}"/>
              </a:ext>
            </a:extLst>
          </p:cNvPr>
          <p:cNvSpPr txBox="1"/>
          <p:nvPr/>
        </p:nvSpPr>
        <p:spPr>
          <a:xfrm>
            <a:off x="8450372" y="2242595"/>
            <a:ext cx="2446961" cy="539122"/>
          </a:xfrm>
          <a:prstGeom prst="rect">
            <a:avLst/>
          </a:prstGeom>
          <a:noFill/>
        </p:spPr>
        <p:txBody>
          <a:bodyPr wrap="square" rtlCol="0">
            <a:spAutoFit/>
          </a:bodyPr>
          <a:lstStyle/>
          <a:p>
            <a:pPr>
              <a:lnSpc>
                <a:spcPct val="130000"/>
              </a:lnSpc>
            </a:pPr>
            <a:r>
              <a:rPr lang="zh-CN" altLang="en-US" sz="2400" dirty="0">
                <a:solidFill>
                  <a:schemeClr val="bg1"/>
                </a:solidFill>
                <a:latin typeface="+mn-ea"/>
                <a:cs typeface="阿里巴巴普惠体 B" panose="00020600040101010101" pitchFamily="18" charset="-122"/>
              </a:rPr>
              <a:t>请在此输入标题</a:t>
            </a:r>
            <a:endParaRPr lang="en-US" altLang="zh-CN" sz="2400" dirty="0">
              <a:solidFill>
                <a:schemeClr val="bg1"/>
              </a:solidFill>
              <a:latin typeface="+mn-ea"/>
              <a:cs typeface="阿里巴巴普惠体 B" panose="00020600040101010101" pitchFamily="18" charset="-122"/>
            </a:endParaRPr>
          </a:p>
        </p:txBody>
      </p:sp>
      <p:sp>
        <p:nvSpPr>
          <p:cNvPr id="36" name="文本框 35">
            <a:extLst>
              <a:ext uri="{FF2B5EF4-FFF2-40B4-BE49-F238E27FC236}">
                <a16:creationId xmlns:a16="http://schemas.microsoft.com/office/drawing/2014/main" id="{0E742B7B-C58E-3D66-CC8E-514FD4F1D9C8}"/>
              </a:ext>
            </a:extLst>
          </p:cNvPr>
          <p:cNvSpPr txBox="1"/>
          <p:nvPr/>
        </p:nvSpPr>
        <p:spPr>
          <a:xfrm>
            <a:off x="8450372" y="2646232"/>
            <a:ext cx="1745848" cy="276999"/>
          </a:xfrm>
          <a:prstGeom prst="rect">
            <a:avLst/>
          </a:prstGeom>
          <a:noFill/>
        </p:spPr>
        <p:txBody>
          <a:bodyPr wrap="square" rtlCol="0">
            <a:spAutoFit/>
          </a:bodyPr>
          <a:lstStyle/>
          <a:p>
            <a:r>
              <a:rPr lang="en-US" altLang="zh-CN" sz="1200" cap="small" dirty="0">
                <a:solidFill>
                  <a:schemeClr val="bg1"/>
                </a:solidFill>
                <a:ea typeface="ABCNormal-Neutral" panose="00000500000000000000" pitchFamily="2" charset="0"/>
              </a:rPr>
              <a:t>please enter title</a:t>
            </a:r>
            <a:endParaRPr lang="zh-CN" altLang="en-US" sz="1200" cap="small" dirty="0">
              <a:solidFill>
                <a:schemeClr val="bg1"/>
              </a:solidFill>
            </a:endParaRPr>
          </a:p>
        </p:txBody>
      </p:sp>
      <p:sp>
        <p:nvSpPr>
          <p:cNvPr id="38" name="输入内容">
            <a:extLst>
              <a:ext uri="{FF2B5EF4-FFF2-40B4-BE49-F238E27FC236}">
                <a16:creationId xmlns:a16="http://schemas.microsoft.com/office/drawing/2014/main" id="{595CED5A-415A-DF3B-3548-6DA8BD5FA6F1}"/>
              </a:ext>
            </a:extLst>
          </p:cNvPr>
          <p:cNvSpPr txBox="1"/>
          <p:nvPr/>
        </p:nvSpPr>
        <p:spPr>
          <a:xfrm>
            <a:off x="10933705" y="1751114"/>
            <a:ext cx="244354" cy="982961"/>
          </a:xfrm>
          <a:prstGeom prst="rect">
            <a:avLst/>
          </a:prstGeom>
          <a:noFill/>
        </p:spPr>
        <p:txBody>
          <a:bodyPr wrap="square" rtlCol="0">
            <a:spAutoFit/>
          </a:bodyPr>
          <a:lstStyle/>
          <a:p>
            <a:pPr algn="ctr">
              <a:lnSpc>
                <a:spcPct val="130000"/>
              </a:lnSpc>
            </a:pPr>
            <a:r>
              <a:rPr lang="en-US" altLang="zh-CN" sz="4800" dirty="0">
                <a:solidFill>
                  <a:schemeClr val="bg1"/>
                </a:solidFill>
                <a:latin typeface="+mj-lt"/>
                <a:ea typeface="+mj-ea"/>
                <a:cs typeface="阿里巴巴普惠体 2.0 105 Heavy" panose="00020600040101010101" pitchFamily="18" charset="-122"/>
              </a:rPr>
              <a:t>3</a:t>
            </a:r>
          </a:p>
        </p:txBody>
      </p:sp>
      <p:sp>
        <p:nvSpPr>
          <p:cNvPr id="31" name="任意多边形: 形状 30">
            <a:extLst>
              <a:ext uri="{FF2B5EF4-FFF2-40B4-BE49-F238E27FC236}">
                <a16:creationId xmlns:a16="http://schemas.microsoft.com/office/drawing/2014/main" id="{0B630AE4-D88D-DAD0-EEED-9E4C65E99B03}"/>
              </a:ext>
            </a:extLst>
          </p:cNvPr>
          <p:cNvSpPr/>
          <p:nvPr/>
        </p:nvSpPr>
        <p:spPr>
          <a:xfrm rot="14789741" flipV="1">
            <a:off x="453586" y="-1175116"/>
            <a:ext cx="945425" cy="2496812"/>
          </a:xfrm>
          <a:custGeom>
            <a:avLst/>
            <a:gdLst>
              <a:gd name="connsiteX0" fmla="*/ 945425 w 945425"/>
              <a:gd name="connsiteY0" fmla="*/ 2085645 h 2496812"/>
              <a:gd name="connsiteX1" fmla="*/ 38374 w 945425"/>
              <a:gd name="connsiteY1" fmla="*/ 0 h 2496812"/>
              <a:gd name="connsiteX2" fmla="*/ 30401 w 945425"/>
              <a:gd name="connsiteY2" fmla="*/ 21688 h 2496812"/>
              <a:gd name="connsiteX3" fmla="*/ 450767 w 945425"/>
              <a:gd name="connsiteY3" fmla="*/ 1589245 h 2496812"/>
              <a:gd name="connsiteX4" fmla="*/ 70118 w 945425"/>
              <a:gd name="connsiteY4" fmla="*/ 2369908 h 2496812"/>
              <a:gd name="connsiteX5" fmla="*/ 0 w 945425"/>
              <a:gd name="connsiteY5" fmla="*/ 2496812 h 249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5425" h="2496812">
                <a:moveTo>
                  <a:pt x="945425" y="2085645"/>
                </a:moveTo>
                <a:lnTo>
                  <a:pt x="38374" y="0"/>
                </a:lnTo>
                <a:lnTo>
                  <a:pt x="30401" y="21688"/>
                </a:lnTo>
                <a:cubicBezTo>
                  <a:pt x="-88703" y="430136"/>
                  <a:pt x="471786" y="1116402"/>
                  <a:pt x="450767" y="1589245"/>
                </a:cubicBezTo>
                <a:cubicBezTo>
                  <a:pt x="437631" y="1884771"/>
                  <a:pt x="226079" y="2118490"/>
                  <a:pt x="70118" y="2369908"/>
                </a:cubicBezTo>
                <a:lnTo>
                  <a:pt x="0" y="2496812"/>
                </a:lnTo>
                <a:close/>
              </a:path>
            </a:pathLst>
          </a:cu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9" name="组合 38">
            <a:extLst>
              <a:ext uri="{FF2B5EF4-FFF2-40B4-BE49-F238E27FC236}">
                <a16:creationId xmlns:a16="http://schemas.microsoft.com/office/drawing/2014/main" id="{34FDCC7B-E9DF-13CB-70EE-3EC700228CCF}"/>
              </a:ext>
            </a:extLst>
          </p:cNvPr>
          <p:cNvGrpSpPr/>
          <p:nvPr/>
        </p:nvGrpSpPr>
        <p:grpSpPr>
          <a:xfrm>
            <a:off x="634164" y="325456"/>
            <a:ext cx="3634779" cy="946659"/>
            <a:chOff x="634164" y="325456"/>
            <a:chExt cx="3634779" cy="946659"/>
          </a:xfrm>
        </p:grpSpPr>
        <p:sp>
          <p:nvSpPr>
            <p:cNvPr id="51" name="文本框 50">
              <a:extLst>
                <a:ext uri="{FF2B5EF4-FFF2-40B4-BE49-F238E27FC236}">
                  <a16:creationId xmlns:a16="http://schemas.microsoft.com/office/drawing/2014/main" id="{5292EAB4-4110-1776-4516-2DEA2D50C9F8}"/>
                </a:ext>
              </a:extLst>
            </p:cNvPr>
            <p:cNvSpPr txBox="1"/>
            <p:nvPr/>
          </p:nvSpPr>
          <p:spPr>
            <a:xfrm>
              <a:off x="1787866"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输</a:t>
              </a:r>
            </a:p>
          </p:txBody>
        </p:sp>
        <p:sp>
          <p:nvSpPr>
            <p:cNvPr id="55" name="文本框 54">
              <a:extLst>
                <a:ext uri="{FF2B5EF4-FFF2-40B4-BE49-F238E27FC236}">
                  <a16:creationId xmlns:a16="http://schemas.microsoft.com/office/drawing/2014/main" id="{1CABB21C-EA8E-BCFD-7E22-BF2B1A71D9F0}"/>
                </a:ext>
              </a:extLst>
            </p:cNvPr>
            <p:cNvSpPr txBox="1"/>
            <p:nvPr/>
          </p:nvSpPr>
          <p:spPr>
            <a:xfrm>
              <a:off x="2364717"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入</a:t>
              </a:r>
            </a:p>
          </p:txBody>
        </p:sp>
        <p:sp>
          <p:nvSpPr>
            <p:cNvPr id="56" name="文本框 55">
              <a:extLst>
                <a:ext uri="{FF2B5EF4-FFF2-40B4-BE49-F238E27FC236}">
                  <a16:creationId xmlns:a16="http://schemas.microsoft.com/office/drawing/2014/main" id="{32AE30EA-FD5F-D4C1-2FB8-406D6D2B4567}"/>
                </a:ext>
              </a:extLst>
            </p:cNvPr>
            <p:cNvSpPr txBox="1"/>
            <p:nvPr/>
          </p:nvSpPr>
          <p:spPr>
            <a:xfrm>
              <a:off x="2941568"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标</a:t>
              </a:r>
            </a:p>
          </p:txBody>
        </p:sp>
        <p:sp>
          <p:nvSpPr>
            <p:cNvPr id="57" name="文本框 56">
              <a:extLst>
                <a:ext uri="{FF2B5EF4-FFF2-40B4-BE49-F238E27FC236}">
                  <a16:creationId xmlns:a16="http://schemas.microsoft.com/office/drawing/2014/main" id="{1D20B18C-C0DC-0C06-C06F-2DC84D851EFA}"/>
                </a:ext>
              </a:extLst>
            </p:cNvPr>
            <p:cNvSpPr txBox="1"/>
            <p:nvPr/>
          </p:nvSpPr>
          <p:spPr>
            <a:xfrm>
              <a:off x="3518417"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题</a:t>
              </a:r>
            </a:p>
          </p:txBody>
        </p:sp>
        <p:sp>
          <p:nvSpPr>
            <p:cNvPr id="58" name="文本框 57">
              <a:extLst>
                <a:ext uri="{FF2B5EF4-FFF2-40B4-BE49-F238E27FC236}">
                  <a16:creationId xmlns:a16="http://schemas.microsoft.com/office/drawing/2014/main" id="{08B5556A-BAC0-106F-991D-E0B5E655A182}"/>
                </a:ext>
              </a:extLst>
            </p:cNvPr>
            <p:cNvSpPr txBox="1"/>
            <p:nvPr/>
          </p:nvSpPr>
          <p:spPr>
            <a:xfrm>
              <a:off x="634164"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在</a:t>
              </a:r>
            </a:p>
          </p:txBody>
        </p:sp>
        <p:sp>
          <p:nvSpPr>
            <p:cNvPr id="59" name="文本框 58">
              <a:extLst>
                <a:ext uri="{FF2B5EF4-FFF2-40B4-BE49-F238E27FC236}">
                  <a16:creationId xmlns:a16="http://schemas.microsoft.com/office/drawing/2014/main" id="{3B016A0A-A8B3-FC91-8762-96229944CD46}"/>
                </a:ext>
              </a:extLst>
            </p:cNvPr>
            <p:cNvSpPr txBox="1"/>
            <p:nvPr/>
          </p:nvSpPr>
          <p:spPr>
            <a:xfrm>
              <a:off x="1211015"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此</a:t>
              </a:r>
            </a:p>
          </p:txBody>
        </p:sp>
        <p:sp>
          <p:nvSpPr>
            <p:cNvPr id="60" name="文本框 59">
              <a:extLst>
                <a:ext uri="{FF2B5EF4-FFF2-40B4-BE49-F238E27FC236}">
                  <a16:creationId xmlns:a16="http://schemas.microsoft.com/office/drawing/2014/main" id="{7C8F9180-438A-5C29-6C7A-C252F21B826A}"/>
                </a:ext>
              </a:extLst>
            </p:cNvPr>
            <p:cNvSpPr txBox="1"/>
            <p:nvPr/>
          </p:nvSpPr>
          <p:spPr>
            <a:xfrm>
              <a:off x="640413" y="902783"/>
              <a:ext cx="3261491" cy="369332"/>
            </a:xfrm>
            <a:prstGeom prst="rect">
              <a:avLst/>
            </a:prstGeom>
            <a:noFill/>
          </p:spPr>
          <p:txBody>
            <a:bodyPr wrap="square" rtlCol="0">
              <a:spAutoFit/>
            </a:bodyPr>
            <a:lstStyle/>
            <a:p>
              <a:pPr algn="dist"/>
              <a:r>
                <a:rPr lang="en-US" altLang="zh-CN" cap="small" dirty="0">
                  <a:solidFill>
                    <a:schemeClr val="accent1"/>
                  </a:solidFill>
                  <a:latin typeface="+mj-lt"/>
                  <a:ea typeface="ABCNormal-Neutral" panose="00000500000000000000" pitchFamily="2" charset="0"/>
                </a:rPr>
                <a:t>please enter your title here</a:t>
              </a:r>
              <a:endParaRPr lang="zh-CN" altLang="en-US" cap="small" dirty="0">
                <a:solidFill>
                  <a:schemeClr val="accent1"/>
                </a:solidFill>
                <a:latin typeface="+mj-lt"/>
              </a:endParaRPr>
            </a:p>
          </p:txBody>
        </p:sp>
      </p:grpSp>
    </p:spTree>
    <p:extLst>
      <p:ext uri="{BB962C8B-B14F-4D97-AF65-F5344CB8AC3E}">
        <p14:creationId xmlns:p14="http://schemas.microsoft.com/office/powerpoint/2010/main" val="68614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R 代码&#10;&#10;描述已自动生成">
            <a:extLst>
              <a:ext uri="{FF2B5EF4-FFF2-40B4-BE49-F238E27FC236}">
                <a16:creationId xmlns:a16="http://schemas.microsoft.com/office/drawing/2014/main" id="{763124B5-57FE-96CB-5326-FB43E0584E0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834" y="8906"/>
            <a:ext cx="12160332" cy="6840187"/>
          </a:xfrm>
          <a:prstGeom prst="rect">
            <a:avLst/>
          </a:prstGeom>
        </p:spPr>
      </p:pic>
    </p:spTree>
    <p:extLst>
      <p:ext uri="{BB962C8B-B14F-4D97-AF65-F5344CB8AC3E}">
        <p14:creationId xmlns:p14="http://schemas.microsoft.com/office/powerpoint/2010/main" val="30241465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9DFB4F4-E832-0111-7FBC-452524F97344}"/>
              </a:ext>
            </a:extLst>
          </p:cNvPr>
          <p:cNvSpPr/>
          <p:nvPr/>
        </p:nvSpPr>
        <p:spPr>
          <a:xfrm>
            <a:off x="658813" y="3568382"/>
            <a:ext cx="4083169"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阿晴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2377E56D-1DDF-CAFD-9213-0124CC8A694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2403579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3F6FF"/>
        </a:solidFill>
        <a:effectLst/>
      </p:bgPr>
    </p:bg>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270A8AE4-D252-E3F2-DCC2-92028B8342FB}"/>
              </a:ext>
            </a:extLst>
          </p:cNvPr>
          <p:cNvSpPr/>
          <p:nvPr/>
        </p:nvSpPr>
        <p:spPr>
          <a:xfrm>
            <a:off x="0" y="0"/>
            <a:ext cx="12206287" cy="6858000"/>
          </a:xfrm>
          <a:prstGeom prst="rect">
            <a:avLst/>
          </a:prstGeom>
          <a:gradFill>
            <a:gsLst>
              <a:gs pos="0">
                <a:schemeClr val="accent5">
                  <a:lumMod val="20000"/>
                  <a:lumOff val="80000"/>
                </a:schemeClr>
              </a:gs>
              <a:gs pos="34000">
                <a:schemeClr val="bg1"/>
              </a:gs>
            </a:gsLst>
            <a:lin ang="5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A6773CA4-2F80-C954-2538-32C003C6D8E5}"/>
              </a:ext>
            </a:extLst>
          </p:cNvPr>
          <p:cNvSpPr/>
          <p:nvPr/>
        </p:nvSpPr>
        <p:spPr>
          <a:xfrm>
            <a:off x="-31932" y="58240"/>
            <a:ext cx="10487470" cy="6506240"/>
          </a:xfrm>
          <a:custGeom>
            <a:avLst/>
            <a:gdLst>
              <a:gd name="connsiteX0" fmla="*/ 7857962 w 10487470"/>
              <a:gd name="connsiteY0" fmla="*/ 0 h 6506240"/>
              <a:gd name="connsiteX1" fmla="*/ 10487470 w 10487470"/>
              <a:gd name="connsiteY1" fmla="*/ 0 h 6506240"/>
              <a:gd name="connsiteX2" fmla="*/ 10452230 w 10487470"/>
              <a:gd name="connsiteY2" fmla="*/ 197336 h 6506240"/>
              <a:gd name="connsiteX3" fmla="*/ 2711467 w 10487470"/>
              <a:gd name="connsiteY3" fmla="*/ 6506240 h 6506240"/>
              <a:gd name="connsiteX4" fmla="*/ 361864 w 10487470"/>
              <a:gd name="connsiteY4" fmla="*/ 6151014 h 6506240"/>
              <a:gd name="connsiteX5" fmla="*/ 0 w 10487470"/>
              <a:gd name="connsiteY5" fmla="*/ 6028573 h 6506240"/>
              <a:gd name="connsiteX6" fmla="*/ 0 w 10487470"/>
              <a:gd name="connsiteY6" fmla="*/ 3195828 h 6506240"/>
              <a:gd name="connsiteX7" fmla="*/ 169866 w 10487470"/>
              <a:gd name="connsiteY7" fmla="*/ 3293500 h 6506240"/>
              <a:gd name="connsiteX8" fmla="*/ 2711466 w 10487470"/>
              <a:gd name="connsiteY8" fmla="*/ 3937056 h 6506240"/>
              <a:gd name="connsiteX9" fmla="*/ 7803850 w 10487470"/>
              <a:gd name="connsiteY9" fmla="*/ 190555 h 650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87470" h="6506240">
                <a:moveTo>
                  <a:pt x="7857962" y="0"/>
                </a:moveTo>
                <a:lnTo>
                  <a:pt x="10487470" y="0"/>
                </a:lnTo>
                <a:lnTo>
                  <a:pt x="10452230" y="197336"/>
                </a:lnTo>
                <a:cubicBezTo>
                  <a:pt x="9715464" y="3797820"/>
                  <a:pt x="6529758" y="6506240"/>
                  <a:pt x="2711467" y="6506240"/>
                </a:cubicBezTo>
                <a:cubicBezTo>
                  <a:pt x="1893261" y="6506240"/>
                  <a:pt x="1104104" y="6381874"/>
                  <a:pt x="361864" y="6151014"/>
                </a:cubicBezTo>
                <a:lnTo>
                  <a:pt x="0" y="6028573"/>
                </a:lnTo>
                <a:lnTo>
                  <a:pt x="0" y="3195828"/>
                </a:lnTo>
                <a:lnTo>
                  <a:pt x="169866" y="3293500"/>
                </a:lnTo>
                <a:cubicBezTo>
                  <a:pt x="925390" y="3703925"/>
                  <a:pt x="1791202" y="3937056"/>
                  <a:pt x="2711466" y="3937056"/>
                </a:cubicBezTo>
                <a:cubicBezTo>
                  <a:pt x="5104149" y="3937056"/>
                  <a:pt x="7128745" y="2361088"/>
                  <a:pt x="7803850" y="190555"/>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 name="文本框 3">
            <a:extLst>
              <a:ext uri="{FF2B5EF4-FFF2-40B4-BE49-F238E27FC236}">
                <a16:creationId xmlns:a16="http://schemas.microsoft.com/office/drawing/2014/main" id="{B7609AA9-1C4B-C974-86E8-545C1A4A5BC8}"/>
              </a:ext>
            </a:extLst>
          </p:cNvPr>
          <p:cNvSpPr txBox="1"/>
          <p:nvPr/>
        </p:nvSpPr>
        <p:spPr>
          <a:xfrm>
            <a:off x="5372186" y="208480"/>
            <a:ext cx="893193" cy="1015663"/>
          </a:xfrm>
          <a:prstGeom prst="rect">
            <a:avLst/>
          </a:prstGeom>
          <a:noFill/>
          <a:effectLst/>
        </p:spPr>
        <p:txBody>
          <a:bodyPr wrap="none" rtlCol="0">
            <a:spAutoFit/>
          </a:bodyPr>
          <a:lstStyle/>
          <a:p>
            <a:r>
              <a:rPr lang="zh-CN" altLang="en-US" sz="6000" dirty="0">
                <a:gradFill>
                  <a:gsLst>
                    <a:gs pos="32000">
                      <a:schemeClr val="accent1"/>
                    </a:gs>
                    <a:gs pos="100000">
                      <a:schemeClr val="accent6"/>
                    </a:gs>
                  </a:gsLst>
                  <a:lin ang="0" scaled="0"/>
                </a:gradFill>
                <a:latin typeface="+mj-ea"/>
                <a:ea typeface="+mj-ea"/>
              </a:rPr>
              <a:t>目</a:t>
            </a:r>
          </a:p>
        </p:txBody>
      </p:sp>
      <p:sp>
        <p:nvSpPr>
          <p:cNvPr id="5" name="文本框 4">
            <a:extLst>
              <a:ext uri="{FF2B5EF4-FFF2-40B4-BE49-F238E27FC236}">
                <a16:creationId xmlns:a16="http://schemas.microsoft.com/office/drawing/2014/main" id="{E9F8C49A-41ED-B427-3656-055170D6AF62}"/>
              </a:ext>
            </a:extLst>
          </p:cNvPr>
          <p:cNvSpPr txBox="1"/>
          <p:nvPr/>
        </p:nvSpPr>
        <p:spPr>
          <a:xfrm>
            <a:off x="5966216" y="208480"/>
            <a:ext cx="893193" cy="1015663"/>
          </a:xfrm>
          <a:prstGeom prst="rect">
            <a:avLst/>
          </a:prstGeom>
          <a:noFill/>
          <a:effectLst/>
        </p:spPr>
        <p:txBody>
          <a:bodyPr wrap="none" rtlCol="0">
            <a:spAutoFit/>
          </a:bodyPr>
          <a:lstStyle/>
          <a:p>
            <a:r>
              <a:rPr lang="zh-CN" altLang="en-US" sz="6000" dirty="0">
                <a:gradFill>
                  <a:gsLst>
                    <a:gs pos="32000">
                      <a:schemeClr val="accent1"/>
                    </a:gs>
                    <a:gs pos="100000">
                      <a:schemeClr val="accent6"/>
                    </a:gs>
                  </a:gsLst>
                  <a:lin ang="0" scaled="0"/>
                </a:gradFill>
                <a:latin typeface="+mj-ea"/>
                <a:ea typeface="+mj-ea"/>
              </a:rPr>
              <a:t>录</a:t>
            </a:r>
          </a:p>
        </p:txBody>
      </p:sp>
      <p:sp>
        <p:nvSpPr>
          <p:cNvPr id="6" name="文本框 5">
            <a:extLst>
              <a:ext uri="{FF2B5EF4-FFF2-40B4-BE49-F238E27FC236}">
                <a16:creationId xmlns:a16="http://schemas.microsoft.com/office/drawing/2014/main" id="{B4E4493B-A1AA-972C-D94C-AAD2B83E02A3}"/>
              </a:ext>
            </a:extLst>
          </p:cNvPr>
          <p:cNvSpPr txBox="1"/>
          <p:nvPr/>
        </p:nvSpPr>
        <p:spPr>
          <a:xfrm>
            <a:off x="5416081" y="944563"/>
            <a:ext cx="1327299" cy="369332"/>
          </a:xfrm>
          <a:prstGeom prst="rect">
            <a:avLst/>
          </a:prstGeom>
          <a:noFill/>
        </p:spPr>
        <p:txBody>
          <a:bodyPr wrap="square" rtlCol="0">
            <a:spAutoFit/>
          </a:bodyPr>
          <a:lstStyle/>
          <a:p>
            <a:pPr algn="dist"/>
            <a:r>
              <a:rPr lang="en-US" altLang="zh-CN" cap="small" dirty="0">
                <a:solidFill>
                  <a:schemeClr val="accent1"/>
                </a:solidFill>
                <a:latin typeface="+mj-lt"/>
              </a:rPr>
              <a:t>content</a:t>
            </a:r>
            <a:endParaRPr lang="zh-CN" altLang="en-US" cap="small" dirty="0">
              <a:solidFill>
                <a:schemeClr val="accent1"/>
              </a:solidFill>
              <a:latin typeface="+mj-lt"/>
            </a:endParaRPr>
          </a:p>
        </p:txBody>
      </p:sp>
      <p:grpSp>
        <p:nvGrpSpPr>
          <p:cNvPr id="17" name="组合 16">
            <a:extLst>
              <a:ext uri="{FF2B5EF4-FFF2-40B4-BE49-F238E27FC236}">
                <a16:creationId xmlns:a16="http://schemas.microsoft.com/office/drawing/2014/main" id="{4E7B6A5D-3759-E59A-25BE-97078364F527}"/>
              </a:ext>
            </a:extLst>
          </p:cNvPr>
          <p:cNvGrpSpPr/>
          <p:nvPr/>
        </p:nvGrpSpPr>
        <p:grpSpPr>
          <a:xfrm>
            <a:off x="695918" y="1540714"/>
            <a:ext cx="2520000" cy="4428000"/>
            <a:chOff x="589238" y="1540714"/>
            <a:chExt cx="2520000" cy="4428000"/>
          </a:xfrm>
        </p:grpSpPr>
        <p:sp>
          <p:nvSpPr>
            <p:cNvPr id="12" name="矩形: 圆角 11">
              <a:extLst>
                <a:ext uri="{FF2B5EF4-FFF2-40B4-BE49-F238E27FC236}">
                  <a16:creationId xmlns:a16="http://schemas.microsoft.com/office/drawing/2014/main" id="{3838CD8A-275A-3C55-EF12-90C33EFC5003}"/>
                </a:ext>
              </a:extLst>
            </p:cNvPr>
            <p:cNvSpPr/>
            <p:nvPr/>
          </p:nvSpPr>
          <p:spPr>
            <a:xfrm rot="16200000">
              <a:off x="-364762" y="2494714"/>
              <a:ext cx="4428000" cy="2520000"/>
            </a:xfrm>
            <a:prstGeom prst="roundRect">
              <a:avLst>
                <a:gd name="adj" fmla="val 50000"/>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id="{C1F032C9-CF36-2D26-2BBA-3C0A285FF3B2}"/>
                </a:ext>
              </a:extLst>
            </p:cNvPr>
            <p:cNvSpPr txBox="1"/>
            <p:nvPr/>
          </p:nvSpPr>
          <p:spPr>
            <a:xfrm>
              <a:off x="860670" y="3098127"/>
              <a:ext cx="1999265" cy="646331"/>
            </a:xfrm>
            <a:prstGeom prst="rect">
              <a:avLst/>
            </a:prstGeom>
            <a:noFill/>
            <a:ln>
              <a:noFill/>
            </a:ln>
            <a:effectLst/>
          </p:spPr>
          <p:txBody>
            <a:bodyPr wrap="none" rtlCol="0">
              <a:spAutoFit/>
            </a:bodyPr>
            <a:lstStyle/>
            <a:p>
              <a:pPr algn="ctr"/>
              <a:r>
                <a:rPr lang="zh-CN" altLang="en-US" sz="3600" b="1" dirty="0">
                  <a:solidFill>
                    <a:schemeClr val="accent1"/>
                  </a:solidFill>
                  <a:latin typeface="+mn-ea"/>
                  <a:cs typeface="阿里巴巴普惠体 B" panose="00020600040101010101" pitchFamily="18" charset="-122"/>
                </a:rPr>
                <a:t>保险介绍</a:t>
              </a:r>
            </a:p>
          </p:txBody>
        </p:sp>
        <p:sp>
          <p:nvSpPr>
            <p:cNvPr id="25" name="输入内容">
              <a:extLst>
                <a:ext uri="{FF2B5EF4-FFF2-40B4-BE49-F238E27FC236}">
                  <a16:creationId xmlns:a16="http://schemas.microsoft.com/office/drawing/2014/main" id="{A7881297-4640-12E4-74CC-CE1CD6E8723B}"/>
                </a:ext>
              </a:extLst>
            </p:cNvPr>
            <p:cNvSpPr txBox="1"/>
            <p:nvPr/>
          </p:nvSpPr>
          <p:spPr>
            <a:xfrm>
              <a:off x="697977" y="4017014"/>
              <a:ext cx="2355132" cy="555793"/>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mn-ea"/>
                  <a:cs typeface="阿里巴巴普惠体 R" panose="00020600040101010101" pitchFamily="18" charset="-122"/>
                </a:rPr>
                <a:t>请在此输入内容文字请在此输入内容文字在此输入</a:t>
              </a:r>
              <a:endParaRPr lang="en-US" altLang="zh-CN" sz="1200" dirty="0">
                <a:solidFill>
                  <a:schemeClr val="tx1">
                    <a:lumMod val="75000"/>
                    <a:lumOff val="25000"/>
                  </a:schemeClr>
                </a:solidFill>
                <a:latin typeface="+mn-ea"/>
                <a:cs typeface="阿里巴巴普惠体 R" panose="00020600040101010101" pitchFamily="18" charset="-122"/>
              </a:endParaRPr>
            </a:p>
          </p:txBody>
        </p:sp>
        <p:sp>
          <p:nvSpPr>
            <p:cNvPr id="48" name="文本框 47">
              <a:extLst>
                <a:ext uri="{FF2B5EF4-FFF2-40B4-BE49-F238E27FC236}">
                  <a16:creationId xmlns:a16="http://schemas.microsoft.com/office/drawing/2014/main" id="{E36E2E7D-51E1-991D-E198-3A61B5DCEAF0}"/>
                </a:ext>
              </a:extLst>
            </p:cNvPr>
            <p:cNvSpPr txBox="1"/>
            <p:nvPr/>
          </p:nvSpPr>
          <p:spPr>
            <a:xfrm>
              <a:off x="860670" y="3601961"/>
              <a:ext cx="1999265" cy="276999"/>
            </a:xfrm>
            <a:prstGeom prst="rect">
              <a:avLst/>
            </a:prstGeom>
            <a:noFill/>
          </p:spPr>
          <p:txBody>
            <a:bodyPr wrap="square" rtlCol="0">
              <a:spAutoFit/>
            </a:bodyPr>
            <a:lstStyle/>
            <a:p>
              <a:pPr algn="dist"/>
              <a:r>
                <a:rPr lang="en-US" altLang="zh-CN" sz="1200" cap="small" dirty="0">
                  <a:solidFill>
                    <a:schemeClr val="accent1"/>
                  </a:solidFill>
                  <a:ea typeface="ABCNormal-Neutral" panose="00000500000000000000" pitchFamily="2" charset="0"/>
                </a:rPr>
                <a:t>please enter title</a:t>
              </a:r>
              <a:endParaRPr lang="zh-CN" altLang="en-US" sz="1200" cap="small" dirty="0">
                <a:solidFill>
                  <a:schemeClr val="accent1"/>
                </a:solidFill>
              </a:endParaRPr>
            </a:p>
          </p:txBody>
        </p:sp>
        <p:sp>
          <p:nvSpPr>
            <p:cNvPr id="13" name="文本框 12">
              <a:extLst>
                <a:ext uri="{FF2B5EF4-FFF2-40B4-BE49-F238E27FC236}">
                  <a16:creationId xmlns:a16="http://schemas.microsoft.com/office/drawing/2014/main" id="{93FBDFA5-46A9-D6EB-8F30-51A9AE113909}"/>
                </a:ext>
              </a:extLst>
            </p:cNvPr>
            <p:cNvSpPr txBox="1"/>
            <p:nvPr/>
          </p:nvSpPr>
          <p:spPr>
            <a:xfrm>
              <a:off x="1477838" y="4851248"/>
              <a:ext cx="673582" cy="584775"/>
            </a:xfrm>
            <a:prstGeom prst="rect">
              <a:avLst/>
            </a:prstGeom>
            <a:noFill/>
            <a:ln>
              <a:noFill/>
            </a:ln>
          </p:spPr>
          <p:txBody>
            <a:bodyPr wrap="none" rtlCol="0">
              <a:spAutoFit/>
            </a:bodyPr>
            <a:lstStyle/>
            <a:p>
              <a:r>
                <a:rPr lang="en-US" altLang="zh-CN" sz="3200" dirty="0">
                  <a:solidFill>
                    <a:schemeClr val="accent1"/>
                  </a:solidFill>
                  <a:latin typeface="+mj-lt"/>
                </a:rPr>
                <a:t>01</a:t>
              </a:r>
              <a:endParaRPr lang="zh-CN" altLang="en-US" sz="3200" dirty="0">
                <a:solidFill>
                  <a:schemeClr val="accent1"/>
                </a:solidFill>
                <a:latin typeface="+mj-lt"/>
              </a:endParaRPr>
            </a:p>
          </p:txBody>
        </p:sp>
        <p:grpSp>
          <p:nvGrpSpPr>
            <p:cNvPr id="8" name="组合 7">
              <a:extLst>
                <a:ext uri="{FF2B5EF4-FFF2-40B4-BE49-F238E27FC236}">
                  <a16:creationId xmlns:a16="http://schemas.microsoft.com/office/drawing/2014/main" id="{89E63BFE-BB14-492C-79A6-A7758FC6F4F0}"/>
                </a:ext>
              </a:extLst>
            </p:cNvPr>
            <p:cNvGrpSpPr/>
            <p:nvPr/>
          </p:nvGrpSpPr>
          <p:grpSpPr>
            <a:xfrm>
              <a:off x="1469286" y="1947150"/>
              <a:ext cx="812514" cy="812514"/>
              <a:chOff x="1443006" y="2462849"/>
              <a:chExt cx="966151" cy="966151"/>
            </a:xfrm>
          </p:grpSpPr>
          <p:sp>
            <p:nvSpPr>
              <p:cNvPr id="37" name="椭圆 36">
                <a:extLst>
                  <a:ext uri="{FF2B5EF4-FFF2-40B4-BE49-F238E27FC236}">
                    <a16:creationId xmlns:a16="http://schemas.microsoft.com/office/drawing/2014/main" id="{43D5A83E-CB66-596F-8D06-D53B957AB1FA}"/>
                  </a:ext>
                </a:extLst>
              </p:cNvPr>
              <p:cNvSpPr/>
              <p:nvPr/>
            </p:nvSpPr>
            <p:spPr>
              <a:xfrm>
                <a:off x="1443006" y="2462849"/>
                <a:ext cx="966151" cy="966151"/>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iconfont-10187-1761498">
                <a:extLst>
                  <a:ext uri="{FF2B5EF4-FFF2-40B4-BE49-F238E27FC236}">
                    <a16:creationId xmlns:a16="http://schemas.microsoft.com/office/drawing/2014/main" id="{4E8DE023-B19E-14DD-0BAC-570525BCDAF9}"/>
                  </a:ext>
                </a:extLst>
              </p:cNvPr>
              <p:cNvSpPr/>
              <p:nvPr/>
            </p:nvSpPr>
            <p:spPr>
              <a:xfrm>
                <a:off x="1698884" y="2730048"/>
                <a:ext cx="454394" cy="431753"/>
              </a:xfrm>
              <a:custGeom>
                <a:avLst/>
                <a:gdLst>
                  <a:gd name="T0" fmla="*/ 5312 w 10912"/>
                  <a:gd name="T1" fmla="*/ 6400 h 10368"/>
                  <a:gd name="T2" fmla="*/ 6080 w 10912"/>
                  <a:gd name="T3" fmla="*/ 7712 h 10368"/>
                  <a:gd name="T4" fmla="*/ 6432 w 10912"/>
                  <a:gd name="T5" fmla="*/ 7424 h 10368"/>
                  <a:gd name="T6" fmla="*/ 6208 w 10912"/>
                  <a:gd name="T7" fmla="*/ 6176 h 10368"/>
                  <a:gd name="T8" fmla="*/ 7392 w 10912"/>
                  <a:gd name="T9" fmla="*/ 6528 h 10368"/>
                  <a:gd name="T10" fmla="*/ 8032 w 10912"/>
                  <a:gd name="T11" fmla="*/ 6080 h 10368"/>
                  <a:gd name="T12" fmla="*/ 6688 w 10912"/>
                  <a:gd name="T13" fmla="*/ 5600 h 10368"/>
                  <a:gd name="T14" fmla="*/ 6816 w 10912"/>
                  <a:gd name="T15" fmla="*/ 5056 h 10368"/>
                  <a:gd name="T16" fmla="*/ 7904 w 10912"/>
                  <a:gd name="T17" fmla="*/ 4864 h 10368"/>
                  <a:gd name="T18" fmla="*/ 7584 w 10912"/>
                  <a:gd name="T19" fmla="*/ 4288 h 10368"/>
                  <a:gd name="T20" fmla="*/ 6496 w 10912"/>
                  <a:gd name="T21" fmla="*/ 3744 h 10368"/>
                  <a:gd name="T22" fmla="*/ 2304 w 10912"/>
                  <a:gd name="T23" fmla="*/ 384 h 10368"/>
                  <a:gd name="T24" fmla="*/ 1664 w 10912"/>
                  <a:gd name="T25" fmla="*/ 384 h 10368"/>
                  <a:gd name="T26" fmla="*/ 4192 w 10912"/>
                  <a:gd name="T27" fmla="*/ 3680 h 10368"/>
                  <a:gd name="T28" fmla="*/ 4320 w 10912"/>
                  <a:gd name="T29" fmla="*/ 3712 h 10368"/>
                  <a:gd name="T30" fmla="*/ 6144 w 10912"/>
                  <a:gd name="T31" fmla="*/ 5120 h 10368"/>
                  <a:gd name="T32" fmla="*/ 4128 w 10912"/>
                  <a:gd name="T33" fmla="*/ 5664 h 10368"/>
                  <a:gd name="T34" fmla="*/ 832 w 10912"/>
                  <a:gd name="T35" fmla="*/ 6592 h 10368"/>
                  <a:gd name="T36" fmla="*/ 992 w 10912"/>
                  <a:gd name="T37" fmla="*/ 10368 h 10368"/>
                  <a:gd name="T38" fmla="*/ 1280 w 10912"/>
                  <a:gd name="T39" fmla="*/ 9920 h 10368"/>
                  <a:gd name="T40" fmla="*/ 2912 w 10912"/>
                  <a:gd name="T41" fmla="*/ 6176 h 10368"/>
                  <a:gd name="T42" fmla="*/ 9120 w 10912"/>
                  <a:gd name="T43" fmla="*/ 1824 h 10368"/>
                  <a:gd name="T44" fmla="*/ 3904 w 10912"/>
                  <a:gd name="T45" fmla="*/ 1632 h 10368"/>
                  <a:gd name="T46" fmla="*/ 3264 w 10912"/>
                  <a:gd name="T47" fmla="*/ 32 h 10368"/>
                  <a:gd name="T48" fmla="*/ 3488 w 10912"/>
                  <a:gd name="T49" fmla="*/ 2144 h 10368"/>
                  <a:gd name="T50" fmla="*/ 8768 w 10912"/>
                  <a:gd name="T51" fmla="*/ 2368 h 10368"/>
                  <a:gd name="T52" fmla="*/ 7872 w 10912"/>
                  <a:gd name="T53" fmla="*/ 9120 h 10368"/>
                  <a:gd name="T54" fmla="*/ 4192 w 10912"/>
                  <a:gd name="T55" fmla="*/ 7872 h 10368"/>
                  <a:gd name="T56" fmla="*/ 2144 w 10912"/>
                  <a:gd name="T57" fmla="*/ 7456 h 10368"/>
                  <a:gd name="T58" fmla="*/ 2272 w 10912"/>
                  <a:gd name="T59" fmla="*/ 10240 h 10368"/>
                  <a:gd name="T60" fmla="*/ 2592 w 10912"/>
                  <a:gd name="T61" fmla="*/ 9856 h 10368"/>
                  <a:gd name="T62" fmla="*/ 3200 w 10912"/>
                  <a:gd name="T63" fmla="*/ 7712 h 10368"/>
                  <a:gd name="T64" fmla="*/ 5312 w 10912"/>
                  <a:gd name="T65" fmla="*/ 9920 h 10368"/>
                  <a:gd name="T66" fmla="*/ 10880 w 10912"/>
                  <a:gd name="T67" fmla="*/ 5152 h 10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12" h="10368">
                    <a:moveTo>
                      <a:pt x="4000" y="6240"/>
                    </a:moveTo>
                    <a:cubicBezTo>
                      <a:pt x="4416" y="6336"/>
                      <a:pt x="4896" y="6400"/>
                      <a:pt x="5312" y="6400"/>
                    </a:cubicBezTo>
                    <a:cubicBezTo>
                      <a:pt x="5504" y="6592"/>
                      <a:pt x="5824" y="7040"/>
                      <a:pt x="5792" y="7360"/>
                    </a:cubicBezTo>
                    <a:cubicBezTo>
                      <a:pt x="5792" y="7552"/>
                      <a:pt x="5920" y="7680"/>
                      <a:pt x="6080" y="7712"/>
                    </a:cubicBezTo>
                    <a:lnTo>
                      <a:pt x="6112" y="7712"/>
                    </a:lnTo>
                    <a:cubicBezTo>
                      <a:pt x="6272" y="7712"/>
                      <a:pt x="6432" y="7584"/>
                      <a:pt x="6432" y="7424"/>
                    </a:cubicBezTo>
                    <a:cubicBezTo>
                      <a:pt x="6464" y="6976"/>
                      <a:pt x="6208" y="6560"/>
                      <a:pt x="6016" y="6272"/>
                    </a:cubicBezTo>
                    <a:lnTo>
                      <a:pt x="6208" y="6176"/>
                    </a:lnTo>
                    <a:cubicBezTo>
                      <a:pt x="6240" y="6144"/>
                      <a:pt x="6272" y="6112"/>
                      <a:pt x="6304" y="6112"/>
                    </a:cubicBezTo>
                    <a:cubicBezTo>
                      <a:pt x="6464" y="6240"/>
                      <a:pt x="6848" y="6528"/>
                      <a:pt x="7392" y="6528"/>
                    </a:cubicBezTo>
                    <a:cubicBezTo>
                      <a:pt x="7520" y="6528"/>
                      <a:pt x="7680" y="6496"/>
                      <a:pt x="7808" y="6464"/>
                    </a:cubicBezTo>
                    <a:cubicBezTo>
                      <a:pt x="7968" y="6432"/>
                      <a:pt x="8064" y="6240"/>
                      <a:pt x="8032" y="6080"/>
                    </a:cubicBezTo>
                    <a:cubicBezTo>
                      <a:pt x="8000" y="5920"/>
                      <a:pt x="7808" y="5824"/>
                      <a:pt x="7648" y="5856"/>
                    </a:cubicBezTo>
                    <a:cubicBezTo>
                      <a:pt x="7104" y="6016"/>
                      <a:pt x="6688" y="5632"/>
                      <a:pt x="6688" y="5600"/>
                    </a:cubicBezTo>
                    <a:cubicBezTo>
                      <a:pt x="6720" y="5504"/>
                      <a:pt x="6752" y="5376"/>
                      <a:pt x="6784" y="5248"/>
                    </a:cubicBezTo>
                    <a:cubicBezTo>
                      <a:pt x="6784" y="5184"/>
                      <a:pt x="6816" y="5120"/>
                      <a:pt x="6816" y="5056"/>
                    </a:cubicBezTo>
                    <a:cubicBezTo>
                      <a:pt x="6880" y="5056"/>
                      <a:pt x="6976" y="5088"/>
                      <a:pt x="7072" y="5088"/>
                    </a:cubicBezTo>
                    <a:cubicBezTo>
                      <a:pt x="7296" y="5088"/>
                      <a:pt x="7584" y="5024"/>
                      <a:pt x="7904" y="4864"/>
                    </a:cubicBezTo>
                    <a:cubicBezTo>
                      <a:pt x="8064" y="4768"/>
                      <a:pt x="8128" y="4576"/>
                      <a:pt x="8032" y="4416"/>
                    </a:cubicBezTo>
                    <a:cubicBezTo>
                      <a:pt x="7936" y="4256"/>
                      <a:pt x="7744" y="4192"/>
                      <a:pt x="7584" y="4288"/>
                    </a:cubicBezTo>
                    <a:cubicBezTo>
                      <a:pt x="7200" y="4512"/>
                      <a:pt x="6912" y="4448"/>
                      <a:pt x="6784" y="4384"/>
                    </a:cubicBezTo>
                    <a:cubicBezTo>
                      <a:pt x="6720" y="4128"/>
                      <a:pt x="6624" y="3936"/>
                      <a:pt x="6496" y="3744"/>
                    </a:cubicBezTo>
                    <a:cubicBezTo>
                      <a:pt x="5952" y="3104"/>
                      <a:pt x="4864" y="3040"/>
                      <a:pt x="3904" y="3040"/>
                    </a:cubicBezTo>
                    <a:cubicBezTo>
                      <a:pt x="2976" y="3040"/>
                      <a:pt x="2304" y="2848"/>
                      <a:pt x="2304" y="384"/>
                    </a:cubicBezTo>
                    <a:cubicBezTo>
                      <a:pt x="2304" y="192"/>
                      <a:pt x="2176" y="64"/>
                      <a:pt x="1984" y="64"/>
                    </a:cubicBezTo>
                    <a:cubicBezTo>
                      <a:pt x="1792" y="64"/>
                      <a:pt x="1664" y="192"/>
                      <a:pt x="1664" y="384"/>
                    </a:cubicBezTo>
                    <a:cubicBezTo>
                      <a:pt x="1664" y="2784"/>
                      <a:pt x="2272" y="3680"/>
                      <a:pt x="3904" y="3680"/>
                    </a:cubicBezTo>
                    <a:lnTo>
                      <a:pt x="4192" y="3680"/>
                    </a:lnTo>
                    <a:cubicBezTo>
                      <a:pt x="4224" y="3680"/>
                      <a:pt x="4224" y="3712"/>
                      <a:pt x="4256" y="3712"/>
                    </a:cubicBezTo>
                    <a:lnTo>
                      <a:pt x="4320" y="3712"/>
                    </a:lnTo>
                    <a:cubicBezTo>
                      <a:pt x="5056" y="3744"/>
                      <a:pt x="5696" y="3840"/>
                      <a:pt x="5984" y="4160"/>
                    </a:cubicBezTo>
                    <a:cubicBezTo>
                      <a:pt x="6176" y="4384"/>
                      <a:pt x="6208" y="4704"/>
                      <a:pt x="6144" y="5120"/>
                    </a:cubicBezTo>
                    <a:cubicBezTo>
                      <a:pt x="6112" y="5376"/>
                      <a:pt x="6016" y="5536"/>
                      <a:pt x="5856" y="5664"/>
                    </a:cubicBezTo>
                    <a:cubicBezTo>
                      <a:pt x="5504" y="5920"/>
                      <a:pt x="4768" y="5760"/>
                      <a:pt x="4128" y="5664"/>
                    </a:cubicBezTo>
                    <a:cubicBezTo>
                      <a:pt x="3680" y="5568"/>
                      <a:pt x="3264" y="5504"/>
                      <a:pt x="2912" y="5536"/>
                    </a:cubicBezTo>
                    <a:cubicBezTo>
                      <a:pt x="1952" y="5600"/>
                      <a:pt x="1280" y="5952"/>
                      <a:pt x="832" y="6592"/>
                    </a:cubicBezTo>
                    <a:cubicBezTo>
                      <a:pt x="0" y="7808"/>
                      <a:pt x="512" y="9600"/>
                      <a:pt x="704" y="10144"/>
                    </a:cubicBezTo>
                    <a:cubicBezTo>
                      <a:pt x="736" y="10272"/>
                      <a:pt x="864" y="10368"/>
                      <a:pt x="992" y="10368"/>
                    </a:cubicBezTo>
                    <a:cubicBezTo>
                      <a:pt x="1024" y="10368"/>
                      <a:pt x="1056" y="10368"/>
                      <a:pt x="1088" y="10336"/>
                    </a:cubicBezTo>
                    <a:cubicBezTo>
                      <a:pt x="1248" y="10272"/>
                      <a:pt x="1344" y="10112"/>
                      <a:pt x="1280" y="9920"/>
                    </a:cubicBezTo>
                    <a:cubicBezTo>
                      <a:pt x="960" y="8992"/>
                      <a:pt x="832" y="7712"/>
                      <a:pt x="1344" y="6944"/>
                    </a:cubicBezTo>
                    <a:cubicBezTo>
                      <a:pt x="1664" y="6496"/>
                      <a:pt x="2176" y="6240"/>
                      <a:pt x="2912" y="6176"/>
                    </a:cubicBezTo>
                    <a:cubicBezTo>
                      <a:pt x="3232" y="6080"/>
                      <a:pt x="3584" y="6176"/>
                      <a:pt x="4000" y="6240"/>
                    </a:cubicBezTo>
                    <a:close/>
                    <a:moveTo>
                      <a:pt x="9120" y="1824"/>
                    </a:moveTo>
                    <a:cubicBezTo>
                      <a:pt x="7936" y="1056"/>
                      <a:pt x="6432" y="992"/>
                      <a:pt x="5056" y="1632"/>
                    </a:cubicBezTo>
                    <a:cubicBezTo>
                      <a:pt x="4544" y="1824"/>
                      <a:pt x="4128" y="1824"/>
                      <a:pt x="3904" y="1632"/>
                    </a:cubicBezTo>
                    <a:cubicBezTo>
                      <a:pt x="3552" y="1344"/>
                      <a:pt x="3520" y="640"/>
                      <a:pt x="3552" y="384"/>
                    </a:cubicBezTo>
                    <a:cubicBezTo>
                      <a:pt x="3584" y="224"/>
                      <a:pt x="3456" y="64"/>
                      <a:pt x="3264" y="32"/>
                    </a:cubicBezTo>
                    <a:cubicBezTo>
                      <a:pt x="3104" y="0"/>
                      <a:pt x="2944" y="128"/>
                      <a:pt x="2912" y="320"/>
                    </a:cubicBezTo>
                    <a:cubicBezTo>
                      <a:pt x="2912" y="384"/>
                      <a:pt x="2784" y="1568"/>
                      <a:pt x="3488" y="2144"/>
                    </a:cubicBezTo>
                    <a:cubicBezTo>
                      <a:pt x="3904" y="2496"/>
                      <a:pt x="4512" y="2528"/>
                      <a:pt x="5280" y="2240"/>
                    </a:cubicBezTo>
                    <a:cubicBezTo>
                      <a:pt x="6496" y="1696"/>
                      <a:pt x="7776" y="1728"/>
                      <a:pt x="8768" y="2368"/>
                    </a:cubicBezTo>
                    <a:cubicBezTo>
                      <a:pt x="9696" y="2976"/>
                      <a:pt x="10272" y="4000"/>
                      <a:pt x="10272" y="5152"/>
                    </a:cubicBezTo>
                    <a:cubicBezTo>
                      <a:pt x="10272" y="6592"/>
                      <a:pt x="9248" y="8288"/>
                      <a:pt x="7872" y="9120"/>
                    </a:cubicBezTo>
                    <a:cubicBezTo>
                      <a:pt x="7296" y="9472"/>
                      <a:pt x="6432" y="9792"/>
                      <a:pt x="5600" y="9344"/>
                    </a:cubicBezTo>
                    <a:cubicBezTo>
                      <a:pt x="4608" y="8832"/>
                      <a:pt x="4384" y="8288"/>
                      <a:pt x="4192" y="7872"/>
                    </a:cubicBezTo>
                    <a:cubicBezTo>
                      <a:pt x="4032" y="7520"/>
                      <a:pt x="3840" y="7136"/>
                      <a:pt x="3264" y="7072"/>
                    </a:cubicBezTo>
                    <a:cubicBezTo>
                      <a:pt x="2656" y="7008"/>
                      <a:pt x="2336" y="7264"/>
                      <a:pt x="2144" y="7456"/>
                    </a:cubicBezTo>
                    <a:cubicBezTo>
                      <a:pt x="1472" y="8224"/>
                      <a:pt x="1920" y="9856"/>
                      <a:pt x="1952" y="10016"/>
                    </a:cubicBezTo>
                    <a:cubicBezTo>
                      <a:pt x="1984" y="10144"/>
                      <a:pt x="2112" y="10240"/>
                      <a:pt x="2272" y="10240"/>
                    </a:cubicBezTo>
                    <a:lnTo>
                      <a:pt x="2368" y="10240"/>
                    </a:lnTo>
                    <a:cubicBezTo>
                      <a:pt x="2528" y="10208"/>
                      <a:pt x="2624" y="10016"/>
                      <a:pt x="2592" y="9856"/>
                    </a:cubicBezTo>
                    <a:cubicBezTo>
                      <a:pt x="2496" y="9472"/>
                      <a:pt x="2272" y="8320"/>
                      <a:pt x="2656" y="7872"/>
                    </a:cubicBezTo>
                    <a:cubicBezTo>
                      <a:pt x="2720" y="7776"/>
                      <a:pt x="2880" y="7680"/>
                      <a:pt x="3200" y="7712"/>
                    </a:cubicBezTo>
                    <a:cubicBezTo>
                      <a:pt x="3424" y="7744"/>
                      <a:pt x="3456" y="7808"/>
                      <a:pt x="3616" y="8160"/>
                    </a:cubicBezTo>
                    <a:cubicBezTo>
                      <a:pt x="3840" y="8608"/>
                      <a:pt x="4128" y="9312"/>
                      <a:pt x="5312" y="9920"/>
                    </a:cubicBezTo>
                    <a:cubicBezTo>
                      <a:pt x="6176" y="10368"/>
                      <a:pt x="7200" y="10272"/>
                      <a:pt x="8192" y="9664"/>
                    </a:cubicBezTo>
                    <a:cubicBezTo>
                      <a:pt x="9728" y="8736"/>
                      <a:pt x="10880" y="6784"/>
                      <a:pt x="10880" y="5152"/>
                    </a:cubicBezTo>
                    <a:cubicBezTo>
                      <a:pt x="10912" y="3808"/>
                      <a:pt x="10240" y="2560"/>
                      <a:pt x="9120" y="1824"/>
                    </a:cubicBez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grpSp>
        <p:nvGrpSpPr>
          <p:cNvPr id="16" name="组合 15">
            <a:extLst>
              <a:ext uri="{FF2B5EF4-FFF2-40B4-BE49-F238E27FC236}">
                <a16:creationId xmlns:a16="http://schemas.microsoft.com/office/drawing/2014/main" id="{3BC3980D-9491-A1F1-71E6-C5E315AA060C}"/>
              </a:ext>
            </a:extLst>
          </p:cNvPr>
          <p:cNvGrpSpPr/>
          <p:nvPr/>
        </p:nvGrpSpPr>
        <p:grpSpPr>
          <a:xfrm>
            <a:off x="3447629" y="1540714"/>
            <a:ext cx="2520000" cy="4428000"/>
            <a:chOff x="3427309" y="1540714"/>
            <a:chExt cx="2520000" cy="4428000"/>
          </a:xfrm>
        </p:grpSpPr>
        <p:sp>
          <p:nvSpPr>
            <p:cNvPr id="122" name="矩形: 圆角 121">
              <a:extLst>
                <a:ext uri="{FF2B5EF4-FFF2-40B4-BE49-F238E27FC236}">
                  <a16:creationId xmlns:a16="http://schemas.microsoft.com/office/drawing/2014/main" id="{8296F47E-1F2D-BD99-D2D0-A2DE87A01320}"/>
                </a:ext>
              </a:extLst>
            </p:cNvPr>
            <p:cNvSpPr/>
            <p:nvPr/>
          </p:nvSpPr>
          <p:spPr>
            <a:xfrm rot="16200000">
              <a:off x="2473309" y="2494714"/>
              <a:ext cx="4428000" cy="2520000"/>
            </a:xfrm>
            <a:prstGeom prst="roundRect">
              <a:avLst>
                <a:gd name="adj" fmla="val 50000"/>
              </a:avLst>
            </a:pr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28" name="文本框 127">
              <a:extLst>
                <a:ext uri="{FF2B5EF4-FFF2-40B4-BE49-F238E27FC236}">
                  <a16:creationId xmlns:a16="http://schemas.microsoft.com/office/drawing/2014/main" id="{14D02FED-34AD-AC97-CF39-8D6E35BA35C2}"/>
                </a:ext>
              </a:extLst>
            </p:cNvPr>
            <p:cNvSpPr txBox="1"/>
            <p:nvPr/>
          </p:nvSpPr>
          <p:spPr>
            <a:xfrm>
              <a:off x="3713980" y="3098127"/>
              <a:ext cx="1999265" cy="646331"/>
            </a:xfrm>
            <a:prstGeom prst="rect">
              <a:avLst/>
            </a:prstGeom>
            <a:noFill/>
            <a:ln>
              <a:noFill/>
            </a:ln>
            <a:effectLst/>
          </p:spPr>
          <p:txBody>
            <a:bodyPr wrap="none" rtlCol="0">
              <a:spAutoFit/>
            </a:bodyPr>
            <a:lstStyle>
              <a:defPPr>
                <a:defRPr lang="zh-CN"/>
              </a:defPPr>
              <a:lvl1pPr algn="ctr">
                <a:defRPr sz="4000">
                  <a:solidFill>
                    <a:schemeClr val="accent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3600" b="1" dirty="0">
                  <a:solidFill>
                    <a:schemeClr val="bg1"/>
                  </a:solidFill>
                  <a:latin typeface="+mn-ea"/>
                  <a:ea typeface="+mn-ea"/>
                </a:rPr>
                <a:t>保险市场</a:t>
              </a:r>
            </a:p>
          </p:txBody>
        </p:sp>
        <p:sp>
          <p:nvSpPr>
            <p:cNvPr id="129" name="输入内容">
              <a:extLst>
                <a:ext uri="{FF2B5EF4-FFF2-40B4-BE49-F238E27FC236}">
                  <a16:creationId xmlns:a16="http://schemas.microsoft.com/office/drawing/2014/main" id="{B3D13385-4098-5BD2-1AA7-F0821A374F1D}"/>
                </a:ext>
              </a:extLst>
            </p:cNvPr>
            <p:cNvSpPr txBox="1"/>
            <p:nvPr/>
          </p:nvSpPr>
          <p:spPr>
            <a:xfrm>
              <a:off x="3536048" y="4017014"/>
              <a:ext cx="2355132" cy="555793"/>
            </a:xfrm>
            <a:prstGeom prst="rect">
              <a:avLst/>
            </a:prstGeom>
            <a:noFill/>
          </p:spPr>
          <p:txBody>
            <a:bodyPr wrap="square" rtlCol="0">
              <a:spAutoFit/>
            </a:bodyPr>
            <a:lstStyle/>
            <a:p>
              <a:pPr algn="ctr">
                <a:lnSpc>
                  <a:spcPct val="130000"/>
                </a:lnSpc>
              </a:pPr>
              <a:r>
                <a:rPr lang="en-US" altLang="zh-CN" sz="1200" dirty="0">
                  <a:solidFill>
                    <a:schemeClr val="bg1"/>
                  </a:solidFill>
                  <a:latin typeface="+mn-ea"/>
                  <a:cs typeface="阿里巴巴普惠体 R" panose="00020600040101010101" pitchFamily="18" charset="-122"/>
                </a:rPr>
                <a:t>51PPT</a:t>
              </a:r>
              <a:r>
                <a:rPr lang="zh-CN" altLang="en-US" sz="1200" dirty="0">
                  <a:solidFill>
                    <a:schemeClr val="bg1"/>
                  </a:solidFill>
                  <a:latin typeface="+mn-ea"/>
                  <a:cs typeface="阿里巴巴普惠体 R" panose="00020600040101010101" pitchFamily="18" charset="-122"/>
                </a:rPr>
                <a:t>模板网，幻灯片演示模板及素材免费下载！</a:t>
              </a:r>
              <a:endParaRPr lang="en-US" altLang="zh-CN" sz="1200" dirty="0">
                <a:solidFill>
                  <a:schemeClr val="bg1"/>
                </a:solidFill>
                <a:latin typeface="+mn-ea"/>
                <a:cs typeface="阿里巴巴普惠体 R" panose="00020600040101010101" pitchFamily="18" charset="-122"/>
              </a:endParaRPr>
            </a:p>
          </p:txBody>
        </p:sp>
        <p:sp>
          <p:nvSpPr>
            <p:cNvPr id="130" name="文本框 129">
              <a:extLst>
                <a:ext uri="{FF2B5EF4-FFF2-40B4-BE49-F238E27FC236}">
                  <a16:creationId xmlns:a16="http://schemas.microsoft.com/office/drawing/2014/main" id="{B9A3EFD5-597A-4419-8D26-939AE86F6C7C}"/>
                </a:ext>
              </a:extLst>
            </p:cNvPr>
            <p:cNvSpPr txBox="1"/>
            <p:nvPr/>
          </p:nvSpPr>
          <p:spPr>
            <a:xfrm>
              <a:off x="3713980" y="3601961"/>
              <a:ext cx="1999266" cy="276999"/>
            </a:xfrm>
            <a:prstGeom prst="rect">
              <a:avLst/>
            </a:prstGeom>
            <a:noFill/>
          </p:spPr>
          <p:txBody>
            <a:bodyPr wrap="square" rtlCol="0">
              <a:spAutoFit/>
            </a:bodyPr>
            <a:lstStyle/>
            <a:p>
              <a:pPr algn="dist"/>
              <a:r>
                <a:rPr lang="en-US" altLang="zh-CN" sz="1200" cap="small" dirty="0">
                  <a:solidFill>
                    <a:schemeClr val="bg1"/>
                  </a:solidFill>
                  <a:ea typeface="ABCNormal-Neutral" panose="00000500000000000000" pitchFamily="2" charset="0"/>
                </a:rPr>
                <a:t>please enter title</a:t>
              </a:r>
              <a:endParaRPr lang="zh-CN" altLang="en-US" sz="1200" cap="small" dirty="0">
                <a:solidFill>
                  <a:schemeClr val="bg1"/>
                </a:solidFill>
              </a:endParaRPr>
            </a:p>
          </p:txBody>
        </p:sp>
        <p:sp>
          <p:nvSpPr>
            <p:cNvPr id="124" name="文本框 123">
              <a:extLst>
                <a:ext uri="{FF2B5EF4-FFF2-40B4-BE49-F238E27FC236}">
                  <a16:creationId xmlns:a16="http://schemas.microsoft.com/office/drawing/2014/main" id="{DA9737A5-7177-18BA-D770-36762DDFF783}"/>
                </a:ext>
              </a:extLst>
            </p:cNvPr>
            <p:cNvSpPr txBox="1"/>
            <p:nvPr/>
          </p:nvSpPr>
          <p:spPr>
            <a:xfrm>
              <a:off x="4315909" y="4851248"/>
              <a:ext cx="673582" cy="584775"/>
            </a:xfrm>
            <a:prstGeom prst="rect">
              <a:avLst/>
            </a:prstGeom>
            <a:noFill/>
            <a:ln>
              <a:noFill/>
            </a:ln>
          </p:spPr>
          <p:txBody>
            <a:bodyPr wrap="none" rtlCol="0">
              <a:spAutoFit/>
            </a:bodyPr>
            <a:lstStyle/>
            <a:p>
              <a:r>
                <a:rPr lang="en-US" altLang="zh-CN" sz="3200" dirty="0">
                  <a:solidFill>
                    <a:schemeClr val="bg1"/>
                  </a:solidFill>
                  <a:latin typeface="+mj-lt"/>
                </a:rPr>
                <a:t>02</a:t>
              </a:r>
              <a:endParaRPr lang="zh-CN" altLang="en-US" sz="3200" dirty="0">
                <a:solidFill>
                  <a:schemeClr val="bg1"/>
                </a:solidFill>
                <a:latin typeface="+mj-lt"/>
              </a:endParaRPr>
            </a:p>
          </p:txBody>
        </p:sp>
        <p:sp>
          <p:nvSpPr>
            <p:cNvPr id="126" name="椭圆 125">
              <a:extLst>
                <a:ext uri="{FF2B5EF4-FFF2-40B4-BE49-F238E27FC236}">
                  <a16:creationId xmlns:a16="http://schemas.microsoft.com/office/drawing/2014/main" id="{66578109-0F19-791F-D4B8-DB30D8901013}"/>
                </a:ext>
              </a:extLst>
            </p:cNvPr>
            <p:cNvSpPr/>
            <p:nvPr/>
          </p:nvSpPr>
          <p:spPr>
            <a:xfrm>
              <a:off x="4307357" y="1947150"/>
              <a:ext cx="812514" cy="81251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7" name="iconfont-10187-1761498">
              <a:extLst>
                <a:ext uri="{FF2B5EF4-FFF2-40B4-BE49-F238E27FC236}">
                  <a16:creationId xmlns:a16="http://schemas.microsoft.com/office/drawing/2014/main" id="{E1449CB6-7EFF-B316-C673-627F19E4F0A4}"/>
                </a:ext>
              </a:extLst>
            </p:cNvPr>
            <p:cNvSpPr/>
            <p:nvPr/>
          </p:nvSpPr>
          <p:spPr>
            <a:xfrm>
              <a:off x="4522545" y="2171859"/>
              <a:ext cx="382136" cy="363096"/>
            </a:xfrm>
            <a:custGeom>
              <a:avLst/>
              <a:gdLst>
                <a:gd name="T0" fmla="*/ 5312 w 10912"/>
                <a:gd name="T1" fmla="*/ 6400 h 10368"/>
                <a:gd name="T2" fmla="*/ 6080 w 10912"/>
                <a:gd name="T3" fmla="*/ 7712 h 10368"/>
                <a:gd name="T4" fmla="*/ 6432 w 10912"/>
                <a:gd name="T5" fmla="*/ 7424 h 10368"/>
                <a:gd name="T6" fmla="*/ 6208 w 10912"/>
                <a:gd name="T7" fmla="*/ 6176 h 10368"/>
                <a:gd name="T8" fmla="*/ 7392 w 10912"/>
                <a:gd name="T9" fmla="*/ 6528 h 10368"/>
                <a:gd name="T10" fmla="*/ 8032 w 10912"/>
                <a:gd name="T11" fmla="*/ 6080 h 10368"/>
                <a:gd name="T12" fmla="*/ 6688 w 10912"/>
                <a:gd name="T13" fmla="*/ 5600 h 10368"/>
                <a:gd name="T14" fmla="*/ 6816 w 10912"/>
                <a:gd name="T15" fmla="*/ 5056 h 10368"/>
                <a:gd name="T16" fmla="*/ 7904 w 10912"/>
                <a:gd name="T17" fmla="*/ 4864 h 10368"/>
                <a:gd name="T18" fmla="*/ 7584 w 10912"/>
                <a:gd name="T19" fmla="*/ 4288 h 10368"/>
                <a:gd name="T20" fmla="*/ 6496 w 10912"/>
                <a:gd name="T21" fmla="*/ 3744 h 10368"/>
                <a:gd name="T22" fmla="*/ 2304 w 10912"/>
                <a:gd name="T23" fmla="*/ 384 h 10368"/>
                <a:gd name="T24" fmla="*/ 1664 w 10912"/>
                <a:gd name="T25" fmla="*/ 384 h 10368"/>
                <a:gd name="T26" fmla="*/ 4192 w 10912"/>
                <a:gd name="T27" fmla="*/ 3680 h 10368"/>
                <a:gd name="T28" fmla="*/ 4320 w 10912"/>
                <a:gd name="T29" fmla="*/ 3712 h 10368"/>
                <a:gd name="T30" fmla="*/ 6144 w 10912"/>
                <a:gd name="T31" fmla="*/ 5120 h 10368"/>
                <a:gd name="T32" fmla="*/ 4128 w 10912"/>
                <a:gd name="T33" fmla="*/ 5664 h 10368"/>
                <a:gd name="T34" fmla="*/ 832 w 10912"/>
                <a:gd name="T35" fmla="*/ 6592 h 10368"/>
                <a:gd name="T36" fmla="*/ 992 w 10912"/>
                <a:gd name="T37" fmla="*/ 10368 h 10368"/>
                <a:gd name="T38" fmla="*/ 1280 w 10912"/>
                <a:gd name="T39" fmla="*/ 9920 h 10368"/>
                <a:gd name="T40" fmla="*/ 2912 w 10912"/>
                <a:gd name="T41" fmla="*/ 6176 h 10368"/>
                <a:gd name="T42" fmla="*/ 9120 w 10912"/>
                <a:gd name="T43" fmla="*/ 1824 h 10368"/>
                <a:gd name="T44" fmla="*/ 3904 w 10912"/>
                <a:gd name="T45" fmla="*/ 1632 h 10368"/>
                <a:gd name="T46" fmla="*/ 3264 w 10912"/>
                <a:gd name="T47" fmla="*/ 32 h 10368"/>
                <a:gd name="T48" fmla="*/ 3488 w 10912"/>
                <a:gd name="T49" fmla="*/ 2144 h 10368"/>
                <a:gd name="T50" fmla="*/ 8768 w 10912"/>
                <a:gd name="T51" fmla="*/ 2368 h 10368"/>
                <a:gd name="T52" fmla="*/ 7872 w 10912"/>
                <a:gd name="T53" fmla="*/ 9120 h 10368"/>
                <a:gd name="T54" fmla="*/ 4192 w 10912"/>
                <a:gd name="T55" fmla="*/ 7872 h 10368"/>
                <a:gd name="T56" fmla="*/ 2144 w 10912"/>
                <a:gd name="T57" fmla="*/ 7456 h 10368"/>
                <a:gd name="T58" fmla="*/ 2272 w 10912"/>
                <a:gd name="T59" fmla="*/ 10240 h 10368"/>
                <a:gd name="T60" fmla="*/ 2592 w 10912"/>
                <a:gd name="T61" fmla="*/ 9856 h 10368"/>
                <a:gd name="T62" fmla="*/ 3200 w 10912"/>
                <a:gd name="T63" fmla="*/ 7712 h 10368"/>
                <a:gd name="T64" fmla="*/ 5312 w 10912"/>
                <a:gd name="T65" fmla="*/ 9920 h 10368"/>
                <a:gd name="T66" fmla="*/ 10880 w 10912"/>
                <a:gd name="T67" fmla="*/ 5152 h 10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12" h="10368">
                  <a:moveTo>
                    <a:pt x="4000" y="6240"/>
                  </a:moveTo>
                  <a:cubicBezTo>
                    <a:pt x="4416" y="6336"/>
                    <a:pt x="4896" y="6400"/>
                    <a:pt x="5312" y="6400"/>
                  </a:cubicBezTo>
                  <a:cubicBezTo>
                    <a:pt x="5504" y="6592"/>
                    <a:pt x="5824" y="7040"/>
                    <a:pt x="5792" y="7360"/>
                  </a:cubicBezTo>
                  <a:cubicBezTo>
                    <a:pt x="5792" y="7552"/>
                    <a:pt x="5920" y="7680"/>
                    <a:pt x="6080" y="7712"/>
                  </a:cubicBezTo>
                  <a:lnTo>
                    <a:pt x="6112" y="7712"/>
                  </a:lnTo>
                  <a:cubicBezTo>
                    <a:pt x="6272" y="7712"/>
                    <a:pt x="6432" y="7584"/>
                    <a:pt x="6432" y="7424"/>
                  </a:cubicBezTo>
                  <a:cubicBezTo>
                    <a:pt x="6464" y="6976"/>
                    <a:pt x="6208" y="6560"/>
                    <a:pt x="6016" y="6272"/>
                  </a:cubicBezTo>
                  <a:lnTo>
                    <a:pt x="6208" y="6176"/>
                  </a:lnTo>
                  <a:cubicBezTo>
                    <a:pt x="6240" y="6144"/>
                    <a:pt x="6272" y="6112"/>
                    <a:pt x="6304" y="6112"/>
                  </a:cubicBezTo>
                  <a:cubicBezTo>
                    <a:pt x="6464" y="6240"/>
                    <a:pt x="6848" y="6528"/>
                    <a:pt x="7392" y="6528"/>
                  </a:cubicBezTo>
                  <a:cubicBezTo>
                    <a:pt x="7520" y="6528"/>
                    <a:pt x="7680" y="6496"/>
                    <a:pt x="7808" y="6464"/>
                  </a:cubicBezTo>
                  <a:cubicBezTo>
                    <a:pt x="7968" y="6432"/>
                    <a:pt x="8064" y="6240"/>
                    <a:pt x="8032" y="6080"/>
                  </a:cubicBezTo>
                  <a:cubicBezTo>
                    <a:pt x="8000" y="5920"/>
                    <a:pt x="7808" y="5824"/>
                    <a:pt x="7648" y="5856"/>
                  </a:cubicBezTo>
                  <a:cubicBezTo>
                    <a:pt x="7104" y="6016"/>
                    <a:pt x="6688" y="5632"/>
                    <a:pt x="6688" y="5600"/>
                  </a:cubicBezTo>
                  <a:cubicBezTo>
                    <a:pt x="6720" y="5504"/>
                    <a:pt x="6752" y="5376"/>
                    <a:pt x="6784" y="5248"/>
                  </a:cubicBezTo>
                  <a:cubicBezTo>
                    <a:pt x="6784" y="5184"/>
                    <a:pt x="6816" y="5120"/>
                    <a:pt x="6816" y="5056"/>
                  </a:cubicBezTo>
                  <a:cubicBezTo>
                    <a:pt x="6880" y="5056"/>
                    <a:pt x="6976" y="5088"/>
                    <a:pt x="7072" y="5088"/>
                  </a:cubicBezTo>
                  <a:cubicBezTo>
                    <a:pt x="7296" y="5088"/>
                    <a:pt x="7584" y="5024"/>
                    <a:pt x="7904" y="4864"/>
                  </a:cubicBezTo>
                  <a:cubicBezTo>
                    <a:pt x="8064" y="4768"/>
                    <a:pt x="8128" y="4576"/>
                    <a:pt x="8032" y="4416"/>
                  </a:cubicBezTo>
                  <a:cubicBezTo>
                    <a:pt x="7936" y="4256"/>
                    <a:pt x="7744" y="4192"/>
                    <a:pt x="7584" y="4288"/>
                  </a:cubicBezTo>
                  <a:cubicBezTo>
                    <a:pt x="7200" y="4512"/>
                    <a:pt x="6912" y="4448"/>
                    <a:pt x="6784" y="4384"/>
                  </a:cubicBezTo>
                  <a:cubicBezTo>
                    <a:pt x="6720" y="4128"/>
                    <a:pt x="6624" y="3936"/>
                    <a:pt x="6496" y="3744"/>
                  </a:cubicBezTo>
                  <a:cubicBezTo>
                    <a:pt x="5952" y="3104"/>
                    <a:pt x="4864" y="3040"/>
                    <a:pt x="3904" y="3040"/>
                  </a:cubicBezTo>
                  <a:cubicBezTo>
                    <a:pt x="2976" y="3040"/>
                    <a:pt x="2304" y="2848"/>
                    <a:pt x="2304" y="384"/>
                  </a:cubicBezTo>
                  <a:cubicBezTo>
                    <a:pt x="2304" y="192"/>
                    <a:pt x="2176" y="64"/>
                    <a:pt x="1984" y="64"/>
                  </a:cubicBezTo>
                  <a:cubicBezTo>
                    <a:pt x="1792" y="64"/>
                    <a:pt x="1664" y="192"/>
                    <a:pt x="1664" y="384"/>
                  </a:cubicBezTo>
                  <a:cubicBezTo>
                    <a:pt x="1664" y="2784"/>
                    <a:pt x="2272" y="3680"/>
                    <a:pt x="3904" y="3680"/>
                  </a:cubicBezTo>
                  <a:lnTo>
                    <a:pt x="4192" y="3680"/>
                  </a:lnTo>
                  <a:cubicBezTo>
                    <a:pt x="4224" y="3680"/>
                    <a:pt x="4224" y="3712"/>
                    <a:pt x="4256" y="3712"/>
                  </a:cubicBezTo>
                  <a:lnTo>
                    <a:pt x="4320" y="3712"/>
                  </a:lnTo>
                  <a:cubicBezTo>
                    <a:pt x="5056" y="3744"/>
                    <a:pt x="5696" y="3840"/>
                    <a:pt x="5984" y="4160"/>
                  </a:cubicBezTo>
                  <a:cubicBezTo>
                    <a:pt x="6176" y="4384"/>
                    <a:pt x="6208" y="4704"/>
                    <a:pt x="6144" y="5120"/>
                  </a:cubicBezTo>
                  <a:cubicBezTo>
                    <a:pt x="6112" y="5376"/>
                    <a:pt x="6016" y="5536"/>
                    <a:pt x="5856" y="5664"/>
                  </a:cubicBezTo>
                  <a:cubicBezTo>
                    <a:pt x="5504" y="5920"/>
                    <a:pt x="4768" y="5760"/>
                    <a:pt x="4128" y="5664"/>
                  </a:cubicBezTo>
                  <a:cubicBezTo>
                    <a:pt x="3680" y="5568"/>
                    <a:pt x="3264" y="5504"/>
                    <a:pt x="2912" y="5536"/>
                  </a:cubicBezTo>
                  <a:cubicBezTo>
                    <a:pt x="1952" y="5600"/>
                    <a:pt x="1280" y="5952"/>
                    <a:pt x="832" y="6592"/>
                  </a:cubicBezTo>
                  <a:cubicBezTo>
                    <a:pt x="0" y="7808"/>
                    <a:pt x="512" y="9600"/>
                    <a:pt x="704" y="10144"/>
                  </a:cubicBezTo>
                  <a:cubicBezTo>
                    <a:pt x="736" y="10272"/>
                    <a:pt x="864" y="10368"/>
                    <a:pt x="992" y="10368"/>
                  </a:cubicBezTo>
                  <a:cubicBezTo>
                    <a:pt x="1024" y="10368"/>
                    <a:pt x="1056" y="10368"/>
                    <a:pt x="1088" y="10336"/>
                  </a:cubicBezTo>
                  <a:cubicBezTo>
                    <a:pt x="1248" y="10272"/>
                    <a:pt x="1344" y="10112"/>
                    <a:pt x="1280" y="9920"/>
                  </a:cubicBezTo>
                  <a:cubicBezTo>
                    <a:pt x="960" y="8992"/>
                    <a:pt x="832" y="7712"/>
                    <a:pt x="1344" y="6944"/>
                  </a:cubicBezTo>
                  <a:cubicBezTo>
                    <a:pt x="1664" y="6496"/>
                    <a:pt x="2176" y="6240"/>
                    <a:pt x="2912" y="6176"/>
                  </a:cubicBezTo>
                  <a:cubicBezTo>
                    <a:pt x="3232" y="6080"/>
                    <a:pt x="3584" y="6176"/>
                    <a:pt x="4000" y="6240"/>
                  </a:cubicBezTo>
                  <a:close/>
                  <a:moveTo>
                    <a:pt x="9120" y="1824"/>
                  </a:moveTo>
                  <a:cubicBezTo>
                    <a:pt x="7936" y="1056"/>
                    <a:pt x="6432" y="992"/>
                    <a:pt x="5056" y="1632"/>
                  </a:cubicBezTo>
                  <a:cubicBezTo>
                    <a:pt x="4544" y="1824"/>
                    <a:pt x="4128" y="1824"/>
                    <a:pt x="3904" y="1632"/>
                  </a:cubicBezTo>
                  <a:cubicBezTo>
                    <a:pt x="3552" y="1344"/>
                    <a:pt x="3520" y="640"/>
                    <a:pt x="3552" y="384"/>
                  </a:cubicBezTo>
                  <a:cubicBezTo>
                    <a:pt x="3584" y="224"/>
                    <a:pt x="3456" y="64"/>
                    <a:pt x="3264" y="32"/>
                  </a:cubicBezTo>
                  <a:cubicBezTo>
                    <a:pt x="3104" y="0"/>
                    <a:pt x="2944" y="128"/>
                    <a:pt x="2912" y="320"/>
                  </a:cubicBezTo>
                  <a:cubicBezTo>
                    <a:pt x="2912" y="384"/>
                    <a:pt x="2784" y="1568"/>
                    <a:pt x="3488" y="2144"/>
                  </a:cubicBezTo>
                  <a:cubicBezTo>
                    <a:pt x="3904" y="2496"/>
                    <a:pt x="4512" y="2528"/>
                    <a:pt x="5280" y="2240"/>
                  </a:cubicBezTo>
                  <a:cubicBezTo>
                    <a:pt x="6496" y="1696"/>
                    <a:pt x="7776" y="1728"/>
                    <a:pt x="8768" y="2368"/>
                  </a:cubicBezTo>
                  <a:cubicBezTo>
                    <a:pt x="9696" y="2976"/>
                    <a:pt x="10272" y="4000"/>
                    <a:pt x="10272" y="5152"/>
                  </a:cubicBezTo>
                  <a:cubicBezTo>
                    <a:pt x="10272" y="6592"/>
                    <a:pt x="9248" y="8288"/>
                    <a:pt x="7872" y="9120"/>
                  </a:cubicBezTo>
                  <a:cubicBezTo>
                    <a:pt x="7296" y="9472"/>
                    <a:pt x="6432" y="9792"/>
                    <a:pt x="5600" y="9344"/>
                  </a:cubicBezTo>
                  <a:cubicBezTo>
                    <a:pt x="4608" y="8832"/>
                    <a:pt x="4384" y="8288"/>
                    <a:pt x="4192" y="7872"/>
                  </a:cubicBezTo>
                  <a:cubicBezTo>
                    <a:pt x="4032" y="7520"/>
                    <a:pt x="3840" y="7136"/>
                    <a:pt x="3264" y="7072"/>
                  </a:cubicBezTo>
                  <a:cubicBezTo>
                    <a:pt x="2656" y="7008"/>
                    <a:pt x="2336" y="7264"/>
                    <a:pt x="2144" y="7456"/>
                  </a:cubicBezTo>
                  <a:cubicBezTo>
                    <a:pt x="1472" y="8224"/>
                    <a:pt x="1920" y="9856"/>
                    <a:pt x="1952" y="10016"/>
                  </a:cubicBezTo>
                  <a:cubicBezTo>
                    <a:pt x="1984" y="10144"/>
                    <a:pt x="2112" y="10240"/>
                    <a:pt x="2272" y="10240"/>
                  </a:cubicBezTo>
                  <a:lnTo>
                    <a:pt x="2368" y="10240"/>
                  </a:lnTo>
                  <a:cubicBezTo>
                    <a:pt x="2528" y="10208"/>
                    <a:pt x="2624" y="10016"/>
                    <a:pt x="2592" y="9856"/>
                  </a:cubicBezTo>
                  <a:cubicBezTo>
                    <a:pt x="2496" y="9472"/>
                    <a:pt x="2272" y="8320"/>
                    <a:pt x="2656" y="7872"/>
                  </a:cubicBezTo>
                  <a:cubicBezTo>
                    <a:pt x="2720" y="7776"/>
                    <a:pt x="2880" y="7680"/>
                    <a:pt x="3200" y="7712"/>
                  </a:cubicBezTo>
                  <a:cubicBezTo>
                    <a:pt x="3424" y="7744"/>
                    <a:pt x="3456" y="7808"/>
                    <a:pt x="3616" y="8160"/>
                  </a:cubicBezTo>
                  <a:cubicBezTo>
                    <a:pt x="3840" y="8608"/>
                    <a:pt x="4128" y="9312"/>
                    <a:pt x="5312" y="9920"/>
                  </a:cubicBezTo>
                  <a:cubicBezTo>
                    <a:pt x="6176" y="10368"/>
                    <a:pt x="7200" y="10272"/>
                    <a:pt x="8192" y="9664"/>
                  </a:cubicBezTo>
                  <a:cubicBezTo>
                    <a:pt x="9728" y="8736"/>
                    <a:pt x="10880" y="6784"/>
                    <a:pt x="10880" y="5152"/>
                  </a:cubicBezTo>
                  <a:cubicBezTo>
                    <a:pt x="10912" y="3808"/>
                    <a:pt x="10240" y="2560"/>
                    <a:pt x="9120" y="1824"/>
                  </a:cubicBez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5" name="组合 14">
            <a:extLst>
              <a:ext uri="{FF2B5EF4-FFF2-40B4-BE49-F238E27FC236}">
                <a16:creationId xmlns:a16="http://schemas.microsoft.com/office/drawing/2014/main" id="{DE882C83-2AB4-38B2-EFE4-79A75BE6814C}"/>
              </a:ext>
            </a:extLst>
          </p:cNvPr>
          <p:cNvGrpSpPr/>
          <p:nvPr/>
        </p:nvGrpSpPr>
        <p:grpSpPr>
          <a:xfrm>
            <a:off x="6199340" y="1540714"/>
            <a:ext cx="2520000" cy="4428000"/>
            <a:chOff x="6265380" y="1540714"/>
            <a:chExt cx="2520000" cy="4428000"/>
          </a:xfrm>
        </p:grpSpPr>
        <p:sp>
          <p:nvSpPr>
            <p:cNvPr id="132" name="矩形: 圆角 131">
              <a:extLst>
                <a:ext uri="{FF2B5EF4-FFF2-40B4-BE49-F238E27FC236}">
                  <a16:creationId xmlns:a16="http://schemas.microsoft.com/office/drawing/2014/main" id="{146AB770-E37A-DCC5-7567-69BCE9657D38}"/>
                </a:ext>
              </a:extLst>
            </p:cNvPr>
            <p:cNvSpPr/>
            <p:nvPr/>
          </p:nvSpPr>
          <p:spPr>
            <a:xfrm rot="16200000">
              <a:off x="5311380" y="2494714"/>
              <a:ext cx="4428000" cy="2520000"/>
            </a:xfrm>
            <a:prstGeom prst="roundRect">
              <a:avLst>
                <a:gd name="adj" fmla="val 50000"/>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8" name="文本框 137">
              <a:extLst>
                <a:ext uri="{FF2B5EF4-FFF2-40B4-BE49-F238E27FC236}">
                  <a16:creationId xmlns:a16="http://schemas.microsoft.com/office/drawing/2014/main" id="{33FD00C5-0418-5BB7-DABA-E9BACF934343}"/>
                </a:ext>
              </a:extLst>
            </p:cNvPr>
            <p:cNvSpPr txBox="1"/>
            <p:nvPr/>
          </p:nvSpPr>
          <p:spPr>
            <a:xfrm>
              <a:off x="6552051" y="3098127"/>
              <a:ext cx="1999265" cy="646331"/>
            </a:xfrm>
            <a:prstGeom prst="rect">
              <a:avLst/>
            </a:prstGeom>
            <a:noFill/>
            <a:ln>
              <a:noFill/>
            </a:ln>
            <a:effectLst/>
          </p:spPr>
          <p:txBody>
            <a:bodyPr wrap="none" rtlCol="0">
              <a:spAutoFit/>
            </a:bodyPr>
            <a:lstStyle>
              <a:defPPr>
                <a:defRPr lang="zh-CN"/>
              </a:defPPr>
              <a:lvl1pPr algn="ctr">
                <a:defRPr sz="4000">
                  <a:solidFill>
                    <a:schemeClr val="accent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3600" b="1" dirty="0">
                  <a:latin typeface="+mn-ea"/>
                  <a:ea typeface="+mn-ea"/>
                </a:rPr>
                <a:t>保险现状</a:t>
              </a:r>
            </a:p>
          </p:txBody>
        </p:sp>
        <p:sp>
          <p:nvSpPr>
            <p:cNvPr id="139" name="输入内容">
              <a:extLst>
                <a:ext uri="{FF2B5EF4-FFF2-40B4-BE49-F238E27FC236}">
                  <a16:creationId xmlns:a16="http://schemas.microsoft.com/office/drawing/2014/main" id="{90B07B7F-0D19-F4B5-D13E-18CBC7FCE6B2}"/>
                </a:ext>
              </a:extLst>
            </p:cNvPr>
            <p:cNvSpPr txBox="1"/>
            <p:nvPr/>
          </p:nvSpPr>
          <p:spPr>
            <a:xfrm>
              <a:off x="6374119" y="4017014"/>
              <a:ext cx="2355132" cy="555793"/>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mn-ea"/>
                  <a:cs typeface="阿里巴巴普惠体 R" panose="00020600040101010101" pitchFamily="18" charset="-122"/>
                </a:rPr>
                <a:t>请在此输入内容文字请在此输入内容文字在此输入</a:t>
              </a:r>
              <a:endParaRPr lang="en-US" altLang="zh-CN" sz="1200" dirty="0">
                <a:solidFill>
                  <a:schemeClr val="tx1">
                    <a:lumMod val="75000"/>
                    <a:lumOff val="25000"/>
                  </a:schemeClr>
                </a:solidFill>
                <a:latin typeface="+mn-ea"/>
                <a:cs typeface="阿里巴巴普惠体 R" panose="00020600040101010101" pitchFamily="18" charset="-122"/>
              </a:endParaRPr>
            </a:p>
          </p:txBody>
        </p:sp>
        <p:sp>
          <p:nvSpPr>
            <p:cNvPr id="140" name="文本框 139">
              <a:extLst>
                <a:ext uri="{FF2B5EF4-FFF2-40B4-BE49-F238E27FC236}">
                  <a16:creationId xmlns:a16="http://schemas.microsoft.com/office/drawing/2014/main" id="{477578E0-2851-3644-FB19-2401C006D237}"/>
                </a:ext>
              </a:extLst>
            </p:cNvPr>
            <p:cNvSpPr txBox="1"/>
            <p:nvPr/>
          </p:nvSpPr>
          <p:spPr>
            <a:xfrm>
              <a:off x="6552051" y="3601961"/>
              <a:ext cx="1999266" cy="276999"/>
            </a:xfrm>
            <a:prstGeom prst="rect">
              <a:avLst/>
            </a:prstGeom>
            <a:noFill/>
          </p:spPr>
          <p:txBody>
            <a:bodyPr wrap="square" rtlCol="0">
              <a:spAutoFit/>
            </a:bodyPr>
            <a:lstStyle/>
            <a:p>
              <a:pPr algn="dist"/>
              <a:r>
                <a:rPr lang="en-US" altLang="zh-CN" sz="1200" cap="small" dirty="0">
                  <a:solidFill>
                    <a:schemeClr val="accent1"/>
                  </a:solidFill>
                  <a:ea typeface="ABCNormal-Neutral" panose="00000500000000000000" pitchFamily="2" charset="0"/>
                </a:rPr>
                <a:t>please enter title</a:t>
              </a:r>
              <a:endParaRPr lang="zh-CN" altLang="en-US" sz="1200" cap="small" dirty="0">
                <a:solidFill>
                  <a:schemeClr val="accent1"/>
                </a:solidFill>
              </a:endParaRPr>
            </a:p>
          </p:txBody>
        </p:sp>
        <p:sp>
          <p:nvSpPr>
            <p:cNvPr id="134" name="文本框 133">
              <a:extLst>
                <a:ext uri="{FF2B5EF4-FFF2-40B4-BE49-F238E27FC236}">
                  <a16:creationId xmlns:a16="http://schemas.microsoft.com/office/drawing/2014/main" id="{8CC20636-582F-E28C-7B0F-F61E56962E26}"/>
                </a:ext>
              </a:extLst>
            </p:cNvPr>
            <p:cNvSpPr txBox="1"/>
            <p:nvPr/>
          </p:nvSpPr>
          <p:spPr>
            <a:xfrm>
              <a:off x="7153980" y="4851248"/>
              <a:ext cx="673582" cy="584775"/>
            </a:xfrm>
            <a:prstGeom prst="rect">
              <a:avLst/>
            </a:prstGeom>
            <a:noFill/>
            <a:ln>
              <a:noFill/>
            </a:ln>
          </p:spPr>
          <p:txBody>
            <a:bodyPr wrap="none" rtlCol="0">
              <a:spAutoFit/>
            </a:bodyPr>
            <a:lstStyle/>
            <a:p>
              <a:r>
                <a:rPr lang="en-US" altLang="zh-CN" sz="3200" dirty="0">
                  <a:solidFill>
                    <a:schemeClr val="accent1"/>
                  </a:solidFill>
                  <a:latin typeface="+mj-lt"/>
                </a:rPr>
                <a:t>03</a:t>
              </a:r>
              <a:endParaRPr lang="zh-CN" altLang="en-US" sz="3200" dirty="0">
                <a:solidFill>
                  <a:schemeClr val="accent1"/>
                </a:solidFill>
                <a:latin typeface="+mj-lt"/>
              </a:endParaRPr>
            </a:p>
          </p:txBody>
        </p:sp>
        <p:grpSp>
          <p:nvGrpSpPr>
            <p:cNvPr id="135" name="组合 134">
              <a:extLst>
                <a:ext uri="{FF2B5EF4-FFF2-40B4-BE49-F238E27FC236}">
                  <a16:creationId xmlns:a16="http://schemas.microsoft.com/office/drawing/2014/main" id="{B5F4B4B2-A6B8-9492-DA98-EEA6DFE959AC}"/>
                </a:ext>
              </a:extLst>
            </p:cNvPr>
            <p:cNvGrpSpPr/>
            <p:nvPr/>
          </p:nvGrpSpPr>
          <p:grpSpPr>
            <a:xfrm>
              <a:off x="7145428" y="1947150"/>
              <a:ext cx="812514" cy="812514"/>
              <a:chOff x="1443006" y="2462849"/>
              <a:chExt cx="966151" cy="966151"/>
            </a:xfrm>
          </p:grpSpPr>
          <p:sp>
            <p:nvSpPr>
              <p:cNvPr id="136" name="椭圆 135">
                <a:extLst>
                  <a:ext uri="{FF2B5EF4-FFF2-40B4-BE49-F238E27FC236}">
                    <a16:creationId xmlns:a16="http://schemas.microsoft.com/office/drawing/2014/main" id="{A1FE212D-2509-6876-E839-AE935EA30ECF}"/>
                  </a:ext>
                </a:extLst>
              </p:cNvPr>
              <p:cNvSpPr/>
              <p:nvPr/>
            </p:nvSpPr>
            <p:spPr>
              <a:xfrm>
                <a:off x="1443006" y="2462849"/>
                <a:ext cx="966151" cy="966151"/>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7" name="iconfont-10187-1761498">
                <a:extLst>
                  <a:ext uri="{FF2B5EF4-FFF2-40B4-BE49-F238E27FC236}">
                    <a16:creationId xmlns:a16="http://schemas.microsoft.com/office/drawing/2014/main" id="{C6B3B698-9E5E-A874-7D9C-6A31BF35481A}"/>
                  </a:ext>
                </a:extLst>
              </p:cNvPr>
              <p:cNvSpPr/>
              <p:nvPr/>
            </p:nvSpPr>
            <p:spPr>
              <a:xfrm>
                <a:off x="1698884" y="2730048"/>
                <a:ext cx="454394" cy="431753"/>
              </a:xfrm>
              <a:custGeom>
                <a:avLst/>
                <a:gdLst>
                  <a:gd name="T0" fmla="*/ 5312 w 10912"/>
                  <a:gd name="T1" fmla="*/ 6400 h 10368"/>
                  <a:gd name="T2" fmla="*/ 6080 w 10912"/>
                  <a:gd name="T3" fmla="*/ 7712 h 10368"/>
                  <a:gd name="T4" fmla="*/ 6432 w 10912"/>
                  <a:gd name="T5" fmla="*/ 7424 h 10368"/>
                  <a:gd name="T6" fmla="*/ 6208 w 10912"/>
                  <a:gd name="T7" fmla="*/ 6176 h 10368"/>
                  <a:gd name="T8" fmla="*/ 7392 w 10912"/>
                  <a:gd name="T9" fmla="*/ 6528 h 10368"/>
                  <a:gd name="T10" fmla="*/ 8032 w 10912"/>
                  <a:gd name="T11" fmla="*/ 6080 h 10368"/>
                  <a:gd name="T12" fmla="*/ 6688 w 10912"/>
                  <a:gd name="T13" fmla="*/ 5600 h 10368"/>
                  <a:gd name="T14" fmla="*/ 6816 w 10912"/>
                  <a:gd name="T15" fmla="*/ 5056 h 10368"/>
                  <a:gd name="T16" fmla="*/ 7904 w 10912"/>
                  <a:gd name="T17" fmla="*/ 4864 h 10368"/>
                  <a:gd name="T18" fmla="*/ 7584 w 10912"/>
                  <a:gd name="T19" fmla="*/ 4288 h 10368"/>
                  <a:gd name="T20" fmla="*/ 6496 w 10912"/>
                  <a:gd name="T21" fmla="*/ 3744 h 10368"/>
                  <a:gd name="T22" fmla="*/ 2304 w 10912"/>
                  <a:gd name="T23" fmla="*/ 384 h 10368"/>
                  <a:gd name="T24" fmla="*/ 1664 w 10912"/>
                  <a:gd name="T25" fmla="*/ 384 h 10368"/>
                  <a:gd name="T26" fmla="*/ 4192 w 10912"/>
                  <a:gd name="T27" fmla="*/ 3680 h 10368"/>
                  <a:gd name="T28" fmla="*/ 4320 w 10912"/>
                  <a:gd name="T29" fmla="*/ 3712 h 10368"/>
                  <a:gd name="T30" fmla="*/ 6144 w 10912"/>
                  <a:gd name="T31" fmla="*/ 5120 h 10368"/>
                  <a:gd name="T32" fmla="*/ 4128 w 10912"/>
                  <a:gd name="T33" fmla="*/ 5664 h 10368"/>
                  <a:gd name="T34" fmla="*/ 832 w 10912"/>
                  <a:gd name="T35" fmla="*/ 6592 h 10368"/>
                  <a:gd name="T36" fmla="*/ 992 w 10912"/>
                  <a:gd name="T37" fmla="*/ 10368 h 10368"/>
                  <a:gd name="T38" fmla="*/ 1280 w 10912"/>
                  <a:gd name="T39" fmla="*/ 9920 h 10368"/>
                  <a:gd name="T40" fmla="*/ 2912 w 10912"/>
                  <a:gd name="T41" fmla="*/ 6176 h 10368"/>
                  <a:gd name="T42" fmla="*/ 9120 w 10912"/>
                  <a:gd name="T43" fmla="*/ 1824 h 10368"/>
                  <a:gd name="T44" fmla="*/ 3904 w 10912"/>
                  <a:gd name="T45" fmla="*/ 1632 h 10368"/>
                  <a:gd name="T46" fmla="*/ 3264 w 10912"/>
                  <a:gd name="T47" fmla="*/ 32 h 10368"/>
                  <a:gd name="T48" fmla="*/ 3488 w 10912"/>
                  <a:gd name="T49" fmla="*/ 2144 h 10368"/>
                  <a:gd name="T50" fmla="*/ 8768 w 10912"/>
                  <a:gd name="T51" fmla="*/ 2368 h 10368"/>
                  <a:gd name="T52" fmla="*/ 7872 w 10912"/>
                  <a:gd name="T53" fmla="*/ 9120 h 10368"/>
                  <a:gd name="T54" fmla="*/ 4192 w 10912"/>
                  <a:gd name="T55" fmla="*/ 7872 h 10368"/>
                  <a:gd name="T56" fmla="*/ 2144 w 10912"/>
                  <a:gd name="T57" fmla="*/ 7456 h 10368"/>
                  <a:gd name="T58" fmla="*/ 2272 w 10912"/>
                  <a:gd name="T59" fmla="*/ 10240 h 10368"/>
                  <a:gd name="T60" fmla="*/ 2592 w 10912"/>
                  <a:gd name="T61" fmla="*/ 9856 h 10368"/>
                  <a:gd name="T62" fmla="*/ 3200 w 10912"/>
                  <a:gd name="T63" fmla="*/ 7712 h 10368"/>
                  <a:gd name="T64" fmla="*/ 5312 w 10912"/>
                  <a:gd name="T65" fmla="*/ 9920 h 10368"/>
                  <a:gd name="T66" fmla="*/ 10880 w 10912"/>
                  <a:gd name="T67" fmla="*/ 5152 h 10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12" h="10368">
                    <a:moveTo>
                      <a:pt x="4000" y="6240"/>
                    </a:moveTo>
                    <a:cubicBezTo>
                      <a:pt x="4416" y="6336"/>
                      <a:pt x="4896" y="6400"/>
                      <a:pt x="5312" y="6400"/>
                    </a:cubicBezTo>
                    <a:cubicBezTo>
                      <a:pt x="5504" y="6592"/>
                      <a:pt x="5824" y="7040"/>
                      <a:pt x="5792" y="7360"/>
                    </a:cubicBezTo>
                    <a:cubicBezTo>
                      <a:pt x="5792" y="7552"/>
                      <a:pt x="5920" y="7680"/>
                      <a:pt x="6080" y="7712"/>
                    </a:cubicBezTo>
                    <a:lnTo>
                      <a:pt x="6112" y="7712"/>
                    </a:lnTo>
                    <a:cubicBezTo>
                      <a:pt x="6272" y="7712"/>
                      <a:pt x="6432" y="7584"/>
                      <a:pt x="6432" y="7424"/>
                    </a:cubicBezTo>
                    <a:cubicBezTo>
                      <a:pt x="6464" y="6976"/>
                      <a:pt x="6208" y="6560"/>
                      <a:pt x="6016" y="6272"/>
                    </a:cubicBezTo>
                    <a:lnTo>
                      <a:pt x="6208" y="6176"/>
                    </a:lnTo>
                    <a:cubicBezTo>
                      <a:pt x="6240" y="6144"/>
                      <a:pt x="6272" y="6112"/>
                      <a:pt x="6304" y="6112"/>
                    </a:cubicBezTo>
                    <a:cubicBezTo>
                      <a:pt x="6464" y="6240"/>
                      <a:pt x="6848" y="6528"/>
                      <a:pt x="7392" y="6528"/>
                    </a:cubicBezTo>
                    <a:cubicBezTo>
                      <a:pt x="7520" y="6528"/>
                      <a:pt x="7680" y="6496"/>
                      <a:pt x="7808" y="6464"/>
                    </a:cubicBezTo>
                    <a:cubicBezTo>
                      <a:pt x="7968" y="6432"/>
                      <a:pt x="8064" y="6240"/>
                      <a:pt x="8032" y="6080"/>
                    </a:cubicBezTo>
                    <a:cubicBezTo>
                      <a:pt x="8000" y="5920"/>
                      <a:pt x="7808" y="5824"/>
                      <a:pt x="7648" y="5856"/>
                    </a:cubicBezTo>
                    <a:cubicBezTo>
                      <a:pt x="7104" y="6016"/>
                      <a:pt x="6688" y="5632"/>
                      <a:pt x="6688" y="5600"/>
                    </a:cubicBezTo>
                    <a:cubicBezTo>
                      <a:pt x="6720" y="5504"/>
                      <a:pt x="6752" y="5376"/>
                      <a:pt x="6784" y="5248"/>
                    </a:cubicBezTo>
                    <a:cubicBezTo>
                      <a:pt x="6784" y="5184"/>
                      <a:pt x="6816" y="5120"/>
                      <a:pt x="6816" y="5056"/>
                    </a:cubicBezTo>
                    <a:cubicBezTo>
                      <a:pt x="6880" y="5056"/>
                      <a:pt x="6976" y="5088"/>
                      <a:pt x="7072" y="5088"/>
                    </a:cubicBezTo>
                    <a:cubicBezTo>
                      <a:pt x="7296" y="5088"/>
                      <a:pt x="7584" y="5024"/>
                      <a:pt x="7904" y="4864"/>
                    </a:cubicBezTo>
                    <a:cubicBezTo>
                      <a:pt x="8064" y="4768"/>
                      <a:pt x="8128" y="4576"/>
                      <a:pt x="8032" y="4416"/>
                    </a:cubicBezTo>
                    <a:cubicBezTo>
                      <a:pt x="7936" y="4256"/>
                      <a:pt x="7744" y="4192"/>
                      <a:pt x="7584" y="4288"/>
                    </a:cubicBezTo>
                    <a:cubicBezTo>
                      <a:pt x="7200" y="4512"/>
                      <a:pt x="6912" y="4448"/>
                      <a:pt x="6784" y="4384"/>
                    </a:cubicBezTo>
                    <a:cubicBezTo>
                      <a:pt x="6720" y="4128"/>
                      <a:pt x="6624" y="3936"/>
                      <a:pt x="6496" y="3744"/>
                    </a:cubicBezTo>
                    <a:cubicBezTo>
                      <a:pt x="5952" y="3104"/>
                      <a:pt x="4864" y="3040"/>
                      <a:pt x="3904" y="3040"/>
                    </a:cubicBezTo>
                    <a:cubicBezTo>
                      <a:pt x="2976" y="3040"/>
                      <a:pt x="2304" y="2848"/>
                      <a:pt x="2304" y="384"/>
                    </a:cubicBezTo>
                    <a:cubicBezTo>
                      <a:pt x="2304" y="192"/>
                      <a:pt x="2176" y="64"/>
                      <a:pt x="1984" y="64"/>
                    </a:cubicBezTo>
                    <a:cubicBezTo>
                      <a:pt x="1792" y="64"/>
                      <a:pt x="1664" y="192"/>
                      <a:pt x="1664" y="384"/>
                    </a:cubicBezTo>
                    <a:cubicBezTo>
                      <a:pt x="1664" y="2784"/>
                      <a:pt x="2272" y="3680"/>
                      <a:pt x="3904" y="3680"/>
                    </a:cubicBezTo>
                    <a:lnTo>
                      <a:pt x="4192" y="3680"/>
                    </a:lnTo>
                    <a:cubicBezTo>
                      <a:pt x="4224" y="3680"/>
                      <a:pt x="4224" y="3712"/>
                      <a:pt x="4256" y="3712"/>
                    </a:cubicBezTo>
                    <a:lnTo>
                      <a:pt x="4320" y="3712"/>
                    </a:lnTo>
                    <a:cubicBezTo>
                      <a:pt x="5056" y="3744"/>
                      <a:pt x="5696" y="3840"/>
                      <a:pt x="5984" y="4160"/>
                    </a:cubicBezTo>
                    <a:cubicBezTo>
                      <a:pt x="6176" y="4384"/>
                      <a:pt x="6208" y="4704"/>
                      <a:pt x="6144" y="5120"/>
                    </a:cubicBezTo>
                    <a:cubicBezTo>
                      <a:pt x="6112" y="5376"/>
                      <a:pt x="6016" y="5536"/>
                      <a:pt x="5856" y="5664"/>
                    </a:cubicBezTo>
                    <a:cubicBezTo>
                      <a:pt x="5504" y="5920"/>
                      <a:pt x="4768" y="5760"/>
                      <a:pt x="4128" y="5664"/>
                    </a:cubicBezTo>
                    <a:cubicBezTo>
                      <a:pt x="3680" y="5568"/>
                      <a:pt x="3264" y="5504"/>
                      <a:pt x="2912" y="5536"/>
                    </a:cubicBezTo>
                    <a:cubicBezTo>
                      <a:pt x="1952" y="5600"/>
                      <a:pt x="1280" y="5952"/>
                      <a:pt x="832" y="6592"/>
                    </a:cubicBezTo>
                    <a:cubicBezTo>
                      <a:pt x="0" y="7808"/>
                      <a:pt x="512" y="9600"/>
                      <a:pt x="704" y="10144"/>
                    </a:cubicBezTo>
                    <a:cubicBezTo>
                      <a:pt x="736" y="10272"/>
                      <a:pt x="864" y="10368"/>
                      <a:pt x="992" y="10368"/>
                    </a:cubicBezTo>
                    <a:cubicBezTo>
                      <a:pt x="1024" y="10368"/>
                      <a:pt x="1056" y="10368"/>
                      <a:pt x="1088" y="10336"/>
                    </a:cubicBezTo>
                    <a:cubicBezTo>
                      <a:pt x="1248" y="10272"/>
                      <a:pt x="1344" y="10112"/>
                      <a:pt x="1280" y="9920"/>
                    </a:cubicBezTo>
                    <a:cubicBezTo>
                      <a:pt x="960" y="8992"/>
                      <a:pt x="832" y="7712"/>
                      <a:pt x="1344" y="6944"/>
                    </a:cubicBezTo>
                    <a:cubicBezTo>
                      <a:pt x="1664" y="6496"/>
                      <a:pt x="2176" y="6240"/>
                      <a:pt x="2912" y="6176"/>
                    </a:cubicBezTo>
                    <a:cubicBezTo>
                      <a:pt x="3232" y="6080"/>
                      <a:pt x="3584" y="6176"/>
                      <a:pt x="4000" y="6240"/>
                    </a:cubicBezTo>
                    <a:close/>
                    <a:moveTo>
                      <a:pt x="9120" y="1824"/>
                    </a:moveTo>
                    <a:cubicBezTo>
                      <a:pt x="7936" y="1056"/>
                      <a:pt x="6432" y="992"/>
                      <a:pt x="5056" y="1632"/>
                    </a:cubicBezTo>
                    <a:cubicBezTo>
                      <a:pt x="4544" y="1824"/>
                      <a:pt x="4128" y="1824"/>
                      <a:pt x="3904" y="1632"/>
                    </a:cubicBezTo>
                    <a:cubicBezTo>
                      <a:pt x="3552" y="1344"/>
                      <a:pt x="3520" y="640"/>
                      <a:pt x="3552" y="384"/>
                    </a:cubicBezTo>
                    <a:cubicBezTo>
                      <a:pt x="3584" y="224"/>
                      <a:pt x="3456" y="64"/>
                      <a:pt x="3264" y="32"/>
                    </a:cubicBezTo>
                    <a:cubicBezTo>
                      <a:pt x="3104" y="0"/>
                      <a:pt x="2944" y="128"/>
                      <a:pt x="2912" y="320"/>
                    </a:cubicBezTo>
                    <a:cubicBezTo>
                      <a:pt x="2912" y="384"/>
                      <a:pt x="2784" y="1568"/>
                      <a:pt x="3488" y="2144"/>
                    </a:cubicBezTo>
                    <a:cubicBezTo>
                      <a:pt x="3904" y="2496"/>
                      <a:pt x="4512" y="2528"/>
                      <a:pt x="5280" y="2240"/>
                    </a:cubicBezTo>
                    <a:cubicBezTo>
                      <a:pt x="6496" y="1696"/>
                      <a:pt x="7776" y="1728"/>
                      <a:pt x="8768" y="2368"/>
                    </a:cubicBezTo>
                    <a:cubicBezTo>
                      <a:pt x="9696" y="2976"/>
                      <a:pt x="10272" y="4000"/>
                      <a:pt x="10272" y="5152"/>
                    </a:cubicBezTo>
                    <a:cubicBezTo>
                      <a:pt x="10272" y="6592"/>
                      <a:pt x="9248" y="8288"/>
                      <a:pt x="7872" y="9120"/>
                    </a:cubicBezTo>
                    <a:cubicBezTo>
                      <a:pt x="7296" y="9472"/>
                      <a:pt x="6432" y="9792"/>
                      <a:pt x="5600" y="9344"/>
                    </a:cubicBezTo>
                    <a:cubicBezTo>
                      <a:pt x="4608" y="8832"/>
                      <a:pt x="4384" y="8288"/>
                      <a:pt x="4192" y="7872"/>
                    </a:cubicBezTo>
                    <a:cubicBezTo>
                      <a:pt x="4032" y="7520"/>
                      <a:pt x="3840" y="7136"/>
                      <a:pt x="3264" y="7072"/>
                    </a:cubicBezTo>
                    <a:cubicBezTo>
                      <a:pt x="2656" y="7008"/>
                      <a:pt x="2336" y="7264"/>
                      <a:pt x="2144" y="7456"/>
                    </a:cubicBezTo>
                    <a:cubicBezTo>
                      <a:pt x="1472" y="8224"/>
                      <a:pt x="1920" y="9856"/>
                      <a:pt x="1952" y="10016"/>
                    </a:cubicBezTo>
                    <a:cubicBezTo>
                      <a:pt x="1984" y="10144"/>
                      <a:pt x="2112" y="10240"/>
                      <a:pt x="2272" y="10240"/>
                    </a:cubicBezTo>
                    <a:lnTo>
                      <a:pt x="2368" y="10240"/>
                    </a:lnTo>
                    <a:cubicBezTo>
                      <a:pt x="2528" y="10208"/>
                      <a:pt x="2624" y="10016"/>
                      <a:pt x="2592" y="9856"/>
                    </a:cubicBezTo>
                    <a:cubicBezTo>
                      <a:pt x="2496" y="9472"/>
                      <a:pt x="2272" y="8320"/>
                      <a:pt x="2656" y="7872"/>
                    </a:cubicBezTo>
                    <a:cubicBezTo>
                      <a:pt x="2720" y="7776"/>
                      <a:pt x="2880" y="7680"/>
                      <a:pt x="3200" y="7712"/>
                    </a:cubicBezTo>
                    <a:cubicBezTo>
                      <a:pt x="3424" y="7744"/>
                      <a:pt x="3456" y="7808"/>
                      <a:pt x="3616" y="8160"/>
                    </a:cubicBezTo>
                    <a:cubicBezTo>
                      <a:pt x="3840" y="8608"/>
                      <a:pt x="4128" y="9312"/>
                      <a:pt x="5312" y="9920"/>
                    </a:cubicBezTo>
                    <a:cubicBezTo>
                      <a:pt x="6176" y="10368"/>
                      <a:pt x="7200" y="10272"/>
                      <a:pt x="8192" y="9664"/>
                    </a:cubicBezTo>
                    <a:cubicBezTo>
                      <a:pt x="9728" y="8736"/>
                      <a:pt x="10880" y="6784"/>
                      <a:pt x="10880" y="5152"/>
                    </a:cubicBezTo>
                    <a:cubicBezTo>
                      <a:pt x="10912" y="3808"/>
                      <a:pt x="10240" y="2560"/>
                      <a:pt x="9120" y="1824"/>
                    </a:cubicBez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grpSp>
        <p:nvGrpSpPr>
          <p:cNvPr id="11" name="组合 10">
            <a:extLst>
              <a:ext uri="{FF2B5EF4-FFF2-40B4-BE49-F238E27FC236}">
                <a16:creationId xmlns:a16="http://schemas.microsoft.com/office/drawing/2014/main" id="{22AF5265-1753-4012-79EF-2ACA13D587F5}"/>
              </a:ext>
            </a:extLst>
          </p:cNvPr>
          <p:cNvGrpSpPr/>
          <p:nvPr/>
        </p:nvGrpSpPr>
        <p:grpSpPr>
          <a:xfrm>
            <a:off x="8951051" y="1540714"/>
            <a:ext cx="2520000" cy="4428000"/>
            <a:chOff x="9103451" y="1540714"/>
            <a:chExt cx="2520000" cy="4428000"/>
          </a:xfrm>
        </p:grpSpPr>
        <p:sp>
          <p:nvSpPr>
            <p:cNvPr id="142" name="矩形: 圆角 141">
              <a:extLst>
                <a:ext uri="{FF2B5EF4-FFF2-40B4-BE49-F238E27FC236}">
                  <a16:creationId xmlns:a16="http://schemas.microsoft.com/office/drawing/2014/main" id="{0B99AD0C-EF13-A981-FC50-39691E6D1633}"/>
                </a:ext>
              </a:extLst>
            </p:cNvPr>
            <p:cNvSpPr/>
            <p:nvPr/>
          </p:nvSpPr>
          <p:spPr>
            <a:xfrm rot="16200000">
              <a:off x="8149451" y="2494714"/>
              <a:ext cx="4428000" cy="2520000"/>
            </a:xfrm>
            <a:prstGeom prst="roundRect">
              <a:avLst>
                <a:gd name="adj" fmla="val 50000"/>
              </a:avLst>
            </a:pr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48" name="文本框 147">
              <a:extLst>
                <a:ext uri="{FF2B5EF4-FFF2-40B4-BE49-F238E27FC236}">
                  <a16:creationId xmlns:a16="http://schemas.microsoft.com/office/drawing/2014/main" id="{AC6F46AF-A1EE-C3E4-7672-19AE926E3302}"/>
                </a:ext>
              </a:extLst>
            </p:cNvPr>
            <p:cNvSpPr txBox="1"/>
            <p:nvPr/>
          </p:nvSpPr>
          <p:spPr>
            <a:xfrm>
              <a:off x="9390122" y="3098127"/>
              <a:ext cx="1999265" cy="646331"/>
            </a:xfrm>
            <a:prstGeom prst="rect">
              <a:avLst/>
            </a:prstGeom>
            <a:noFill/>
            <a:ln>
              <a:noFill/>
            </a:ln>
            <a:effectLst/>
          </p:spPr>
          <p:txBody>
            <a:bodyPr wrap="none" rtlCol="0">
              <a:spAutoFit/>
            </a:bodyPr>
            <a:lstStyle>
              <a:defPPr>
                <a:defRPr lang="zh-CN"/>
              </a:defPPr>
              <a:lvl1pPr algn="ctr">
                <a:defRPr sz="4000">
                  <a:solidFill>
                    <a:schemeClr val="accent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3600" b="1" dirty="0">
                  <a:solidFill>
                    <a:schemeClr val="bg1"/>
                  </a:solidFill>
                  <a:latin typeface="+mn-ea"/>
                  <a:ea typeface="+mn-ea"/>
                </a:rPr>
                <a:t>保险展望</a:t>
              </a:r>
            </a:p>
          </p:txBody>
        </p:sp>
        <p:sp>
          <p:nvSpPr>
            <p:cNvPr id="149" name="输入内容">
              <a:extLst>
                <a:ext uri="{FF2B5EF4-FFF2-40B4-BE49-F238E27FC236}">
                  <a16:creationId xmlns:a16="http://schemas.microsoft.com/office/drawing/2014/main" id="{E0D8EE42-5A64-69D5-7014-C5805DD77315}"/>
                </a:ext>
              </a:extLst>
            </p:cNvPr>
            <p:cNvSpPr txBox="1"/>
            <p:nvPr/>
          </p:nvSpPr>
          <p:spPr>
            <a:xfrm>
              <a:off x="9212190" y="4017014"/>
              <a:ext cx="2355132" cy="555793"/>
            </a:xfrm>
            <a:prstGeom prst="rect">
              <a:avLst/>
            </a:prstGeom>
            <a:noFill/>
          </p:spPr>
          <p:txBody>
            <a:bodyPr wrap="square" rtlCol="0">
              <a:spAutoFit/>
            </a:bodyPr>
            <a:lstStyle/>
            <a:p>
              <a:pPr algn="ctr">
                <a:lnSpc>
                  <a:spcPct val="130000"/>
                </a:lnSpc>
              </a:pPr>
              <a:r>
                <a:rPr lang="en-US" altLang="zh-CN" sz="1200" dirty="0">
                  <a:solidFill>
                    <a:schemeClr val="bg1"/>
                  </a:solidFill>
                  <a:latin typeface="+mn-ea"/>
                  <a:cs typeface="阿里巴巴普惠体 R" panose="00020600040101010101" pitchFamily="18" charset="-122"/>
                </a:rPr>
                <a:t>51PPT</a:t>
              </a:r>
              <a:r>
                <a:rPr lang="zh-CN" altLang="en-US" sz="1200" dirty="0">
                  <a:solidFill>
                    <a:schemeClr val="bg1"/>
                  </a:solidFill>
                  <a:latin typeface="+mn-ea"/>
                  <a:cs typeface="阿里巴巴普惠体 R" panose="00020600040101010101" pitchFamily="18" charset="-122"/>
                </a:rPr>
                <a:t>模板网 官网唯一网址：</a:t>
              </a:r>
              <a:r>
                <a:rPr lang="en-US" altLang="zh-CN" sz="1200" dirty="0">
                  <a:solidFill>
                    <a:schemeClr val="bg1"/>
                  </a:solidFill>
                  <a:latin typeface="+mn-ea"/>
                  <a:cs typeface="阿里巴巴普惠体 R" panose="00020600040101010101" pitchFamily="18" charset="-122"/>
                </a:rPr>
                <a:t>www.51pptmoban.com</a:t>
              </a:r>
            </a:p>
          </p:txBody>
        </p:sp>
        <p:sp>
          <p:nvSpPr>
            <p:cNvPr id="150" name="文本框 149">
              <a:extLst>
                <a:ext uri="{FF2B5EF4-FFF2-40B4-BE49-F238E27FC236}">
                  <a16:creationId xmlns:a16="http://schemas.microsoft.com/office/drawing/2014/main" id="{6C4C5C90-0D5F-1162-A48D-1AC0153ACB01}"/>
                </a:ext>
              </a:extLst>
            </p:cNvPr>
            <p:cNvSpPr txBox="1"/>
            <p:nvPr/>
          </p:nvSpPr>
          <p:spPr>
            <a:xfrm>
              <a:off x="9390122" y="3601961"/>
              <a:ext cx="1999266" cy="276999"/>
            </a:xfrm>
            <a:prstGeom prst="rect">
              <a:avLst/>
            </a:prstGeom>
            <a:noFill/>
          </p:spPr>
          <p:txBody>
            <a:bodyPr wrap="square" rtlCol="0">
              <a:spAutoFit/>
            </a:bodyPr>
            <a:lstStyle/>
            <a:p>
              <a:pPr algn="dist"/>
              <a:r>
                <a:rPr lang="en-US" altLang="zh-CN" sz="1200" cap="small" dirty="0">
                  <a:solidFill>
                    <a:schemeClr val="bg1"/>
                  </a:solidFill>
                  <a:ea typeface="ABCNormal-Neutral" panose="00000500000000000000" pitchFamily="2" charset="0"/>
                </a:rPr>
                <a:t>please enter title</a:t>
              </a:r>
              <a:endParaRPr lang="zh-CN" altLang="en-US" sz="1200" cap="small" dirty="0">
                <a:solidFill>
                  <a:schemeClr val="bg1"/>
                </a:solidFill>
              </a:endParaRPr>
            </a:p>
          </p:txBody>
        </p:sp>
        <p:sp>
          <p:nvSpPr>
            <p:cNvPr id="144" name="文本框 143">
              <a:extLst>
                <a:ext uri="{FF2B5EF4-FFF2-40B4-BE49-F238E27FC236}">
                  <a16:creationId xmlns:a16="http://schemas.microsoft.com/office/drawing/2014/main" id="{34FC9B5A-ACB0-9703-DBEA-7073FA337AC8}"/>
                </a:ext>
              </a:extLst>
            </p:cNvPr>
            <p:cNvSpPr txBox="1"/>
            <p:nvPr/>
          </p:nvSpPr>
          <p:spPr>
            <a:xfrm>
              <a:off x="9992051" y="4851248"/>
              <a:ext cx="673582" cy="584775"/>
            </a:xfrm>
            <a:prstGeom prst="rect">
              <a:avLst/>
            </a:prstGeom>
            <a:noFill/>
            <a:ln>
              <a:noFill/>
            </a:ln>
          </p:spPr>
          <p:txBody>
            <a:bodyPr wrap="none" rtlCol="0">
              <a:spAutoFit/>
            </a:bodyPr>
            <a:lstStyle/>
            <a:p>
              <a:r>
                <a:rPr lang="en-US" altLang="zh-CN" sz="3200" dirty="0">
                  <a:solidFill>
                    <a:schemeClr val="bg1"/>
                  </a:solidFill>
                  <a:latin typeface="+mj-lt"/>
                </a:rPr>
                <a:t>04</a:t>
              </a:r>
              <a:endParaRPr lang="zh-CN" altLang="en-US" sz="3200" dirty="0">
                <a:solidFill>
                  <a:schemeClr val="bg1"/>
                </a:solidFill>
                <a:latin typeface="+mj-lt"/>
              </a:endParaRPr>
            </a:p>
          </p:txBody>
        </p:sp>
        <p:grpSp>
          <p:nvGrpSpPr>
            <p:cNvPr id="145" name="组合 144">
              <a:extLst>
                <a:ext uri="{FF2B5EF4-FFF2-40B4-BE49-F238E27FC236}">
                  <a16:creationId xmlns:a16="http://schemas.microsoft.com/office/drawing/2014/main" id="{25312E85-DAFA-D614-5B09-CFDBC0B2F72E}"/>
                </a:ext>
              </a:extLst>
            </p:cNvPr>
            <p:cNvGrpSpPr/>
            <p:nvPr/>
          </p:nvGrpSpPr>
          <p:grpSpPr>
            <a:xfrm>
              <a:off x="9983499" y="1947150"/>
              <a:ext cx="812514" cy="812514"/>
              <a:chOff x="1443006" y="2462849"/>
              <a:chExt cx="966151" cy="966151"/>
            </a:xfrm>
          </p:grpSpPr>
          <p:sp>
            <p:nvSpPr>
              <p:cNvPr id="146" name="椭圆 145">
                <a:extLst>
                  <a:ext uri="{FF2B5EF4-FFF2-40B4-BE49-F238E27FC236}">
                    <a16:creationId xmlns:a16="http://schemas.microsoft.com/office/drawing/2014/main" id="{F2CD64AE-EEB5-D380-20D9-645DDA02AF06}"/>
                  </a:ext>
                </a:extLst>
              </p:cNvPr>
              <p:cNvSpPr/>
              <p:nvPr/>
            </p:nvSpPr>
            <p:spPr>
              <a:xfrm>
                <a:off x="1443006" y="2462849"/>
                <a:ext cx="966151" cy="966151"/>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7" name="iconfont-10187-1761498">
                <a:extLst>
                  <a:ext uri="{FF2B5EF4-FFF2-40B4-BE49-F238E27FC236}">
                    <a16:creationId xmlns:a16="http://schemas.microsoft.com/office/drawing/2014/main" id="{19D99E01-E8E3-1EEC-9094-43B4C5C2F6CF}"/>
                  </a:ext>
                </a:extLst>
              </p:cNvPr>
              <p:cNvSpPr/>
              <p:nvPr/>
            </p:nvSpPr>
            <p:spPr>
              <a:xfrm>
                <a:off x="1698884" y="2730048"/>
                <a:ext cx="454394" cy="431753"/>
              </a:xfrm>
              <a:custGeom>
                <a:avLst/>
                <a:gdLst>
                  <a:gd name="T0" fmla="*/ 5312 w 10912"/>
                  <a:gd name="T1" fmla="*/ 6400 h 10368"/>
                  <a:gd name="T2" fmla="*/ 6080 w 10912"/>
                  <a:gd name="T3" fmla="*/ 7712 h 10368"/>
                  <a:gd name="T4" fmla="*/ 6432 w 10912"/>
                  <a:gd name="T5" fmla="*/ 7424 h 10368"/>
                  <a:gd name="T6" fmla="*/ 6208 w 10912"/>
                  <a:gd name="T7" fmla="*/ 6176 h 10368"/>
                  <a:gd name="T8" fmla="*/ 7392 w 10912"/>
                  <a:gd name="T9" fmla="*/ 6528 h 10368"/>
                  <a:gd name="T10" fmla="*/ 8032 w 10912"/>
                  <a:gd name="T11" fmla="*/ 6080 h 10368"/>
                  <a:gd name="T12" fmla="*/ 6688 w 10912"/>
                  <a:gd name="T13" fmla="*/ 5600 h 10368"/>
                  <a:gd name="T14" fmla="*/ 6816 w 10912"/>
                  <a:gd name="T15" fmla="*/ 5056 h 10368"/>
                  <a:gd name="T16" fmla="*/ 7904 w 10912"/>
                  <a:gd name="T17" fmla="*/ 4864 h 10368"/>
                  <a:gd name="T18" fmla="*/ 7584 w 10912"/>
                  <a:gd name="T19" fmla="*/ 4288 h 10368"/>
                  <a:gd name="T20" fmla="*/ 6496 w 10912"/>
                  <a:gd name="T21" fmla="*/ 3744 h 10368"/>
                  <a:gd name="T22" fmla="*/ 2304 w 10912"/>
                  <a:gd name="T23" fmla="*/ 384 h 10368"/>
                  <a:gd name="T24" fmla="*/ 1664 w 10912"/>
                  <a:gd name="T25" fmla="*/ 384 h 10368"/>
                  <a:gd name="T26" fmla="*/ 4192 w 10912"/>
                  <a:gd name="T27" fmla="*/ 3680 h 10368"/>
                  <a:gd name="T28" fmla="*/ 4320 w 10912"/>
                  <a:gd name="T29" fmla="*/ 3712 h 10368"/>
                  <a:gd name="T30" fmla="*/ 6144 w 10912"/>
                  <a:gd name="T31" fmla="*/ 5120 h 10368"/>
                  <a:gd name="T32" fmla="*/ 4128 w 10912"/>
                  <a:gd name="T33" fmla="*/ 5664 h 10368"/>
                  <a:gd name="T34" fmla="*/ 832 w 10912"/>
                  <a:gd name="T35" fmla="*/ 6592 h 10368"/>
                  <a:gd name="T36" fmla="*/ 992 w 10912"/>
                  <a:gd name="T37" fmla="*/ 10368 h 10368"/>
                  <a:gd name="T38" fmla="*/ 1280 w 10912"/>
                  <a:gd name="T39" fmla="*/ 9920 h 10368"/>
                  <a:gd name="T40" fmla="*/ 2912 w 10912"/>
                  <a:gd name="T41" fmla="*/ 6176 h 10368"/>
                  <a:gd name="T42" fmla="*/ 9120 w 10912"/>
                  <a:gd name="T43" fmla="*/ 1824 h 10368"/>
                  <a:gd name="T44" fmla="*/ 3904 w 10912"/>
                  <a:gd name="T45" fmla="*/ 1632 h 10368"/>
                  <a:gd name="T46" fmla="*/ 3264 w 10912"/>
                  <a:gd name="T47" fmla="*/ 32 h 10368"/>
                  <a:gd name="T48" fmla="*/ 3488 w 10912"/>
                  <a:gd name="T49" fmla="*/ 2144 h 10368"/>
                  <a:gd name="T50" fmla="*/ 8768 w 10912"/>
                  <a:gd name="T51" fmla="*/ 2368 h 10368"/>
                  <a:gd name="T52" fmla="*/ 7872 w 10912"/>
                  <a:gd name="T53" fmla="*/ 9120 h 10368"/>
                  <a:gd name="T54" fmla="*/ 4192 w 10912"/>
                  <a:gd name="T55" fmla="*/ 7872 h 10368"/>
                  <a:gd name="T56" fmla="*/ 2144 w 10912"/>
                  <a:gd name="T57" fmla="*/ 7456 h 10368"/>
                  <a:gd name="T58" fmla="*/ 2272 w 10912"/>
                  <a:gd name="T59" fmla="*/ 10240 h 10368"/>
                  <a:gd name="T60" fmla="*/ 2592 w 10912"/>
                  <a:gd name="T61" fmla="*/ 9856 h 10368"/>
                  <a:gd name="T62" fmla="*/ 3200 w 10912"/>
                  <a:gd name="T63" fmla="*/ 7712 h 10368"/>
                  <a:gd name="T64" fmla="*/ 5312 w 10912"/>
                  <a:gd name="T65" fmla="*/ 9920 h 10368"/>
                  <a:gd name="T66" fmla="*/ 10880 w 10912"/>
                  <a:gd name="T67" fmla="*/ 5152 h 10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12" h="10368">
                    <a:moveTo>
                      <a:pt x="4000" y="6240"/>
                    </a:moveTo>
                    <a:cubicBezTo>
                      <a:pt x="4416" y="6336"/>
                      <a:pt x="4896" y="6400"/>
                      <a:pt x="5312" y="6400"/>
                    </a:cubicBezTo>
                    <a:cubicBezTo>
                      <a:pt x="5504" y="6592"/>
                      <a:pt x="5824" y="7040"/>
                      <a:pt x="5792" y="7360"/>
                    </a:cubicBezTo>
                    <a:cubicBezTo>
                      <a:pt x="5792" y="7552"/>
                      <a:pt x="5920" y="7680"/>
                      <a:pt x="6080" y="7712"/>
                    </a:cubicBezTo>
                    <a:lnTo>
                      <a:pt x="6112" y="7712"/>
                    </a:lnTo>
                    <a:cubicBezTo>
                      <a:pt x="6272" y="7712"/>
                      <a:pt x="6432" y="7584"/>
                      <a:pt x="6432" y="7424"/>
                    </a:cubicBezTo>
                    <a:cubicBezTo>
                      <a:pt x="6464" y="6976"/>
                      <a:pt x="6208" y="6560"/>
                      <a:pt x="6016" y="6272"/>
                    </a:cubicBezTo>
                    <a:lnTo>
                      <a:pt x="6208" y="6176"/>
                    </a:lnTo>
                    <a:cubicBezTo>
                      <a:pt x="6240" y="6144"/>
                      <a:pt x="6272" y="6112"/>
                      <a:pt x="6304" y="6112"/>
                    </a:cubicBezTo>
                    <a:cubicBezTo>
                      <a:pt x="6464" y="6240"/>
                      <a:pt x="6848" y="6528"/>
                      <a:pt x="7392" y="6528"/>
                    </a:cubicBezTo>
                    <a:cubicBezTo>
                      <a:pt x="7520" y="6528"/>
                      <a:pt x="7680" y="6496"/>
                      <a:pt x="7808" y="6464"/>
                    </a:cubicBezTo>
                    <a:cubicBezTo>
                      <a:pt x="7968" y="6432"/>
                      <a:pt x="8064" y="6240"/>
                      <a:pt x="8032" y="6080"/>
                    </a:cubicBezTo>
                    <a:cubicBezTo>
                      <a:pt x="8000" y="5920"/>
                      <a:pt x="7808" y="5824"/>
                      <a:pt x="7648" y="5856"/>
                    </a:cubicBezTo>
                    <a:cubicBezTo>
                      <a:pt x="7104" y="6016"/>
                      <a:pt x="6688" y="5632"/>
                      <a:pt x="6688" y="5600"/>
                    </a:cubicBezTo>
                    <a:cubicBezTo>
                      <a:pt x="6720" y="5504"/>
                      <a:pt x="6752" y="5376"/>
                      <a:pt x="6784" y="5248"/>
                    </a:cubicBezTo>
                    <a:cubicBezTo>
                      <a:pt x="6784" y="5184"/>
                      <a:pt x="6816" y="5120"/>
                      <a:pt x="6816" y="5056"/>
                    </a:cubicBezTo>
                    <a:cubicBezTo>
                      <a:pt x="6880" y="5056"/>
                      <a:pt x="6976" y="5088"/>
                      <a:pt x="7072" y="5088"/>
                    </a:cubicBezTo>
                    <a:cubicBezTo>
                      <a:pt x="7296" y="5088"/>
                      <a:pt x="7584" y="5024"/>
                      <a:pt x="7904" y="4864"/>
                    </a:cubicBezTo>
                    <a:cubicBezTo>
                      <a:pt x="8064" y="4768"/>
                      <a:pt x="8128" y="4576"/>
                      <a:pt x="8032" y="4416"/>
                    </a:cubicBezTo>
                    <a:cubicBezTo>
                      <a:pt x="7936" y="4256"/>
                      <a:pt x="7744" y="4192"/>
                      <a:pt x="7584" y="4288"/>
                    </a:cubicBezTo>
                    <a:cubicBezTo>
                      <a:pt x="7200" y="4512"/>
                      <a:pt x="6912" y="4448"/>
                      <a:pt x="6784" y="4384"/>
                    </a:cubicBezTo>
                    <a:cubicBezTo>
                      <a:pt x="6720" y="4128"/>
                      <a:pt x="6624" y="3936"/>
                      <a:pt x="6496" y="3744"/>
                    </a:cubicBezTo>
                    <a:cubicBezTo>
                      <a:pt x="5952" y="3104"/>
                      <a:pt x="4864" y="3040"/>
                      <a:pt x="3904" y="3040"/>
                    </a:cubicBezTo>
                    <a:cubicBezTo>
                      <a:pt x="2976" y="3040"/>
                      <a:pt x="2304" y="2848"/>
                      <a:pt x="2304" y="384"/>
                    </a:cubicBezTo>
                    <a:cubicBezTo>
                      <a:pt x="2304" y="192"/>
                      <a:pt x="2176" y="64"/>
                      <a:pt x="1984" y="64"/>
                    </a:cubicBezTo>
                    <a:cubicBezTo>
                      <a:pt x="1792" y="64"/>
                      <a:pt x="1664" y="192"/>
                      <a:pt x="1664" y="384"/>
                    </a:cubicBezTo>
                    <a:cubicBezTo>
                      <a:pt x="1664" y="2784"/>
                      <a:pt x="2272" y="3680"/>
                      <a:pt x="3904" y="3680"/>
                    </a:cubicBezTo>
                    <a:lnTo>
                      <a:pt x="4192" y="3680"/>
                    </a:lnTo>
                    <a:cubicBezTo>
                      <a:pt x="4224" y="3680"/>
                      <a:pt x="4224" y="3712"/>
                      <a:pt x="4256" y="3712"/>
                    </a:cubicBezTo>
                    <a:lnTo>
                      <a:pt x="4320" y="3712"/>
                    </a:lnTo>
                    <a:cubicBezTo>
                      <a:pt x="5056" y="3744"/>
                      <a:pt x="5696" y="3840"/>
                      <a:pt x="5984" y="4160"/>
                    </a:cubicBezTo>
                    <a:cubicBezTo>
                      <a:pt x="6176" y="4384"/>
                      <a:pt x="6208" y="4704"/>
                      <a:pt x="6144" y="5120"/>
                    </a:cubicBezTo>
                    <a:cubicBezTo>
                      <a:pt x="6112" y="5376"/>
                      <a:pt x="6016" y="5536"/>
                      <a:pt x="5856" y="5664"/>
                    </a:cubicBezTo>
                    <a:cubicBezTo>
                      <a:pt x="5504" y="5920"/>
                      <a:pt x="4768" y="5760"/>
                      <a:pt x="4128" y="5664"/>
                    </a:cubicBezTo>
                    <a:cubicBezTo>
                      <a:pt x="3680" y="5568"/>
                      <a:pt x="3264" y="5504"/>
                      <a:pt x="2912" y="5536"/>
                    </a:cubicBezTo>
                    <a:cubicBezTo>
                      <a:pt x="1952" y="5600"/>
                      <a:pt x="1280" y="5952"/>
                      <a:pt x="832" y="6592"/>
                    </a:cubicBezTo>
                    <a:cubicBezTo>
                      <a:pt x="0" y="7808"/>
                      <a:pt x="512" y="9600"/>
                      <a:pt x="704" y="10144"/>
                    </a:cubicBezTo>
                    <a:cubicBezTo>
                      <a:pt x="736" y="10272"/>
                      <a:pt x="864" y="10368"/>
                      <a:pt x="992" y="10368"/>
                    </a:cubicBezTo>
                    <a:cubicBezTo>
                      <a:pt x="1024" y="10368"/>
                      <a:pt x="1056" y="10368"/>
                      <a:pt x="1088" y="10336"/>
                    </a:cubicBezTo>
                    <a:cubicBezTo>
                      <a:pt x="1248" y="10272"/>
                      <a:pt x="1344" y="10112"/>
                      <a:pt x="1280" y="9920"/>
                    </a:cubicBezTo>
                    <a:cubicBezTo>
                      <a:pt x="960" y="8992"/>
                      <a:pt x="832" y="7712"/>
                      <a:pt x="1344" y="6944"/>
                    </a:cubicBezTo>
                    <a:cubicBezTo>
                      <a:pt x="1664" y="6496"/>
                      <a:pt x="2176" y="6240"/>
                      <a:pt x="2912" y="6176"/>
                    </a:cubicBezTo>
                    <a:cubicBezTo>
                      <a:pt x="3232" y="6080"/>
                      <a:pt x="3584" y="6176"/>
                      <a:pt x="4000" y="6240"/>
                    </a:cubicBezTo>
                    <a:close/>
                    <a:moveTo>
                      <a:pt x="9120" y="1824"/>
                    </a:moveTo>
                    <a:cubicBezTo>
                      <a:pt x="7936" y="1056"/>
                      <a:pt x="6432" y="992"/>
                      <a:pt x="5056" y="1632"/>
                    </a:cubicBezTo>
                    <a:cubicBezTo>
                      <a:pt x="4544" y="1824"/>
                      <a:pt x="4128" y="1824"/>
                      <a:pt x="3904" y="1632"/>
                    </a:cubicBezTo>
                    <a:cubicBezTo>
                      <a:pt x="3552" y="1344"/>
                      <a:pt x="3520" y="640"/>
                      <a:pt x="3552" y="384"/>
                    </a:cubicBezTo>
                    <a:cubicBezTo>
                      <a:pt x="3584" y="224"/>
                      <a:pt x="3456" y="64"/>
                      <a:pt x="3264" y="32"/>
                    </a:cubicBezTo>
                    <a:cubicBezTo>
                      <a:pt x="3104" y="0"/>
                      <a:pt x="2944" y="128"/>
                      <a:pt x="2912" y="320"/>
                    </a:cubicBezTo>
                    <a:cubicBezTo>
                      <a:pt x="2912" y="384"/>
                      <a:pt x="2784" y="1568"/>
                      <a:pt x="3488" y="2144"/>
                    </a:cubicBezTo>
                    <a:cubicBezTo>
                      <a:pt x="3904" y="2496"/>
                      <a:pt x="4512" y="2528"/>
                      <a:pt x="5280" y="2240"/>
                    </a:cubicBezTo>
                    <a:cubicBezTo>
                      <a:pt x="6496" y="1696"/>
                      <a:pt x="7776" y="1728"/>
                      <a:pt x="8768" y="2368"/>
                    </a:cubicBezTo>
                    <a:cubicBezTo>
                      <a:pt x="9696" y="2976"/>
                      <a:pt x="10272" y="4000"/>
                      <a:pt x="10272" y="5152"/>
                    </a:cubicBezTo>
                    <a:cubicBezTo>
                      <a:pt x="10272" y="6592"/>
                      <a:pt x="9248" y="8288"/>
                      <a:pt x="7872" y="9120"/>
                    </a:cubicBezTo>
                    <a:cubicBezTo>
                      <a:pt x="7296" y="9472"/>
                      <a:pt x="6432" y="9792"/>
                      <a:pt x="5600" y="9344"/>
                    </a:cubicBezTo>
                    <a:cubicBezTo>
                      <a:pt x="4608" y="8832"/>
                      <a:pt x="4384" y="8288"/>
                      <a:pt x="4192" y="7872"/>
                    </a:cubicBezTo>
                    <a:cubicBezTo>
                      <a:pt x="4032" y="7520"/>
                      <a:pt x="3840" y="7136"/>
                      <a:pt x="3264" y="7072"/>
                    </a:cubicBezTo>
                    <a:cubicBezTo>
                      <a:pt x="2656" y="7008"/>
                      <a:pt x="2336" y="7264"/>
                      <a:pt x="2144" y="7456"/>
                    </a:cubicBezTo>
                    <a:cubicBezTo>
                      <a:pt x="1472" y="8224"/>
                      <a:pt x="1920" y="9856"/>
                      <a:pt x="1952" y="10016"/>
                    </a:cubicBezTo>
                    <a:cubicBezTo>
                      <a:pt x="1984" y="10144"/>
                      <a:pt x="2112" y="10240"/>
                      <a:pt x="2272" y="10240"/>
                    </a:cubicBezTo>
                    <a:lnTo>
                      <a:pt x="2368" y="10240"/>
                    </a:lnTo>
                    <a:cubicBezTo>
                      <a:pt x="2528" y="10208"/>
                      <a:pt x="2624" y="10016"/>
                      <a:pt x="2592" y="9856"/>
                    </a:cubicBezTo>
                    <a:cubicBezTo>
                      <a:pt x="2496" y="9472"/>
                      <a:pt x="2272" y="8320"/>
                      <a:pt x="2656" y="7872"/>
                    </a:cubicBezTo>
                    <a:cubicBezTo>
                      <a:pt x="2720" y="7776"/>
                      <a:pt x="2880" y="7680"/>
                      <a:pt x="3200" y="7712"/>
                    </a:cubicBezTo>
                    <a:cubicBezTo>
                      <a:pt x="3424" y="7744"/>
                      <a:pt x="3456" y="7808"/>
                      <a:pt x="3616" y="8160"/>
                    </a:cubicBezTo>
                    <a:cubicBezTo>
                      <a:pt x="3840" y="8608"/>
                      <a:pt x="4128" y="9312"/>
                      <a:pt x="5312" y="9920"/>
                    </a:cubicBezTo>
                    <a:cubicBezTo>
                      <a:pt x="6176" y="10368"/>
                      <a:pt x="7200" y="10272"/>
                      <a:pt x="8192" y="9664"/>
                    </a:cubicBezTo>
                    <a:cubicBezTo>
                      <a:pt x="9728" y="8736"/>
                      <a:pt x="10880" y="6784"/>
                      <a:pt x="10880" y="5152"/>
                    </a:cubicBezTo>
                    <a:cubicBezTo>
                      <a:pt x="10912" y="3808"/>
                      <a:pt x="10240" y="2560"/>
                      <a:pt x="9120" y="1824"/>
                    </a:cubicBez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spTree>
    <p:extLst>
      <p:ext uri="{BB962C8B-B14F-4D97-AF65-F5344CB8AC3E}">
        <p14:creationId xmlns:p14="http://schemas.microsoft.com/office/powerpoint/2010/main" val="2343659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3F6FF"/>
        </a:solidFill>
        <a:effectLst/>
      </p:bgPr>
    </p:bg>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C322CC94-8EBD-FE5C-3B31-72BF37C664B4}"/>
              </a:ext>
            </a:extLst>
          </p:cNvPr>
          <p:cNvSpPr/>
          <p:nvPr/>
        </p:nvSpPr>
        <p:spPr>
          <a:xfrm>
            <a:off x="0" y="0"/>
            <a:ext cx="12206287" cy="6858000"/>
          </a:xfrm>
          <a:prstGeom prst="rect">
            <a:avLst/>
          </a:prstGeom>
          <a:gradFill>
            <a:gsLst>
              <a:gs pos="0">
                <a:schemeClr val="accent5">
                  <a:lumMod val="20000"/>
                  <a:lumOff val="80000"/>
                </a:schemeClr>
              </a:gs>
              <a:gs pos="34000">
                <a:schemeClr val="bg1"/>
              </a:gs>
            </a:gsLst>
            <a:lin ang="5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 空心 2">
            <a:extLst>
              <a:ext uri="{FF2B5EF4-FFF2-40B4-BE49-F238E27FC236}">
                <a16:creationId xmlns:a16="http://schemas.microsoft.com/office/drawing/2014/main" id="{7D883720-4424-7906-EA49-23B370E4E8B3}"/>
              </a:ext>
            </a:extLst>
          </p:cNvPr>
          <p:cNvSpPr/>
          <p:nvPr/>
        </p:nvSpPr>
        <p:spPr>
          <a:xfrm>
            <a:off x="7326638" y="1280883"/>
            <a:ext cx="921429" cy="921429"/>
          </a:xfrm>
          <a:prstGeom prst="donut">
            <a:avLst>
              <a:gd name="adj" fmla="val 16019"/>
            </a:avLst>
          </a:prstGeom>
          <a:gradFill>
            <a:gsLst>
              <a:gs pos="100000">
                <a:schemeClr val="accent1">
                  <a:lumMod val="5000"/>
                  <a:lumOff val="95000"/>
                </a:schemeClr>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形状 14">
            <a:extLst>
              <a:ext uri="{FF2B5EF4-FFF2-40B4-BE49-F238E27FC236}">
                <a16:creationId xmlns:a16="http://schemas.microsoft.com/office/drawing/2014/main" id="{24450274-D488-AB6D-6785-58B984ED1699}"/>
              </a:ext>
            </a:extLst>
          </p:cNvPr>
          <p:cNvSpPr/>
          <p:nvPr/>
        </p:nvSpPr>
        <p:spPr>
          <a:xfrm flipH="1">
            <a:off x="0" y="4388168"/>
            <a:ext cx="12192000" cy="2514599"/>
          </a:xfrm>
          <a:custGeom>
            <a:avLst/>
            <a:gdLst>
              <a:gd name="connsiteX0" fmla="*/ 266805 w 12192000"/>
              <a:gd name="connsiteY0" fmla="*/ 11 h 2514599"/>
              <a:gd name="connsiteX1" fmla="*/ 0 w 12192000"/>
              <a:gd name="connsiteY1" fmla="*/ 11977 h 2514599"/>
              <a:gd name="connsiteX2" fmla="*/ 0 w 12192000"/>
              <a:gd name="connsiteY2" fmla="*/ 2514599 h 2514599"/>
              <a:gd name="connsiteX3" fmla="*/ 12192000 w 12192000"/>
              <a:gd name="connsiteY3" fmla="*/ 2514599 h 2514599"/>
              <a:gd name="connsiteX4" fmla="*/ 12192000 w 12192000"/>
              <a:gd name="connsiteY4" fmla="*/ 1092963 h 2514599"/>
              <a:gd name="connsiteX5" fmla="*/ 11918492 w 12192000"/>
              <a:gd name="connsiteY5" fmla="*/ 1022059 h 2514599"/>
              <a:gd name="connsiteX6" fmla="*/ 9058712 w 12192000"/>
              <a:gd name="connsiteY6" fmla="*/ 660256 h 2514599"/>
              <a:gd name="connsiteX7" fmla="*/ 4630665 w 12192000"/>
              <a:gd name="connsiteY7" fmla="*/ 964932 h 2514599"/>
              <a:gd name="connsiteX8" fmla="*/ 266805 w 12192000"/>
              <a:gd name="connsiteY8" fmla="*/ 11 h 251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514599">
                <a:moveTo>
                  <a:pt x="266805" y="11"/>
                </a:moveTo>
                <a:lnTo>
                  <a:pt x="0" y="11977"/>
                </a:lnTo>
                <a:lnTo>
                  <a:pt x="0" y="2514599"/>
                </a:lnTo>
                <a:lnTo>
                  <a:pt x="12192000" y="2514599"/>
                </a:lnTo>
                <a:lnTo>
                  <a:pt x="12192000" y="1092963"/>
                </a:lnTo>
                <a:lnTo>
                  <a:pt x="11918492" y="1022059"/>
                </a:lnTo>
                <a:cubicBezTo>
                  <a:pt x="11075934" y="822908"/>
                  <a:pt x="10067322" y="695166"/>
                  <a:pt x="9058712" y="660256"/>
                </a:cubicBezTo>
                <a:cubicBezTo>
                  <a:pt x="7713897" y="613708"/>
                  <a:pt x="6143581" y="1072838"/>
                  <a:pt x="4630665" y="964932"/>
                </a:cubicBezTo>
                <a:cubicBezTo>
                  <a:pt x="3212306" y="863770"/>
                  <a:pt x="1700254" y="-3545"/>
                  <a:pt x="266805" y="11"/>
                </a:cubicBezTo>
                <a:close/>
              </a:path>
            </a:pathLst>
          </a:cu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a:extLst>
              <a:ext uri="{FF2B5EF4-FFF2-40B4-BE49-F238E27FC236}">
                <a16:creationId xmlns:a16="http://schemas.microsoft.com/office/drawing/2014/main" id="{985391CE-5D92-705A-EBCB-90DDF7D89913}"/>
              </a:ext>
            </a:extLst>
          </p:cNvPr>
          <p:cNvSpPr txBox="1"/>
          <p:nvPr/>
        </p:nvSpPr>
        <p:spPr>
          <a:xfrm>
            <a:off x="7787353" y="448333"/>
            <a:ext cx="2377574" cy="4508927"/>
          </a:xfrm>
          <a:prstGeom prst="rect">
            <a:avLst/>
          </a:prstGeom>
          <a:noFill/>
          <a:effectLst/>
        </p:spPr>
        <p:txBody>
          <a:bodyPr wrap="none" rtlCol="0">
            <a:spAutoFit/>
          </a:bodyPr>
          <a:lstStyle>
            <a:defPPr>
              <a:defRPr lang="zh-CN"/>
            </a:defPPr>
            <a:lvl1pPr>
              <a:defRPr sz="7200">
                <a:gradFill>
                  <a:gsLst>
                    <a:gs pos="32000">
                      <a:srgbClr val="0345FC"/>
                    </a:gs>
                    <a:gs pos="100000">
                      <a:schemeClr val="accent6"/>
                    </a:gs>
                  </a:gsLst>
                  <a:lin ang="0" scaled="0"/>
                </a:gradFill>
                <a:latin typeface="优设标题黑" panose="00000500000000000000" pitchFamily="2" charset="-122"/>
                <a:ea typeface="优设标题黑" panose="00000500000000000000" pitchFamily="2" charset="-122"/>
              </a:defRPr>
            </a:lvl1pPr>
          </a:lstStyle>
          <a:p>
            <a:r>
              <a:rPr lang="en-US" altLang="zh-CN" sz="28700" dirty="0">
                <a:gradFill>
                  <a:gsLst>
                    <a:gs pos="32000">
                      <a:schemeClr val="accent1"/>
                    </a:gs>
                    <a:gs pos="100000">
                      <a:schemeClr val="accent6"/>
                    </a:gs>
                  </a:gsLst>
                  <a:lin ang="0" scaled="0"/>
                </a:gradFill>
                <a:latin typeface="+mj-lt"/>
              </a:rPr>
              <a:t>0</a:t>
            </a:r>
            <a:endParaRPr lang="zh-CN" altLang="en-US" sz="28700" dirty="0">
              <a:gradFill>
                <a:gsLst>
                  <a:gs pos="32000">
                    <a:schemeClr val="accent1"/>
                  </a:gs>
                  <a:gs pos="100000">
                    <a:schemeClr val="accent6"/>
                  </a:gs>
                </a:gsLst>
                <a:lin ang="0" scaled="0"/>
              </a:gradFill>
              <a:latin typeface="+mj-lt"/>
            </a:endParaRPr>
          </a:p>
        </p:txBody>
      </p:sp>
      <p:sp>
        <p:nvSpPr>
          <p:cNvPr id="13" name="文本框 12">
            <a:extLst>
              <a:ext uri="{FF2B5EF4-FFF2-40B4-BE49-F238E27FC236}">
                <a16:creationId xmlns:a16="http://schemas.microsoft.com/office/drawing/2014/main" id="{09F15D6C-EA43-D7EF-6E0B-EF097DF0F530}"/>
              </a:ext>
            </a:extLst>
          </p:cNvPr>
          <p:cNvSpPr txBox="1"/>
          <p:nvPr/>
        </p:nvSpPr>
        <p:spPr>
          <a:xfrm>
            <a:off x="9559051" y="435937"/>
            <a:ext cx="2374368" cy="4508927"/>
          </a:xfrm>
          <a:prstGeom prst="rect">
            <a:avLst/>
          </a:prstGeom>
          <a:noFill/>
          <a:effectLst/>
        </p:spPr>
        <p:txBody>
          <a:bodyPr wrap="none" rtlCol="0">
            <a:spAutoFit/>
          </a:bodyPr>
          <a:lstStyle>
            <a:defPPr>
              <a:defRPr lang="zh-CN"/>
            </a:defPPr>
            <a:lvl1pPr>
              <a:defRPr sz="7200">
                <a:gradFill>
                  <a:gsLst>
                    <a:gs pos="32000">
                      <a:srgbClr val="0345FC"/>
                    </a:gs>
                    <a:gs pos="100000">
                      <a:schemeClr val="accent6"/>
                    </a:gs>
                  </a:gsLst>
                  <a:lin ang="0" scaled="0"/>
                </a:gradFill>
                <a:latin typeface="优设标题黑" panose="00000500000000000000" pitchFamily="2" charset="-122"/>
                <a:ea typeface="优设标题黑" panose="00000500000000000000" pitchFamily="2" charset="-122"/>
              </a:defRPr>
            </a:lvl1pPr>
          </a:lstStyle>
          <a:p>
            <a:r>
              <a:rPr lang="en-US" altLang="zh-CN" sz="28700" dirty="0">
                <a:gradFill>
                  <a:gsLst>
                    <a:gs pos="32000">
                      <a:schemeClr val="accent1"/>
                    </a:gs>
                    <a:gs pos="100000">
                      <a:schemeClr val="accent6"/>
                    </a:gs>
                  </a:gsLst>
                  <a:lin ang="0" scaled="0"/>
                </a:gradFill>
                <a:latin typeface="+mj-lt"/>
              </a:rPr>
              <a:t>1</a:t>
            </a:r>
            <a:endParaRPr lang="zh-CN" altLang="en-US" sz="28700" dirty="0">
              <a:gradFill>
                <a:gsLst>
                  <a:gs pos="32000">
                    <a:schemeClr val="accent1"/>
                  </a:gs>
                  <a:gs pos="100000">
                    <a:schemeClr val="accent6"/>
                  </a:gs>
                </a:gsLst>
                <a:lin ang="0" scaled="0"/>
              </a:gradFill>
              <a:latin typeface="+mj-lt"/>
            </a:endParaRPr>
          </a:p>
        </p:txBody>
      </p:sp>
      <p:sp>
        <p:nvSpPr>
          <p:cNvPr id="9" name="文本框 8">
            <a:extLst>
              <a:ext uri="{FF2B5EF4-FFF2-40B4-BE49-F238E27FC236}">
                <a16:creationId xmlns:a16="http://schemas.microsoft.com/office/drawing/2014/main" id="{2F597CA6-A266-F18C-7BBC-6F364BA51275}"/>
              </a:ext>
            </a:extLst>
          </p:cNvPr>
          <p:cNvSpPr txBox="1"/>
          <p:nvPr/>
        </p:nvSpPr>
        <p:spPr>
          <a:xfrm>
            <a:off x="645204" y="1490058"/>
            <a:ext cx="4339650" cy="1446550"/>
          </a:xfrm>
          <a:prstGeom prst="rect">
            <a:avLst/>
          </a:prstGeom>
          <a:noFill/>
          <a:ln>
            <a:noFill/>
          </a:ln>
          <a:effectLst/>
        </p:spPr>
        <p:txBody>
          <a:bodyPr wrap="none" rtlCol="0">
            <a:spAutoFit/>
          </a:bodyPr>
          <a:lstStyle>
            <a:defPPr>
              <a:defRPr lang="zh-CN"/>
            </a:defPPr>
            <a:lvl1pPr algn="ctr">
              <a:defRPr sz="4000">
                <a:solidFill>
                  <a:schemeClr val="accent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l"/>
            <a:r>
              <a:rPr lang="zh-CN" altLang="en-US" sz="8800" dirty="0">
                <a:latin typeface="+mj-ea"/>
                <a:ea typeface="+mj-ea"/>
              </a:rPr>
              <a:t>保险介绍</a:t>
            </a:r>
          </a:p>
        </p:txBody>
      </p:sp>
      <p:sp>
        <p:nvSpPr>
          <p:cNvPr id="10" name="输入内容">
            <a:extLst>
              <a:ext uri="{FF2B5EF4-FFF2-40B4-BE49-F238E27FC236}">
                <a16:creationId xmlns:a16="http://schemas.microsoft.com/office/drawing/2014/main" id="{E84F2B5B-F996-D9C9-67B6-5BE3FF2CF881}"/>
              </a:ext>
            </a:extLst>
          </p:cNvPr>
          <p:cNvSpPr txBox="1"/>
          <p:nvPr/>
        </p:nvSpPr>
        <p:spPr>
          <a:xfrm>
            <a:off x="645204" y="3367641"/>
            <a:ext cx="5701808" cy="1267398"/>
          </a:xfrm>
          <a:prstGeom prst="rect">
            <a:avLst/>
          </a:prstGeom>
          <a:noFill/>
        </p:spPr>
        <p:txBody>
          <a:bodyPr wrap="square" rtlCol="0">
            <a:spAutoFit/>
          </a:bodyPr>
          <a:lstStyle/>
          <a:p>
            <a:pPr>
              <a:lnSpc>
                <a:spcPct val="130000"/>
              </a:lnSpc>
            </a:pPr>
            <a:r>
              <a:rPr lang="en-US" altLang="zh-CN" sz="2000" dirty="0">
                <a:solidFill>
                  <a:schemeClr val="bg2">
                    <a:lumMod val="50000"/>
                  </a:schemeClr>
                </a:solidFill>
                <a:latin typeface="+mn-ea"/>
                <a:cs typeface="阿里巴巴普惠体 R" panose="00020600040101010101" pitchFamily="18" charset="-122"/>
              </a:rPr>
              <a:t>51PPT</a:t>
            </a:r>
            <a:r>
              <a:rPr lang="zh-CN" altLang="en-US" sz="2000" dirty="0">
                <a:solidFill>
                  <a:schemeClr val="bg2">
                    <a:lumMod val="50000"/>
                  </a:schemeClr>
                </a:solidFill>
                <a:latin typeface="+mn-ea"/>
                <a:cs typeface="阿里巴巴普惠体 R" panose="00020600040101010101" pitchFamily="18" charset="-122"/>
              </a:rPr>
              <a:t>模板网，幻灯片演示模板及素材免费下载！</a:t>
            </a:r>
          </a:p>
          <a:p>
            <a:pPr>
              <a:lnSpc>
                <a:spcPct val="130000"/>
              </a:lnSpc>
            </a:pPr>
            <a:r>
              <a:rPr lang="en-US" altLang="zh-CN" sz="2000" dirty="0">
                <a:solidFill>
                  <a:schemeClr val="bg2">
                    <a:lumMod val="50000"/>
                  </a:schemeClr>
                </a:solidFill>
                <a:latin typeface="+mn-ea"/>
                <a:cs typeface="阿里巴巴普惠体 R" panose="00020600040101010101" pitchFamily="18" charset="-122"/>
              </a:rPr>
              <a:t>51PPT</a:t>
            </a:r>
            <a:r>
              <a:rPr lang="zh-CN" altLang="en-US" sz="2000" dirty="0">
                <a:solidFill>
                  <a:schemeClr val="bg2">
                    <a:lumMod val="50000"/>
                  </a:schemeClr>
                </a:solidFill>
                <a:latin typeface="+mn-ea"/>
                <a:cs typeface="阿里巴巴普惠体 R" panose="00020600040101010101" pitchFamily="18" charset="-122"/>
              </a:rPr>
              <a:t>模板网 官网唯一网址：</a:t>
            </a:r>
            <a:r>
              <a:rPr lang="en-US" altLang="zh-CN" sz="2000" dirty="0">
                <a:solidFill>
                  <a:schemeClr val="bg2">
                    <a:lumMod val="50000"/>
                  </a:schemeClr>
                </a:solidFill>
                <a:latin typeface="+mn-ea"/>
                <a:cs typeface="阿里巴巴普惠体 R" panose="00020600040101010101" pitchFamily="18" charset="-122"/>
              </a:rPr>
              <a:t>www.51pptmoban.com</a:t>
            </a:r>
          </a:p>
        </p:txBody>
      </p:sp>
      <p:sp>
        <p:nvSpPr>
          <p:cNvPr id="11" name="文本框 10">
            <a:extLst>
              <a:ext uri="{FF2B5EF4-FFF2-40B4-BE49-F238E27FC236}">
                <a16:creationId xmlns:a16="http://schemas.microsoft.com/office/drawing/2014/main" id="{E39F9CE6-39D9-5F20-0756-D1C81721F85B}"/>
              </a:ext>
            </a:extLst>
          </p:cNvPr>
          <p:cNvSpPr txBox="1"/>
          <p:nvPr/>
        </p:nvSpPr>
        <p:spPr>
          <a:xfrm>
            <a:off x="656295" y="2554237"/>
            <a:ext cx="4204463" cy="461665"/>
          </a:xfrm>
          <a:prstGeom prst="rect">
            <a:avLst/>
          </a:prstGeom>
          <a:noFill/>
        </p:spPr>
        <p:txBody>
          <a:bodyPr wrap="square" rtlCol="0">
            <a:spAutoFit/>
          </a:bodyPr>
          <a:lstStyle/>
          <a:p>
            <a:pPr algn="dist"/>
            <a:r>
              <a:rPr lang="en-US" altLang="zh-CN" sz="2400" cap="small" dirty="0">
                <a:solidFill>
                  <a:schemeClr val="accent1"/>
                </a:solidFill>
                <a:latin typeface="+mj-lt"/>
                <a:ea typeface="ABCNormal-Neutral" panose="00000500000000000000" pitchFamily="2" charset="0"/>
              </a:rPr>
              <a:t>please enter title</a:t>
            </a:r>
            <a:endParaRPr lang="zh-CN" altLang="en-US" sz="2400" cap="small" dirty="0">
              <a:solidFill>
                <a:schemeClr val="accent1"/>
              </a:solidFill>
              <a:latin typeface="+mj-lt"/>
            </a:endParaRPr>
          </a:p>
        </p:txBody>
      </p:sp>
      <p:sp>
        <p:nvSpPr>
          <p:cNvPr id="17" name="文本框 16">
            <a:extLst>
              <a:ext uri="{FF2B5EF4-FFF2-40B4-BE49-F238E27FC236}">
                <a16:creationId xmlns:a16="http://schemas.microsoft.com/office/drawing/2014/main" id="{9FB6444B-249C-8483-561F-4FAD862035C7}"/>
              </a:ext>
            </a:extLst>
          </p:cNvPr>
          <p:cNvSpPr txBox="1"/>
          <p:nvPr/>
        </p:nvSpPr>
        <p:spPr>
          <a:xfrm>
            <a:off x="8027690" y="3809297"/>
            <a:ext cx="3268642" cy="769441"/>
          </a:xfrm>
          <a:prstGeom prst="rect">
            <a:avLst/>
          </a:prstGeom>
          <a:noFill/>
        </p:spPr>
        <p:txBody>
          <a:bodyPr wrap="square" rtlCol="0">
            <a:spAutoFit/>
          </a:bodyPr>
          <a:lstStyle/>
          <a:p>
            <a:pPr algn="dist"/>
            <a:r>
              <a:rPr lang="en-US" altLang="zh-CN" sz="4400" cap="small" dirty="0">
                <a:solidFill>
                  <a:schemeClr val="accent1"/>
                </a:solidFill>
                <a:latin typeface="+mj-lt"/>
              </a:rPr>
              <a:t>part</a:t>
            </a:r>
            <a:endParaRPr lang="zh-CN" altLang="en-US" sz="4400" cap="small" dirty="0">
              <a:solidFill>
                <a:schemeClr val="accent1"/>
              </a:solidFill>
              <a:latin typeface="+mj-lt"/>
            </a:endParaRPr>
          </a:p>
        </p:txBody>
      </p:sp>
      <p:sp>
        <p:nvSpPr>
          <p:cNvPr id="26" name="圆: 空心 25">
            <a:extLst>
              <a:ext uri="{FF2B5EF4-FFF2-40B4-BE49-F238E27FC236}">
                <a16:creationId xmlns:a16="http://schemas.microsoft.com/office/drawing/2014/main" id="{3A5911B8-2E47-DCE7-277D-27CB4BA53A31}"/>
              </a:ext>
            </a:extLst>
          </p:cNvPr>
          <p:cNvSpPr/>
          <p:nvPr/>
        </p:nvSpPr>
        <p:spPr>
          <a:xfrm>
            <a:off x="9839160" y="4347978"/>
            <a:ext cx="1132208" cy="1132208"/>
          </a:xfrm>
          <a:prstGeom prst="donut">
            <a:avLst>
              <a:gd name="adj" fmla="val 13860"/>
            </a:avLst>
          </a:prstGeom>
          <a:gradFill>
            <a:gsLst>
              <a:gs pos="37000">
                <a:schemeClr val="accent5">
                  <a:lumMod val="20000"/>
                  <a:lumOff val="80000"/>
                  <a:alpha val="0"/>
                </a:schemeClr>
              </a:gs>
              <a:gs pos="100000">
                <a:schemeClr val="bg1">
                  <a:alpha val="3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j-lt"/>
            </a:endParaRPr>
          </a:p>
        </p:txBody>
      </p:sp>
      <p:sp>
        <p:nvSpPr>
          <p:cNvPr id="27" name="圆: 空心 26">
            <a:extLst>
              <a:ext uri="{FF2B5EF4-FFF2-40B4-BE49-F238E27FC236}">
                <a16:creationId xmlns:a16="http://schemas.microsoft.com/office/drawing/2014/main" id="{21F89565-ED90-541C-B76A-3816855677BA}"/>
              </a:ext>
            </a:extLst>
          </p:cNvPr>
          <p:cNvSpPr/>
          <p:nvPr/>
        </p:nvSpPr>
        <p:spPr>
          <a:xfrm>
            <a:off x="6430070" y="3151645"/>
            <a:ext cx="445797" cy="445797"/>
          </a:xfrm>
          <a:prstGeom prst="donut">
            <a:avLst>
              <a:gd name="adj" fmla="val 13860"/>
            </a:avLst>
          </a:prstGeom>
          <a:gradFill>
            <a:gsLst>
              <a:gs pos="40000">
                <a:schemeClr val="accent4">
                  <a:lumMod val="40000"/>
                  <a:lumOff val="60000"/>
                </a:scheme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lt"/>
            </a:endParaRPr>
          </a:p>
        </p:txBody>
      </p:sp>
      <p:sp>
        <p:nvSpPr>
          <p:cNvPr id="4" name="圆: 空心 3">
            <a:extLst>
              <a:ext uri="{FF2B5EF4-FFF2-40B4-BE49-F238E27FC236}">
                <a16:creationId xmlns:a16="http://schemas.microsoft.com/office/drawing/2014/main" id="{4AD4506D-2B1D-4393-5D7D-12A5D1940D22}"/>
              </a:ext>
            </a:extLst>
          </p:cNvPr>
          <p:cNvSpPr/>
          <p:nvPr/>
        </p:nvSpPr>
        <p:spPr>
          <a:xfrm>
            <a:off x="11228423" y="788861"/>
            <a:ext cx="293982" cy="293982"/>
          </a:xfrm>
          <a:prstGeom prst="donut">
            <a:avLst>
              <a:gd name="adj" fmla="val 22045"/>
            </a:avLst>
          </a:prstGeom>
          <a:gradFill>
            <a:gsLst>
              <a:gs pos="40000">
                <a:schemeClr val="accent4">
                  <a:lumMod val="40000"/>
                  <a:lumOff val="60000"/>
                </a:scheme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lt"/>
            </a:endParaRPr>
          </a:p>
        </p:txBody>
      </p:sp>
    </p:spTree>
    <p:extLst>
      <p:ext uri="{BB962C8B-B14F-4D97-AF65-F5344CB8AC3E}">
        <p14:creationId xmlns:p14="http://schemas.microsoft.com/office/powerpoint/2010/main" val="3095170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 name="任意多边形: 形状 31">
            <a:extLst>
              <a:ext uri="{FF2B5EF4-FFF2-40B4-BE49-F238E27FC236}">
                <a16:creationId xmlns:a16="http://schemas.microsoft.com/office/drawing/2014/main" id="{7B1AF151-9BF8-7803-0311-AE0B2A89E7BD}"/>
              </a:ext>
            </a:extLst>
          </p:cNvPr>
          <p:cNvSpPr/>
          <p:nvPr/>
        </p:nvSpPr>
        <p:spPr>
          <a:xfrm rot="1443167">
            <a:off x="9213511" y="2299288"/>
            <a:ext cx="3633301" cy="5470713"/>
          </a:xfrm>
          <a:custGeom>
            <a:avLst/>
            <a:gdLst>
              <a:gd name="connsiteX0" fmla="*/ 1883114 w 3633301"/>
              <a:gd name="connsiteY0" fmla="*/ 0 h 5470713"/>
              <a:gd name="connsiteX1" fmla="*/ 3633301 w 3633301"/>
              <a:gd name="connsiteY1" fmla="*/ 3921256 h 5470713"/>
              <a:gd name="connsiteX2" fmla="*/ 161774 w 3633301"/>
              <a:gd name="connsiteY2" fmla="*/ 5470713 h 5470713"/>
              <a:gd name="connsiteX3" fmla="*/ 143773 w 3633301"/>
              <a:gd name="connsiteY3" fmla="*/ 5437629 h 5470713"/>
              <a:gd name="connsiteX4" fmla="*/ 472019 w 3633301"/>
              <a:gd name="connsiteY4" fmla="*/ 3334233 h 5470713"/>
              <a:gd name="connsiteX5" fmla="*/ 1855342 w 3633301"/>
              <a:gd name="connsiteY5" fmla="*/ 939599 h 5470713"/>
              <a:gd name="connsiteX6" fmla="*/ 1890145 w 3633301"/>
              <a:gd name="connsiteY6" fmla="*/ 93437 h 5470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33301" h="5470713">
                <a:moveTo>
                  <a:pt x="1883114" y="0"/>
                </a:moveTo>
                <a:lnTo>
                  <a:pt x="3633301" y="3921256"/>
                </a:lnTo>
                <a:lnTo>
                  <a:pt x="161774" y="5470713"/>
                </a:lnTo>
                <a:lnTo>
                  <a:pt x="143773" y="5437629"/>
                </a:lnTo>
                <a:cubicBezTo>
                  <a:pt x="-219642" y="4741891"/>
                  <a:pt x="186759" y="4083905"/>
                  <a:pt x="472019" y="3334233"/>
                </a:cubicBezTo>
                <a:cubicBezTo>
                  <a:pt x="757280" y="2584561"/>
                  <a:pt x="1663865" y="1926577"/>
                  <a:pt x="1855342" y="939599"/>
                </a:cubicBezTo>
                <a:cubicBezTo>
                  <a:pt x="1903211" y="692854"/>
                  <a:pt x="1908340" y="402963"/>
                  <a:pt x="1890145" y="93437"/>
                </a:cubicBezTo>
                <a:close/>
              </a:path>
            </a:pathLst>
          </a:cu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id="{90A993F6-3A5E-C2DD-5DA9-6E80CCDAACBE}"/>
              </a:ext>
            </a:extLst>
          </p:cNvPr>
          <p:cNvGrpSpPr/>
          <p:nvPr/>
        </p:nvGrpSpPr>
        <p:grpSpPr>
          <a:xfrm>
            <a:off x="5319057" y="1635753"/>
            <a:ext cx="3052740" cy="4398926"/>
            <a:chOff x="5319057" y="1906172"/>
            <a:chExt cx="3052740" cy="4398926"/>
          </a:xfrm>
        </p:grpSpPr>
        <p:sp>
          <p:nvSpPr>
            <p:cNvPr id="18" name="矩形: 圆角 17">
              <a:extLst>
                <a:ext uri="{FF2B5EF4-FFF2-40B4-BE49-F238E27FC236}">
                  <a16:creationId xmlns:a16="http://schemas.microsoft.com/office/drawing/2014/main" id="{6F4CDF17-3606-A597-FE73-5CF71A24DB23}"/>
                </a:ext>
              </a:extLst>
            </p:cNvPr>
            <p:cNvSpPr/>
            <p:nvPr/>
          </p:nvSpPr>
          <p:spPr>
            <a:xfrm>
              <a:off x="5319057" y="1906172"/>
              <a:ext cx="2917890" cy="4373406"/>
            </a:xfrm>
            <a:prstGeom prst="roundRect">
              <a:avLst>
                <a:gd name="adj" fmla="val 2078"/>
              </a:avLst>
            </a:prstGeom>
            <a:gradFill>
              <a:gsLst>
                <a:gs pos="0">
                  <a:schemeClr val="accent2"/>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形状 52">
              <a:extLst>
                <a:ext uri="{FF2B5EF4-FFF2-40B4-BE49-F238E27FC236}">
                  <a16:creationId xmlns:a16="http://schemas.microsoft.com/office/drawing/2014/main" id="{2ECCB8C0-6AD2-CFDF-6C23-9094A31169EF}"/>
                </a:ext>
              </a:extLst>
            </p:cNvPr>
            <p:cNvSpPr/>
            <p:nvPr/>
          </p:nvSpPr>
          <p:spPr>
            <a:xfrm>
              <a:off x="5319058" y="1906172"/>
              <a:ext cx="845555" cy="726870"/>
            </a:xfrm>
            <a:custGeom>
              <a:avLst/>
              <a:gdLst>
                <a:gd name="connsiteX0" fmla="*/ 1243433 w 1413527"/>
                <a:gd name="connsiteY0" fmla="*/ 0 h 1215120"/>
                <a:gd name="connsiteX1" fmla="*/ 1404655 w 1413527"/>
                <a:gd name="connsiteY1" fmla="*/ 0 h 1215120"/>
                <a:gd name="connsiteX2" fmla="*/ 1407936 w 1413527"/>
                <a:gd name="connsiteY2" fmla="*/ 21500 h 1215120"/>
                <a:gd name="connsiteX3" fmla="*/ 1413527 w 1413527"/>
                <a:gd name="connsiteY3" fmla="*/ 132220 h 1215120"/>
                <a:gd name="connsiteX4" fmla="*/ 330627 w 1413527"/>
                <a:gd name="connsiteY4" fmla="*/ 1215120 h 1215120"/>
                <a:gd name="connsiteX5" fmla="*/ 112385 w 1413527"/>
                <a:gd name="connsiteY5" fmla="*/ 1193120 h 1215120"/>
                <a:gd name="connsiteX6" fmla="*/ 0 w 1413527"/>
                <a:gd name="connsiteY6" fmla="*/ 1158233 h 1215120"/>
                <a:gd name="connsiteX7" fmla="*/ 0 w 1413527"/>
                <a:gd name="connsiteY7" fmla="*/ 991938 h 1215120"/>
                <a:gd name="connsiteX8" fmla="*/ 144540 w 1413527"/>
                <a:gd name="connsiteY8" fmla="*/ 1036806 h 1215120"/>
                <a:gd name="connsiteX9" fmla="*/ 330626 w 1413527"/>
                <a:gd name="connsiteY9" fmla="*/ 1055565 h 1215120"/>
                <a:gd name="connsiteX10" fmla="*/ 1253971 w 1413527"/>
                <a:gd name="connsiteY10" fmla="*/ 132220 h 1215120"/>
                <a:gd name="connsiteX11" fmla="*/ 1249204 w 1413527"/>
                <a:gd name="connsiteY11" fmla="*/ 37814 h 12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3527" h="1215120">
                  <a:moveTo>
                    <a:pt x="1243433" y="0"/>
                  </a:moveTo>
                  <a:lnTo>
                    <a:pt x="1404655" y="0"/>
                  </a:lnTo>
                  <a:lnTo>
                    <a:pt x="1407936" y="21500"/>
                  </a:lnTo>
                  <a:cubicBezTo>
                    <a:pt x="1411633" y="57904"/>
                    <a:pt x="1413527" y="94841"/>
                    <a:pt x="1413527" y="132220"/>
                  </a:cubicBezTo>
                  <a:cubicBezTo>
                    <a:pt x="1413527" y="730289"/>
                    <a:pt x="928696" y="1215120"/>
                    <a:pt x="330627" y="1215120"/>
                  </a:cubicBezTo>
                  <a:cubicBezTo>
                    <a:pt x="255869" y="1215120"/>
                    <a:pt x="182879" y="1207545"/>
                    <a:pt x="112385" y="1193120"/>
                  </a:cubicBezTo>
                  <a:lnTo>
                    <a:pt x="0" y="1158233"/>
                  </a:lnTo>
                  <a:lnTo>
                    <a:pt x="0" y="991938"/>
                  </a:lnTo>
                  <a:lnTo>
                    <a:pt x="144540" y="1036806"/>
                  </a:lnTo>
                  <a:cubicBezTo>
                    <a:pt x="204648" y="1049106"/>
                    <a:pt x="266883" y="1055565"/>
                    <a:pt x="330626" y="1055565"/>
                  </a:cubicBezTo>
                  <a:cubicBezTo>
                    <a:pt x="840575" y="1055565"/>
                    <a:pt x="1253971" y="642169"/>
                    <a:pt x="1253971" y="132220"/>
                  </a:cubicBezTo>
                  <a:cubicBezTo>
                    <a:pt x="1253971" y="100348"/>
                    <a:pt x="1252356" y="68854"/>
                    <a:pt x="1249204" y="37814"/>
                  </a:cubicBezTo>
                  <a:close/>
                </a:path>
              </a:pathLst>
            </a:custGeom>
            <a:solidFill>
              <a:srgbClr val="F3F6FF">
                <a:alpha val="10000"/>
              </a:srgbClr>
            </a:solidFill>
            <a:ln>
              <a:noFill/>
            </a:ln>
            <a:effectLst>
              <a:outerShdw blurRad="101600" dist="38100" dir="2700000" algn="tl"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4" name="任意多边形: 形状 53">
              <a:extLst>
                <a:ext uri="{FF2B5EF4-FFF2-40B4-BE49-F238E27FC236}">
                  <a16:creationId xmlns:a16="http://schemas.microsoft.com/office/drawing/2014/main" id="{5EB98C82-609B-74BF-82CE-DF76C092411A}"/>
                </a:ext>
              </a:extLst>
            </p:cNvPr>
            <p:cNvSpPr/>
            <p:nvPr/>
          </p:nvSpPr>
          <p:spPr>
            <a:xfrm rot="10800000">
              <a:off x="7426710" y="5492666"/>
              <a:ext cx="945087" cy="812432"/>
            </a:xfrm>
            <a:custGeom>
              <a:avLst/>
              <a:gdLst>
                <a:gd name="connsiteX0" fmla="*/ 1243433 w 1413527"/>
                <a:gd name="connsiteY0" fmla="*/ 0 h 1215120"/>
                <a:gd name="connsiteX1" fmla="*/ 1404655 w 1413527"/>
                <a:gd name="connsiteY1" fmla="*/ 0 h 1215120"/>
                <a:gd name="connsiteX2" fmla="*/ 1407936 w 1413527"/>
                <a:gd name="connsiteY2" fmla="*/ 21500 h 1215120"/>
                <a:gd name="connsiteX3" fmla="*/ 1413527 w 1413527"/>
                <a:gd name="connsiteY3" fmla="*/ 132220 h 1215120"/>
                <a:gd name="connsiteX4" fmla="*/ 330627 w 1413527"/>
                <a:gd name="connsiteY4" fmla="*/ 1215120 h 1215120"/>
                <a:gd name="connsiteX5" fmla="*/ 112385 w 1413527"/>
                <a:gd name="connsiteY5" fmla="*/ 1193120 h 1215120"/>
                <a:gd name="connsiteX6" fmla="*/ 0 w 1413527"/>
                <a:gd name="connsiteY6" fmla="*/ 1158233 h 1215120"/>
                <a:gd name="connsiteX7" fmla="*/ 0 w 1413527"/>
                <a:gd name="connsiteY7" fmla="*/ 991938 h 1215120"/>
                <a:gd name="connsiteX8" fmla="*/ 144540 w 1413527"/>
                <a:gd name="connsiteY8" fmla="*/ 1036806 h 1215120"/>
                <a:gd name="connsiteX9" fmla="*/ 330626 w 1413527"/>
                <a:gd name="connsiteY9" fmla="*/ 1055565 h 1215120"/>
                <a:gd name="connsiteX10" fmla="*/ 1253971 w 1413527"/>
                <a:gd name="connsiteY10" fmla="*/ 132220 h 1215120"/>
                <a:gd name="connsiteX11" fmla="*/ 1249204 w 1413527"/>
                <a:gd name="connsiteY11" fmla="*/ 37814 h 12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3527" h="1215120">
                  <a:moveTo>
                    <a:pt x="1243433" y="0"/>
                  </a:moveTo>
                  <a:lnTo>
                    <a:pt x="1404655" y="0"/>
                  </a:lnTo>
                  <a:lnTo>
                    <a:pt x="1407936" y="21500"/>
                  </a:lnTo>
                  <a:cubicBezTo>
                    <a:pt x="1411633" y="57904"/>
                    <a:pt x="1413527" y="94841"/>
                    <a:pt x="1413527" y="132220"/>
                  </a:cubicBezTo>
                  <a:cubicBezTo>
                    <a:pt x="1413527" y="730289"/>
                    <a:pt x="928696" y="1215120"/>
                    <a:pt x="330627" y="1215120"/>
                  </a:cubicBezTo>
                  <a:cubicBezTo>
                    <a:pt x="255869" y="1215120"/>
                    <a:pt x="182879" y="1207545"/>
                    <a:pt x="112385" y="1193120"/>
                  </a:cubicBezTo>
                  <a:lnTo>
                    <a:pt x="0" y="1158233"/>
                  </a:lnTo>
                  <a:lnTo>
                    <a:pt x="0" y="991938"/>
                  </a:lnTo>
                  <a:lnTo>
                    <a:pt x="144540" y="1036806"/>
                  </a:lnTo>
                  <a:cubicBezTo>
                    <a:pt x="204648" y="1049106"/>
                    <a:pt x="266883" y="1055565"/>
                    <a:pt x="330626" y="1055565"/>
                  </a:cubicBezTo>
                  <a:cubicBezTo>
                    <a:pt x="840575" y="1055565"/>
                    <a:pt x="1253971" y="642169"/>
                    <a:pt x="1253971" y="132220"/>
                  </a:cubicBezTo>
                  <a:cubicBezTo>
                    <a:pt x="1253971" y="100348"/>
                    <a:pt x="1252356" y="68854"/>
                    <a:pt x="1249204" y="37814"/>
                  </a:cubicBezTo>
                  <a:close/>
                </a:path>
              </a:pathLst>
            </a:custGeom>
            <a:solidFill>
              <a:srgbClr val="F3F6FF">
                <a:alpha val="10000"/>
              </a:srgbClr>
            </a:solidFill>
            <a:ln>
              <a:noFill/>
            </a:ln>
            <a:effectLst>
              <a:outerShdw blurRad="101600" dist="38100" dir="2700000" algn="tl"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8" name="圆: 空心 47">
            <a:extLst>
              <a:ext uri="{FF2B5EF4-FFF2-40B4-BE49-F238E27FC236}">
                <a16:creationId xmlns:a16="http://schemas.microsoft.com/office/drawing/2014/main" id="{DB9F1422-EC94-CEE7-913A-3C142D6A36D7}"/>
              </a:ext>
            </a:extLst>
          </p:cNvPr>
          <p:cNvSpPr/>
          <p:nvPr/>
        </p:nvSpPr>
        <p:spPr>
          <a:xfrm>
            <a:off x="3452385" y="1843693"/>
            <a:ext cx="653277" cy="653277"/>
          </a:xfrm>
          <a:prstGeom prst="donut">
            <a:avLst>
              <a:gd name="adj" fmla="val 16019"/>
            </a:avLst>
          </a:prstGeom>
          <a:gradFill>
            <a:gsLst>
              <a:gs pos="0">
                <a:schemeClr val="accent5"/>
              </a:gs>
              <a:gs pos="100000">
                <a:schemeClr val="accent5"/>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圆: 空心 48">
            <a:extLst>
              <a:ext uri="{FF2B5EF4-FFF2-40B4-BE49-F238E27FC236}">
                <a16:creationId xmlns:a16="http://schemas.microsoft.com/office/drawing/2014/main" id="{9B244A5C-17C7-4D7C-E09A-21F923DEF153}"/>
              </a:ext>
            </a:extLst>
          </p:cNvPr>
          <p:cNvSpPr/>
          <p:nvPr/>
        </p:nvSpPr>
        <p:spPr>
          <a:xfrm>
            <a:off x="671193" y="5743467"/>
            <a:ext cx="391424" cy="391424"/>
          </a:xfrm>
          <a:prstGeom prst="donut">
            <a:avLst>
              <a:gd name="adj" fmla="val 184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a:extLst>
              <a:ext uri="{FF2B5EF4-FFF2-40B4-BE49-F238E27FC236}">
                <a16:creationId xmlns:a16="http://schemas.microsoft.com/office/drawing/2014/main" id="{A7EBD608-C41C-4BBD-487E-528E6DB48B23}"/>
              </a:ext>
            </a:extLst>
          </p:cNvPr>
          <p:cNvSpPr/>
          <p:nvPr/>
        </p:nvSpPr>
        <p:spPr>
          <a:xfrm>
            <a:off x="664644" y="2239264"/>
            <a:ext cx="3757432" cy="3757432"/>
          </a:xfrm>
          <a:prstGeom prst="ellipse">
            <a:avLst/>
          </a:pr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id="{96D60A32-29AE-CC1C-218F-5DFF099C0EA6}"/>
              </a:ext>
            </a:extLst>
          </p:cNvPr>
          <p:cNvSpPr/>
          <p:nvPr/>
        </p:nvSpPr>
        <p:spPr>
          <a:xfrm>
            <a:off x="8580055" y="1629975"/>
            <a:ext cx="2917890" cy="4373406"/>
          </a:xfrm>
          <a:prstGeom prst="roundRect">
            <a:avLst>
              <a:gd name="adj" fmla="val 4167"/>
            </a:avLst>
          </a:prstGeom>
          <a:solidFill>
            <a:schemeClr val="bg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任意多边形: 形状 20">
            <a:extLst>
              <a:ext uri="{FF2B5EF4-FFF2-40B4-BE49-F238E27FC236}">
                <a16:creationId xmlns:a16="http://schemas.microsoft.com/office/drawing/2014/main" id="{31E13B9D-443F-2177-6324-8D5938FB2C9D}"/>
              </a:ext>
            </a:extLst>
          </p:cNvPr>
          <p:cNvSpPr/>
          <p:nvPr/>
        </p:nvSpPr>
        <p:spPr>
          <a:xfrm rot="14789741" flipV="1">
            <a:off x="453586" y="-1175116"/>
            <a:ext cx="945425" cy="2496812"/>
          </a:xfrm>
          <a:custGeom>
            <a:avLst/>
            <a:gdLst>
              <a:gd name="connsiteX0" fmla="*/ 945425 w 945425"/>
              <a:gd name="connsiteY0" fmla="*/ 2085645 h 2496812"/>
              <a:gd name="connsiteX1" fmla="*/ 38374 w 945425"/>
              <a:gd name="connsiteY1" fmla="*/ 0 h 2496812"/>
              <a:gd name="connsiteX2" fmla="*/ 30401 w 945425"/>
              <a:gd name="connsiteY2" fmla="*/ 21688 h 2496812"/>
              <a:gd name="connsiteX3" fmla="*/ 450767 w 945425"/>
              <a:gd name="connsiteY3" fmla="*/ 1589245 h 2496812"/>
              <a:gd name="connsiteX4" fmla="*/ 70118 w 945425"/>
              <a:gd name="connsiteY4" fmla="*/ 2369908 h 2496812"/>
              <a:gd name="connsiteX5" fmla="*/ 0 w 945425"/>
              <a:gd name="connsiteY5" fmla="*/ 2496812 h 249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5425" h="2496812">
                <a:moveTo>
                  <a:pt x="945425" y="2085645"/>
                </a:moveTo>
                <a:lnTo>
                  <a:pt x="38374" y="0"/>
                </a:lnTo>
                <a:lnTo>
                  <a:pt x="30401" y="21688"/>
                </a:lnTo>
                <a:cubicBezTo>
                  <a:pt x="-88703" y="430136"/>
                  <a:pt x="471786" y="1116402"/>
                  <a:pt x="450767" y="1589245"/>
                </a:cubicBezTo>
                <a:cubicBezTo>
                  <a:pt x="437631" y="1884771"/>
                  <a:pt x="226079" y="2118490"/>
                  <a:pt x="70118" y="2369908"/>
                </a:cubicBezTo>
                <a:lnTo>
                  <a:pt x="0" y="2496812"/>
                </a:lnTo>
                <a:close/>
              </a:path>
            </a:pathLst>
          </a:cu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输入内容">
            <a:extLst>
              <a:ext uri="{FF2B5EF4-FFF2-40B4-BE49-F238E27FC236}">
                <a16:creationId xmlns:a16="http://schemas.microsoft.com/office/drawing/2014/main" id="{5AB970FB-2AA5-EB01-3E09-D2CCB6515320}"/>
              </a:ext>
            </a:extLst>
          </p:cNvPr>
          <p:cNvSpPr txBox="1"/>
          <p:nvPr/>
        </p:nvSpPr>
        <p:spPr>
          <a:xfrm>
            <a:off x="5699105" y="2467680"/>
            <a:ext cx="2370093" cy="542136"/>
          </a:xfrm>
          <a:prstGeom prst="rect">
            <a:avLst/>
          </a:prstGeom>
          <a:noFill/>
        </p:spPr>
        <p:txBody>
          <a:bodyPr wrap="square" rtlCol="0">
            <a:spAutoFit/>
          </a:bodyPr>
          <a:lstStyle/>
          <a:p>
            <a:pPr>
              <a:lnSpc>
                <a:spcPct val="130000"/>
              </a:lnSpc>
            </a:pPr>
            <a:r>
              <a:rPr lang="zh-CN" altLang="en-US" sz="2400" b="1" dirty="0">
                <a:solidFill>
                  <a:schemeClr val="bg1"/>
                </a:solidFill>
                <a:latin typeface="+mn-ea"/>
                <a:cs typeface="阿里巴巴普惠体 2.0 105 Heavy" panose="00020600040101010101" pitchFamily="18" charset="-122"/>
              </a:rPr>
              <a:t>请输入标题</a:t>
            </a:r>
            <a:endParaRPr lang="en-US" altLang="zh-CN" sz="2400" b="1" dirty="0">
              <a:solidFill>
                <a:schemeClr val="bg1"/>
              </a:solidFill>
              <a:latin typeface="+mn-ea"/>
              <a:cs typeface="阿里巴巴普惠体 2.0 105 Heavy" panose="00020600040101010101" pitchFamily="18" charset="-122"/>
            </a:endParaRPr>
          </a:p>
        </p:txBody>
      </p:sp>
      <p:sp>
        <p:nvSpPr>
          <p:cNvPr id="39" name="矩形: 圆角 38">
            <a:extLst>
              <a:ext uri="{FF2B5EF4-FFF2-40B4-BE49-F238E27FC236}">
                <a16:creationId xmlns:a16="http://schemas.microsoft.com/office/drawing/2014/main" id="{F81E1217-6C4C-92BB-0009-CD05FA9084F8}"/>
              </a:ext>
            </a:extLst>
          </p:cNvPr>
          <p:cNvSpPr/>
          <p:nvPr/>
        </p:nvSpPr>
        <p:spPr>
          <a:xfrm>
            <a:off x="7731951" y="2132531"/>
            <a:ext cx="494836" cy="3379850"/>
          </a:xfrm>
          <a:prstGeom prst="roundRect">
            <a:avLst>
              <a:gd name="adj" fmla="val 5651"/>
            </a:avLst>
          </a:prstGeom>
          <a:solidFill>
            <a:schemeClr val="bg1"/>
          </a:solidFill>
          <a:ln>
            <a:solidFill>
              <a:schemeClr val="accent1"/>
            </a:solidFill>
          </a:ln>
          <a:effectLst>
            <a:outerShdw blurRad="101600" dist="38100" dir="2700000" algn="tl"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输入内容">
            <a:extLst>
              <a:ext uri="{FF2B5EF4-FFF2-40B4-BE49-F238E27FC236}">
                <a16:creationId xmlns:a16="http://schemas.microsoft.com/office/drawing/2014/main" id="{194D3DCF-6AF0-950C-81A2-B1D23DA8787B}"/>
              </a:ext>
            </a:extLst>
          </p:cNvPr>
          <p:cNvSpPr txBox="1"/>
          <p:nvPr/>
        </p:nvSpPr>
        <p:spPr>
          <a:xfrm>
            <a:off x="7823784" y="2644867"/>
            <a:ext cx="424732" cy="2343622"/>
          </a:xfrm>
          <a:prstGeom prst="rect">
            <a:avLst/>
          </a:prstGeom>
          <a:noFill/>
        </p:spPr>
        <p:txBody>
          <a:bodyPr vert="eaVert" wrap="square" rtlCol="0">
            <a:spAutoFit/>
          </a:bodyPr>
          <a:lstStyle/>
          <a:p>
            <a:pPr algn="ctr">
              <a:lnSpc>
                <a:spcPct val="130000"/>
              </a:lnSpc>
            </a:pPr>
            <a:r>
              <a:rPr lang="zh-CN" altLang="en-US" sz="1200" dirty="0">
                <a:solidFill>
                  <a:schemeClr val="tx1">
                    <a:lumMod val="75000"/>
                    <a:lumOff val="25000"/>
                  </a:schemeClr>
                </a:solidFill>
                <a:latin typeface="+mn-ea"/>
                <a:cs typeface="阿里巴巴普惠体 R" panose="00020600040101010101" pitchFamily="18" charset="-122"/>
              </a:rPr>
              <a:t>请在此输入内容文字请在此输入</a:t>
            </a:r>
            <a:endParaRPr lang="en-US" altLang="zh-CN" sz="1200" dirty="0">
              <a:solidFill>
                <a:schemeClr val="tx1">
                  <a:lumMod val="75000"/>
                  <a:lumOff val="25000"/>
                </a:schemeClr>
              </a:solidFill>
              <a:latin typeface="+mn-ea"/>
              <a:cs typeface="阿里巴巴普惠体 R" panose="00020600040101010101" pitchFamily="18" charset="-122"/>
            </a:endParaRPr>
          </a:p>
        </p:txBody>
      </p:sp>
      <p:sp>
        <p:nvSpPr>
          <p:cNvPr id="56" name="输入内容">
            <a:extLst>
              <a:ext uri="{FF2B5EF4-FFF2-40B4-BE49-F238E27FC236}">
                <a16:creationId xmlns:a16="http://schemas.microsoft.com/office/drawing/2014/main" id="{7E25C246-1967-8FE8-022E-EB51CBAA83D7}"/>
              </a:ext>
            </a:extLst>
          </p:cNvPr>
          <p:cNvSpPr txBox="1"/>
          <p:nvPr/>
        </p:nvSpPr>
        <p:spPr>
          <a:xfrm>
            <a:off x="8853954" y="1887122"/>
            <a:ext cx="2370093" cy="542136"/>
          </a:xfrm>
          <a:prstGeom prst="rect">
            <a:avLst/>
          </a:prstGeom>
          <a:noFill/>
        </p:spPr>
        <p:txBody>
          <a:bodyPr wrap="square" rtlCol="0">
            <a:spAutoFit/>
          </a:bodyPr>
          <a:lstStyle/>
          <a:p>
            <a:pPr>
              <a:lnSpc>
                <a:spcPct val="130000"/>
              </a:lnSpc>
            </a:pPr>
            <a:r>
              <a:rPr lang="zh-CN" altLang="en-US" sz="2400" b="1" dirty="0">
                <a:solidFill>
                  <a:schemeClr val="accent1"/>
                </a:solidFill>
                <a:latin typeface="+mn-ea"/>
                <a:cs typeface="阿里巴巴普惠体 2.0 105 Heavy" panose="00020600040101010101" pitchFamily="18" charset="-122"/>
              </a:rPr>
              <a:t>请在此输入标题</a:t>
            </a:r>
            <a:endParaRPr lang="en-US" altLang="zh-CN" sz="2400" b="1" dirty="0">
              <a:solidFill>
                <a:schemeClr val="accent1"/>
              </a:solidFill>
              <a:latin typeface="+mn-ea"/>
              <a:cs typeface="阿里巴巴普惠体 2.0 105 Heavy" panose="00020600040101010101" pitchFamily="18" charset="-122"/>
            </a:endParaRPr>
          </a:p>
        </p:txBody>
      </p:sp>
      <p:sp>
        <p:nvSpPr>
          <p:cNvPr id="57" name="输入内容">
            <a:extLst>
              <a:ext uri="{FF2B5EF4-FFF2-40B4-BE49-F238E27FC236}">
                <a16:creationId xmlns:a16="http://schemas.microsoft.com/office/drawing/2014/main" id="{9AB711DD-86F1-BCC9-C230-1CD498F402BF}"/>
              </a:ext>
            </a:extLst>
          </p:cNvPr>
          <p:cNvSpPr txBox="1"/>
          <p:nvPr/>
        </p:nvSpPr>
        <p:spPr>
          <a:xfrm>
            <a:off x="8853954" y="2544913"/>
            <a:ext cx="2141313" cy="555793"/>
          </a:xfrm>
          <a:prstGeom prst="rect">
            <a:avLst/>
          </a:prstGeom>
          <a:noFill/>
        </p:spPr>
        <p:txBody>
          <a:bodyPr wrap="square" rtlCol="0">
            <a:spAutoFit/>
          </a:bodyPr>
          <a:lstStyle/>
          <a:p>
            <a:pPr>
              <a:lnSpc>
                <a:spcPct val="130000"/>
              </a:lnSpc>
            </a:pPr>
            <a:r>
              <a:rPr lang="zh-CN" altLang="en-US" sz="1200" dirty="0">
                <a:solidFill>
                  <a:schemeClr val="bg2">
                    <a:lumMod val="50000"/>
                  </a:schemeClr>
                </a:solidFill>
                <a:latin typeface="+mn-ea"/>
                <a:cs typeface="阿里巴巴普惠体 R" panose="00020600040101010101" pitchFamily="18" charset="-122"/>
              </a:rPr>
              <a:t>请在此输入内容文字请在此输入内容文字</a:t>
            </a:r>
            <a:endParaRPr lang="en-US" altLang="zh-CN" sz="1200" dirty="0">
              <a:solidFill>
                <a:schemeClr val="bg2">
                  <a:lumMod val="50000"/>
                </a:schemeClr>
              </a:solidFill>
              <a:latin typeface="+mn-ea"/>
              <a:cs typeface="阿里巴巴普惠体 R" panose="00020600040101010101" pitchFamily="18" charset="-122"/>
            </a:endParaRPr>
          </a:p>
        </p:txBody>
      </p:sp>
      <p:sp>
        <p:nvSpPr>
          <p:cNvPr id="58" name="矩形: 圆角 57">
            <a:extLst>
              <a:ext uri="{FF2B5EF4-FFF2-40B4-BE49-F238E27FC236}">
                <a16:creationId xmlns:a16="http://schemas.microsoft.com/office/drawing/2014/main" id="{4707317D-B223-3AD6-764C-81B1836ABC42}"/>
              </a:ext>
            </a:extLst>
          </p:cNvPr>
          <p:cNvSpPr/>
          <p:nvPr/>
        </p:nvSpPr>
        <p:spPr>
          <a:xfrm>
            <a:off x="8853954" y="3327061"/>
            <a:ext cx="2283290" cy="2185320"/>
          </a:xfrm>
          <a:prstGeom prst="roundRect">
            <a:avLst>
              <a:gd name="adj" fmla="val 4167"/>
            </a:avLst>
          </a:prstGeom>
          <a:blipFill dpi="0" rotWithShape="1">
            <a:blip r:embed="rId5">
              <a:extLst>
                <a:ext uri="{BEBA8EAE-BF5A-486C-A8C5-ECC9F3942E4B}">
                  <a14:imgProps xmlns:a14="http://schemas.microsoft.com/office/drawing/2010/main">
                    <a14:imgLayer r:embed="rId6">
                      <a14:imgEffect>
                        <a14:saturation sat="200000"/>
                      </a14:imgEffect>
                    </a14:imgLayer>
                  </a14:imgProps>
                </a:ext>
              </a:extLst>
            </a:blip>
            <a:srcRect/>
            <a:tile tx="0" ty="-762000" sx="100000" sy="100000" flip="none" algn="tl"/>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1"/>
              </a:solidFill>
            </a:endParaRPr>
          </a:p>
        </p:txBody>
      </p:sp>
      <p:sp>
        <p:nvSpPr>
          <p:cNvPr id="59" name="文本框 58">
            <a:extLst>
              <a:ext uri="{FF2B5EF4-FFF2-40B4-BE49-F238E27FC236}">
                <a16:creationId xmlns:a16="http://schemas.microsoft.com/office/drawing/2014/main" id="{A7E847A4-EA83-1233-D33C-4FFC4E7B21F7}"/>
              </a:ext>
            </a:extLst>
          </p:cNvPr>
          <p:cNvSpPr txBox="1"/>
          <p:nvPr/>
        </p:nvSpPr>
        <p:spPr>
          <a:xfrm>
            <a:off x="8853954" y="2290758"/>
            <a:ext cx="1600676" cy="276999"/>
          </a:xfrm>
          <a:prstGeom prst="rect">
            <a:avLst/>
          </a:prstGeom>
          <a:noFill/>
        </p:spPr>
        <p:txBody>
          <a:bodyPr wrap="square" rtlCol="0">
            <a:spAutoFit/>
          </a:bodyPr>
          <a:lstStyle/>
          <a:p>
            <a:r>
              <a:rPr lang="en-US" altLang="zh-CN" sz="1200" cap="small" dirty="0">
                <a:solidFill>
                  <a:schemeClr val="accent1"/>
                </a:solidFill>
                <a:ea typeface="ABCNormal-Neutral" panose="00000500000000000000" pitchFamily="2" charset="0"/>
              </a:rPr>
              <a:t>please enter title</a:t>
            </a:r>
            <a:endParaRPr lang="zh-CN" altLang="en-US" sz="1200" cap="small" dirty="0">
              <a:solidFill>
                <a:schemeClr val="accent1"/>
              </a:solidFill>
            </a:endParaRPr>
          </a:p>
        </p:txBody>
      </p:sp>
      <p:sp>
        <p:nvSpPr>
          <p:cNvPr id="62" name="矩形: 圆角 61">
            <a:extLst>
              <a:ext uri="{FF2B5EF4-FFF2-40B4-BE49-F238E27FC236}">
                <a16:creationId xmlns:a16="http://schemas.microsoft.com/office/drawing/2014/main" id="{DAE92D1C-B02C-7D4C-6AD0-FF90E1FCBCDD}"/>
              </a:ext>
            </a:extLst>
          </p:cNvPr>
          <p:cNvSpPr/>
          <p:nvPr/>
        </p:nvSpPr>
        <p:spPr>
          <a:xfrm>
            <a:off x="8847573" y="4977803"/>
            <a:ext cx="2283290" cy="542137"/>
          </a:xfrm>
          <a:prstGeom prst="roundRect">
            <a:avLst>
              <a:gd name="adj" fmla="val 12707"/>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1"/>
              </a:solidFill>
            </a:endParaRPr>
          </a:p>
        </p:txBody>
      </p:sp>
      <p:sp>
        <p:nvSpPr>
          <p:cNvPr id="63" name="输入内容">
            <a:extLst>
              <a:ext uri="{FF2B5EF4-FFF2-40B4-BE49-F238E27FC236}">
                <a16:creationId xmlns:a16="http://schemas.microsoft.com/office/drawing/2014/main" id="{DEBE0399-41BC-E623-95EC-EB35F10FE6CA}"/>
              </a:ext>
            </a:extLst>
          </p:cNvPr>
          <p:cNvSpPr txBox="1"/>
          <p:nvPr/>
        </p:nvSpPr>
        <p:spPr>
          <a:xfrm>
            <a:off x="8910589" y="5079432"/>
            <a:ext cx="1544042" cy="315727"/>
          </a:xfrm>
          <a:prstGeom prst="rect">
            <a:avLst/>
          </a:prstGeom>
          <a:noFill/>
        </p:spPr>
        <p:txBody>
          <a:bodyPr wrap="square" rtlCol="0">
            <a:spAutoFit/>
          </a:bodyPr>
          <a:lstStyle/>
          <a:p>
            <a:pPr>
              <a:lnSpc>
                <a:spcPct val="130000"/>
              </a:lnSpc>
            </a:pPr>
            <a:r>
              <a:rPr lang="zh-CN" altLang="en-US" sz="1200" dirty="0">
                <a:solidFill>
                  <a:schemeClr val="bg1"/>
                </a:solidFill>
                <a:latin typeface="+mn-ea"/>
                <a:cs typeface="阿里巴巴普惠体 R" panose="00020600040101010101" pitchFamily="18" charset="-122"/>
              </a:rPr>
              <a:t>请在此输入内容文字</a:t>
            </a:r>
            <a:endParaRPr lang="en-US" altLang="zh-CN" sz="1200" dirty="0">
              <a:solidFill>
                <a:schemeClr val="bg1"/>
              </a:solidFill>
              <a:latin typeface="+mn-ea"/>
              <a:cs typeface="阿里巴巴普惠体 R" panose="00020600040101010101" pitchFamily="18" charset="-122"/>
            </a:endParaRPr>
          </a:p>
        </p:txBody>
      </p:sp>
      <p:sp>
        <p:nvSpPr>
          <p:cNvPr id="42" name="文本框 41">
            <a:extLst>
              <a:ext uri="{FF2B5EF4-FFF2-40B4-BE49-F238E27FC236}">
                <a16:creationId xmlns:a16="http://schemas.microsoft.com/office/drawing/2014/main" id="{DF71401B-A11D-6B1F-1574-A54790261895}"/>
              </a:ext>
            </a:extLst>
          </p:cNvPr>
          <p:cNvSpPr txBox="1"/>
          <p:nvPr/>
        </p:nvSpPr>
        <p:spPr>
          <a:xfrm>
            <a:off x="5722866" y="2878543"/>
            <a:ext cx="1600676" cy="276999"/>
          </a:xfrm>
          <a:prstGeom prst="rect">
            <a:avLst/>
          </a:prstGeom>
          <a:noFill/>
        </p:spPr>
        <p:txBody>
          <a:bodyPr wrap="square" rtlCol="0">
            <a:spAutoFit/>
          </a:bodyPr>
          <a:lstStyle/>
          <a:p>
            <a:r>
              <a:rPr lang="en-US" altLang="zh-CN" sz="1200" cap="small" dirty="0">
                <a:solidFill>
                  <a:schemeClr val="bg1"/>
                </a:solidFill>
                <a:ea typeface="ABCNormal-Neutral" panose="00000500000000000000" pitchFamily="2" charset="0"/>
              </a:rPr>
              <a:t>please enter title</a:t>
            </a:r>
            <a:endParaRPr lang="zh-CN" altLang="en-US" sz="1200" cap="small" dirty="0">
              <a:solidFill>
                <a:schemeClr val="bg1"/>
              </a:solidFill>
            </a:endParaRPr>
          </a:p>
        </p:txBody>
      </p:sp>
      <p:sp>
        <p:nvSpPr>
          <p:cNvPr id="43" name="输入内容">
            <a:extLst>
              <a:ext uri="{FF2B5EF4-FFF2-40B4-BE49-F238E27FC236}">
                <a16:creationId xmlns:a16="http://schemas.microsoft.com/office/drawing/2014/main" id="{F1557A21-1428-C3F7-5805-381A8C97E84B}"/>
              </a:ext>
            </a:extLst>
          </p:cNvPr>
          <p:cNvSpPr txBox="1"/>
          <p:nvPr/>
        </p:nvSpPr>
        <p:spPr>
          <a:xfrm>
            <a:off x="5731542" y="3344965"/>
            <a:ext cx="1816314" cy="1756122"/>
          </a:xfrm>
          <a:prstGeom prst="rect">
            <a:avLst/>
          </a:prstGeom>
          <a:noFill/>
        </p:spPr>
        <p:txBody>
          <a:bodyPr wrap="square" rtlCol="0">
            <a:spAutoFit/>
          </a:bodyPr>
          <a:lstStyle/>
          <a:p>
            <a:pPr>
              <a:lnSpc>
                <a:spcPct val="130000"/>
              </a:lnSpc>
            </a:pPr>
            <a:r>
              <a:rPr lang="zh-CN" altLang="en-US" sz="1200" dirty="0">
                <a:solidFill>
                  <a:schemeClr val="bg1"/>
                </a:solidFill>
                <a:latin typeface="+mn-ea"/>
                <a:cs typeface="阿里巴巴普惠体 R" panose="00020600040101010101" pitchFamily="18" charset="-122"/>
              </a:rPr>
              <a:t>请在此输入内容文字请在此输入内容文字请在此输入内容文字请在此输入内容文字</a:t>
            </a:r>
            <a:endParaRPr lang="en-US" altLang="zh-CN" sz="1200" dirty="0">
              <a:solidFill>
                <a:schemeClr val="bg1"/>
              </a:solidFill>
              <a:latin typeface="+mn-ea"/>
              <a:cs typeface="阿里巴巴普惠体 R" panose="00020600040101010101" pitchFamily="18" charset="-122"/>
            </a:endParaRPr>
          </a:p>
          <a:p>
            <a:pPr>
              <a:lnSpc>
                <a:spcPct val="130000"/>
              </a:lnSpc>
            </a:pPr>
            <a:endParaRPr lang="en-US" altLang="zh-CN" sz="1200" dirty="0">
              <a:solidFill>
                <a:schemeClr val="bg1"/>
              </a:solidFill>
              <a:latin typeface="+mn-ea"/>
              <a:cs typeface="阿里巴巴普惠体 R" panose="00020600040101010101" pitchFamily="18" charset="-122"/>
            </a:endParaRPr>
          </a:p>
          <a:p>
            <a:pPr>
              <a:lnSpc>
                <a:spcPct val="130000"/>
              </a:lnSpc>
            </a:pPr>
            <a:r>
              <a:rPr lang="zh-CN" altLang="en-US" sz="1200" dirty="0">
                <a:solidFill>
                  <a:schemeClr val="bg1"/>
                </a:solidFill>
                <a:latin typeface="+mn-ea"/>
                <a:cs typeface="阿里巴巴普惠体 R" panose="00020600040101010101" pitchFamily="18" charset="-122"/>
              </a:rPr>
              <a:t>请在此输入内容文字请在此输入内容文字</a:t>
            </a:r>
            <a:endParaRPr lang="en-US" altLang="zh-CN" sz="1200" dirty="0">
              <a:solidFill>
                <a:schemeClr val="bg1"/>
              </a:solidFill>
              <a:latin typeface="+mn-ea"/>
              <a:cs typeface="阿里巴巴普惠体 R" panose="00020600040101010101" pitchFamily="18" charset="-122"/>
            </a:endParaRPr>
          </a:p>
        </p:txBody>
      </p:sp>
      <p:pic>
        <p:nvPicPr>
          <p:cNvPr id="36" name="图片 35" descr="穿着制服的男人&#10;&#10;描述已自动生成">
            <a:extLst>
              <a:ext uri="{FF2B5EF4-FFF2-40B4-BE49-F238E27FC236}">
                <a16:creationId xmlns:a16="http://schemas.microsoft.com/office/drawing/2014/main" id="{8A37EF8E-936F-5D42-AC39-13D3ABD85EBF}"/>
              </a:ext>
            </a:extLst>
          </p:cNvPr>
          <p:cNvPicPr>
            <a:picLocks noChangeAspect="1"/>
          </p:cNvPicPr>
          <p:nvPr/>
        </p:nvPicPr>
        <p:blipFill rotWithShape="1">
          <a:blip r:embed="rId7" cstate="screen">
            <a:extLst>
              <a:ext uri="{BEBA8EAE-BF5A-486C-A8C5-ECC9F3942E4B}">
                <a14:imgProps xmlns:a14="http://schemas.microsoft.com/office/drawing/2010/main">
                  <a14:imgLayer r:embed="rId8">
                    <a14:imgEffect>
                      <a14:colorTemperature colorTemp="5900"/>
                    </a14:imgEffect>
                  </a14:imgLayer>
                </a14:imgProps>
              </a:ext>
              <a:ext uri="{28A0092B-C50C-407E-A947-70E740481C1C}">
                <a14:useLocalDpi xmlns:a14="http://schemas.microsoft.com/office/drawing/2010/main"/>
              </a:ext>
            </a:extLst>
          </a:blip>
          <a:srcRect l="23018" t="10915" r="24868" b="10915"/>
          <a:stretch/>
        </p:blipFill>
        <p:spPr>
          <a:xfrm flipH="1">
            <a:off x="648193" y="2227689"/>
            <a:ext cx="3770342" cy="3770342"/>
          </a:xfrm>
          <a:prstGeom prst="ellipse">
            <a:avLst/>
          </a:prstGeom>
        </p:spPr>
      </p:pic>
      <p:pic>
        <p:nvPicPr>
          <p:cNvPr id="20" name="图片 19" descr="穿着制服的男人&#10;&#10;描述已自动生成">
            <a:extLst>
              <a:ext uri="{FF2B5EF4-FFF2-40B4-BE49-F238E27FC236}">
                <a16:creationId xmlns:a16="http://schemas.microsoft.com/office/drawing/2014/main" id="{66991BCB-8E51-1E13-AC72-40E2034CD0CF}"/>
              </a:ext>
            </a:extLst>
          </p:cNvPr>
          <p:cNvPicPr>
            <a:picLocks noChangeAspect="1"/>
          </p:cNvPicPr>
          <p:nvPr/>
        </p:nvPicPr>
        <p:blipFill rotWithShape="1">
          <a:blip r:embed="rId9" cstate="screen">
            <a:extLst>
              <a:ext uri="{BEBA8EAE-BF5A-486C-A8C5-ECC9F3942E4B}">
                <a14:imgProps xmlns:a14="http://schemas.microsoft.com/office/drawing/2010/main">
                  <a14:imgLayer r:embed="rId10">
                    <a14:imgEffect>
                      <a14:colorTemperature colorTemp="5900"/>
                    </a14:imgEffect>
                  </a14:imgLayer>
                </a14:imgProps>
              </a:ext>
              <a:ext uri="{28A0092B-C50C-407E-A947-70E740481C1C}">
                <a14:useLocalDpi xmlns:a14="http://schemas.microsoft.com/office/drawing/2010/main"/>
              </a:ext>
            </a:extLst>
          </a:blip>
          <a:srcRect/>
          <a:stretch/>
        </p:blipFill>
        <p:spPr>
          <a:xfrm flipH="1">
            <a:off x="663924" y="1735290"/>
            <a:ext cx="3754610" cy="3032627"/>
          </a:xfrm>
          <a:prstGeom prst="rect">
            <a:avLst/>
          </a:prstGeom>
        </p:spPr>
      </p:pic>
      <p:grpSp>
        <p:nvGrpSpPr>
          <p:cNvPr id="44" name="组合 43">
            <a:extLst>
              <a:ext uri="{FF2B5EF4-FFF2-40B4-BE49-F238E27FC236}">
                <a16:creationId xmlns:a16="http://schemas.microsoft.com/office/drawing/2014/main" id="{AD128E3C-6AA9-029A-6E96-46DD132556EC}"/>
              </a:ext>
            </a:extLst>
          </p:cNvPr>
          <p:cNvGrpSpPr/>
          <p:nvPr/>
        </p:nvGrpSpPr>
        <p:grpSpPr>
          <a:xfrm>
            <a:off x="634164" y="325456"/>
            <a:ext cx="3634779" cy="946659"/>
            <a:chOff x="634164" y="325456"/>
            <a:chExt cx="3634779" cy="946659"/>
          </a:xfrm>
        </p:grpSpPr>
        <p:sp>
          <p:nvSpPr>
            <p:cNvPr id="45" name="文本框 44">
              <a:extLst>
                <a:ext uri="{FF2B5EF4-FFF2-40B4-BE49-F238E27FC236}">
                  <a16:creationId xmlns:a16="http://schemas.microsoft.com/office/drawing/2014/main" id="{1CADFA59-354B-A610-A4FC-D43011071E3C}"/>
                </a:ext>
              </a:extLst>
            </p:cNvPr>
            <p:cNvSpPr txBox="1"/>
            <p:nvPr/>
          </p:nvSpPr>
          <p:spPr>
            <a:xfrm>
              <a:off x="1787866"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输</a:t>
              </a:r>
            </a:p>
          </p:txBody>
        </p:sp>
        <p:sp>
          <p:nvSpPr>
            <p:cNvPr id="50" name="文本框 49">
              <a:extLst>
                <a:ext uri="{FF2B5EF4-FFF2-40B4-BE49-F238E27FC236}">
                  <a16:creationId xmlns:a16="http://schemas.microsoft.com/office/drawing/2014/main" id="{DDB09885-99BE-F147-7EEF-9DB2E6F5DB3F}"/>
                </a:ext>
              </a:extLst>
            </p:cNvPr>
            <p:cNvSpPr txBox="1"/>
            <p:nvPr/>
          </p:nvSpPr>
          <p:spPr>
            <a:xfrm>
              <a:off x="2364717"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入</a:t>
              </a:r>
            </a:p>
          </p:txBody>
        </p:sp>
        <p:sp>
          <p:nvSpPr>
            <p:cNvPr id="61" name="文本框 60">
              <a:extLst>
                <a:ext uri="{FF2B5EF4-FFF2-40B4-BE49-F238E27FC236}">
                  <a16:creationId xmlns:a16="http://schemas.microsoft.com/office/drawing/2014/main" id="{68349EEA-84C9-F1D3-6981-85D460A85B6A}"/>
                </a:ext>
              </a:extLst>
            </p:cNvPr>
            <p:cNvSpPr txBox="1"/>
            <p:nvPr/>
          </p:nvSpPr>
          <p:spPr>
            <a:xfrm>
              <a:off x="2941568"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标</a:t>
              </a:r>
            </a:p>
          </p:txBody>
        </p:sp>
        <p:sp>
          <p:nvSpPr>
            <p:cNvPr id="64" name="文本框 63">
              <a:extLst>
                <a:ext uri="{FF2B5EF4-FFF2-40B4-BE49-F238E27FC236}">
                  <a16:creationId xmlns:a16="http://schemas.microsoft.com/office/drawing/2014/main" id="{763E7DAD-79C1-6D88-3329-95360CEE0DE0}"/>
                </a:ext>
              </a:extLst>
            </p:cNvPr>
            <p:cNvSpPr txBox="1"/>
            <p:nvPr/>
          </p:nvSpPr>
          <p:spPr>
            <a:xfrm>
              <a:off x="3518417"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题</a:t>
              </a:r>
            </a:p>
          </p:txBody>
        </p:sp>
        <p:sp>
          <p:nvSpPr>
            <p:cNvPr id="65" name="文本框 64">
              <a:extLst>
                <a:ext uri="{FF2B5EF4-FFF2-40B4-BE49-F238E27FC236}">
                  <a16:creationId xmlns:a16="http://schemas.microsoft.com/office/drawing/2014/main" id="{176B57C7-D348-B40F-B450-10A63335DF98}"/>
                </a:ext>
              </a:extLst>
            </p:cNvPr>
            <p:cNvSpPr txBox="1"/>
            <p:nvPr/>
          </p:nvSpPr>
          <p:spPr>
            <a:xfrm>
              <a:off x="634164"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在</a:t>
              </a:r>
            </a:p>
          </p:txBody>
        </p:sp>
        <p:sp>
          <p:nvSpPr>
            <p:cNvPr id="66" name="文本框 65">
              <a:extLst>
                <a:ext uri="{FF2B5EF4-FFF2-40B4-BE49-F238E27FC236}">
                  <a16:creationId xmlns:a16="http://schemas.microsoft.com/office/drawing/2014/main" id="{CA6CF3DC-F99F-BF8D-354F-72B16B9F4FBE}"/>
                </a:ext>
              </a:extLst>
            </p:cNvPr>
            <p:cNvSpPr txBox="1"/>
            <p:nvPr/>
          </p:nvSpPr>
          <p:spPr>
            <a:xfrm>
              <a:off x="1211015"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此</a:t>
              </a:r>
            </a:p>
          </p:txBody>
        </p:sp>
        <p:sp>
          <p:nvSpPr>
            <p:cNvPr id="67" name="文本框 66">
              <a:extLst>
                <a:ext uri="{FF2B5EF4-FFF2-40B4-BE49-F238E27FC236}">
                  <a16:creationId xmlns:a16="http://schemas.microsoft.com/office/drawing/2014/main" id="{1680E32E-1AEE-C7D3-8191-EF32DE03EF26}"/>
                </a:ext>
              </a:extLst>
            </p:cNvPr>
            <p:cNvSpPr txBox="1"/>
            <p:nvPr/>
          </p:nvSpPr>
          <p:spPr>
            <a:xfrm>
              <a:off x="640413" y="902783"/>
              <a:ext cx="3261491" cy="369332"/>
            </a:xfrm>
            <a:prstGeom prst="rect">
              <a:avLst/>
            </a:prstGeom>
            <a:noFill/>
          </p:spPr>
          <p:txBody>
            <a:bodyPr wrap="square" rtlCol="0">
              <a:spAutoFit/>
            </a:bodyPr>
            <a:lstStyle/>
            <a:p>
              <a:pPr algn="dist"/>
              <a:r>
                <a:rPr lang="en-US" altLang="zh-CN" cap="small" dirty="0">
                  <a:solidFill>
                    <a:schemeClr val="accent1"/>
                  </a:solidFill>
                  <a:latin typeface="+mj-lt"/>
                  <a:ea typeface="ABCNormal-Neutral" panose="00000500000000000000" pitchFamily="2" charset="0"/>
                </a:rPr>
                <a:t>please enter your title here</a:t>
              </a:r>
              <a:endParaRPr lang="zh-CN" altLang="en-US" cap="small" dirty="0">
                <a:solidFill>
                  <a:schemeClr val="accent1"/>
                </a:solidFill>
                <a:latin typeface="+mj-lt"/>
              </a:endParaRPr>
            </a:p>
          </p:txBody>
        </p:sp>
      </p:grpSp>
    </p:spTree>
    <p:custDataLst>
      <p:tags r:id="rId2"/>
    </p:custDataLst>
    <p:extLst>
      <p:ext uri="{BB962C8B-B14F-4D97-AF65-F5344CB8AC3E}">
        <p14:creationId xmlns:p14="http://schemas.microsoft.com/office/powerpoint/2010/main" val="3481719600"/>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8" name="任意多边形: 形状 77">
            <a:extLst>
              <a:ext uri="{FF2B5EF4-FFF2-40B4-BE49-F238E27FC236}">
                <a16:creationId xmlns:a16="http://schemas.microsoft.com/office/drawing/2014/main" id="{4D2C14BD-124A-16D0-024E-07CC3D52EF7B}"/>
              </a:ext>
            </a:extLst>
          </p:cNvPr>
          <p:cNvSpPr/>
          <p:nvPr/>
        </p:nvSpPr>
        <p:spPr>
          <a:xfrm>
            <a:off x="6901182" y="0"/>
            <a:ext cx="5290818" cy="6858000"/>
          </a:xfrm>
          <a:custGeom>
            <a:avLst/>
            <a:gdLst>
              <a:gd name="connsiteX0" fmla="*/ 413480 w 5290818"/>
              <a:gd name="connsiteY0" fmla="*/ 0 h 6858000"/>
              <a:gd name="connsiteX1" fmla="*/ 5290818 w 5290818"/>
              <a:gd name="connsiteY1" fmla="*/ 0 h 6858000"/>
              <a:gd name="connsiteX2" fmla="*/ 5290818 w 5290818"/>
              <a:gd name="connsiteY2" fmla="*/ 6858000 h 6858000"/>
              <a:gd name="connsiteX3" fmla="*/ 0 w 5290818"/>
              <a:gd name="connsiteY3" fmla="*/ 6858000 h 6858000"/>
              <a:gd name="connsiteX4" fmla="*/ 41535 w 5290818"/>
              <a:gd name="connsiteY4" fmla="*/ 6773462 h 6858000"/>
              <a:gd name="connsiteX5" fmla="*/ 425442 w 5290818"/>
              <a:gd name="connsiteY5" fmla="*/ 5542633 h 6858000"/>
              <a:gd name="connsiteX6" fmla="*/ 73750 w 5290818"/>
              <a:gd name="connsiteY6" fmla="*/ 1450252 h 6858000"/>
              <a:gd name="connsiteX7" fmla="*/ 335047 w 5290818"/>
              <a:gd name="connsiteY7" fmla="*/ 2227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90818" h="6858000">
                <a:moveTo>
                  <a:pt x="413480" y="0"/>
                </a:moveTo>
                <a:lnTo>
                  <a:pt x="5290818" y="0"/>
                </a:lnTo>
                <a:lnTo>
                  <a:pt x="5290818" y="6858000"/>
                </a:lnTo>
                <a:lnTo>
                  <a:pt x="0" y="6858000"/>
                </a:lnTo>
                <a:lnTo>
                  <a:pt x="41535" y="6773462"/>
                </a:lnTo>
                <a:cubicBezTo>
                  <a:pt x="229814" y="6388470"/>
                  <a:pt x="421046" y="5967183"/>
                  <a:pt x="425442" y="5542633"/>
                </a:cubicBezTo>
                <a:cubicBezTo>
                  <a:pt x="437165" y="4410500"/>
                  <a:pt x="3413" y="2642703"/>
                  <a:pt x="73750" y="1450252"/>
                </a:cubicBezTo>
                <a:cubicBezTo>
                  <a:pt x="100127" y="1003083"/>
                  <a:pt x="207833" y="602240"/>
                  <a:pt x="335047" y="222767"/>
                </a:cubicBezTo>
                <a:close/>
              </a:path>
            </a:pathLst>
          </a:cu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矩形: 圆角 16">
            <a:extLst>
              <a:ext uri="{FF2B5EF4-FFF2-40B4-BE49-F238E27FC236}">
                <a16:creationId xmlns:a16="http://schemas.microsoft.com/office/drawing/2014/main" id="{594A4497-04C8-407F-276B-1BFD73C5488B}"/>
              </a:ext>
            </a:extLst>
          </p:cNvPr>
          <p:cNvSpPr/>
          <p:nvPr/>
        </p:nvSpPr>
        <p:spPr>
          <a:xfrm>
            <a:off x="717890" y="1581812"/>
            <a:ext cx="2880000" cy="4320000"/>
          </a:xfrm>
          <a:prstGeom prst="roundRect">
            <a:avLst>
              <a:gd name="adj" fmla="val 4167"/>
            </a:avLst>
          </a:pr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矩形: 圆角 17">
            <a:extLst>
              <a:ext uri="{FF2B5EF4-FFF2-40B4-BE49-F238E27FC236}">
                <a16:creationId xmlns:a16="http://schemas.microsoft.com/office/drawing/2014/main" id="{D1099797-A7F7-2C5A-BD23-7664F7E885F4}"/>
              </a:ext>
            </a:extLst>
          </p:cNvPr>
          <p:cNvSpPr/>
          <p:nvPr/>
        </p:nvSpPr>
        <p:spPr>
          <a:xfrm>
            <a:off x="3684888" y="1581812"/>
            <a:ext cx="2880000" cy="4320000"/>
          </a:xfrm>
          <a:prstGeom prst="roundRect">
            <a:avLst>
              <a:gd name="adj" fmla="val 4167"/>
            </a:avLst>
          </a:prstGeom>
          <a:solidFill>
            <a:srgbClr val="F3F6FF"/>
          </a:solidFill>
          <a:ln w="38100">
            <a:solidFill>
              <a:schemeClr val="accent1"/>
            </a:solidFill>
          </a:ln>
          <a:effectLst>
            <a:outerShdw blurRad="101600" dist="38100" dir="2700000" algn="tl"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输入内容">
            <a:extLst>
              <a:ext uri="{FF2B5EF4-FFF2-40B4-BE49-F238E27FC236}">
                <a16:creationId xmlns:a16="http://schemas.microsoft.com/office/drawing/2014/main" id="{230BB058-9155-6F99-748C-FB400F8D34D8}"/>
              </a:ext>
            </a:extLst>
          </p:cNvPr>
          <p:cNvSpPr txBox="1"/>
          <p:nvPr/>
        </p:nvSpPr>
        <p:spPr>
          <a:xfrm>
            <a:off x="983452" y="3915922"/>
            <a:ext cx="2348877" cy="542136"/>
          </a:xfrm>
          <a:prstGeom prst="rect">
            <a:avLst/>
          </a:prstGeom>
          <a:noFill/>
        </p:spPr>
        <p:txBody>
          <a:bodyPr wrap="square" rtlCol="0">
            <a:spAutoFit/>
          </a:bodyPr>
          <a:lstStyle/>
          <a:p>
            <a:pPr algn="ctr">
              <a:lnSpc>
                <a:spcPct val="130000"/>
              </a:lnSpc>
            </a:pPr>
            <a:r>
              <a:rPr lang="zh-CN" altLang="en-US" sz="2400" b="1" dirty="0">
                <a:solidFill>
                  <a:schemeClr val="bg1"/>
                </a:solidFill>
                <a:latin typeface="+mn-ea"/>
                <a:cs typeface="阿里巴巴普惠体 2.0 105 Heavy" panose="00020600040101010101" pitchFamily="18" charset="-122"/>
              </a:rPr>
              <a:t>请输入标题</a:t>
            </a:r>
            <a:endParaRPr lang="en-US" altLang="zh-CN" sz="2400" b="1" dirty="0">
              <a:solidFill>
                <a:schemeClr val="bg1"/>
              </a:solidFill>
              <a:latin typeface="+mn-ea"/>
              <a:cs typeface="阿里巴巴普惠体 2.0 105 Heavy" panose="00020600040101010101" pitchFamily="18" charset="-122"/>
            </a:endParaRPr>
          </a:p>
        </p:txBody>
      </p:sp>
      <p:sp>
        <p:nvSpPr>
          <p:cNvPr id="27" name="输入内容">
            <a:extLst>
              <a:ext uri="{FF2B5EF4-FFF2-40B4-BE49-F238E27FC236}">
                <a16:creationId xmlns:a16="http://schemas.microsoft.com/office/drawing/2014/main" id="{B410AF37-A084-F8DF-AC0E-B94A692D04F1}"/>
              </a:ext>
            </a:extLst>
          </p:cNvPr>
          <p:cNvSpPr txBox="1"/>
          <p:nvPr/>
        </p:nvSpPr>
        <p:spPr>
          <a:xfrm>
            <a:off x="840906" y="4649913"/>
            <a:ext cx="2633969" cy="558284"/>
          </a:xfrm>
          <a:prstGeom prst="rect">
            <a:avLst/>
          </a:prstGeom>
          <a:noFill/>
        </p:spPr>
        <p:txBody>
          <a:bodyPr wrap="square" rtlCol="0">
            <a:spAutoFit/>
          </a:bodyPr>
          <a:lstStyle/>
          <a:p>
            <a:pPr algn="ctr">
              <a:lnSpc>
                <a:spcPct val="130000"/>
              </a:lnSpc>
            </a:pPr>
            <a:r>
              <a:rPr lang="zh-CN" altLang="en-US" sz="1200" dirty="0">
                <a:solidFill>
                  <a:schemeClr val="bg1"/>
                </a:solidFill>
                <a:latin typeface="+mn-ea"/>
                <a:cs typeface="阿里巴巴普惠体 R" panose="00020600040101010101" pitchFamily="18" charset="-122"/>
              </a:rPr>
              <a:t>请在此输入内容文字请在此输入内容文字请在此输入</a:t>
            </a:r>
            <a:endParaRPr lang="en-US" altLang="zh-CN" sz="1200" dirty="0">
              <a:solidFill>
                <a:schemeClr val="bg1"/>
              </a:solidFill>
              <a:latin typeface="+mn-ea"/>
              <a:cs typeface="阿里巴巴普惠体 R" panose="00020600040101010101" pitchFamily="18" charset="-122"/>
            </a:endParaRPr>
          </a:p>
        </p:txBody>
      </p:sp>
      <p:sp>
        <p:nvSpPr>
          <p:cNvPr id="28" name="文本框 27">
            <a:extLst>
              <a:ext uri="{FF2B5EF4-FFF2-40B4-BE49-F238E27FC236}">
                <a16:creationId xmlns:a16="http://schemas.microsoft.com/office/drawing/2014/main" id="{1EBD4112-7C41-906F-8A69-A5860DBBD72D}"/>
              </a:ext>
            </a:extLst>
          </p:cNvPr>
          <p:cNvSpPr txBox="1"/>
          <p:nvPr/>
        </p:nvSpPr>
        <p:spPr>
          <a:xfrm>
            <a:off x="1364716" y="4319558"/>
            <a:ext cx="1586348" cy="276999"/>
          </a:xfrm>
          <a:prstGeom prst="rect">
            <a:avLst/>
          </a:prstGeom>
          <a:noFill/>
        </p:spPr>
        <p:txBody>
          <a:bodyPr wrap="square" rtlCol="0">
            <a:spAutoFit/>
          </a:bodyPr>
          <a:lstStyle/>
          <a:p>
            <a:pPr algn="ctr"/>
            <a:r>
              <a:rPr lang="en-US" altLang="zh-CN" sz="1200" cap="small" dirty="0">
                <a:solidFill>
                  <a:schemeClr val="bg1"/>
                </a:solidFill>
                <a:ea typeface="ABCNormal-Neutral" panose="00000500000000000000" pitchFamily="2" charset="0"/>
              </a:rPr>
              <a:t>please enter title</a:t>
            </a:r>
            <a:endParaRPr lang="zh-CN" altLang="en-US" sz="1200" cap="small" dirty="0">
              <a:solidFill>
                <a:schemeClr val="bg1"/>
              </a:solidFill>
            </a:endParaRPr>
          </a:p>
        </p:txBody>
      </p:sp>
      <p:sp>
        <p:nvSpPr>
          <p:cNvPr id="15" name="椭圆 14">
            <a:extLst>
              <a:ext uri="{FF2B5EF4-FFF2-40B4-BE49-F238E27FC236}">
                <a16:creationId xmlns:a16="http://schemas.microsoft.com/office/drawing/2014/main" id="{C0A4AF4D-E210-2BD1-DD43-3549798D1A10}"/>
              </a:ext>
            </a:extLst>
          </p:cNvPr>
          <p:cNvSpPr/>
          <p:nvPr/>
        </p:nvSpPr>
        <p:spPr>
          <a:xfrm>
            <a:off x="3355206" y="3578681"/>
            <a:ext cx="562721" cy="562721"/>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accent1"/>
                </a:solidFill>
              </a:rPr>
              <a:t>＋</a:t>
            </a:r>
          </a:p>
        </p:txBody>
      </p:sp>
      <p:sp>
        <p:nvSpPr>
          <p:cNvPr id="41" name="椭圆 40">
            <a:extLst>
              <a:ext uri="{FF2B5EF4-FFF2-40B4-BE49-F238E27FC236}">
                <a16:creationId xmlns:a16="http://schemas.microsoft.com/office/drawing/2014/main" id="{F9823B5D-4F0B-BD13-9D7C-37435AC23F94}"/>
              </a:ext>
            </a:extLst>
          </p:cNvPr>
          <p:cNvSpPr/>
          <p:nvPr/>
        </p:nvSpPr>
        <p:spPr>
          <a:xfrm>
            <a:off x="1441503" y="2014757"/>
            <a:ext cx="1432774" cy="143277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输入内容">
            <a:extLst>
              <a:ext uri="{FF2B5EF4-FFF2-40B4-BE49-F238E27FC236}">
                <a16:creationId xmlns:a16="http://schemas.microsoft.com/office/drawing/2014/main" id="{CC676B03-753C-0DC1-585E-394BF22BA73D}"/>
              </a:ext>
            </a:extLst>
          </p:cNvPr>
          <p:cNvSpPr txBox="1"/>
          <p:nvPr/>
        </p:nvSpPr>
        <p:spPr>
          <a:xfrm>
            <a:off x="3997250" y="3918413"/>
            <a:ext cx="2348877" cy="542136"/>
          </a:xfrm>
          <a:prstGeom prst="rect">
            <a:avLst/>
          </a:prstGeom>
          <a:noFill/>
        </p:spPr>
        <p:txBody>
          <a:bodyPr wrap="square" rtlCol="0">
            <a:spAutoFit/>
          </a:bodyPr>
          <a:lstStyle/>
          <a:p>
            <a:pPr algn="ctr">
              <a:lnSpc>
                <a:spcPct val="130000"/>
              </a:lnSpc>
            </a:pPr>
            <a:r>
              <a:rPr lang="zh-CN" altLang="en-US" sz="2400" b="1" dirty="0">
                <a:solidFill>
                  <a:schemeClr val="accent1"/>
                </a:solidFill>
                <a:latin typeface="+mn-ea"/>
                <a:cs typeface="阿里巴巴普惠体 2.0 105 Heavy" panose="00020600040101010101" pitchFamily="18" charset="-122"/>
              </a:rPr>
              <a:t>请输入标题</a:t>
            </a:r>
            <a:endParaRPr lang="en-US" altLang="zh-CN" sz="2400" b="1" dirty="0">
              <a:solidFill>
                <a:schemeClr val="accent1"/>
              </a:solidFill>
              <a:latin typeface="+mn-ea"/>
              <a:cs typeface="阿里巴巴普惠体 2.0 105 Heavy" panose="00020600040101010101" pitchFamily="18" charset="-122"/>
            </a:endParaRPr>
          </a:p>
        </p:txBody>
      </p:sp>
      <p:sp>
        <p:nvSpPr>
          <p:cNvPr id="44" name="输入内容">
            <a:extLst>
              <a:ext uri="{FF2B5EF4-FFF2-40B4-BE49-F238E27FC236}">
                <a16:creationId xmlns:a16="http://schemas.microsoft.com/office/drawing/2014/main" id="{AEBAA4B5-C5CA-7FF9-80C2-11A853CEC2BB}"/>
              </a:ext>
            </a:extLst>
          </p:cNvPr>
          <p:cNvSpPr txBox="1"/>
          <p:nvPr/>
        </p:nvSpPr>
        <p:spPr>
          <a:xfrm>
            <a:off x="3830529" y="4652404"/>
            <a:ext cx="2682318" cy="555793"/>
          </a:xfrm>
          <a:prstGeom prst="rect">
            <a:avLst/>
          </a:prstGeom>
          <a:noFill/>
        </p:spPr>
        <p:txBody>
          <a:bodyPr wrap="square" rtlCol="0">
            <a:spAutoFit/>
          </a:bodyPr>
          <a:lstStyle/>
          <a:p>
            <a:pPr algn="ctr">
              <a:lnSpc>
                <a:spcPct val="130000"/>
              </a:lnSpc>
            </a:pPr>
            <a:r>
              <a:rPr lang="zh-CN" altLang="en-US" sz="1200" dirty="0">
                <a:solidFill>
                  <a:schemeClr val="bg2">
                    <a:lumMod val="50000"/>
                  </a:schemeClr>
                </a:solidFill>
                <a:latin typeface="+mn-ea"/>
                <a:cs typeface="阿里巴巴普惠体 R" panose="00020600040101010101" pitchFamily="18" charset="-122"/>
              </a:rPr>
              <a:t>请在此输入内容文字请在此输入内容文字请在此输入</a:t>
            </a:r>
            <a:endParaRPr lang="en-US" altLang="zh-CN" sz="1200" dirty="0">
              <a:solidFill>
                <a:schemeClr val="bg2">
                  <a:lumMod val="50000"/>
                </a:schemeClr>
              </a:solidFill>
              <a:latin typeface="+mn-ea"/>
              <a:cs typeface="阿里巴巴普惠体 R" panose="00020600040101010101" pitchFamily="18" charset="-122"/>
            </a:endParaRPr>
          </a:p>
        </p:txBody>
      </p:sp>
      <p:sp>
        <p:nvSpPr>
          <p:cNvPr id="45" name="文本框 44">
            <a:extLst>
              <a:ext uri="{FF2B5EF4-FFF2-40B4-BE49-F238E27FC236}">
                <a16:creationId xmlns:a16="http://schemas.microsoft.com/office/drawing/2014/main" id="{58A42357-DAFE-4B1E-0BDE-443EC397AC34}"/>
              </a:ext>
            </a:extLst>
          </p:cNvPr>
          <p:cNvSpPr txBox="1"/>
          <p:nvPr/>
        </p:nvSpPr>
        <p:spPr>
          <a:xfrm>
            <a:off x="4378514" y="4322049"/>
            <a:ext cx="1586348" cy="276999"/>
          </a:xfrm>
          <a:prstGeom prst="rect">
            <a:avLst/>
          </a:prstGeom>
          <a:noFill/>
        </p:spPr>
        <p:txBody>
          <a:bodyPr wrap="square" rtlCol="0">
            <a:spAutoFit/>
          </a:bodyPr>
          <a:lstStyle/>
          <a:p>
            <a:pPr algn="ctr"/>
            <a:r>
              <a:rPr lang="en-US" altLang="zh-CN" sz="1200" cap="small" dirty="0">
                <a:solidFill>
                  <a:schemeClr val="accent1"/>
                </a:solidFill>
                <a:ea typeface="ABCNormal-Neutral" panose="00000500000000000000" pitchFamily="2" charset="0"/>
              </a:rPr>
              <a:t>please enter title</a:t>
            </a:r>
            <a:endParaRPr lang="zh-CN" altLang="en-US" sz="1200" cap="small" dirty="0">
              <a:solidFill>
                <a:schemeClr val="accent1"/>
              </a:solidFill>
            </a:endParaRPr>
          </a:p>
        </p:txBody>
      </p:sp>
      <p:sp>
        <p:nvSpPr>
          <p:cNvPr id="47" name="椭圆 46">
            <a:extLst>
              <a:ext uri="{FF2B5EF4-FFF2-40B4-BE49-F238E27FC236}">
                <a16:creationId xmlns:a16="http://schemas.microsoft.com/office/drawing/2014/main" id="{BBA2F513-56D0-773E-2D08-DE41518ECD3B}"/>
              </a:ext>
            </a:extLst>
          </p:cNvPr>
          <p:cNvSpPr/>
          <p:nvPr/>
        </p:nvSpPr>
        <p:spPr>
          <a:xfrm>
            <a:off x="4455301" y="2047728"/>
            <a:ext cx="1432774" cy="1432774"/>
          </a:xfrm>
          <a:prstGeom prst="ellipse">
            <a:avLst/>
          </a:prstGeom>
          <a:gradFill>
            <a:gsLst>
              <a:gs pos="0">
                <a:schemeClr val="accent2"/>
              </a:gs>
              <a:gs pos="100000">
                <a:srgbClr val="0066FF"/>
              </a:gs>
            </a:gsLst>
            <a:lin ang="2700000" scaled="1"/>
          </a:gradFill>
          <a:ln>
            <a:noFill/>
          </a:ln>
          <a:effectLst>
            <a:outerShdw blurRad="101600" dist="38100" dir="2700000" algn="tl"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a16="http://schemas.microsoft.com/office/drawing/2014/main" id="{BCC692EC-52B7-DE0C-3C9C-878DB2D26E53}"/>
              </a:ext>
            </a:extLst>
          </p:cNvPr>
          <p:cNvSpPr/>
          <p:nvPr/>
        </p:nvSpPr>
        <p:spPr>
          <a:xfrm>
            <a:off x="7515947" y="1581811"/>
            <a:ext cx="3960000" cy="4320000"/>
          </a:xfrm>
          <a:prstGeom prst="roundRect">
            <a:avLst>
              <a:gd name="adj" fmla="val 4167"/>
            </a:avLst>
          </a:prstGeom>
          <a:solidFill>
            <a:schemeClr val="accent6"/>
          </a:solidFill>
          <a:ln w="38100">
            <a:solidFill>
              <a:schemeClr val="accent1"/>
            </a:solidFill>
          </a:ln>
          <a:effectLst>
            <a:outerShdw blurRad="101600" dist="38100" dir="2700000" algn="tl"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30E440F0-64F2-0BF5-359E-480C97A79F30}"/>
              </a:ext>
            </a:extLst>
          </p:cNvPr>
          <p:cNvCxnSpPr/>
          <p:nvPr/>
        </p:nvCxnSpPr>
        <p:spPr>
          <a:xfrm>
            <a:off x="7755534" y="3869030"/>
            <a:ext cx="3516923" cy="0"/>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B953D5F3-140B-7F60-BADA-353073DEE350}"/>
              </a:ext>
            </a:extLst>
          </p:cNvPr>
          <p:cNvGrpSpPr>
            <a:grpSpLocks noChangeAspect="1"/>
          </p:cNvGrpSpPr>
          <p:nvPr/>
        </p:nvGrpSpPr>
        <p:grpSpPr>
          <a:xfrm>
            <a:off x="10480497" y="2181543"/>
            <a:ext cx="540000" cy="540000"/>
            <a:chOff x="10477040" y="2765322"/>
            <a:chExt cx="1042243" cy="1042243"/>
          </a:xfrm>
        </p:grpSpPr>
        <p:sp>
          <p:nvSpPr>
            <p:cNvPr id="55" name="椭圆 54">
              <a:extLst>
                <a:ext uri="{FF2B5EF4-FFF2-40B4-BE49-F238E27FC236}">
                  <a16:creationId xmlns:a16="http://schemas.microsoft.com/office/drawing/2014/main" id="{B7FC44C0-A8EA-E540-0173-A1DFB13B4DF3}"/>
                </a:ext>
              </a:extLst>
            </p:cNvPr>
            <p:cNvSpPr/>
            <p:nvPr/>
          </p:nvSpPr>
          <p:spPr>
            <a:xfrm>
              <a:off x="10477040" y="2765322"/>
              <a:ext cx="1042243" cy="1042243"/>
            </a:xfrm>
            <a:prstGeom prst="ellipse">
              <a:avLst/>
            </a:pr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6" name="iconfont-10187-1921538">
              <a:extLst>
                <a:ext uri="{FF2B5EF4-FFF2-40B4-BE49-F238E27FC236}">
                  <a16:creationId xmlns:a16="http://schemas.microsoft.com/office/drawing/2014/main" id="{8129FF82-DB51-6CCC-3031-53307942E054}"/>
                </a:ext>
              </a:extLst>
            </p:cNvPr>
            <p:cNvSpPr/>
            <p:nvPr/>
          </p:nvSpPr>
          <p:spPr>
            <a:xfrm>
              <a:off x="10728764" y="3016997"/>
              <a:ext cx="538795" cy="538892"/>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640 h 11520"/>
                <a:gd name="T12" fmla="*/ 10848 w 11520"/>
                <a:gd name="T13" fmla="*/ 5440 h 11520"/>
                <a:gd name="T14" fmla="*/ 10240 w 11520"/>
                <a:gd name="T15" fmla="*/ 5440 h 11520"/>
                <a:gd name="T16" fmla="*/ 9280 w 11520"/>
                <a:gd name="T17" fmla="*/ 6400 h 11520"/>
                <a:gd name="T18" fmla="*/ 9280 w 11520"/>
                <a:gd name="T19" fmla="*/ 7040 h 11520"/>
                <a:gd name="T20" fmla="*/ 8960 w 11520"/>
                <a:gd name="T21" fmla="*/ 7360 h 11520"/>
                <a:gd name="T22" fmla="*/ 8640 w 11520"/>
                <a:gd name="T23" fmla="*/ 7040 h 11520"/>
                <a:gd name="T24" fmla="*/ 8640 w 11520"/>
                <a:gd name="T25" fmla="*/ 4480 h 11520"/>
                <a:gd name="T26" fmla="*/ 7680 w 11520"/>
                <a:gd name="T27" fmla="*/ 3520 h 11520"/>
                <a:gd name="T28" fmla="*/ 6720 w 11520"/>
                <a:gd name="T29" fmla="*/ 4480 h 11520"/>
                <a:gd name="T30" fmla="*/ 6720 w 11520"/>
                <a:gd name="T31" fmla="*/ 7040 h 11520"/>
                <a:gd name="T32" fmla="*/ 6400 w 11520"/>
                <a:gd name="T33" fmla="*/ 7360 h 11520"/>
                <a:gd name="T34" fmla="*/ 6080 w 11520"/>
                <a:gd name="T35" fmla="*/ 7040 h 11520"/>
                <a:gd name="T36" fmla="*/ 6080 w 11520"/>
                <a:gd name="T37" fmla="*/ 4480 h 11520"/>
                <a:gd name="T38" fmla="*/ 5120 w 11520"/>
                <a:gd name="T39" fmla="*/ 3520 h 11520"/>
                <a:gd name="T40" fmla="*/ 4160 w 11520"/>
                <a:gd name="T41" fmla="*/ 4480 h 11520"/>
                <a:gd name="T42" fmla="*/ 4160 w 11520"/>
                <a:gd name="T43" fmla="*/ 7040 h 11520"/>
                <a:gd name="T44" fmla="*/ 3840 w 11520"/>
                <a:gd name="T45" fmla="*/ 7360 h 11520"/>
                <a:gd name="T46" fmla="*/ 3520 w 11520"/>
                <a:gd name="T47" fmla="*/ 7040 h 11520"/>
                <a:gd name="T48" fmla="*/ 3520 w 11520"/>
                <a:gd name="T49" fmla="*/ 4800 h 11520"/>
                <a:gd name="T50" fmla="*/ 2560 w 11520"/>
                <a:gd name="T51" fmla="*/ 3840 h 11520"/>
                <a:gd name="T52" fmla="*/ 1600 w 11520"/>
                <a:gd name="T53" fmla="*/ 4800 h 11520"/>
                <a:gd name="T54" fmla="*/ 1600 w 11520"/>
                <a:gd name="T55" fmla="*/ 5120 h 11520"/>
                <a:gd name="T56" fmla="*/ 1280 w 11520"/>
                <a:gd name="T57" fmla="*/ 5440 h 11520"/>
                <a:gd name="T58" fmla="*/ 672 w 11520"/>
                <a:gd name="T59" fmla="*/ 5440 h 11520"/>
                <a:gd name="T60" fmla="*/ 5760 w 11520"/>
                <a:gd name="T61" fmla="*/ 640 h 11520"/>
                <a:gd name="T62" fmla="*/ 5760 w 11520"/>
                <a:gd name="T63" fmla="*/ 10880 h 11520"/>
                <a:gd name="T64" fmla="*/ 672 w 11520"/>
                <a:gd name="T65" fmla="*/ 6080 h 11520"/>
                <a:gd name="T66" fmla="*/ 1280 w 11520"/>
                <a:gd name="T67" fmla="*/ 6080 h 11520"/>
                <a:gd name="T68" fmla="*/ 2240 w 11520"/>
                <a:gd name="T69" fmla="*/ 5120 h 11520"/>
                <a:gd name="T70" fmla="*/ 2240 w 11520"/>
                <a:gd name="T71" fmla="*/ 4800 h 11520"/>
                <a:gd name="T72" fmla="*/ 2560 w 11520"/>
                <a:gd name="T73" fmla="*/ 4480 h 11520"/>
                <a:gd name="T74" fmla="*/ 2880 w 11520"/>
                <a:gd name="T75" fmla="*/ 4800 h 11520"/>
                <a:gd name="T76" fmla="*/ 2880 w 11520"/>
                <a:gd name="T77" fmla="*/ 7040 h 11520"/>
                <a:gd name="T78" fmla="*/ 3840 w 11520"/>
                <a:gd name="T79" fmla="*/ 8000 h 11520"/>
                <a:gd name="T80" fmla="*/ 4800 w 11520"/>
                <a:gd name="T81" fmla="*/ 7040 h 11520"/>
                <a:gd name="T82" fmla="*/ 4800 w 11520"/>
                <a:gd name="T83" fmla="*/ 4480 h 11520"/>
                <a:gd name="T84" fmla="*/ 5120 w 11520"/>
                <a:gd name="T85" fmla="*/ 4160 h 11520"/>
                <a:gd name="T86" fmla="*/ 5440 w 11520"/>
                <a:gd name="T87" fmla="*/ 4480 h 11520"/>
                <a:gd name="T88" fmla="*/ 5440 w 11520"/>
                <a:gd name="T89" fmla="*/ 7040 h 11520"/>
                <a:gd name="T90" fmla="*/ 6400 w 11520"/>
                <a:gd name="T91" fmla="*/ 8000 h 11520"/>
                <a:gd name="T92" fmla="*/ 7360 w 11520"/>
                <a:gd name="T93" fmla="*/ 7040 h 11520"/>
                <a:gd name="T94" fmla="*/ 7360 w 11520"/>
                <a:gd name="T95" fmla="*/ 4480 h 11520"/>
                <a:gd name="T96" fmla="*/ 7680 w 11520"/>
                <a:gd name="T97" fmla="*/ 4160 h 11520"/>
                <a:gd name="T98" fmla="*/ 8000 w 11520"/>
                <a:gd name="T99" fmla="*/ 4480 h 11520"/>
                <a:gd name="T100" fmla="*/ 8000 w 11520"/>
                <a:gd name="T101" fmla="*/ 7040 h 11520"/>
                <a:gd name="T102" fmla="*/ 8960 w 11520"/>
                <a:gd name="T103" fmla="*/ 8000 h 11520"/>
                <a:gd name="T104" fmla="*/ 9920 w 11520"/>
                <a:gd name="T105" fmla="*/ 7040 h 11520"/>
                <a:gd name="T106" fmla="*/ 9920 w 11520"/>
                <a:gd name="T107" fmla="*/ 6400 h 11520"/>
                <a:gd name="T108" fmla="*/ 10240 w 11520"/>
                <a:gd name="T109" fmla="*/ 6080 h 11520"/>
                <a:gd name="T110" fmla="*/ 10848 w 11520"/>
                <a:gd name="T111" fmla="*/ 6080 h 11520"/>
                <a:gd name="T112" fmla="*/ 5760 w 11520"/>
                <a:gd name="T113" fmla="*/ 108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640"/>
                  </a:moveTo>
                  <a:cubicBezTo>
                    <a:pt x="8480" y="640"/>
                    <a:pt x="10688" y="2752"/>
                    <a:pt x="10848" y="5440"/>
                  </a:cubicBezTo>
                  <a:lnTo>
                    <a:pt x="10240" y="5440"/>
                  </a:lnTo>
                  <a:cubicBezTo>
                    <a:pt x="9696" y="5440"/>
                    <a:pt x="9280" y="5856"/>
                    <a:pt x="9280" y="6400"/>
                  </a:cubicBezTo>
                  <a:lnTo>
                    <a:pt x="9280" y="7040"/>
                  </a:lnTo>
                  <a:cubicBezTo>
                    <a:pt x="9280" y="7232"/>
                    <a:pt x="9152" y="7360"/>
                    <a:pt x="8960" y="7360"/>
                  </a:cubicBezTo>
                  <a:cubicBezTo>
                    <a:pt x="8768" y="7360"/>
                    <a:pt x="8640" y="7232"/>
                    <a:pt x="8640" y="7040"/>
                  </a:cubicBezTo>
                  <a:lnTo>
                    <a:pt x="8640" y="4480"/>
                  </a:lnTo>
                  <a:cubicBezTo>
                    <a:pt x="8640" y="3936"/>
                    <a:pt x="8224" y="3520"/>
                    <a:pt x="7680" y="3520"/>
                  </a:cubicBezTo>
                  <a:cubicBezTo>
                    <a:pt x="7136" y="3520"/>
                    <a:pt x="6720" y="3936"/>
                    <a:pt x="6720" y="4480"/>
                  </a:cubicBezTo>
                  <a:lnTo>
                    <a:pt x="6720" y="7040"/>
                  </a:lnTo>
                  <a:cubicBezTo>
                    <a:pt x="6720" y="7232"/>
                    <a:pt x="6592" y="7360"/>
                    <a:pt x="6400" y="7360"/>
                  </a:cubicBezTo>
                  <a:cubicBezTo>
                    <a:pt x="6208" y="7360"/>
                    <a:pt x="6080" y="7232"/>
                    <a:pt x="6080" y="7040"/>
                  </a:cubicBezTo>
                  <a:lnTo>
                    <a:pt x="6080" y="4480"/>
                  </a:lnTo>
                  <a:cubicBezTo>
                    <a:pt x="6080" y="3936"/>
                    <a:pt x="5664" y="3520"/>
                    <a:pt x="5120" y="3520"/>
                  </a:cubicBezTo>
                  <a:cubicBezTo>
                    <a:pt x="4576" y="3520"/>
                    <a:pt x="4160" y="3936"/>
                    <a:pt x="4160" y="4480"/>
                  </a:cubicBezTo>
                  <a:lnTo>
                    <a:pt x="4160" y="7040"/>
                  </a:lnTo>
                  <a:cubicBezTo>
                    <a:pt x="4160" y="7232"/>
                    <a:pt x="4032" y="7360"/>
                    <a:pt x="3840" y="7360"/>
                  </a:cubicBezTo>
                  <a:cubicBezTo>
                    <a:pt x="3648" y="7360"/>
                    <a:pt x="3520" y="7232"/>
                    <a:pt x="3520" y="7040"/>
                  </a:cubicBezTo>
                  <a:lnTo>
                    <a:pt x="3520" y="4800"/>
                  </a:lnTo>
                  <a:cubicBezTo>
                    <a:pt x="3520" y="4256"/>
                    <a:pt x="3104" y="3840"/>
                    <a:pt x="2560" y="3840"/>
                  </a:cubicBezTo>
                  <a:cubicBezTo>
                    <a:pt x="2016" y="3840"/>
                    <a:pt x="1600" y="4256"/>
                    <a:pt x="1600" y="4800"/>
                  </a:cubicBezTo>
                  <a:lnTo>
                    <a:pt x="1600" y="5120"/>
                  </a:lnTo>
                  <a:cubicBezTo>
                    <a:pt x="1600" y="5312"/>
                    <a:pt x="1472" y="5440"/>
                    <a:pt x="1280" y="5440"/>
                  </a:cubicBezTo>
                  <a:lnTo>
                    <a:pt x="672" y="5440"/>
                  </a:lnTo>
                  <a:cubicBezTo>
                    <a:pt x="832" y="2752"/>
                    <a:pt x="3040" y="640"/>
                    <a:pt x="5760" y="640"/>
                  </a:cubicBezTo>
                  <a:close/>
                  <a:moveTo>
                    <a:pt x="5760" y="10880"/>
                  </a:moveTo>
                  <a:cubicBezTo>
                    <a:pt x="3040" y="10880"/>
                    <a:pt x="832" y="8768"/>
                    <a:pt x="672" y="6080"/>
                  </a:cubicBezTo>
                  <a:lnTo>
                    <a:pt x="1280" y="6080"/>
                  </a:lnTo>
                  <a:cubicBezTo>
                    <a:pt x="1824" y="6080"/>
                    <a:pt x="2240" y="5664"/>
                    <a:pt x="2240" y="5120"/>
                  </a:cubicBezTo>
                  <a:lnTo>
                    <a:pt x="2240" y="4800"/>
                  </a:lnTo>
                  <a:cubicBezTo>
                    <a:pt x="2240" y="4608"/>
                    <a:pt x="2368" y="4480"/>
                    <a:pt x="2560" y="4480"/>
                  </a:cubicBezTo>
                  <a:cubicBezTo>
                    <a:pt x="2752" y="4480"/>
                    <a:pt x="2880" y="4608"/>
                    <a:pt x="2880" y="4800"/>
                  </a:cubicBezTo>
                  <a:lnTo>
                    <a:pt x="2880" y="7040"/>
                  </a:lnTo>
                  <a:cubicBezTo>
                    <a:pt x="2880" y="7584"/>
                    <a:pt x="3296" y="8000"/>
                    <a:pt x="3840" y="8000"/>
                  </a:cubicBezTo>
                  <a:cubicBezTo>
                    <a:pt x="4384" y="8000"/>
                    <a:pt x="4800" y="7584"/>
                    <a:pt x="4800" y="7040"/>
                  </a:cubicBezTo>
                  <a:lnTo>
                    <a:pt x="4800" y="4480"/>
                  </a:lnTo>
                  <a:cubicBezTo>
                    <a:pt x="4800" y="4288"/>
                    <a:pt x="4928" y="4160"/>
                    <a:pt x="5120" y="4160"/>
                  </a:cubicBezTo>
                  <a:cubicBezTo>
                    <a:pt x="5312" y="4160"/>
                    <a:pt x="5440" y="4288"/>
                    <a:pt x="5440" y="4480"/>
                  </a:cubicBezTo>
                  <a:lnTo>
                    <a:pt x="5440" y="7040"/>
                  </a:lnTo>
                  <a:cubicBezTo>
                    <a:pt x="5440" y="7584"/>
                    <a:pt x="5856" y="8000"/>
                    <a:pt x="6400" y="8000"/>
                  </a:cubicBezTo>
                  <a:cubicBezTo>
                    <a:pt x="6944" y="8000"/>
                    <a:pt x="7360" y="7584"/>
                    <a:pt x="7360" y="7040"/>
                  </a:cubicBezTo>
                  <a:lnTo>
                    <a:pt x="7360" y="4480"/>
                  </a:lnTo>
                  <a:cubicBezTo>
                    <a:pt x="7360" y="4288"/>
                    <a:pt x="7488" y="4160"/>
                    <a:pt x="7680" y="4160"/>
                  </a:cubicBezTo>
                  <a:cubicBezTo>
                    <a:pt x="7872" y="4160"/>
                    <a:pt x="8000" y="4288"/>
                    <a:pt x="8000" y="4480"/>
                  </a:cubicBezTo>
                  <a:lnTo>
                    <a:pt x="8000" y="7040"/>
                  </a:lnTo>
                  <a:cubicBezTo>
                    <a:pt x="8000" y="7584"/>
                    <a:pt x="8416" y="8000"/>
                    <a:pt x="8960" y="8000"/>
                  </a:cubicBezTo>
                  <a:cubicBezTo>
                    <a:pt x="9504" y="8000"/>
                    <a:pt x="9920" y="7584"/>
                    <a:pt x="9920" y="7040"/>
                  </a:cubicBezTo>
                  <a:lnTo>
                    <a:pt x="9920" y="6400"/>
                  </a:lnTo>
                  <a:cubicBezTo>
                    <a:pt x="9920" y="6208"/>
                    <a:pt x="10048" y="6080"/>
                    <a:pt x="10240" y="6080"/>
                  </a:cubicBezTo>
                  <a:lnTo>
                    <a:pt x="10848" y="6080"/>
                  </a:lnTo>
                  <a:cubicBezTo>
                    <a:pt x="10688" y="8768"/>
                    <a:pt x="8480" y="10880"/>
                    <a:pt x="5760" y="1088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0" name="组合 79">
            <a:extLst>
              <a:ext uri="{FF2B5EF4-FFF2-40B4-BE49-F238E27FC236}">
                <a16:creationId xmlns:a16="http://schemas.microsoft.com/office/drawing/2014/main" id="{9BD6148E-5EBA-3D32-1E6F-DF61A263FA08}"/>
              </a:ext>
            </a:extLst>
          </p:cNvPr>
          <p:cNvGrpSpPr/>
          <p:nvPr/>
        </p:nvGrpSpPr>
        <p:grpSpPr>
          <a:xfrm>
            <a:off x="7831734" y="4206987"/>
            <a:ext cx="3374685" cy="1530252"/>
            <a:chOff x="7831734" y="4206987"/>
            <a:chExt cx="3374685" cy="1530252"/>
          </a:xfrm>
        </p:grpSpPr>
        <p:sp>
          <p:nvSpPr>
            <p:cNvPr id="66" name="输入内容">
              <a:extLst>
                <a:ext uri="{FF2B5EF4-FFF2-40B4-BE49-F238E27FC236}">
                  <a16:creationId xmlns:a16="http://schemas.microsoft.com/office/drawing/2014/main" id="{E442A1B4-5015-FAB3-51D1-B7BC7CDC317F}"/>
                </a:ext>
              </a:extLst>
            </p:cNvPr>
            <p:cNvSpPr txBox="1"/>
            <p:nvPr/>
          </p:nvSpPr>
          <p:spPr>
            <a:xfrm>
              <a:off x="7831734" y="4206987"/>
              <a:ext cx="2348877" cy="542136"/>
            </a:xfrm>
            <a:prstGeom prst="rect">
              <a:avLst/>
            </a:prstGeom>
            <a:noFill/>
          </p:spPr>
          <p:txBody>
            <a:bodyPr wrap="square" rtlCol="0">
              <a:spAutoFit/>
            </a:bodyPr>
            <a:lstStyle/>
            <a:p>
              <a:pPr>
                <a:lnSpc>
                  <a:spcPct val="130000"/>
                </a:lnSpc>
              </a:pPr>
              <a:r>
                <a:rPr lang="zh-CN" altLang="en-US" sz="2400" b="1" dirty="0">
                  <a:solidFill>
                    <a:schemeClr val="accent1"/>
                  </a:solidFill>
                  <a:latin typeface="+mn-ea"/>
                  <a:cs typeface="阿里巴巴普惠体 2.0 105 Heavy" panose="00020600040101010101" pitchFamily="18" charset="-122"/>
                </a:rPr>
                <a:t>请输入标题</a:t>
              </a:r>
              <a:endParaRPr lang="en-US" altLang="zh-CN" sz="2400" b="1" dirty="0">
                <a:solidFill>
                  <a:schemeClr val="accent1"/>
                </a:solidFill>
                <a:latin typeface="+mn-ea"/>
                <a:cs typeface="阿里巴巴普惠体 2.0 105 Heavy" panose="00020600040101010101" pitchFamily="18" charset="-122"/>
              </a:endParaRPr>
            </a:p>
          </p:txBody>
        </p:sp>
        <p:sp>
          <p:nvSpPr>
            <p:cNvPr id="67" name="输入内容">
              <a:extLst>
                <a:ext uri="{FF2B5EF4-FFF2-40B4-BE49-F238E27FC236}">
                  <a16:creationId xmlns:a16="http://schemas.microsoft.com/office/drawing/2014/main" id="{1E78B752-BBA0-A52C-038A-379C44CC5103}"/>
                </a:ext>
              </a:extLst>
            </p:cNvPr>
            <p:cNvSpPr txBox="1"/>
            <p:nvPr/>
          </p:nvSpPr>
          <p:spPr>
            <a:xfrm>
              <a:off x="7831734" y="4939905"/>
              <a:ext cx="3374685" cy="797334"/>
            </a:xfrm>
            <a:prstGeom prst="rect">
              <a:avLst/>
            </a:prstGeom>
            <a:noFill/>
          </p:spPr>
          <p:txBody>
            <a:bodyPr wrap="square" rtlCol="0">
              <a:spAutoFit/>
            </a:bodyPr>
            <a:lstStyle/>
            <a:p>
              <a:pPr>
                <a:lnSpc>
                  <a:spcPct val="130000"/>
                </a:lnSpc>
              </a:pPr>
              <a:r>
                <a:rPr lang="en-US" altLang="zh-CN" sz="1200" dirty="0">
                  <a:solidFill>
                    <a:schemeClr val="bg2">
                      <a:lumMod val="50000"/>
                    </a:schemeClr>
                  </a:solidFill>
                  <a:latin typeface="+mn-ea"/>
                  <a:cs typeface="阿里巴巴普惠体 R" panose="00020600040101010101" pitchFamily="18" charset="-122"/>
                </a:rPr>
                <a:t>51PPT</a:t>
              </a:r>
              <a:r>
                <a:rPr lang="zh-CN" altLang="en-US" sz="1200" dirty="0">
                  <a:solidFill>
                    <a:schemeClr val="bg2">
                      <a:lumMod val="50000"/>
                    </a:schemeClr>
                  </a:solidFill>
                  <a:latin typeface="+mn-ea"/>
                  <a:cs typeface="阿里巴巴普惠体 R" panose="00020600040101010101" pitchFamily="18" charset="-122"/>
                </a:rPr>
                <a:t>模板网，幻灯片演示模板及素材免费下载！</a:t>
              </a:r>
            </a:p>
            <a:p>
              <a:pPr>
                <a:lnSpc>
                  <a:spcPct val="130000"/>
                </a:lnSpc>
              </a:pPr>
              <a:r>
                <a:rPr lang="en-US" altLang="zh-CN" sz="1200" dirty="0">
                  <a:solidFill>
                    <a:schemeClr val="bg2">
                      <a:lumMod val="50000"/>
                    </a:schemeClr>
                  </a:solidFill>
                  <a:latin typeface="+mn-ea"/>
                  <a:cs typeface="阿里巴巴普惠体 R" panose="00020600040101010101" pitchFamily="18" charset="-122"/>
                </a:rPr>
                <a:t>51PPT</a:t>
              </a:r>
              <a:r>
                <a:rPr lang="zh-CN" altLang="en-US" sz="1200" dirty="0">
                  <a:solidFill>
                    <a:schemeClr val="bg2">
                      <a:lumMod val="50000"/>
                    </a:schemeClr>
                  </a:solidFill>
                  <a:latin typeface="+mn-ea"/>
                  <a:cs typeface="阿里巴巴普惠体 R" panose="00020600040101010101" pitchFamily="18" charset="-122"/>
                </a:rPr>
                <a:t>模板网 官网唯一网址：</a:t>
              </a:r>
              <a:r>
                <a:rPr lang="en-US" altLang="zh-CN" sz="1200" dirty="0">
                  <a:solidFill>
                    <a:schemeClr val="bg2">
                      <a:lumMod val="50000"/>
                    </a:schemeClr>
                  </a:solidFill>
                  <a:latin typeface="+mn-ea"/>
                  <a:cs typeface="阿里巴巴普惠体 R" panose="00020600040101010101" pitchFamily="18" charset="-122"/>
                </a:rPr>
                <a:t>www.51pptmoban.com</a:t>
              </a:r>
            </a:p>
          </p:txBody>
        </p:sp>
        <p:sp>
          <p:nvSpPr>
            <p:cNvPr id="68" name="文本框 67">
              <a:extLst>
                <a:ext uri="{FF2B5EF4-FFF2-40B4-BE49-F238E27FC236}">
                  <a16:creationId xmlns:a16="http://schemas.microsoft.com/office/drawing/2014/main" id="{4926815F-7BC1-1D10-42B5-3C24A2F5E957}"/>
                </a:ext>
              </a:extLst>
            </p:cNvPr>
            <p:cNvSpPr txBox="1"/>
            <p:nvPr/>
          </p:nvSpPr>
          <p:spPr>
            <a:xfrm>
              <a:off x="7831734" y="4610623"/>
              <a:ext cx="1586348" cy="276999"/>
            </a:xfrm>
            <a:prstGeom prst="rect">
              <a:avLst/>
            </a:prstGeom>
            <a:noFill/>
          </p:spPr>
          <p:txBody>
            <a:bodyPr wrap="square" rtlCol="0">
              <a:spAutoFit/>
            </a:bodyPr>
            <a:lstStyle/>
            <a:p>
              <a:r>
                <a:rPr lang="en-US" altLang="zh-CN" sz="1200" cap="small" dirty="0">
                  <a:solidFill>
                    <a:schemeClr val="accent1"/>
                  </a:solidFill>
                  <a:ea typeface="ABCNormal-Neutral" panose="00000500000000000000" pitchFamily="2" charset="0"/>
                </a:rPr>
                <a:t>please enter title</a:t>
              </a:r>
              <a:endParaRPr lang="zh-CN" altLang="en-US" sz="1200" cap="small" dirty="0">
                <a:solidFill>
                  <a:schemeClr val="accent1"/>
                </a:solidFill>
              </a:endParaRPr>
            </a:p>
          </p:txBody>
        </p:sp>
      </p:grpSp>
      <p:grpSp>
        <p:nvGrpSpPr>
          <p:cNvPr id="79" name="组合 78">
            <a:extLst>
              <a:ext uri="{FF2B5EF4-FFF2-40B4-BE49-F238E27FC236}">
                <a16:creationId xmlns:a16="http://schemas.microsoft.com/office/drawing/2014/main" id="{55E672B9-4392-E72D-3E69-8A0D9B351F03}"/>
              </a:ext>
            </a:extLst>
          </p:cNvPr>
          <p:cNvGrpSpPr>
            <a:grpSpLocks noChangeAspect="1"/>
          </p:cNvGrpSpPr>
          <p:nvPr/>
        </p:nvGrpSpPr>
        <p:grpSpPr>
          <a:xfrm>
            <a:off x="10506042" y="4289862"/>
            <a:ext cx="540000" cy="540000"/>
            <a:chOff x="10185854" y="4378327"/>
            <a:chExt cx="1042243" cy="1042243"/>
          </a:xfrm>
        </p:grpSpPr>
        <p:sp>
          <p:nvSpPr>
            <p:cNvPr id="70" name="椭圆 69">
              <a:extLst>
                <a:ext uri="{FF2B5EF4-FFF2-40B4-BE49-F238E27FC236}">
                  <a16:creationId xmlns:a16="http://schemas.microsoft.com/office/drawing/2014/main" id="{FC8A335A-F4D1-387C-B6B4-C820B220904E}"/>
                </a:ext>
              </a:extLst>
            </p:cNvPr>
            <p:cNvSpPr/>
            <p:nvPr/>
          </p:nvSpPr>
          <p:spPr>
            <a:xfrm>
              <a:off x="10185854" y="4378327"/>
              <a:ext cx="1042243" cy="1042243"/>
            </a:xfrm>
            <a:prstGeom prst="ellipse">
              <a:avLst/>
            </a:prstGeom>
            <a:solidFill>
              <a:srgbClr val="F3F6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iconfont-10187-1921538">
              <a:extLst>
                <a:ext uri="{FF2B5EF4-FFF2-40B4-BE49-F238E27FC236}">
                  <a16:creationId xmlns:a16="http://schemas.microsoft.com/office/drawing/2014/main" id="{3C3364B6-17B8-303E-EA79-CB69EC08BCA4}"/>
                </a:ext>
              </a:extLst>
            </p:cNvPr>
            <p:cNvSpPr/>
            <p:nvPr/>
          </p:nvSpPr>
          <p:spPr>
            <a:xfrm>
              <a:off x="10437578" y="4630002"/>
              <a:ext cx="538795" cy="538892"/>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640 h 11520"/>
                <a:gd name="T12" fmla="*/ 10848 w 11520"/>
                <a:gd name="T13" fmla="*/ 5440 h 11520"/>
                <a:gd name="T14" fmla="*/ 10240 w 11520"/>
                <a:gd name="T15" fmla="*/ 5440 h 11520"/>
                <a:gd name="T16" fmla="*/ 9280 w 11520"/>
                <a:gd name="T17" fmla="*/ 6400 h 11520"/>
                <a:gd name="T18" fmla="*/ 9280 w 11520"/>
                <a:gd name="T19" fmla="*/ 7040 h 11520"/>
                <a:gd name="T20" fmla="*/ 8960 w 11520"/>
                <a:gd name="T21" fmla="*/ 7360 h 11520"/>
                <a:gd name="T22" fmla="*/ 8640 w 11520"/>
                <a:gd name="T23" fmla="*/ 7040 h 11520"/>
                <a:gd name="T24" fmla="*/ 8640 w 11520"/>
                <a:gd name="T25" fmla="*/ 4480 h 11520"/>
                <a:gd name="T26" fmla="*/ 7680 w 11520"/>
                <a:gd name="T27" fmla="*/ 3520 h 11520"/>
                <a:gd name="T28" fmla="*/ 6720 w 11520"/>
                <a:gd name="T29" fmla="*/ 4480 h 11520"/>
                <a:gd name="T30" fmla="*/ 6720 w 11520"/>
                <a:gd name="T31" fmla="*/ 7040 h 11520"/>
                <a:gd name="T32" fmla="*/ 6400 w 11520"/>
                <a:gd name="T33" fmla="*/ 7360 h 11520"/>
                <a:gd name="T34" fmla="*/ 6080 w 11520"/>
                <a:gd name="T35" fmla="*/ 7040 h 11520"/>
                <a:gd name="T36" fmla="*/ 6080 w 11520"/>
                <a:gd name="T37" fmla="*/ 4480 h 11520"/>
                <a:gd name="T38" fmla="*/ 5120 w 11520"/>
                <a:gd name="T39" fmla="*/ 3520 h 11520"/>
                <a:gd name="T40" fmla="*/ 4160 w 11520"/>
                <a:gd name="T41" fmla="*/ 4480 h 11520"/>
                <a:gd name="T42" fmla="*/ 4160 w 11520"/>
                <a:gd name="T43" fmla="*/ 7040 h 11520"/>
                <a:gd name="T44" fmla="*/ 3840 w 11520"/>
                <a:gd name="T45" fmla="*/ 7360 h 11520"/>
                <a:gd name="T46" fmla="*/ 3520 w 11520"/>
                <a:gd name="T47" fmla="*/ 7040 h 11520"/>
                <a:gd name="T48" fmla="*/ 3520 w 11520"/>
                <a:gd name="T49" fmla="*/ 4800 h 11520"/>
                <a:gd name="T50" fmla="*/ 2560 w 11520"/>
                <a:gd name="T51" fmla="*/ 3840 h 11520"/>
                <a:gd name="T52" fmla="*/ 1600 w 11520"/>
                <a:gd name="T53" fmla="*/ 4800 h 11520"/>
                <a:gd name="T54" fmla="*/ 1600 w 11520"/>
                <a:gd name="T55" fmla="*/ 5120 h 11520"/>
                <a:gd name="T56" fmla="*/ 1280 w 11520"/>
                <a:gd name="T57" fmla="*/ 5440 h 11520"/>
                <a:gd name="T58" fmla="*/ 672 w 11520"/>
                <a:gd name="T59" fmla="*/ 5440 h 11520"/>
                <a:gd name="T60" fmla="*/ 5760 w 11520"/>
                <a:gd name="T61" fmla="*/ 640 h 11520"/>
                <a:gd name="T62" fmla="*/ 5760 w 11520"/>
                <a:gd name="T63" fmla="*/ 10880 h 11520"/>
                <a:gd name="T64" fmla="*/ 672 w 11520"/>
                <a:gd name="T65" fmla="*/ 6080 h 11520"/>
                <a:gd name="T66" fmla="*/ 1280 w 11520"/>
                <a:gd name="T67" fmla="*/ 6080 h 11520"/>
                <a:gd name="T68" fmla="*/ 2240 w 11520"/>
                <a:gd name="T69" fmla="*/ 5120 h 11520"/>
                <a:gd name="T70" fmla="*/ 2240 w 11520"/>
                <a:gd name="T71" fmla="*/ 4800 h 11520"/>
                <a:gd name="T72" fmla="*/ 2560 w 11520"/>
                <a:gd name="T73" fmla="*/ 4480 h 11520"/>
                <a:gd name="T74" fmla="*/ 2880 w 11520"/>
                <a:gd name="T75" fmla="*/ 4800 h 11520"/>
                <a:gd name="T76" fmla="*/ 2880 w 11520"/>
                <a:gd name="T77" fmla="*/ 7040 h 11520"/>
                <a:gd name="T78" fmla="*/ 3840 w 11520"/>
                <a:gd name="T79" fmla="*/ 8000 h 11520"/>
                <a:gd name="T80" fmla="*/ 4800 w 11520"/>
                <a:gd name="T81" fmla="*/ 7040 h 11520"/>
                <a:gd name="T82" fmla="*/ 4800 w 11520"/>
                <a:gd name="T83" fmla="*/ 4480 h 11520"/>
                <a:gd name="T84" fmla="*/ 5120 w 11520"/>
                <a:gd name="T85" fmla="*/ 4160 h 11520"/>
                <a:gd name="T86" fmla="*/ 5440 w 11520"/>
                <a:gd name="T87" fmla="*/ 4480 h 11520"/>
                <a:gd name="T88" fmla="*/ 5440 w 11520"/>
                <a:gd name="T89" fmla="*/ 7040 h 11520"/>
                <a:gd name="T90" fmla="*/ 6400 w 11520"/>
                <a:gd name="T91" fmla="*/ 8000 h 11520"/>
                <a:gd name="T92" fmla="*/ 7360 w 11520"/>
                <a:gd name="T93" fmla="*/ 7040 h 11520"/>
                <a:gd name="T94" fmla="*/ 7360 w 11520"/>
                <a:gd name="T95" fmla="*/ 4480 h 11520"/>
                <a:gd name="T96" fmla="*/ 7680 w 11520"/>
                <a:gd name="T97" fmla="*/ 4160 h 11520"/>
                <a:gd name="T98" fmla="*/ 8000 w 11520"/>
                <a:gd name="T99" fmla="*/ 4480 h 11520"/>
                <a:gd name="T100" fmla="*/ 8000 w 11520"/>
                <a:gd name="T101" fmla="*/ 7040 h 11520"/>
                <a:gd name="T102" fmla="*/ 8960 w 11520"/>
                <a:gd name="T103" fmla="*/ 8000 h 11520"/>
                <a:gd name="T104" fmla="*/ 9920 w 11520"/>
                <a:gd name="T105" fmla="*/ 7040 h 11520"/>
                <a:gd name="T106" fmla="*/ 9920 w 11520"/>
                <a:gd name="T107" fmla="*/ 6400 h 11520"/>
                <a:gd name="T108" fmla="*/ 10240 w 11520"/>
                <a:gd name="T109" fmla="*/ 6080 h 11520"/>
                <a:gd name="T110" fmla="*/ 10848 w 11520"/>
                <a:gd name="T111" fmla="*/ 6080 h 11520"/>
                <a:gd name="T112" fmla="*/ 5760 w 11520"/>
                <a:gd name="T113" fmla="*/ 108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640"/>
                  </a:moveTo>
                  <a:cubicBezTo>
                    <a:pt x="8480" y="640"/>
                    <a:pt x="10688" y="2752"/>
                    <a:pt x="10848" y="5440"/>
                  </a:cubicBezTo>
                  <a:lnTo>
                    <a:pt x="10240" y="5440"/>
                  </a:lnTo>
                  <a:cubicBezTo>
                    <a:pt x="9696" y="5440"/>
                    <a:pt x="9280" y="5856"/>
                    <a:pt x="9280" y="6400"/>
                  </a:cubicBezTo>
                  <a:lnTo>
                    <a:pt x="9280" y="7040"/>
                  </a:lnTo>
                  <a:cubicBezTo>
                    <a:pt x="9280" y="7232"/>
                    <a:pt x="9152" y="7360"/>
                    <a:pt x="8960" y="7360"/>
                  </a:cubicBezTo>
                  <a:cubicBezTo>
                    <a:pt x="8768" y="7360"/>
                    <a:pt x="8640" y="7232"/>
                    <a:pt x="8640" y="7040"/>
                  </a:cubicBezTo>
                  <a:lnTo>
                    <a:pt x="8640" y="4480"/>
                  </a:lnTo>
                  <a:cubicBezTo>
                    <a:pt x="8640" y="3936"/>
                    <a:pt x="8224" y="3520"/>
                    <a:pt x="7680" y="3520"/>
                  </a:cubicBezTo>
                  <a:cubicBezTo>
                    <a:pt x="7136" y="3520"/>
                    <a:pt x="6720" y="3936"/>
                    <a:pt x="6720" y="4480"/>
                  </a:cubicBezTo>
                  <a:lnTo>
                    <a:pt x="6720" y="7040"/>
                  </a:lnTo>
                  <a:cubicBezTo>
                    <a:pt x="6720" y="7232"/>
                    <a:pt x="6592" y="7360"/>
                    <a:pt x="6400" y="7360"/>
                  </a:cubicBezTo>
                  <a:cubicBezTo>
                    <a:pt x="6208" y="7360"/>
                    <a:pt x="6080" y="7232"/>
                    <a:pt x="6080" y="7040"/>
                  </a:cubicBezTo>
                  <a:lnTo>
                    <a:pt x="6080" y="4480"/>
                  </a:lnTo>
                  <a:cubicBezTo>
                    <a:pt x="6080" y="3936"/>
                    <a:pt x="5664" y="3520"/>
                    <a:pt x="5120" y="3520"/>
                  </a:cubicBezTo>
                  <a:cubicBezTo>
                    <a:pt x="4576" y="3520"/>
                    <a:pt x="4160" y="3936"/>
                    <a:pt x="4160" y="4480"/>
                  </a:cubicBezTo>
                  <a:lnTo>
                    <a:pt x="4160" y="7040"/>
                  </a:lnTo>
                  <a:cubicBezTo>
                    <a:pt x="4160" y="7232"/>
                    <a:pt x="4032" y="7360"/>
                    <a:pt x="3840" y="7360"/>
                  </a:cubicBezTo>
                  <a:cubicBezTo>
                    <a:pt x="3648" y="7360"/>
                    <a:pt x="3520" y="7232"/>
                    <a:pt x="3520" y="7040"/>
                  </a:cubicBezTo>
                  <a:lnTo>
                    <a:pt x="3520" y="4800"/>
                  </a:lnTo>
                  <a:cubicBezTo>
                    <a:pt x="3520" y="4256"/>
                    <a:pt x="3104" y="3840"/>
                    <a:pt x="2560" y="3840"/>
                  </a:cubicBezTo>
                  <a:cubicBezTo>
                    <a:pt x="2016" y="3840"/>
                    <a:pt x="1600" y="4256"/>
                    <a:pt x="1600" y="4800"/>
                  </a:cubicBezTo>
                  <a:lnTo>
                    <a:pt x="1600" y="5120"/>
                  </a:lnTo>
                  <a:cubicBezTo>
                    <a:pt x="1600" y="5312"/>
                    <a:pt x="1472" y="5440"/>
                    <a:pt x="1280" y="5440"/>
                  </a:cubicBezTo>
                  <a:lnTo>
                    <a:pt x="672" y="5440"/>
                  </a:lnTo>
                  <a:cubicBezTo>
                    <a:pt x="832" y="2752"/>
                    <a:pt x="3040" y="640"/>
                    <a:pt x="5760" y="640"/>
                  </a:cubicBezTo>
                  <a:close/>
                  <a:moveTo>
                    <a:pt x="5760" y="10880"/>
                  </a:moveTo>
                  <a:cubicBezTo>
                    <a:pt x="3040" y="10880"/>
                    <a:pt x="832" y="8768"/>
                    <a:pt x="672" y="6080"/>
                  </a:cubicBezTo>
                  <a:lnTo>
                    <a:pt x="1280" y="6080"/>
                  </a:lnTo>
                  <a:cubicBezTo>
                    <a:pt x="1824" y="6080"/>
                    <a:pt x="2240" y="5664"/>
                    <a:pt x="2240" y="5120"/>
                  </a:cubicBezTo>
                  <a:lnTo>
                    <a:pt x="2240" y="4800"/>
                  </a:lnTo>
                  <a:cubicBezTo>
                    <a:pt x="2240" y="4608"/>
                    <a:pt x="2368" y="4480"/>
                    <a:pt x="2560" y="4480"/>
                  </a:cubicBezTo>
                  <a:cubicBezTo>
                    <a:pt x="2752" y="4480"/>
                    <a:pt x="2880" y="4608"/>
                    <a:pt x="2880" y="4800"/>
                  </a:cubicBezTo>
                  <a:lnTo>
                    <a:pt x="2880" y="7040"/>
                  </a:lnTo>
                  <a:cubicBezTo>
                    <a:pt x="2880" y="7584"/>
                    <a:pt x="3296" y="8000"/>
                    <a:pt x="3840" y="8000"/>
                  </a:cubicBezTo>
                  <a:cubicBezTo>
                    <a:pt x="4384" y="8000"/>
                    <a:pt x="4800" y="7584"/>
                    <a:pt x="4800" y="7040"/>
                  </a:cubicBezTo>
                  <a:lnTo>
                    <a:pt x="4800" y="4480"/>
                  </a:lnTo>
                  <a:cubicBezTo>
                    <a:pt x="4800" y="4288"/>
                    <a:pt x="4928" y="4160"/>
                    <a:pt x="5120" y="4160"/>
                  </a:cubicBezTo>
                  <a:cubicBezTo>
                    <a:pt x="5312" y="4160"/>
                    <a:pt x="5440" y="4288"/>
                    <a:pt x="5440" y="4480"/>
                  </a:cubicBezTo>
                  <a:lnTo>
                    <a:pt x="5440" y="7040"/>
                  </a:lnTo>
                  <a:cubicBezTo>
                    <a:pt x="5440" y="7584"/>
                    <a:pt x="5856" y="8000"/>
                    <a:pt x="6400" y="8000"/>
                  </a:cubicBezTo>
                  <a:cubicBezTo>
                    <a:pt x="6944" y="8000"/>
                    <a:pt x="7360" y="7584"/>
                    <a:pt x="7360" y="7040"/>
                  </a:cubicBezTo>
                  <a:lnTo>
                    <a:pt x="7360" y="4480"/>
                  </a:lnTo>
                  <a:cubicBezTo>
                    <a:pt x="7360" y="4288"/>
                    <a:pt x="7488" y="4160"/>
                    <a:pt x="7680" y="4160"/>
                  </a:cubicBezTo>
                  <a:cubicBezTo>
                    <a:pt x="7872" y="4160"/>
                    <a:pt x="8000" y="4288"/>
                    <a:pt x="8000" y="4480"/>
                  </a:cubicBezTo>
                  <a:lnTo>
                    <a:pt x="8000" y="7040"/>
                  </a:lnTo>
                  <a:cubicBezTo>
                    <a:pt x="8000" y="7584"/>
                    <a:pt x="8416" y="8000"/>
                    <a:pt x="8960" y="8000"/>
                  </a:cubicBezTo>
                  <a:cubicBezTo>
                    <a:pt x="9504" y="8000"/>
                    <a:pt x="9920" y="7584"/>
                    <a:pt x="9920" y="7040"/>
                  </a:cubicBezTo>
                  <a:lnTo>
                    <a:pt x="9920" y="6400"/>
                  </a:lnTo>
                  <a:cubicBezTo>
                    <a:pt x="9920" y="6208"/>
                    <a:pt x="10048" y="6080"/>
                    <a:pt x="10240" y="6080"/>
                  </a:cubicBezTo>
                  <a:lnTo>
                    <a:pt x="10848" y="6080"/>
                  </a:lnTo>
                  <a:cubicBezTo>
                    <a:pt x="10688" y="8768"/>
                    <a:pt x="8480" y="10880"/>
                    <a:pt x="5760" y="108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8" name="组合 87">
            <a:extLst>
              <a:ext uri="{FF2B5EF4-FFF2-40B4-BE49-F238E27FC236}">
                <a16:creationId xmlns:a16="http://schemas.microsoft.com/office/drawing/2014/main" id="{417359A1-F1D6-EE45-DC8F-A6A32F66212A}"/>
              </a:ext>
            </a:extLst>
          </p:cNvPr>
          <p:cNvGrpSpPr/>
          <p:nvPr/>
        </p:nvGrpSpPr>
        <p:grpSpPr>
          <a:xfrm>
            <a:off x="634164" y="325456"/>
            <a:ext cx="3634779" cy="946659"/>
            <a:chOff x="634164" y="325456"/>
            <a:chExt cx="3634779" cy="946659"/>
          </a:xfrm>
        </p:grpSpPr>
        <p:sp>
          <p:nvSpPr>
            <p:cNvPr id="60" name="文本框 59">
              <a:extLst>
                <a:ext uri="{FF2B5EF4-FFF2-40B4-BE49-F238E27FC236}">
                  <a16:creationId xmlns:a16="http://schemas.microsoft.com/office/drawing/2014/main" id="{E50AB476-77A7-E377-C8CF-EEEE1215001F}"/>
                </a:ext>
              </a:extLst>
            </p:cNvPr>
            <p:cNvSpPr txBox="1"/>
            <p:nvPr/>
          </p:nvSpPr>
          <p:spPr>
            <a:xfrm>
              <a:off x="1787866"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输</a:t>
              </a:r>
            </a:p>
          </p:txBody>
        </p:sp>
        <p:sp>
          <p:nvSpPr>
            <p:cNvPr id="61" name="文本框 60">
              <a:extLst>
                <a:ext uri="{FF2B5EF4-FFF2-40B4-BE49-F238E27FC236}">
                  <a16:creationId xmlns:a16="http://schemas.microsoft.com/office/drawing/2014/main" id="{238A1FED-78F3-F66C-B7BF-CA387158149D}"/>
                </a:ext>
              </a:extLst>
            </p:cNvPr>
            <p:cNvSpPr txBox="1"/>
            <p:nvPr/>
          </p:nvSpPr>
          <p:spPr>
            <a:xfrm>
              <a:off x="2364717"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入</a:t>
              </a:r>
            </a:p>
          </p:txBody>
        </p:sp>
        <p:sp>
          <p:nvSpPr>
            <p:cNvPr id="62" name="文本框 61">
              <a:extLst>
                <a:ext uri="{FF2B5EF4-FFF2-40B4-BE49-F238E27FC236}">
                  <a16:creationId xmlns:a16="http://schemas.microsoft.com/office/drawing/2014/main" id="{749FA578-B830-88B9-6564-A8E73C74C2E9}"/>
                </a:ext>
              </a:extLst>
            </p:cNvPr>
            <p:cNvSpPr txBox="1"/>
            <p:nvPr/>
          </p:nvSpPr>
          <p:spPr>
            <a:xfrm>
              <a:off x="2941568"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标</a:t>
              </a:r>
            </a:p>
          </p:txBody>
        </p:sp>
        <p:sp>
          <p:nvSpPr>
            <p:cNvPr id="63" name="文本框 62">
              <a:extLst>
                <a:ext uri="{FF2B5EF4-FFF2-40B4-BE49-F238E27FC236}">
                  <a16:creationId xmlns:a16="http://schemas.microsoft.com/office/drawing/2014/main" id="{21163462-B344-608D-6B31-390384592A09}"/>
                </a:ext>
              </a:extLst>
            </p:cNvPr>
            <p:cNvSpPr txBox="1"/>
            <p:nvPr/>
          </p:nvSpPr>
          <p:spPr>
            <a:xfrm>
              <a:off x="3518417"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题</a:t>
              </a:r>
            </a:p>
          </p:txBody>
        </p:sp>
        <p:sp>
          <p:nvSpPr>
            <p:cNvPr id="64" name="文本框 63">
              <a:extLst>
                <a:ext uri="{FF2B5EF4-FFF2-40B4-BE49-F238E27FC236}">
                  <a16:creationId xmlns:a16="http://schemas.microsoft.com/office/drawing/2014/main" id="{6B7FEDBA-79E0-3740-836A-B55DBAAE52AF}"/>
                </a:ext>
              </a:extLst>
            </p:cNvPr>
            <p:cNvSpPr txBox="1"/>
            <p:nvPr/>
          </p:nvSpPr>
          <p:spPr>
            <a:xfrm>
              <a:off x="634164"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在</a:t>
              </a:r>
            </a:p>
          </p:txBody>
        </p:sp>
        <p:sp>
          <p:nvSpPr>
            <p:cNvPr id="69" name="文本框 68">
              <a:extLst>
                <a:ext uri="{FF2B5EF4-FFF2-40B4-BE49-F238E27FC236}">
                  <a16:creationId xmlns:a16="http://schemas.microsoft.com/office/drawing/2014/main" id="{CA484545-A46A-A6EA-E3AE-0DFD521C26F1}"/>
                </a:ext>
              </a:extLst>
            </p:cNvPr>
            <p:cNvSpPr txBox="1"/>
            <p:nvPr/>
          </p:nvSpPr>
          <p:spPr>
            <a:xfrm>
              <a:off x="1211015"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此</a:t>
              </a:r>
            </a:p>
          </p:txBody>
        </p:sp>
        <p:sp>
          <p:nvSpPr>
            <p:cNvPr id="72" name="文本框 71">
              <a:extLst>
                <a:ext uri="{FF2B5EF4-FFF2-40B4-BE49-F238E27FC236}">
                  <a16:creationId xmlns:a16="http://schemas.microsoft.com/office/drawing/2014/main" id="{E7966FDE-7C82-FE51-8FBC-2DE8D740FF39}"/>
                </a:ext>
              </a:extLst>
            </p:cNvPr>
            <p:cNvSpPr txBox="1"/>
            <p:nvPr/>
          </p:nvSpPr>
          <p:spPr>
            <a:xfrm>
              <a:off x="640413" y="902783"/>
              <a:ext cx="3261491" cy="369332"/>
            </a:xfrm>
            <a:prstGeom prst="rect">
              <a:avLst/>
            </a:prstGeom>
            <a:noFill/>
          </p:spPr>
          <p:txBody>
            <a:bodyPr wrap="square" rtlCol="0">
              <a:spAutoFit/>
            </a:bodyPr>
            <a:lstStyle/>
            <a:p>
              <a:pPr algn="dist"/>
              <a:r>
                <a:rPr lang="en-US" altLang="zh-CN" cap="small" dirty="0">
                  <a:solidFill>
                    <a:schemeClr val="accent1"/>
                  </a:solidFill>
                  <a:latin typeface="+mj-lt"/>
                  <a:ea typeface="ABCNormal-Neutral" panose="00000500000000000000" pitchFamily="2" charset="0"/>
                </a:rPr>
                <a:t>please enter your title here</a:t>
              </a:r>
              <a:endParaRPr lang="zh-CN" altLang="en-US" cap="small" dirty="0">
                <a:solidFill>
                  <a:schemeClr val="accent1"/>
                </a:solidFill>
                <a:latin typeface="+mj-lt"/>
              </a:endParaRPr>
            </a:p>
          </p:txBody>
        </p:sp>
      </p:grpSp>
      <p:sp>
        <p:nvSpPr>
          <p:cNvPr id="59" name="任意多边形: 形状 58">
            <a:extLst>
              <a:ext uri="{FF2B5EF4-FFF2-40B4-BE49-F238E27FC236}">
                <a16:creationId xmlns:a16="http://schemas.microsoft.com/office/drawing/2014/main" id="{9C69FF1B-AFF4-1718-6BC8-CF579A89E043}"/>
              </a:ext>
            </a:extLst>
          </p:cNvPr>
          <p:cNvSpPr/>
          <p:nvPr/>
        </p:nvSpPr>
        <p:spPr>
          <a:xfrm rot="14789741" flipV="1">
            <a:off x="453586" y="-1175116"/>
            <a:ext cx="945425" cy="2496812"/>
          </a:xfrm>
          <a:custGeom>
            <a:avLst/>
            <a:gdLst>
              <a:gd name="connsiteX0" fmla="*/ 945425 w 945425"/>
              <a:gd name="connsiteY0" fmla="*/ 2085645 h 2496812"/>
              <a:gd name="connsiteX1" fmla="*/ 38374 w 945425"/>
              <a:gd name="connsiteY1" fmla="*/ 0 h 2496812"/>
              <a:gd name="connsiteX2" fmla="*/ 30401 w 945425"/>
              <a:gd name="connsiteY2" fmla="*/ 21688 h 2496812"/>
              <a:gd name="connsiteX3" fmla="*/ 450767 w 945425"/>
              <a:gd name="connsiteY3" fmla="*/ 1589245 h 2496812"/>
              <a:gd name="connsiteX4" fmla="*/ 70118 w 945425"/>
              <a:gd name="connsiteY4" fmla="*/ 2369908 h 2496812"/>
              <a:gd name="connsiteX5" fmla="*/ 0 w 945425"/>
              <a:gd name="connsiteY5" fmla="*/ 2496812 h 249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5425" h="2496812">
                <a:moveTo>
                  <a:pt x="945425" y="2085645"/>
                </a:moveTo>
                <a:lnTo>
                  <a:pt x="38374" y="0"/>
                </a:lnTo>
                <a:lnTo>
                  <a:pt x="30401" y="21688"/>
                </a:lnTo>
                <a:cubicBezTo>
                  <a:pt x="-88703" y="430136"/>
                  <a:pt x="471786" y="1116402"/>
                  <a:pt x="450767" y="1589245"/>
                </a:cubicBezTo>
                <a:cubicBezTo>
                  <a:pt x="437631" y="1884771"/>
                  <a:pt x="226079" y="2118490"/>
                  <a:pt x="70118" y="2369908"/>
                </a:cubicBezTo>
                <a:lnTo>
                  <a:pt x="0" y="2496812"/>
                </a:lnTo>
                <a:close/>
              </a:path>
            </a:pathLst>
          </a:cu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1" name="组合 80">
            <a:extLst>
              <a:ext uri="{FF2B5EF4-FFF2-40B4-BE49-F238E27FC236}">
                <a16:creationId xmlns:a16="http://schemas.microsoft.com/office/drawing/2014/main" id="{0A6EFF85-E02E-8581-326F-0163796A5A0F}"/>
              </a:ext>
            </a:extLst>
          </p:cNvPr>
          <p:cNvGrpSpPr/>
          <p:nvPr/>
        </p:nvGrpSpPr>
        <p:grpSpPr>
          <a:xfrm>
            <a:off x="7831734" y="2119022"/>
            <a:ext cx="3374685" cy="1290186"/>
            <a:chOff x="7831734" y="4206987"/>
            <a:chExt cx="3374685" cy="1290186"/>
          </a:xfrm>
        </p:grpSpPr>
        <p:sp>
          <p:nvSpPr>
            <p:cNvPr id="82" name="输入内容">
              <a:extLst>
                <a:ext uri="{FF2B5EF4-FFF2-40B4-BE49-F238E27FC236}">
                  <a16:creationId xmlns:a16="http://schemas.microsoft.com/office/drawing/2014/main" id="{B604A856-B72D-605F-BA47-80D451FB93BA}"/>
                </a:ext>
              </a:extLst>
            </p:cNvPr>
            <p:cNvSpPr txBox="1"/>
            <p:nvPr/>
          </p:nvSpPr>
          <p:spPr>
            <a:xfrm>
              <a:off x="7831734" y="4206987"/>
              <a:ext cx="2348877" cy="542136"/>
            </a:xfrm>
            <a:prstGeom prst="rect">
              <a:avLst/>
            </a:prstGeom>
            <a:noFill/>
          </p:spPr>
          <p:txBody>
            <a:bodyPr wrap="square" rtlCol="0">
              <a:spAutoFit/>
            </a:bodyPr>
            <a:lstStyle/>
            <a:p>
              <a:pPr>
                <a:lnSpc>
                  <a:spcPct val="130000"/>
                </a:lnSpc>
              </a:pPr>
              <a:r>
                <a:rPr lang="zh-CN" altLang="en-US" sz="2400" b="1" dirty="0">
                  <a:solidFill>
                    <a:schemeClr val="accent1"/>
                  </a:solidFill>
                  <a:latin typeface="+mn-ea"/>
                  <a:cs typeface="阿里巴巴普惠体 2.0 105 Heavy" panose="00020600040101010101" pitchFamily="18" charset="-122"/>
                </a:rPr>
                <a:t>请输入标题</a:t>
              </a:r>
              <a:endParaRPr lang="en-US" altLang="zh-CN" sz="2400" b="1" dirty="0">
                <a:solidFill>
                  <a:schemeClr val="accent1"/>
                </a:solidFill>
                <a:latin typeface="+mn-ea"/>
                <a:cs typeface="阿里巴巴普惠体 2.0 105 Heavy" panose="00020600040101010101" pitchFamily="18" charset="-122"/>
              </a:endParaRPr>
            </a:p>
          </p:txBody>
        </p:sp>
        <p:sp>
          <p:nvSpPr>
            <p:cNvPr id="83" name="输入内容">
              <a:extLst>
                <a:ext uri="{FF2B5EF4-FFF2-40B4-BE49-F238E27FC236}">
                  <a16:creationId xmlns:a16="http://schemas.microsoft.com/office/drawing/2014/main" id="{34106016-8D0E-70F7-2BDE-D42D97EA12E1}"/>
                </a:ext>
              </a:extLst>
            </p:cNvPr>
            <p:cNvSpPr txBox="1"/>
            <p:nvPr/>
          </p:nvSpPr>
          <p:spPr>
            <a:xfrm>
              <a:off x="7831734" y="4939905"/>
              <a:ext cx="3374685" cy="557268"/>
            </a:xfrm>
            <a:prstGeom prst="rect">
              <a:avLst/>
            </a:prstGeom>
            <a:noFill/>
          </p:spPr>
          <p:txBody>
            <a:bodyPr wrap="square" rtlCol="0">
              <a:spAutoFit/>
            </a:bodyPr>
            <a:lstStyle/>
            <a:p>
              <a:pPr>
                <a:lnSpc>
                  <a:spcPct val="130000"/>
                </a:lnSpc>
              </a:pPr>
              <a:r>
                <a:rPr lang="zh-CN" altLang="en-US" sz="1200" dirty="0">
                  <a:solidFill>
                    <a:schemeClr val="bg2">
                      <a:lumMod val="50000"/>
                    </a:schemeClr>
                  </a:solidFill>
                  <a:latin typeface="+mn-ea"/>
                  <a:cs typeface="阿里巴巴普惠体 R" panose="00020600040101010101" pitchFamily="18" charset="-122"/>
                </a:rPr>
                <a:t>请在此输入内容文字请在此输入内容文字请在此输入内容文字请在此输入内容文字</a:t>
              </a:r>
              <a:endParaRPr lang="en-US" altLang="zh-CN" sz="1200" dirty="0">
                <a:solidFill>
                  <a:schemeClr val="bg2">
                    <a:lumMod val="50000"/>
                  </a:schemeClr>
                </a:solidFill>
                <a:latin typeface="+mn-ea"/>
                <a:cs typeface="阿里巴巴普惠体 R" panose="00020600040101010101" pitchFamily="18" charset="-122"/>
              </a:endParaRPr>
            </a:p>
          </p:txBody>
        </p:sp>
        <p:sp>
          <p:nvSpPr>
            <p:cNvPr id="84" name="文本框 83">
              <a:extLst>
                <a:ext uri="{FF2B5EF4-FFF2-40B4-BE49-F238E27FC236}">
                  <a16:creationId xmlns:a16="http://schemas.microsoft.com/office/drawing/2014/main" id="{60BA897E-6FAF-8E55-38A0-E9B19F55D753}"/>
                </a:ext>
              </a:extLst>
            </p:cNvPr>
            <p:cNvSpPr txBox="1"/>
            <p:nvPr/>
          </p:nvSpPr>
          <p:spPr>
            <a:xfrm>
              <a:off x="7831734" y="4610623"/>
              <a:ext cx="1586348" cy="276999"/>
            </a:xfrm>
            <a:prstGeom prst="rect">
              <a:avLst/>
            </a:prstGeom>
            <a:noFill/>
          </p:spPr>
          <p:txBody>
            <a:bodyPr wrap="square" rtlCol="0">
              <a:spAutoFit/>
            </a:bodyPr>
            <a:lstStyle/>
            <a:p>
              <a:r>
                <a:rPr lang="en-US" altLang="zh-CN" sz="1200" cap="small" dirty="0">
                  <a:solidFill>
                    <a:schemeClr val="accent1"/>
                  </a:solidFill>
                  <a:ea typeface="ABCNormal-Neutral" panose="00000500000000000000" pitchFamily="2" charset="0"/>
                </a:rPr>
                <a:t>please enter title</a:t>
              </a:r>
              <a:endParaRPr lang="zh-CN" altLang="en-US" sz="1200" cap="small" dirty="0">
                <a:solidFill>
                  <a:schemeClr val="accent1"/>
                </a:solidFill>
              </a:endParaRPr>
            </a:p>
          </p:txBody>
        </p:sp>
      </p:grpSp>
      <p:pic>
        <p:nvPicPr>
          <p:cNvPr id="86" name="图片 85" descr="蓝色房间里的人们&#10;&#10;中度可信度描述已自动生成">
            <a:extLst>
              <a:ext uri="{FF2B5EF4-FFF2-40B4-BE49-F238E27FC236}">
                <a16:creationId xmlns:a16="http://schemas.microsoft.com/office/drawing/2014/main" id="{F1B409A6-51EC-5E9B-FF2C-870562430FF5}"/>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5300"/>
                    </a14:imgEffect>
                    <a14:imgEffect>
                      <a14:saturation sat="248000"/>
                    </a14:imgEffect>
                  </a14:imgLayer>
                </a14:imgProps>
              </a:ext>
              <a:ext uri="{28A0092B-C50C-407E-A947-70E740481C1C}">
                <a14:useLocalDpi xmlns:a14="http://schemas.microsoft.com/office/drawing/2010/main"/>
              </a:ext>
            </a:extLst>
          </a:blip>
          <a:srcRect b="-234"/>
          <a:stretch/>
        </p:blipFill>
        <p:spPr>
          <a:xfrm>
            <a:off x="1467031" y="2048516"/>
            <a:ext cx="1395214" cy="1395214"/>
          </a:xfrm>
          <a:prstGeom prst="ellipse">
            <a:avLst/>
          </a:prstGeom>
        </p:spPr>
      </p:pic>
      <p:pic>
        <p:nvPicPr>
          <p:cNvPr id="87" name="图片 86" descr="蓝色房间里的人们&#10;&#10;中度可信度描述已自动生成">
            <a:extLst>
              <a:ext uri="{FF2B5EF4-FFF2-40B4-BE49-F238E27FC236}">
                <a16:creationId xmlns:a16="http://schemas.microsoft.com/office/drawing/2014/main" id="{EB34F64F-4553-FDB5-5188-659A07121441}"/>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5300"/>
                    </a14:imgEffect>
                    <a14:imgEffect>
                      <a14:saturation sat="248000"/>
                    </a14:imgEffect>
                  </a14:imgLayer>
                </a14:imgProps>
              </a:ext>
              <a:ext uri="{28A0092B-C50C-407E-A947-70E740481C1C}">
                <a14:useLocalDpi xmlns:a14="http://schemas.microsoft.com/office/drawing/2010/main"/>
              </a:ext>
            </a:extLst>
          </a:blip>
          <a:srcRect b="-234"/>
          <a:stretch/>
        </p:blipFill>
        <p:spPr>
          <a:xfrm>
            <a:off x="4474081" y="2072580"/>
            <a:ext cx="1395214" cy="1395214"/>
          </a:xfrm>
          <a:prstGeom prst="ellipse">
            <a:avLst/>
          </a:prstGeom>
        </p:spPr>
      </p:pic>
    </p:spTree>
    <p:custDataLst>
      <p:tags r:id="rId2"/>
    </p:custDataLst>
    <p:extLst>
      <p:ext uri="{BB962C8B-B14F-4D97-AF65-F5344CB8AC3E}">
        <p14:creationId xmlns:p14="http://schemas.microsoft.com/office/powerpoint/2010/main" val="3484045882"/>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0242DC"/>
            </a:gs>
            <a:gs pos="100000">
              <a:srgbClr val="0065FE"/>
            </a:gs>
          </a:gsLst>
          <a:lin ang="2700000" scaled="1"/>
        </a:grad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A5C89C89-D152-E2BE-F26B-49D64C2B8A45}"/>
              </a:ext>
            </a:extLst>
          </p:cNvPr>
          <p:cNvSpPr/>
          <p:nvPr/>
        </p:nvSpPr>
        <p:spPr>
          <a:xfrm>
            <a:off x="0" y="0"/>
            <a:ext cx="12192000" cy="6858000"/>
          </a:xfrm>
          <a:prstGeom prst="rect">
            <a:avLst/>
          </a:pr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椭圆 42">
            <a:extLst>
              <a:ext uri="{FF2B5EF4-FFF2-40B4-BE49-F238E27FC236}">
                <a16:creationId xmlns:a16="http://schemas.microsoft.com/office/drawing/2014/main" id="{AC924966-5253-6C87-55FC-EF7FC35BBA54}"/>
              </a:ext>
            </a:extLst>
          </p:cNvPr>
          <p:cNvSpPr/>
          <p:nvPr/>
        </p:nvSpPr>
        <p:spPr>
          <a:xfrm>
            <a:off x="6285439" y="1591054"/>
            <a:ext cx="2822798" cy="2822798"/>
          </a:xfrm>
          <a:prstGeom prst="ellipse">
            <a:avLst/>
          </a:prstGeom>
          <a:solidFill>
            <a:srgbClr val="F3F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椭圆 43">
            <a:extLst>
              <a:ext uri="{FF2B5EF4-FFF2-40B4-BE49-F238E27FC236}">
                <a16:creationId xmlns:a16="http://schemas.microsoft.com/office/drawing/2014/main" id="{B541FC95-8983-66CB-E60A-0C233C99DA2F}"/>
              </a:ext>
            </a:extLst>
          </p:cNvPr>
          <p:cNvSpPr/>
          <p:nvPr/>
        </p:nvSpPr>
        <p:spPr>
          <a:xfrm>
            <a:off x="8786479" y="2558601"/>
            <a:ext cx="696550" cy="696549"/>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id="{07BA6974-86DD-9F2A-B648-2DD7ED32F6BA}"/>
              </a:ext>
            </a:extLst>
          </p:cNvPr>
          <p:cNvSpPr/>
          <p:nvPr/>
        </p:nvSpPr>
        <p:spPr>
          <a:xfrm>
            <a:off x="650287" y="4568903"/>
            <a:ext cx="10839856" cy="1463580"/>
          </a:xfrm>
          <a:prstGeom prst="roundRect">
            <a:avLst>
              <a:gd name="adj" fmla="val 6682"/>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4" name="图片 23" descr="穿着制服的男人&#10;&#10;描述已自动生成">
            <a:extLst>
              <a:ext uri="{FF2B5EF4-FFF2-40B4-BE49-F238E27FC236}">
                <a16:creationId xmlns:a16="http://schemas.microsoft.com/office/drawing/2014/main" id="{6E38BE96-60D1-02F0-64DD-B1A10D875922}"/>
              </a:ext>
            </a:extLst>
          </p:cNvPr>
          <p:cNvPicPr>
            <a:picLocks noChangeAspect="1"/>
          </p:cNvPicPr>
          <p:nvPr/>
        </p:nvPicPr>
        <p:blipFill rotWithShape="1">
          <a:blip r:embed="rId3"/>
          <a:srcRect/>
          <a:stretch/>
        </p:blipFill>
        <p:spPr>
          <a:xfrm flipH="1">
            <a:off x="14091138" y="-961292"/>
            <a:ext cx="2394163" cy="961292"/>
          </a:xfrm>
          <a:custGeom>
            <a:avLst/>
            <a:gdLst>
              <a:gd name="connsiteX0" fmla="*/ 2394163 w 2394163"/>
              <a:gd name="connsiteY0" fmla="*/ 0 h 961292"/>
              <a:gd name="connsiteX1" fmla="*/ 0 w 2394163"/>
              <a:gd name="connsiteY1" fmla="*/ 961292 h 961292"/>
              <a:gd name="connsiteX2" fmla="*/ 2316743 w 2394163"/>
              <a:gd name="connsiteY2" fmla="*/ 961292 h 961292"/>
              <a:gd name="connsiteX3" fmla="*/ 2394163 w 2394163"/>
              <a:gd name="connsiteY3" fmla="*/ 0 h 961292"/>
            </a:gdLst>
            <a:ahLst/>
            <a:cxnLst>
              <a:cxn ang="0">
                <a:pos x="connsiteX0" y="connsiteY0"/>
              </a:cxn>
              <a:cxn ang="0">
                <a:pos x="connsiteX1" y="connsiteY1"/>
              </a:cxn>
              <a:cxn ang="0">
                <a:pos x="connsiteX2" y="connsiteY2"/>
              </a:cxn>
              <a:cxn ang="0">
                <a:pos x="connsiteX3" y="connsiteY3"/>
              </a:cxn>
            </a:cxnLst>
            <a:rect l="l" t="t" r="r" b="b"/>
            <a:pathLst>
              <a:path w="2394163" h="961292">
                <a:moveTo>
                  <a:pt x="2394163" y="0"/>
                </a:moveTo>
                <a:lnTo>
                  <a:pt x="0" y="961292"/>
                </a:lnTo>
                <a:lnTo>
                  <a:pt x="2316743" y="961292"/>
                </a:lnTo>
                <a:lnTo>
                  <a:pt x="2394163" y="0"/>
                </a:lnTo>
                <a:close/>
              </a:path>
            </a:pathLst>
          </a:custGeom>
        </p:spPr>
      </p:pic>
      <p:sp>
        <p:nvSpPr>
          <p:cNvPr id="22" name="输入内容">
            <a:extLst>
              <a:ext uri="{FF2B5EF4-FFF2-40B4-BE49-F238E27FC236}">
                <a16:creationId xmlns:a16="http://schemas.microsoft.com/office/drawing/2014/main" id="{6BCB2161-17D6-27B3-77D8-F31913549958}"/>
              </a:ext>
            </a:extLst>
          </p:cNvPr>
          <p:cNvSpPr txBox="1"/>
          <p:nvPr/>
        </p:nvSpPr>
        <p:spPr>
          <a:xfrm>
            <a:off x="6391254" y="2207458"/>
            <a:ext cx="2585046" cy="542136"/>
          </a:xfrm>
          <a:prstGeom prst="rect">
            <a:avLst/>
          </a:prstGeom>
          <a:noFill/>
        </p:spPr>
        <p:txBody>
          <a:bodyPr wrap="square" rtlCol="0">
            <a:spAutoFit/>
          </a:bodyPr>
          <a:lstStyle>
            <a:defPPr>
              <a:defRPr lang="zh-CN"/>
            </a:defPPr>
            <a:lvl1pPr algn="ctr">
              <a:lnSpc>
                <a:spcPct val="130000"/>
              </a:lnSpc>
              <a:defRPr sz="2400">
                <a:solidFill>
                  <a:schemeClr val="accent1"/>
                </a:solidFill>
                <a:latin typeface="+mj-ea"/>
                <a:ea typeface="+mj-ea"/>
                <a:cs typeface="阿里巴巴普惠体 2.0 105 Heavy" panose="00020600040101010101" pitchFamily="18" charset="-122"/>
              </a:defRPr>
            </a:lvl1pPr>
          </a:lstStyle>
          <a:p>
            <a:r>
              <a:rPr lang="zh-CN" altLang="en-US" b="1" dirty="0">
                <a:latin typeface="+mn-ea"/>
                <a:ea typeface="+mn-ea"/>
                <a:cs typeface="阿里巴巴普惠体 B" panose="00020600040101010101" pitchFamily="18" charset="-122"/>
              </a:rPr>
              <a:t>在此输入标题</a:t>
            </a:r>
            <a:endParaRPr lang="en-US" altLang="zh-CN" b="1" dirty="0">
              <a:latin typeface="+mn-ea"/>
              <a:ea typeface="+mn-ea"/>
              <a:cs typeface="阿里巴巴普惠体 B" panose="00020600040101010101" pitchFamily="18" charset="-122"/>
            </a:endParaRPr>
          </a:p>
        </p:txBody>
      </p:sp>
      <p:sp>
        <p:nvSpPr>
          <p:cNvPr id="23" name="输入内容">
            <a:extLst>
              <a:ext uri="{FF2B5EF4-FFF2-40B4-BE49-F238E27FC236}">
                <a16:creationId xmlns:a16="http://schemas.microsoft.com/office/drawing/2014/main" id="{715820B9-8E1E-666B-213B-7C375C6009D3}"/>
              </a:ext>
            </a:extLst>
          </p:cNvPr>
          <p:cNvSpPr txBox="1"/>
          <p:nvPr/>
        </p:nvSpPr>
        <p:spPr>
          <a:xfrm>
            <a:off x="6592053" y="2950365"/>
            <a:ext cx="2183448" cy="795859"/>
          </a:xfrm>
          <a:prstGeom prst="rect">
            <a:avLst/>
          </a:prstGeom>
          <a:noFill/>
        </p:spPr>
        <p:txBody>
          <a:bodyPr wrap="square" rtlCol="0">
            <a:spAutoFit/>
          </a:bodyPr>
          <a:lstStyle>
            <a:defPPr>
              <a:defRPr lang="zh-CN"/>
            </a:defPPr>
            <a:lvl1pPr algn="ctr">
              <a:lnSpc>
                <a:spcPct val="130000"/>
              </a:lnSpc>
              <a:defRPr sz="120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latin typeface="+mn-ea"/>
                <a:ea typeface="+mn-ea"/>
              </a:rPr>
              <a:t>请在此输入内容文字请在此输入内容文字请在此请在此输入内容文字请</a:t>
            </a:r>
            <a:endParaRPr lang="en-US" altLang="zh-CN" dirty="0">
              <a:latin typeface="+mn-ea"/>
              <a:ea typeface="+mn-ea"/>
            </a:endParaRPr>
          </a:p>
        </p:txBody>
      </p:sp>
      <p:sp>
        <p:nvSpPr>
          <p:cNvPr id="25" name="文本框 24">
            <a:extLst>
              <a:ext uri="{FF2B5EF4-FFF2-40B4-BE49-F238E27FC236}">
                <a16:creationId xmlns:a16="http://schemas.microsoft.com/office/drawing/2014/main" id="{F55FF8E5-3918-20A1-09D5-04C3F16E13BA}"/>
              </a:ext>
            </a:extLst>
          </p:cNvPr>
          <p:cNvSpPr txBox="1"/>
          <p:nvPr/>
        </p:nvSpPr>
        <p:spPr>
          <a:xfrm>
            <a:off x="6810853" y="2611094"/>
            <a:ext cx="1745848" cy="276999"/>
          </a:xfrm>
          <a:prstGeom prst="rect">
            <a:avLst/>
          </a:prstGeom>
          <a:noFill/>
        </p:spPr>
        <p:txBody>
          <a:bodyPr wrap="square" rtlCol="0">
            <a:spAutoFit/>
          </a:bodyPr>
          <a:lstStyle>
            <a:defPPr>
              <a:defRPr lang="zh-CN"/>
            </a:defPPr>
            <a:lvl1pPr algn="ctr">
              <a:defRPr sz="1200" cap="small">
                <a:solidFill>
                  <a:schemeClr val="accent1"/>
                </a:solidFill>
                <a:ea typeface="ABCNormal-Neutral" panose="00000500000000000000" pitchFamily="2" charset="0"/>
              </a:defRPr>
            </a:lvl1pPr>
          </a:lstStyle>
          <a:p>
            <a:r>
              <a:rPr lang="en-US" altLang="zh-CN" dirty="0"/>
              <a:t>please enter title</a:t>
            </a:r>
            <a:endParaRPr lang="zh-CN" altLang="en-US" dirty="0"/>
          </a:p>
        </p:txBody>
      </p:sp>
      <p:grpSp>
        <p:nvGrpSpPr>
          <p:cNvPr id="2" name="组合 1">
            <a:extLst>
              <a:ext uri="{FF2B5EF4-FFF2-40B4-BE49-F238E27FC236}">
                <a16:creationId xmlns:a16="http://schemas.microsoft.com/office/drawing/2014/main" id="{47F52688-039A-D14F-EB96-A42D07663D88}"/>
              </a:ext>
            </a:extLst>
          </p:cNvPr>
          <p:cNvGrpSpPr/>
          <p:nvPr/>
        </p:nvGrpSpPr>
        <p:grpSpPr>
          <a:xfrm flipH="1">
            <a:off x="2732567" y="1591054"/>
            <a:ext cx="3197590" cy="2822798"/>
            <a:chOff x="6460902" y="2360279"/>
            <a:chExt cx="3410399" cy="3010664"/>
          </a:xfrm>
        </p:grpSpPr>
        <p:sp>
          <p:nvSpPr>
            <p:cNvPr id="28" name="椭圆 27">
              <a:extLst>
                <a:ext uri="{FF2B5EF4-FFF2-40B4-BE49-F238E27FC236}">
                  <a16:creationId xmlns:a16="http://schemas.microsoft.com/office/drawing/2014/main" id="{C48087A8-5F1B-BF68-1239-CFB5178AB9C8}"/>
                </a:ext>
              </a:extLst>
            </p:cNvPr>
            <p:cNvSpPr/>
            <p:nvPr/>
          </p:nvSpPr>
          <p:spPr>
            <a:xfrm>
              <a:off x="6460902" y="2360279"/>
              <a:ext cx="3010664" cy="3010664"/>
            </a:xfrm>
            <a:prstGeom prst="ellipse">
              <a:avLst/>
            </a:prstGeom>
            <a:solidFill>
              <a:srgbClr val="F3F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椭圆 36">
              <a:extLst>
                <a:ext uri="{FF2B5EF4-FFF2-40B4-BE49-F238E27FC236}">
                  <a16:creationId xmlns:a16="http://schemas.microsoft.com/office/drawing/2014/main" id="{B5A1ADBB-FFB0-391A-CDB0-F9786BA2C3B8}"/>
                </a:ext>
              </a:extLst>
            </p:cNvPr>
            <p:cNvSpPr/>
            <p:nvPr/>
          </p:nvSpPr>
          <p:spPr>
            <a:xfrm>
              <a:off x="9128394" y="3392219"/>
              <a:ext cx="742907" cy="742907"/>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输入内容">
            <a:extLst>
              <a:ext uri="{FF2B5EF4-FFF2-40B4-BE49-F238E27FC236}">
                <a16:creationId xmlns:a16="http://schemas.microsoft.com/office/drawing/2014/main" id="{90DB67A3-0086-89CB-B372-4E498AAD7F7C}"/>
              </a:ext>
            </a:extLst>
          </p:cNvPr>
          <p:cNvSpPr txBox="1"/>
          <p:nvPr/>
        </p:nvSpPr>
        <p:spPr>
          <a:xfrm>
            <a:off x="3227881" y="2207458"/>
            <a:ext cx="2585046" cy="542136"/>
          </a:xfrm>
          <a:prstGeom prst="rect">
            <a:avLst/>
          </a:prstGeom>
          <a:noFill/>
        </p:spPr>
        <p:txBody>
          <a:bodyPr wrap="square" rtlCol="0">
            <a:spAutoFit/>
          </a:bodyPr>
          <a:lstStyle>
            <a:defPPr>
              <a:defRPr lang="zh-CN"/>
            </a:defPPr>
            <a:lvl1pPr algn="r">
              <a:lnSpc>
                <a:spcPct val="130000"/>
              </a:lnSpc>
              <a:defRPr sz="2400">
                <a:solidFill>
                  <a:schemeClr val="accent1"/>
                </a:solidFill>
                <a:latin typeface="+mj-ea"/>
                <a:ea typeface="+mj-ea"/>
                <a:cs typeface="阿里巴巴普惠体 2.0 105 Heavy" panose="00020600040101010101" pitchFamily="18" charset="-122"/>
              </a:defRPr>
            </a:lvl1pPr>
          </a:lstStyle>
          <a:p>
            <a:pPr algn="ctr"/>
            <a:r>
              <a:rPr lang="zh-CN" altLang="en-US" b="1" dirty="0">
                <a:latin typeface="+mn-ea"/>
                <a:ea typeface="+mn-ea"/>
                <a:cs typeface="阿里巴巴普惠体 B" panose="00020600040101010101" pitchFamily="18" charset="-122"/>
              </a:rPr>
              <a:t>在此输入标题</a:t>
            </a:r>
            <a:endParaRPr lang="en-US" altLang="zh-CN" b="1" dirty="0">
              <a:latin typeface="+mn-ea"/>
              <a:ea typeface="+mn-ea"/>
              <a:cs typeface="阿里巴巴普惠体 B" panose="00020600040101010101" pitchFamily="18" charset="-122"/>
            </a:endParaRPr>
          </a:p>
        </p:txBody>
      </p:sp>
      <p:sp>
        <p:nvSpPr>
          <p:cNvPr id="40" name="输入内容">
            <a:extLst>
              <a:ext uri="{FF2B5EF4-FFF2-40B4-BE49-F238E27FC236}">
                <a16:creationId xmlns:a16="http://schemas.microsoft.com/office/drawing/2014/main" id="{8C9478FA-DFED-0B00-8FD2-F246D7259D8D}"/>
              </a:ext>
            </a:extLst>
          </p:cNvPr>
          <p:cNvSpPr txBox="1"/>
          <p:nvPr/>
        </p:nvSpPr>
        <p:spPr>
          <a:xfrm>
            <a:off x="3428680" y="2950365"/>
            <a:ext cx="2183448" cy="795859"/>
          </a:xfrm>
          <a:prstGeom prst="rect">
            <a:avLst/>
          </a:prstGeom>
          <a:noFill/>
        </p:spPr>
        <p:txBody>
          <a:bodyPr wrap="square" rtlCol="0">
            <a:spAutoFit/>
          </a:bodyPr>
          <a:lstStyle>
            <a:defPPr>
              <a:defRPr lang="zh-CN"/>
            </a:defPPr>
            <a:lvl1pPr algn="r">
              <a:lnSpc>
                <a:spcPct val="130000"/>
              </a:lnSpc>
              <a:defRPr sz="1200">
                <a:solidFill>
                  <a:schemeClr val="bg2">
                    <a:lumMod val="50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dirty="0">
                <a:latin typeface="+mn-ea"/>
                <a:ea typeface="+mn-ea"/>
              </a:rPr>
              <a:t>请在此输入内容文字请在此输入内容文字请在此请在此输入内容文字请</a:t>
            </a:r>
            <a:endParaRPr lang="en-US" altLang="zh-CN" dirty="0">
              <a:latin typeface="+mn-ea"/>
              <a:ea typeface="+mn-ea"/>
            </a:endParaRPr>
          </a:p>
        </p:txBody>
      </p:sp>
      <p:sp>
        <p:nvSpPr>
          <p:cNvPr id="41" name="文本框 40">
            <a:extLst>
              <a:ext uri="{FF2B5EF4-FFF2-40B4-BE49-F238E27FC236}">
                <a16:creationId xmlns:a16="http://schemas.microsoft.com/office/drawing/2014/main" id="{F804B156-09A2-FCAE-1358-DF35C0CBD986}"/>
              </a:ext>
            </a:extLst>
          </p:cNvPr>
          <p:cNvSpPr txBox="1"/>
          <p:nvPr/>
        </p:nvSpPr>
        <p:spPr>
          <a:xfrm>
            <a:off x="3647480" y="2611094"/>
            <a:ext cx="1745848" cy="276999"/>
          </a:xfrm>
          <a:prstGeom prst="rect">
            <a:avLst/>
          </a:prstGeom>
          <a:noFill/>
        </p:spPr>
        <p:txBody>
          <a:bodyPr wrap="square" rtlCol="0">
            <a:spAutoFit/>
          </a:bodyPr>
          <a:lstStyle>
            <a:defPPr>
              <a:defRPr lang="zh-CN"/>
            </a:defPPr>
            <a:lvl1pPr algn="r">
              <a:defRPr sz="1200" cap="small">
                <a:solidFill>
                  <a:schemeClr val="accent1"/>
                </a:solidFill>
                <a:ea typeface="ABCNormal-Neutral" panose="00000500000000000000" pitchFamily="2" charset="0"/>
              </a:defRPr>
            </a:lvl1pPr>
          </a:lstStyle>
          <a:p>
            <a:pPr algn="ctr"/>
            <a:r>
              <a:rPr lang="en-US" altLang="zh-CN" dirty="0"/>
              <a:t>please enter title</a:t>
            </a:r>
            <a:endParaRPr lang="zh-CN" altLang="en-US" dirty="0"/>
          </a:p>
        </p:txBody>
      </p:sp>
      <p:sp>
        <p:nvSpPr>
          <p:cNvPr id="45" name="输入内容">
            <a:extLst>
              <a:ext uri="{FF2B5EF4-FFF2-40B4-BE49-F238E27FC236}">
                <a16:creationId xmlns:a16="http://schemas.microsoft.com/office/drawing/2014/main" id="{22537C89-50E1-225F-CE49-70F9B7E1BDCF}"/>
              </a:ext>
            </a:extLst>
          </p:cNvPr>
          <p:cNvSpPr txBox="1"/>
          <p:nvPr/>
        </p:nvSpPr>
        <p:spPr>
          <a:xfrm>
            <a:off x="9633651" y="2823053"/>
            <a:ext cx="1975626" cy="795859"/>
          </a:xfrm>
          <a:prstGeom prst="rect">
            <a:avLst/>
          </a:prstGeom>
          <a:noFill/>
        </p:spPr>
        <p:txBody>
          <a:bodyPr wrap="square" rtlCol="0">
            <a:spAutoFit/>
          </a:bodyPr>
          <a:lstStyle/>
          <a:p>
            <a:pPr>
              <a:lnSpc>
                <a:spcPct val="130000"/>
              </a:lnSpc>
            </a:pPr>
            <a:r>
              <a:rPr lang="zh-CN" altLang="en-US" sz="1200" dirty="0">
                <a:solidFill>
                  <a:schemeClr val="bg1"/>
                </a:solidFill>
                <a:latin typeface="+mn-ea"/>
                <a:cs typeface="阿里巴巴普惠体 R" panose="00020600040101010101" pitchFamily="18" charset="-122"/>
              </a:rPr>
              <a:t>请在此输入内容文字请在此输入内容文请在此输入内容文字请在</a:t>
            </a:r>
            <a:endParaRPr lang="en-US" altLang="zh-CN" sz="1200" dirty="0">
              <a:solidFill>
                <a:schemeClr val="bg1"/>
              </a:solidFill>
              <a:latin typeface="+mn-ea"/>
              <a:cs typeface="阿里巴巴普惠体 R" panose="00020600040101010101" pitchFamily="18" charset="-122"/>
            </a:endParaRPr>
          </a:p>
        </p:txBody>
      </p:sp>
      <p:sp>
        <p:nvSpPr>
          <p:cNvPr id="51" name="输入内容">
            <a:extLst>
              <a:ext uri="{FF2B5EF4-FFF2-40B4-BE49-F238E27FC236}">
                <a16:creationId xmlns:a16="http://schemas.microsoft.com/office/drawing/2014/main" id="{1C217EF5-780B-9C08-4AEF-63AA6D35EAFF}"/>
              </a:ext>
            </a:extLst>
          </p:cNvPr>
          <p:cNvSpPr txBox="1"/>
          <p:nvPr/>
        </p:nvSpPr>
        <p:spPr>
          <a:xfrm>
            <a:off x="9633651" y="2154964"/>
            <a:ext cx="1424090" cy="537648"/>
          </a:xfrm>
          <a:prstGeom prst="rect">
            <a:avLst/>
          </a:prstGeom>
          <a:noFill/>
        </p:spPr>
        <p:txBody>
          <a:bodyPr wrap="square" rtlCol="0">
            <a:spAutoFit/>
          </a:bodyPr>
          <a:lstStyle/>
          <a:p>
            <a:pPr>
              <a:lnSpc>
                <a:spcPct val="130000"/>
              </a:lnSpc>
            </a:pPr>
            <a:r>
              <a:rPr lang="zh-CN" altLang="en-US" sz="2400" b="1" dirty="0">
                <a:solidFill>
                  <a:schemeClr val="bg1"/>
                </a:solidFill>
                <a:latin typeface="+mn-ea"/>
                <a:cs typeface="阿里巴巴普惠体 B" panose="00020600040101010101" pitchFamily="18" charset="-122"/>
              </a:rPr>
              <a:t>输入标题</a:t>
            </a:r>
            <a:endParaRPr lang="en-US" altLang="zh-CN" sz="2400" b="1" dirty="0">
              <a:solidFill>
                <a:schemeClr val="bg1"/>
              </a:solidFill>
              <a:latin typeface="+mn-ea"/>
              <a:cs typeface="阿里巴巴普惠体 B" panose="00020600040101010101" pitchFamily="18" charset="-122"/>
            </a:endParaRPr>
          </a:p>
        </p:txBody>
      </p:sp>
      <p:sp>
        <p:nvSpPr>
          <p:cNvPr id="52" name="文本框 51">
            <a:extLst>
              <a:ext uri="{FF2B5EF4-FFF2-40B4-BE49-F238E27FC236}">
                <a16:creationId xmlns:a16="http://schemas.microsoft.com/office/drawing/2014/main" id="{678866A7-2F64-837C-3E2E-F818DC42A3C5}"/>
              </a:ext>
            </a:extLst>
          </p:cNvPr>
          <p:cNvSpPr txBox="1"/>
          <p:nvPr/>
        </p:nvSpPr>
        <p:spPr>
          <a:xfrm>
            <a:off x="9633651" y="2558601"/>
            <a:ext cx="1745848" cy="276999"/>
          </a:xfrm>
          <a:prstGeom prst="rect">
            <a:avLst/>
          </a:prstGeom>
          <a:noFill/>
        </p:spPr>
        <p:txBody>
          <a:bodyPr wrap="square" rtlCol="0">
            <a:spAutoFit/>
          </a:bodyPr>
          <a:lstStyle/>
          <a:p>
            <a:r>
              <a:rPr lang="en-US" altLang="zh-CN" sz="1200" cap="small" dirty="0">
                <a:solidFill>
                  <a:schemeClr val="bg1"/>
                </a:solidFill>
                <a:ea typeface="ABCNormal-Neutral" panose="00000500000000000000" pitchFamily="2" charset="0"/>
              </a:rPr>
              <a:t>please enter title</a:t>
            </a:r>
            <a:endParaRPr lang="zh-CN" altLang="en-US" sz="1200" cap="small" dirty="0">
              <a:solidFill>
                <a:schemeClr val="bg1"/>
              </a:solidFill>
            </a:endParaRPr>
          </a:p>
        </p:txBody>
      </p:sp>
      <p:sp>
        <p:nvSpPr>
          <p:cNvPr id="53" name="输入内容">
            <a:extLst>
              <a:ext uri="{FF2B5EF4-FFF2-40B4-BE49-F238E27FC236}">
                <a16:creationId xmlns:a16="http://schemas.microsoft.com/office/drawing/2014/main" id="{E853CEA9-451C-D5D2-26E5-6AA749D20618}"/>
              </a:ext>
            </a:extLst>
          </p:cNvPr>
          <p:cNvSpPr txBox="1"/>
          <p:nvPr/>
        </p:nvSpPr>
        <p:spPr>
          <a:xfrm>
            <a:off x="463787" y="2823053"/>
            <a:ext cx="1965757" cy="795859"/>
          </a:xfrm>
          <a:prstGeom prst="rect">
            <a:avLst/>
          </a:prstGeom>
          <a:noFill/>
        </p:spPr>
        <p:txBody>
          <a:bodyPr wrap="square" rtlCol="0">
            <a:spAutoFit/>
          </a:bodyPr>
          <a:lstStyle/>
          <a:p>
            <a:pPr algn="r">
              <a:lnSpc>
                <a:spcPct val="130000"/>
              </a:lnSpc>
            </a:pPr>
            <a:r>
              <a:rPr lang="zh-CN" altLang="en-US" sz="1200" dirty="0">
                <a:solidFill>
                  <a:schemeClr val="bg1"/>
                </a:solidFill>
                <a:latin typeface="+mn-ea"/>
                <a:cs typeface="阿里巴巴普惠体 R" panose="00020600040101010101" pitchFamily="18" charset="-122"/>
              </a:rPr>
              <a:t>请在此输入内容文字请在此输入内容文请在此输入内容文字请在</a:t>
            </a:r>
            <a:endParaRPr lang="en-US" altLang="zh-CN" sz="1200" dirty="0">
              <a:solidFill>
                <a:schemeClr val="bg1"/>
              </a:solidFill>
              <a:latin typeface="+mn-ea"/>
              <a:cs typeface="阿里巴巴普惠体 R" panose="00020600040101010101" pitchFamily="18" charset="-122"/>
            </a:endParaRPr>
          </a:p>
        </p:txBody>
      </p:sp>
      <p:sp>
        <p:nvSpPr>
          <p:cNvPr id="54" name="输入内容">
            <a:extLst>
              <a:ext uri="{FF2B5EF4-FFF2-40B4-BE49-F238E27FC236}">
                <a16:creationId xmlns:a16="http://schemas.microsoft.com/office/drawing/2014/main" id="{1967F18E-01FA-D21B-9342-10EFD9F52682}"/>
              </a:ext>
            </a:extLst>
          </p:cNvPr>
          <p:cNvSpPr txBox="1"/>
          <p:nvPr/>
        </p:nvSpPr>
        <p:spPr>
          <a:xfrm>
            <a:off x="1005454" y="2154964"/>
            <a:ext cx="1424090" cy="537648"/>
          </a:xfrm>
          <a:prstGeom prst="rect">
            <a:avLst/>
          </a:prstGeom>
          <a:noFill/>
        </p:spPr>
        <p:txBody>
          <a:bodyPr wrap="square" rtlCol="0">
            <a:spAutoFit/>
          </a:bodyPr>
          <a:lstStyle/>
          <a:p>
            <a:pPr algn="r">
              <a:lnSpc>
                <a:spcPct val="130000"/>
              </a:lnSpc>
            </a:pPr>
            <a:r>
              <a:rPr lang="zh-CN" altLang="en-US" sz="2400" b="1" dirty="0">
                <a:solidFill>
                  <a:schemeClr val="bg1"/>
                </a:solidFill>
                <a:latin typeface="+mn-ea"/>
                <a:cs typeface="阿里巴巴普惠体 B" panose="00020600040101010101" pitchFamily="18" charset="-122"/>
              </a:rPr>
              <a:t>输入标题</a:t>
            </a:r>
            <a:endParaRPr lang="en-US" altLang="zh-CN" sz="2400" b="1" dirty="0">
              <a:solidFill>
                <a:schemeClr val="bg1"/>
              </a:solidFill>
              <a:latin typeface="+mn-ea"/>
              <a:cs typeface="阿里巴巴普惠体 B" panose="00020600040101010101" pitchFamily="18" charset="-122"/>
            </a:endParaRPr>
          </a:p>
        </p:txBody>
      </p:sp>
      <p:sp>
        <p:nvSpPr>
          <p:cNvPr id="55" name="文本框 54">
            <a:extLst>
              <a:ext uri="{FF2B5EF4-FFF2-40B4-BE49-F238E27FC236}">
                <a16:creationId xmlns:a16="http://schemas.microsoft.com/office/drawing/2014/main" id="{0713317B-075E-0A41-0F86-DC4CEC92F82B}"/>
              </a:ext>
            </a:extLst>
          </p:cNvPr>
          <p:cNvSpPr txBox="1"/>
          <p:nvPr/>
        </p:nvSpPr>
        <p:spPr>
          <a:xfrm>
            <a:off x="683696" y="2558601"/>
            <a:ext cx="1745848" cy="276999"/>
          </a:xfrm>
          <a:prstGeom prst="rect">
            <a:avLst/>
          </a:prstGeom>
          <a:noFill/>
        </p:spPr>
        <p:txBody>
          <a:bodyPr wrap="square" rtlCol="0">
            <a:spAutoFit/>
          </a:bodyPr>
          <a:lstStyle/>
          <a:p>
            <a:pPr algn="r"/>
            <a:r>
              <a:rPr lang="en-US" altLang="zh-CN" sz="1200" cap="small" dirty="0">
                <a:solidFill>
                  <a:schemeClr val="bg1"/>
                </a:solidFill>
                <a:ea typeface="ABCNormal-Neutral" panose="00000500000000000000" pitchFamily="2" charset="0"/>
              </a:rPr>
              <a:t>please enter title</a:t>
            </a:r>
            <a:endParaRPr lang="zh-CN" altLang="en-US" sz="1200" cap="small" dirty="0">
              <a:solidFill>
                <a:schemeClr val="bg1"/>
              </a:solidFill>
            </a:endParaRPr>
          </a:p>
        </p:txBody>
      </p:sp>
      <p:grpSp>
        <p:nvGrpSpPr>
          <p:cNvPr id="38" name="组合 37">
            <a:extLst>
              <a:ext uri="{FF2B5EF4-FFF2-40B4-BE49-F238E27FC236}">
                <a16:creationId xmlns:a16="http://schemas.microsoft.com/office/drawing/2014/main" id="{CB66BC87-810F-B5C4-7426-3C495158E54E}"/>
              </a:ext>
            </a:extLst>
          </p:cNvPr>
          <p:cNvGrpSpPr/>
          <p:nvPr/>
        </p:nvGrpSpPr>
        <p:grpSpPr>
          <a:xfrm>
            <a:off x="4556837" y="4818311"/>
            <a:ext cx="3050378" cy="1071577"/>
            <a:chOff x="4507438" y="5047525"/>
            <a:chExt cx="3050378" cy="1071577"/>
          </a:xfrm>
        </p:grpSpPr>
        <p:sp>
          <p:nvSpPr>
            <p:cNvPr id="56" name="iconfont-10057-4937428">
              <a:extLst>
                <a:ext uri="{FF2B5EF4-FFF2-40B4-BE49-F238E27FC236}">
                  <a16:creationId xmlns:a16="http://schemas.microsoft.com/office/drawing/2014/main" id="{C0BAABDB-1BEB-FEDB-D9AB-827BA9FE7F92}"/>
                </a:ext>
              </a:extLst>
            </p:cNvPr>
            <p:cNvSpPr/>
            <p:nvPr/>
          </p:nvSpPr>
          <p:spPr>
            <a:xfrm>
              <a:off x="4921700" y="5047525"/>
              <a:ext cx="645881" cy="631172"/>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50000"/>
                  </a:schemeClr>
                </a:solidFill>
              </a:endParaRPr>
            </a:p>
          </p:txBody>
        </p:sp>
        <p:sp>
          <p:nvSpPr>
            <p:cNvPr id="57" name="输入内容">
              <a:extLst>
                <a:ext uri="{FF2B5EF4-FFF2-40B4-BE49-F238E27FC236}">
                  <a16:creationId xmlns:a16="http://schemas.microsoft.com/office/drawing/2014/main" id="{069B33F5-F6C9-E84F-77E8-D85A1C4AEDAE}"/>
                </a:ext>
              </a:extLst>
            </p:cNvPr>
            <p:cNvSpPr txBox="1"/>
            <p:nvPr/>
          </p:nvSpPr>
          <p:spPr>
            <a:xfrm>
              <a:off x="4507438" y="5803375"/>
              <a:ext cx="1581323" cy="315727"/>
            </a:xfrm>
            <a:prstGeom prst="rect">
              <a:avLst/>
            </a:prstGeom>
            <a:noFill/>
          </p:spPr>
          <p:txBody>
            <a:bodyPr wrap="square" rtlCol="0">
              <a:spAutoFit/>
            </a:bodyPr>
            <a:lstStyle/>
            <a:p>
              <a:pPr algn="ctr">
                <a:lnSpc>
                  <a:spcPct val="130000"/>
                </a:lnSpc>
              </a:pPr>
              <a:r>
                <a:rPr lang="zh-CN" altLang="en-US" sz="1200" dirty="0">
                  <a:solidFill>
                    <a:schemeClr val="bg2">
                      <a:lumMod val="50000"/>
                    </a:schemeClr>
                  </a:solidFill>
                  <a:latin typeface="+mn-ea"/>
                  <a:cs typeface="阿里巴巴普惠体 R" panose="00020600040101010101" pitchFamily="18" charset="-122"/>
                </a:rPr>
                <a:t>请在此输入内容文字</a:t>
              </a:r>
              <a:endParaRPr lang="en-US" altLang="zh-CN" sz="1200" dirty="0">
                <a:solidFill>
                  <a:schemeClr val="bg2">
                    <a:lumMod val="50000"/>
                  </a:schemeClr>
                </a:solidFill>
                <a:latin typeface="+mn-ea"/>
                <a:cs typeface="阿里巴巴普惠体 R" panose="00020600040101010101" pitchFamily="18" charset="-122"/>
              </a:endParaRPr>
            </a:p>
          </p:txBody>
        </p:sp>
        <p:sp>
          <p:nvSpPr>
            <p:cNvPr id="60" name="输入内容">
              <a:extLst>
                <a:ext uri="{FF2B5EF4-FFF2-40B4-BE49-F238E27FC236}">
                  <a16:creationId xmlns:a16="http://schemas.microsoft.com/office/drawing/2014/main" id="{319AB460-3AAB-35A0-C04B-ABF522D7C3A1}"/>
                </a:ext>
              </a:extLst>
            </p:cNvPr>
            <p:cNvSpPr txBox="1"/>
            <p:nvPr/>
          </p:nvSpPr>
          <p:spPr>
            <a:xfrm>
              <a:off x="5976493" y="5803375"/>
              <a:ext cx="1581323" cy="315727"/>
            </a:xfrm>
            <a:prstGeom prst="rect">
              <a:avLst/>
            </a:prstGeom>
            <a:noFill/>
          </p:spPr>
          <p:txBody>
            <a:bodyPr wrap="square" rtlCol="0">
              <a:spAutoFit/>
            </a:bodyPr>
            <a:lstStyle/>
            <a:p>
              <a:pPr algn="ctr">
                <a:lnSpc>
                  <a:spcPct val="130000"/>
                </a:lnSpc>
              </a:pPr>
              <a:r>
                <a:rPr lang="zh-CN" altLang="en-US" sz="1200" dirty="0">
                  <a:solidFill>
                    <a:schemeClr val="bg2">
                      <a:lumMod val="50000"/>
                    </a:schemeClr>
                  </a:solidFill>
                  <a:latin typeface="+mn-ea"/>
                  <a:cs typeface="阿里巴巴普惠体 R" panose="00020600040101010101" pitchFamily="18" charset="-122"/>
                </a:rPr>
                <a:t>请在此输入内容文字</a:t>
              </a:r>
              <a:endParaRPr lang="en-US" altLang="zh-CN" sz="1200" dirty="0">
                <a:solidFill>
                  <a:schemeClr val="bg2">
                    <a:lumMod val="50000"/>
                  </a:schemeClr>
                </a:solidFill>
                <a:latin typeface="+mn-ea"/>
                <a:cs typeface="阿里巴巴普惠体 R" panose="00020600040101010101" pitchFamily="18" charset="-122"/>
              </a:endParaRPr>
            </a:p>
          </p:txBody>
        </p:sp>
        <p:sp>
          <p:nvSpPr>
            <p:cNvPr id="61" name="iconfont-10187-1921538">
              <a:extLst>
                <a:ext uri="{FF2B5EF4-FFF2-40B4-BE49-F238E27FC236}">
                  <a16:creationId xmlns:a16="http://schemas.microsoft.com/office/drawing/2014/main" id="{D63D1C73-77ED-C637-2ADE-644E943D9E29}"/>
                </a:ext>
              </a:extLst>
            </p:cNvPr>
            <p:cNvSpPr/>
            <p:nvPr/>
          </p:nvSpPr>
          <p:spPr>
            <a:xfrm>
              <a:off x="6415295" y="5109280"/>
              <a:ext cx="588687" cy="588793"/>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640 h 11520"/>
                <a:gd name="T12" fmla="*/ 10848 w 11520"/>
                <a:gd name="T13" fmla="*/ 5440 h 11520"/>
                <a:gd name="T14" fmla="*/ 10240 w 11520"/>
                <a:gd name="T15" fmla="*/ 5440 h 11520"/>
                <a:gd name="T16" fmla="*/ 9280 w 11520"/>
                <a:gd name="T17" fmla="*/ 6400 h 11520"/>
                <a:gd name="T18" fmla="*/ 9280 w 11520"/>
                <a:gd name="T19" fmla="*/ 7040 h 11520"/>
                <a:gd name="T20" fmla="*/ 8960 w 11520"/>
                <a:gd name="T21" fmla="*/ 7360 h 11520"/>
                <a:gd name="T22" fmla="*/ 8640 w 11520"/>
                <a:gd name="T23" fmla="*/ 7040 h 11520"/>
                <a:gd name="T24" fmla="*/ 8640 w 11520"/>
                <a:gd name="T25" fmla="*/ 4480 h 11520"/>
                <a:gd name="T26" fmla="*/ 7680 w 11520"/>
                <a:gd name="T27" fmla="*/ 3520 h 11520"/>
                <a:gd name="T28" fmla="*/ 6720 w 11520"/>
                <a:gd name="T29" fmla="*/ 4480 h 11520"/>
                <a:gd name="T30" fmla="*/ 6720 w 11520"/>
                <a:gd name="T31" fmla="*/ 7040 h 11520"/>
                <a:gd name="T32" fmla="*/ 6400 w 11520"/>
                <a:gd name="T33" fmla="*/ 7360 h 11520"/>
                <a:gd name="T34" fmla="*/ 6080 w 11520"/>
                <a:gd name="T35" fmla="*/ 7040 h 11520"/>
                <a:gd name="T36" fmla="*/ 6080 w 11520"/>
                <a:gd name="T37" fmla="*/ 4480 h 11520"/>
                <a:gd name="T38" fmla="*/ 5120 w 11520"/>
                <a:gd name="T39" fmla="*/ 3520 h 11520"/>
                <a:gd name="T40" fmla="*/ 4160 w 11520"/>
                <a:gd name="T41" fmla="*/ 4480 h 11520"/>
                <a:gd name="T42" fmla="*/ 4160 w 11520"/>
                <a:gd name="T43" fmla="*/ 7040 h 11520"/>
                <a:gd name="T44" fmla="*/ 3840 w 11520"/>
                <a:gd name="T45" fmla="*/ 7360 h 11520"/>
                <a:gd name="T46" fmla="*/ 3520 w 11520"/>
                <a:gd name="T47" fmla="*/ 7040 h 11520"/>
                <a:gd name="T48" fmla="*/ 3520 w 11520"/>
                <a:gd name="T49" fmla="*/ 4800 h 11520"/>
                <a:gd name="T50" fmla="*/ 2560 w 11520"/>
                <a:gd name="T51" fmla="*/ 3840 h 11520"/>
                <a:gd name="T52" fmla="*/ 1600 w 11520"/>
                <a:gd name="T53" fmla="*/ 4800 h 11520"/>
                <a:gd name="T54" fmla="*/ 1600 w 11520"/>
                <a:gd name="T55" fmla="*/ 5120 h 11520"/>
                <a:gd name="T56" fmla="*/ 1280 w 11520"/>
                <a:gd name="T57" fmla="*/ 5440 h 11520"/>
                <a:gd name="T58" fmla="*/ 672 w 11520"/>
                <a:gd name="T59" fmla="*/ 5440 h 11520"/>
                <a:gd name="T60" fmla="*/ 5760 w 11520"/>
                <a:gd name="T61" fmla="*/ 640 h 11520"/>
                <a:gd name="T62" fmla="*/ 5760 w 11520"/>
                <a:gd name="T63" fmla="*/ 10880 h 11520"/>
                <a:gd name="T64" fmla="*/ 672 w 11520"/>
                <a:gd name="T65" fmla="*/ 6080 h 11520"/>
                <a:gd name="T66" fmla="*/ 1280 w 11520"/>
                <a:gd name="T67" fmla="*/ 6080 h 11520"/>
                <a:gd name="T68" fmla="*/ 2240 w 11520"/>
                <a:gd name="T69" fmla="*/ 5120 h 11520"/>
                <a:gd name="T70" fmla="*/ 2240 w 11520"/>
                <a:gd name="T71" fmla="*/ 4800 h 11520"/>
                <a:gd name="T72" fmla="*/ 2560 w 11520"/>
                <a:gd name="T73" fmla="*/ 4480 h 11520"/>
                <a:gd name="T74" fmla="*/ 2880 w 11520"/>
                <a:gd name="T75" fmla="*/ 4800 h 11520"/>
                <a:gd name="T76" fmla="*/ 2880 w 11520"/>
                <a:gd name="T77" fmla="*/ 7040 h 11520"/>
                <a:gd name="T78" fmla="*/ 3840 w 11520"/>
                <a:gd name="T79" fmla="*/ 8000 h 11520"/>
                <a:gd name="T80" fmla="*/ 4800 w 11520"/>
                <a:gd name="T81" fmla="*/ 7040 h 11520"/>
                <a:gd name="T82" fmla="*/ 4800 w 11520"/>
                <a:gd name="T83" fmla="*/ 4480 h 11520"/>
                <a:gd name="T84" fmla="*/ 5120 w 11520"/>
                <a:gd name="T85" fmla="*/ 4160 h 11520"/>
                <a:gd name="T86" fmla="*/ 5440 w 11520"/>
                <a:gd name="T87" fmla="*/ 4480 h 11520"/>
                <a:gd name="T88" fmla="*/ 5440 w 11520"/>
                <a:gd name="T89" fmla="*/ 7040 h 11520"/>
                <a:gd name="T90" fmla="*/ 6400 w 11520"/>
                <a:gd name="T91" fmla="*/ 8000 h 11520"/>
                <a:gd name="T92" fmla="*/ 7360 w 11520"/>
                <a:gd name="T93" fmla="*/ 7040 h 11520"/>
                <a:gd name="T94" fmla="*/ 7360 w 11520"/>
                <a:gd name="T95" fmla="*/ 4480 h 11520"/>
                <a:gd name="T96" fmla="*/ 7680 w 11520"/>
                <a:gd name="T97" fmla="*/ 4160 h 11520"/>
                <a:gd name="T98" fmla="*/ 8000 w 11520"/>
                <a:gd name="T99" fmla="*/ 4480 h 11520"/>
                <a:gd name="T100" fmla="*/ 8000 w 11520"/>
                <a:gd name="T101" fmla="*/ 7040 h 11520"/>
                <a:gd name="T102" fmla="*/ 8960 w 11520"/>
                <a:gd name="T103" fmla="*/ 8000 h 11520"/>
                <a:gd name="T104" fmla="*/ 9920 w 11520"/>
                <a:gd name="T105" fmla="*/ 7040 h 11520"/>
                <a:gd name="T106" fmla="*/ 9920 w 11520"/>
                <a:gd name="T107" fmla="*/ 6400 h 11520"/>
                <a:gd name="T108" fmla="*/ 10240 w 11520"/>
                <a:gd name="T109" fmla="*/ 6080 h 11520"/>
                <a:gd name="T110" fmla="*/ 10848 w 11520"/>
                <a:gd name="T111" fmla="*/ 6080 h 11520"/>
                <a:gd name="T112" fmla="*/ 5760 w 11520"/>
                <a:gd name="T113" fmla="*/ 108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640"/>
                  </a:moveTo>
                  <a:cubicBezTo>
                    <a:pt x="8480" y="640"/>
                    <a:pt x="10688" y="2752"/>
                    <a:pt x="10848" y="5440"/>
                  </a:cubicBezTo>
                  <a:lnTo>
                    <a:pt x="10240" y="5440"/>
                  </a:lnTo>
                  <a:cubicBezTo>
                    <a:pt x="9696" y="5440"/>
                    <a:pt x="9280" y="5856"/>
                    <a:pt x="9280" y="6400"/>
                  </a:cubicBezTo>
                  <a:lnTo>
                    <a:pt x="9280" y="7040"/>
                  </a:lnTo>
                  <a:cubicBezTo>
                    <a:pt x="9280" y="7232"/>
                    <a:pt x="9152" y="7360"/>
                    <a:pt x="8960" y="7360"/>
                  </a:cubicBezTo>
                  <a:cubicBezTo>
                    <a:pt x="8768" y="7360"/>
                    <a:pt x="8640" y="7232"/>
                    <a:pt x="8640" y="7040"/>
                  </a:cubicBezTo>
                  <a:lnTo>
                    <a:pt x="8640" y="4480"/>
                  </a:lnTo>
                  <a:cubicBezTo>
                    <a:pt x="8640" y="3936"/>
                    <a:pt x="8224" y="3520"/>
                    <a:pt x="7680" y="3520"/>
                  </a:cubicBezTo>
                  <a:cubicBezTo>
                    <a:pt x="7136" y="3520"/>
                    <a:pt x="6720" y="3936"/>
                    <a:pt x="6720" y="4480"/>
                  </a:cubicBezTo>
                  <a:lnTo>
                    <a:pt x="6720" y="7040"/>
                  </a:lnTo>
                  <a:cubicBezTo>
                    <a:pt x="6720" y="7232"/>
                    <a:pt x="6592" y="7360"/>
                    <a:pt x="6400" y="7360"/>
                  </a:cubicBezTo>
                  <a:cubicBezTo>
                    <a:pt x="6208" y="7360"/>
                    <a:pt x="6080" y="7232"/>
                    <a:pt x="6080" y="7040"/>
                  </a:cubicBezTo>
                  <a:lnTo>
                    <a:pt x="6080" y="4480"/>
                  </a:lnTo>
                  <a:cubicBezTo>
                    <a:pt x="6080" y="3936"/>
                    <a:pt x="5664" y="3520"/>
                    <a:pt x="5120" y="3520"/>
                  </a:cubicBezTo>
                  <a:cubicBezTo>
                    <a:pt x="4576" y="3520"/>
                    <a:pt x="4160" y="3936"/>
                    <a:pt x="4160" y="4480"/>
                  </a:cubicBezTo>
                  <a:lnTo>
                    <a:pt x="4160" y="7040"/>
                  </a:lnTo>
                  <a:cubicBezTo>
                    <a:pt x="4160" y="7232"/>
                    <a:pt x="4032" y="7360"/>
                    <a:pt x="3840" y="7360"/>
                  </a:cubicBezTo>
                  <a:cubicBezTo>
                    <a:pt x="3648" y="7360"/>
                    <a:pt x="3520" y="7232"/>
                    <a:pt x="3520" y="7040"/>
                  </a:cubicBezTo>
                  <a:lnTo>
                    <a:pt x="3520" y="4800"/>
                  </a:lnTo>
                  <a:cubicBezTo>
                    <a:pt x="3520" y="4256"/>
                    <a:pt x="3104" y="3840"/>
                    <a:pt x="2560" y="3840"/>
                  </a:cubicBezTo>
                  <a:cubicBezTo>
                    <a:pt x="2016" y="3840"/>
                    <a:pt x="1600" y="4256"/>
                    <a:pt x="1600" y="4800"/>
                  </a:cubicBezTo>
                  <a:lnTo>
                    <a:pt x="1600" y="5120"/>
                  </a:lnTo>
                  <a:cubicBezTo>
                    <a:pt x="1600" y="5312"/>
                    <a:pt x="1472" y="5440"/>
                    <a:pt x="1280" y="5440"/>
                  </a:cubicBezTo>
                  <a:lnTo>
                    <a:pt x="672" y="5440"/>
                  </a:lnTo>
                  <a:cubicBezTo>
                    <a:pt x="832" y="2752"/>
                    <a:pt x="3040" y="640"/>
                    <a:pt x="5760" y="640"/>
                  </a:cubicBezTo>
                  <a:close/>
                  <a:moveTo>
                    <a:pt x="5760" y="10880"/>
                  </a:moveTo>
                  <a:cubicBezTo>
                    <a:pt x="3040" y="10880"/>
                    <a:pt x="832" y="8768"/>
                    <a:pt x="672" y="6080"/>
                  </a:cubicBezTo>
                  <a:lnTo>
                    <a:pt x="1280" y="6080"/>
                  </a:lnTo>
                  <a:cubicBezTo>
                    <a:pt x="1824" y="6080"/>
                    <a:pt x="2240" y="5664"/>
                    <a:pt x="2240" y="5120"/>
                  </a:cubicBezTo>
                  <a:lnTo>
                    <a:pt x="2240" y="4800"/>
                  </a:lnTo>
                  <a:cubicBezTo>
                    <a:pt x="2240" y="4608"/>
                    <a:pt x="2368" y="4480"/>
                    <a:pt x="2560" y="4480"/>
                  </a:cubicBezTo>
                  <a:cubicBezTo>
                    <a:pt x="2752" y="4480"/>
                    <a:pt x="2880" y="4608"/>
                    <a:pt x="2880" y="4800"/>
                  </a:cubicBezTo>
                  <a:lnTo>
                    <a:pt x="2880" y="7040"/>
                  </a:lnTo>
                  <a:cubicBezTo>
                    <a:pt x="2880" y="7584"/>
                    <a:pt x="3296" y="8000"/>
                    <a:pt x="3840" y="8000"/>
                  </a:cubicBezTo>
                  <a:cubicBezTo>
                    <a:pt x="4384" y="8000"/>
                    <a:pt x="4800" y="7584"/>
                    <a:pt x="4800" y="7040"/>
                  </a:cubicBezTo>
                  <a:lnTo>
                    <a:pt x="4800" y="4480"/>
                  </a:lnTo>
                  <a:cubicBezTo>
                    <a:pt x="4800" y="4288"/>
                    <a:pt x="4928" y="4160"/>
                    <a:pt x="5120" y="4160"/>
                  </a:cubicBezTo>
                  <a:cubicBezTo>
                    <a:pt x="5312" y="4160"/>
                    <a:pt x="5440" y="4288"/>
                    <a:pt x="5440" y="4480"/>
                  </a:cubicBezTo>
                  <a:lnTo>
                    <a:pt x="5440" y="7040"/>
                  </a:lnTo>
                  <a:cubicBezTo>
                    <a:pt x="5440" y="7584"/>
                    <a:pt x="5856" y="8000"/>
                    <a:pt x="6400" y="8000"/>
                  </a:cubicBezTo>
                  <a:cubicBezTo>
                    <a:pt x="6944" y="8000"/>
                    <a:pt x="7360" y="7584"/>
                    <a:pt x="7360" y="7040"/>
                  </a:cubicBezTo>
                  <a:lnTo>
                    <a:pt x="7360" y="4480"/>
                  </a:lnTo>
                  <a:cubicBezTo>
                    <a:pt x="7360" y="4288"/>
                    <a:pt x="7488" y="4160"/>
                    <a:pt x="7680" y="4160"/>
                  </a:cubicBezTo>
                  <a:cubicBezTo>
                    <a:pt x="7872" y="4160"/>
                    <a:pt x="8000" y="4288"/>
                    <a:pt x="8000" y="4480"/>
                  </a:cubicBezTo>
                  <a:lnTo>
                    <a:pt x="8000" y="7040"/>
                  </a:lnTo>
                  <a:cubicBezTo>
                    <a:pt x="8000" y="7584"/>
                    <a:pt x="8416" y="8000"/>
                    <a:pt x="8960" y="8000"/>
                  </a:cubicBezTo>
                  <a:cubicBezTo>
                    <a:pt x="9504" y="8000"/>
                    <a:pt x="9920" y="7584"/>
                    <a:pt x="9920" y="7040"/>
                  </a:cubicBezTo>
                  <a:lnTo>
                    <a:pt x="9920" y="6400"/>
                  </a:lnTo>
                  <a:cubicBezTo>
                    <a:pt x="9920" y="6208"/>
                    <a:pt x="10048" y="6080"/>
                    <a:pt x="10240" y="6080"/>
                  </a:cubicBezTo>
                  <a:lnTo>
                    <a:pt x="10848" y="6080"/>
                  </a:lnTo>
                  <a:cubicBezTo>
                    <a:pt x="10688" y="8768"/>
                    <a:pt x="8480" y="10880"/>
                    <a:pt x="5760" y="108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50000"/>
                  </a:schemeClr>
                </a:solidFill>
              </a:endParaRPr>
            </a:p>
          </p:txBody>
        </p:sp>
      </p:grpSp>
      <p:cxnSp>
        <p:nvCxnSpPr>
          <p:cNvPr id="18" name="直接连接符 17">
            <a:extLst>
              <a:ext uri="{FF2B5EF4-FFF2-40B4-BE49-F238E27FC236}">
                <a16:creationId xmlns:a16="http://schemas.microsoft.com/office/drawing/2014/main" id="{94397A75-01EE-2123-2054-97FB52176679}"/>
              </a:ext>
            </a:extLst>
          </p:cNvPr>
          <p:cNvCxnSpPr/>
          <p:nvPr/>
        </p:nvCxnSpPr>
        <p:spPr>
          <a:xfrm>
            <a:off x="4193383" y="4972556"/>
            <a:ext cx="0" cy="694095"/>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AE12F4D5-625B-1A27-15F5-D383C19EE19B}"/>
              </a:ext>
            </a:extLst>
          </p:cNvPr>
          <p:cNvCxnSpPr/>
          <p:nvPr/>
        </p:nvCxnSpPr>
        <p:spPr>
          <a:xfrm>
            <a:off x="7990375" y="4925664"/>
            <a:ext cx="0" cy="694095"/>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sp>
        <p:nvSpPr>
          <p:cNvPr id="77" name="输入内容">
            <a:extLst>
              <a:ext uri="{FF2B5EF4-FFF2-40B4-BE49-F238E27FC236}">
                <a16:creationId xmlns:a16="http://schemas.microsoft.com/office/drawing/2014/main" id="{06E64D45-3A33-2532-491A-5A0A5C1D0446}"/>
              </a:ext>
            </a:extLst>
          </p:cNvPr>
          <p:cNvSpPr txBox="1"/>
          <p:nvPr/>
        </p:nvSpPr>
        <p:spPr>
          <a:xfrm>
            <a:off x="2958665" y="2375561"/>
            <a:ext cx="244354" cy="982961"/>
          </a:xfrm>
          <a:prstGeom prst="rect">
            <a:avLst/>
          </a:prstGeom>
          <a:noFill/>
        </p:spPr>
        <p:txBody>
          <a:bodyPr wrap="square" rtlCol="0">
            <a:spAutoFit/>
          </a:bodyPr>
          <a:lstStyle/>
          <a:p>
            <a:pPr algn="ctr">
              <a:lnSpc>
                <a:spcPct val="130000"/>
              </a:lnSpc>
            </a:pPr>
            <a:r>
              <a:rPr lang="en-US" altLang="zh-CN" sz="4800" dirty="0">
                <a:solidFill>
                  <a:schemeClr val="accent1"/>
                </a:solidFill>
                <a:latin typeface="+mj-lt"/>
                <a:ea typeface="+mj-ea"/>
                <a:cs typeface="阿里巴巴普惠体 2.0 105 Heavy" panose="00020600040101010101" pitchFamily="18" charset="-122"/>
              </a:rPr>
              <a:t>1</a:t>
            </a:r>
          </a:p>
        </p:txBody>
      </p:sp>
      <p:sp>
        <p:nvSpPr>
          <p:cNvPr id="78" name="输入内容">
            <a:extLst>
              <a:ext uri="{FF2B5EF4-FFF2-40B4-BE49-F238E27FC236}">
                <a16:creationId xmlns:a16="http://schemas.microsoft.com/office/drawing/2014/main" id="{B6F8E708-D75F-3F60-6B81-FD74FBD0A445}"/>
              </a:ext>
            </a:extLst>
          </p:cNvPr>
          <p:cNvSpPr txBox="1"/>
          <p:nvPr/>
        </p:nvSpPr>
        <p:spPr>
          <a:xfrm>
            <a:off x="9017843" y="2375561"/>
            <a:ext cx="244354" cy="982961"/>
          </a:xfrm>
          <a:prstGeom prst="rect">
            <a:avLst/>
          </a:prstGeom>
          <a:noFill/>
        </p:spPr>
        <p:txBody>
          <a:bodyPr wrap="square" rtlCol="0">
            <a:spAutoFit/>
          </a:bodyPr>
          <a:lstStyle/>
          <a:p>
            <a:pPr algn="ctr">
              <a:lnSpc>
                <a:spcPct val="130000"/>
              </a:lnSpc>
            </a:pPr>
            <a:r>
              <a:rPr lang="en-US" altLang="zh-CN" sz="4800" dirty="0">
                <a:solidFill>
                  <a:schemeClr val="accent1"/>
                </a:solidFill>
                <a:latin typeface="+mj-lt"/>
                <a:ea typeface="+mj-ea"/>
                <a:cs typeface="阿里巴巴普惠体 2.0 105 Heavy" panose="00020600040101010101" pitchFamily="18" charset="-122"/>
              </a:rPr>
              <a:t>2</a:t>
            </a:r>
          </a:p>
        </p:txBody>
      </p:sp>
      <p:grpSp>
        <p:nvGrpSpPr>
          <p:cNvPr id="42" name="组合 41">
            <a:extLst>
              <a:ext uri="{FF2B5EF4-FFF2-40B4-BE49-F238E27FC236}">
                <a16:creationId xmlns:a16="http://schemas.microsoft.com/office/drawing/2014/main" id="{D81AEAC4-F40F-EF9B-60E9-F00AF0135E4A}"/>
              </a:ext>
            </a:extLst>
          </p:cNvPr>
          <p:cNvGrpSpPr/>
          <p:nvPr/>
        </p:nvGrpSpPr>
        <p:grpSpPr>
          <a:xfrm>
            <a:off x="8184590" y="4818311"/>
            <a:ext cx="3050378" cy="1071577"/>
            <a:chOff x="4507438" y="5047525"/>
            <a:chExt cx="3050378" cy="1071577"/>
          </a:xfrm>
        </p:grpSpPr>
        <p:sp>
          <p:nvSpPr>
            <p:cNvPr id="46" name="iconfont-10057-4937428">
              <a:extLst>
                <a:ext uri="{FF2B5EF4-FFF2-40B4-BE49-F238E27FC236}">
                  <a16:creationId xmlns:a16="http://schemas.microsoft.com/office/drawing/2014/main" id="{5681BE8A-8462-C75F-E6D6-F124B4810747}"/>
                </a:ext>
              </a:extLst>
            </p:cNvPr>
            <p:cNvSpPr/>
            <p:nvPr/>
          </p:nvSpPr>
          <p:spPr>
            <a:xfrm>
              <a:off x="4921700" y="5047525"/>
              <a:ext cx="645881" cy="631172"/>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50000"/>
                  </a:schemeClr>
                </a:solidFill>
              </a:endParaRPr>
            </a:p>
          </p:txBody>
        </p:sp>
        <p:sp>
          <p:nvSpPr>
            <p:cNvPr id="47" name="输入内容">
              <a:extLst>
                <a:ext uri="{FF2B5EF4-FFF2-40B4-BE49-F238E27FC236}">
                  <a16:creationId xmlns:a16="http://schemas.microsoft.com/office/drawing/2014/main" id="{5403EB2D-5852-8C58-5FEE-48A45761D575}"/>
                </a:ext>
              </a:extLst>
            </p:cNvPr>
            <p:cNvSpPr txBox="1"/>
            <p:nvPr/>
          </p:nvSpPr>
          <p:spPr>
            <a:xfrm>
              <a:off x="4507438" y="5803375"/>
              <a:ext cx="1581323" cy="315727"/>
            </a:xfrm>
            <a:prstGeom prst="rect">
              <a:avLst/>
            </a:prstGeom>
            <a:noFill/>
          </p:spPr>
          <p:txBody>
            <a:bodyPr wrap="square" rtlCol="0">
              <a:spAutoFit/>
            </a:bodyPr>
            <a:lstStyle/>
            <a:p>
              <a:pPr algn="ctr">
                <a:lnSpc>
                  <a:spcPct val="130000"/>
                </a:lnSpc>
              </a:pPr>
              <a:r>
                <a:rPr lang="zh-CN" altLang="en-US" sz="1200" dirty="0">
                  <a:solidFill>
                    <a:schemeClr val="bg2">
                      <a:lumMod val="50000"/>
                    </a:schemeClr>
                  </a:solidFill>
                  <a:latin typeface="+mn-ea"/>
                  <a:cs typeface="阿里巴巴普惠体 R" panose="00020600040101010101" pitchFamily="18" charset="-122"/>
                </a:rPr>
                <a:t>请在此输入内容文字</a:t>
              </a:r>
              <a:endParaRPr lang="en-US" altLang="zh-CN" sz="1200" dirty="0">
                <a:solidFill>
                  <a:schemeClr val="bg2">
                    <a:lumMod val="50000"/>
                  </a:schemeClr>
                </a:solidFill>
                <a:latin typeface="+mn-ea"/>
                <a:cs typeface="阿里巴巴普惠体 R" panose="00020600040101010101" pitchFamily="18" charset="-122"/>
              </a:endParaRPr>
            </a:p>
          </p:txBody>
        </p:sp>
        <p:sp>
          <p:nvSpPr>
            <p:cNvPr id="48" name="输入内容">
              <a:extLst>
                <a:ext uri="{FF2B5EF4-FFF2-40B4-BE49-F238E27FC236}">
                  <a16:creationId xmlns:a16="http://schemas.microsoft.com/office/drawing/2014/main" id="{BC6E708D-9755-82B7-5132-EE5706ADC444}"/>
                </a:ext>
              </a:extLst>
            </p:cNvPr>
            <p:cNvSpPr txBox="1"/>
            <p:nvPr/>
          </p:nvSpPr>
          <p:spPr>
            <a:xfrm>
              <a:off x="5976493" y="5803375"/>
              <a:ext cx="1581323" cy="315727"/>
            </a:xfrm>
            <a:prstGeom prst="rect">
              <a:avLst/>
            </a:prstGeom>
            <a:noFill/>
          </p:spPr>
          <p:txBody>
            <a:bodyPr wrap="square" rtlCol="0">
              <a:spAutoFit/>
            </a:bodyPr>
            <a:lstStyle/>
            <a:p>
              <a:pPr algn="ctr">
                <a:lnSpc>
                  <a:spcPct val="130000"/>
                </a:lnSpc>
              </a:pPr>
              <a:r>
                <a:rPr lang="zh-CN" altLang="en-US" sz="1200" dirty="0">
                  <a:solidFill>
                    <a:schemeClr val="bg2">
                      <a:lumMod val="50000"/>
                    </a:schemeClr>
                  </a:solidFill>
                  <a:latin typeface="+mn-ea"/>
                  <a:cs typeface="阿里巴巴普惠体 R" panose="00020600040101010101" pitchFamily="18" charset="-122"/>
                </a:rPr>
                <a:t>请在此输入内容文字</a:t>
              </a:r>
              <a:endParaRPr lang="en-US" altLang="zh-CN" sz="1200" dirty="0">
                <a:solidFill>
                  <a:schemeClr val="bg2">
                    <a:lumMod val="50000"/>
                  </a:schemeClr>
                </a:solidFill>
                <a:latin typeface="+mn-ea"/>
                <a:cs typeface="阿里巴巴普惠体 R" panose="00020600040101010101" pitchFamily="18" charset="-122"/>
              </a:endParaRPr>
            </a:p>
          </p:txBody>
        </p:sp>
        <p:sp>
          <p:nvSpPr>
            <p:cNvPr id="49" name="iconfont-10187-1921538">
              <a:extLst>
                <a:ext uri="{FF2B5EF4-FFF2-40B4-BE49-F238E27FC236}">
                  <a16:creationId xmlns:a16="http://schemas.microsoft.com/office/drawing/2014/main" id="{B56075FB-E756-A470-4904-E570E6A0A9A2}"/>
                </a:ext>
              </a:extLst>
            </p:cNvPr>
            <p:cNvSpPr/>
            <p:nvPr/>
          </p:nvSpPr>
          <p:spPr>
            <a:xfrm>
              <a:off x="6415295" y="5109280"/>
              <a:ext cx="588687" cy="588793"/>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640 h 11520"/>
                <a:gd name="T12" fmla="*/ 10848 w 11520"/>
                <a:gd name="T13" fmla="*/ 5440 h 11520"/>
                <a:gd name="T14" fmla="*/ 10240 w 11520"/>
                <a:gd name="T15" fmla="*/ 5440 h 11520"/>
                <a:gd name="T16" fmla="*/ 9280 w 11520"/>
                <a:gd name="T17" fmla="*/ 6400 h 11520"/>
                <a:gd name="T18" fmla="*/ 9280 w 11520"/>
                <a:gd name="T19" fmla="*/ 7040 h 11520"/>
                <a:gd name="T20" fmla="*/ 8960 w 11520"/>
                <a:gd name="T21" fmla="*/ 7360 h 11520"/>
                <a:gd name="T22" fmla="*/ 8640 w 11520"/>
                <a:gd name="T23" fmla="*/ 7040 h 11520"/>
                <a:gd name="T24" fmla="*/ 8640 w 11520"/>
                <a:gd name="T25" fmla="*/ 4480 h 11520"/>
                <a:gd name="T26" fmla="*/ 7680 w 11520"/>
                <a:gd name="T27" fmla="*/ 3520 h 11520"/>
                <a:gd name="T28" fmla="*/ 6720 w 11520"/>
                <a:gd name="T29" fmla="*/ 4480 h 11520"/>
                <a:gd name="T30" fmla="*/ 6720 w 11520"/>
                <a:gd name="T31" fmla="*/ 7040 h 11520"/>
                <a:gd name="T32" fmla="*/ 6400 w 11520"/>
                <a:gd name="T33" fmla="*/ 7360 h 11520"/>
                <a:gd name="T34" fmla="*/ 6080 w 11520"/>
                <a:gd name="T35" fmla="*/ 7040 h 11520"/>
                <a:gd name="T36" fmla="*/ 6080 w 11520"/>
                <a:gd name="T37" fmla="*/ 4480 h 11520"/>
                <a:gd name="T38" fmla="*/ 5120 w 11520"/>
                <a:gd name="T39" fmla="*/ 3520 h 11520"/>
                <a:gd name="T40" fmla="*/ 4160 w 11520"/>
                <a:gd name="T41" fmla="*/ 4480 h 11520"/>
                <a:gd name="T42" fmla="*/ 4160 w 11520"/>
                <a:gd name="T43" fmla="*/ 7040 h 11520"/>
                <a:gd name="T44" fmla="*/ 3840 w 11520"/>
                <a:gd name="T45" fmla="*/ 7360 h 11520"/>
                <a:gd name="T46" fmla="*/ 3520 w 11520"/>
                <a:gd name="T47" fmla="*/ 7040 h 11520"/>
                <a:gd name="T48" fmla="*/ 3520 w 11520"/>
                <a:gd name="T49" fmla="*/ 4800 h 11520"/>
                <a:gd name="T50" fmla="*/ 2560 w 11520"/>
                <a:gd name="T51" fmla="*/ 3840 h 11520"/>
                <a:gd name="T52" fmla="*/ 1600 w 11520"/>
                <a:gd name="T53" fmla="*/ 4800 h 11520"/>
                <a:gd name="T54" fmla="*/ 1600 w 11520"/>
                <a:gd name="T55" fmla="*/ 5120 h 11520"/>
                <a:gd name="T56" fmla="*/ 1280 w 11520"/>
                <a:gd name="T57" fmla="*/ 5440 h 11520"/>
                <a:gd name="T58" fmla="*/ 672 w 11520"/>
                <a:gd name="T59" fmla="*/ 5440 h 11520"/>
                <a:gd name="T60" fmla="*/ 5760 w 11520"/>
                <a:gd name="T61" fmla="*/ 640 h 11520"/>
                <a:gd name="T62" fmla="*/ 5760 w 11520"/>
                <a:gd name="T63" fmla="*/ 10880 h 11520"/>
                <a:gd name="T64" fmla="*/ 672 w 11520"/>
                <a:gd name="T65" fmla="*/ 6080 h 11520"/>
                <a:gd name="T66" fmla="*/ 1280 w 11520"/>
                <a:gd name="T67" fmla="*/ 6080 h 11520"/>
                <a:gd name="T68" fmla="*/ 2240 w 11520"/>
                <a:gd name="T69" fmla="*/ 5120 h 11520"/>
                <a:gd name="T70" fmla="*/ 2240 w 11520"/>
                <a:gd name="T71" fmla="*/ 4800 h 11520"/>
                <a:gd name="T72" fmla="*/ 2560 w 11520"/>
                <a:gd name="T73" fmla="*/ 4480 h 11520"/>
                <a:gd name="T74" fmla="*/ 2880 w 11520"/>
                <a:gd name="T75" fmla="*/ 4800 h 11520"/>
                <a:gd name="T76" fmla="*/ 2880 w 11520"/>
                <a:gd name="T77" fmla="*/ 7040 h 11520"/>
                <a:gd name="T78" fmla="*/ 3840 w 11520"/>
                <a:gd name="T79" fmla="*/ 8000 h 11520"/>
                <a:gd name="T80" fmla="*/ 4800 w 11520"/>
                <a:gd name="T81" fmla="*/ 7040 h 11520"/>
                <a:gd name="T82" fmla="*/ 4800 w 11520"/>
                <a:gd name="T83" fmla="*/ 4480 h 11520"/>
                <a:gd name="T84" fmla="*/ 5120 w 11520"/>
                <a:gd name="T85" fmla="*/ 4160 h 11520"/>
                <a:gd name="T86" fmla="*/ 5440 w 11520"/>
                <a:gd name="T87" fmla="*/ 4480 h 11520"/>
                <a:gd name="T88" fmla="*/ 5440 w 11520"/>
                <a:gd name="T89" fmla="*/ 7040 h 11520"/>
                <a:gd name="T90" fmla="*/ 6400 w 11520"/>
                <a:gd name="T91" fmla="*/ 8000 h 11520"/>
                <a:gd name="T92" fmla="*/ 7360 w 11520"/>
                <a:gd name="T93" fmla="*/ 7040 h 11520"/>
                <a:gd name="T94" fmla="*/ 7360 w 11520"/>
                <a:gd name="T95" fmla="*/ 4480 h 11520"/>
                <a:gd name="T96" fmla="*/ 7680 w 11520"/>
                <a:gd name="T97" fmla="*/ 4160 h 11520"/>
                <a:gd name="T98" fmla="*/ 8000 w 11520"/>
                <a:gd name="T99" fmla="*/ 4480 h 11520"/>
                <a:gd name="T100" fmla="*/ 8000 w 11520"/>
                <a:gd name="T101" fmla="*/ 7040 h 11520"/>
                <a:gd name="T102" fmla="*/ 8960 w 11520"/>
                <a:gd name="T103" fmla="*/ 8000 h 11520"/>
                <a:gd name="T104" fmla="*/ 9920 w 11520"/>
                <a:gd name="T105" fmla="*/ 7040 h 11520"/>
                <a:gd name="T106" fmla="*/ 9920 w 11520"/>
                <a:gd name="T107" fmla="*/ 6400 h 11520"/>
                <a:gd name="T108" fmla="*/ 10240 w 11520"/>
                <a:gd name="T109" fmla="*/ 6080 h 11520"/>
                <a:gd name="T110" fmla="*/ 10848 w 11520"/>
                <a:gd name="T111" fmla="*/ 6080 h 11520"/>
                <a:gd name="T112" fmla="*/ 5760 w 11520"/>
                <a:gd name="T113" fmla="*/ 108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640"/>
                  </a:moveTo>
                  <a:cubicBezTo>
                    <a:pt x="8480" y="640"/>
                    <a:pt x="10688" y="2752"/>
                    <a:pt x="10848" y="5440"/>
                  </a:cubicBezTo>
                  <a:lnTo>
                    <a:pt x="10240" y="5440"/>
                  </a:lnTo>
                  <a:cubicBezTo>
                    <a:pt x="9696" y="5440"/>
                    <a:pt x="9280" y="5856"/>
                    <a:pt x="9280" y="6400"/>
                  </a:cubicBezTo>
                  <a:lnTo>
                    <a:pt x="9280" y="7040"/>
                  </a:lnTo>
                  <a:cubicBezTo>
                    <a:pt x="9280" y="7232"/>
                    <a:pt x="9152" y="7360"/>
                    <a:pt x="8960" y="7360"/>
                  </a:cubicBezTo>
                  <a:cubicBezTo>
                    <a:pt x="8768" y="7360"/>
                    <a:pt x="8640" y="7232"/>
                    <a:pt x="8640" y="7040"/>
                  </a:cubicBezTo>
                  <a:lnTo>
                    <a:pt x="8640" y="4480"/>
                  </a:lnTo>
                  <a:cubicBezTo>
                    <a:pt x="8640" y="3936"/>
                    <a:pt x="8224" y="3520"/>
                    <a:pt x="7680" y="3520"/>
                  </a:cubicBezTo>
                  <a:cubicBezTo>
                    <a:pt x="7136" y="3520"/>
                    <a:pt x="6720" y="3936"/>
                    <a:pt x="6720" y="4480"/>
                  </a:cubicBezTo>
                  <a:lnTo>
                    <a:pt x="6720" y="7040"/>
                  </a:lnTo>
                  <a:cubicBezTo>
                    <a:pt x="6720" y="7232"/>
                    <a:pt x="6592" y="7360"/>
                    <a:pt x="6400" y="7360"/>
                  </a:cubicBezTo>
                  <a:cubicBezTo>
                    <a:pt x="6208" y="7360"/>
                    <a:pt x="6080" y="7232"/>
                    <a:pt x="6080" y="7040"/>
                  </a:cubicBezTo>
                  <a:lnTo>
                    <a:pt x="6080" y="4480"/>
                  </a:lnTo>
                  <a:cubicBezTo>
                    <a:pt x="6080" y="3936"/>
                    <a:pt x="5664" y="3520"/>
                    <a:pt x="5120" y="3520"/>
                  </a:cubicBezTo>
                  <a:cubicBezTo>
                    <a:pt x="4576" y="3520"/>
                    <a:pt x="4160" y="3936"/>
                    <a:pt x="4160" y="4480"/>
                  </a:cubicBezTo>
                  <a:lnTo>
                    <a:pt x="4160" y="7040"/>
                  </a:lnTo>
                  <a:cubicBezTo>
                    <a:pt x="4160" y="7232"/>
                    <a:pt x="4032" y="7360"/>
                    <a:pt x="3840" y="7360"/>
                  </a:cubicBezTo>
                  <a:cubicBezTo>
                    <a:pt x="3648" y="7360"/>
                    <a:pt x="3520" y="7232"/>
                    <a:pt x="3520" y="7040"/>
                  </a:cubicBezTo>
                  <a:lnTo>
                    <a:pt x="3520" y="4800"/>
                  </a:lnTo>
                  <a:cubicBezTo>
                    <a:pt x="3520" y="4256"/>
                    <a:pt x="3104" y="3840"/>
                    <a:pt x="2560" y="3840"/>
                  </a:cubicBezTo>
                  <a:cubicBezTo>
                    <a:pt x="2016" y="3840"/>
                    <a:pt x="1600" y="4256"/>
                    <a:pt x="1600" y="4800"/>
                  </a:cubicBezTo>
                  <a:lnTo>
                    <a:pt x="1600" y="5120"/>
                  </a:lnTo>
                  <a:cubicBezTo>
                    <a:pt x="1600" y="5312"/>
                    <a:pt x="1472" y="5440"/>
                    <a:pt x="1280" y="5440"/>
                  </a:cubicBezTo>
                  <a:lnTo>
                    <a:pt x="672" y="5440"/>
                  </a:lnTo>
                  <a:cubicBezTo>
                    <a:pt x="832" y="2752"/>
                    <a:pt x="3040" y="640"/>
                    <a:pt x="5760" y="640"/>
                  </a:cubicBezTo>
                  <a:close/>
                  <a:moveTo>
                    <a:pt x="5760" y="10880"/>
                  </a:moveTo>
                  <a:cubicBezTo>
                    <a:pt x="3040" y="10880"/>
                    <a:pt x="832" y="8768"/>
                    <a:pt x="672" y="6080"/>
                  </a:cubicBezTo>
                  <a:lnTo>
                    <a:pt x="1280" y="6080"/>
                  </a:lnTo>
                  <a:cubicBezTo>
                    <a:pt x="1824" y="6080"/>
                    <a:pt x="2240" y="5664"/>
                    <a:pt x="2240" y="5120"/>
                  </a:cubicBezTo>
                  <a:lnTo>
                    <a:pt x="2240" y="4800"/>
                  </a:lnTo>
                  <a:cubicBezTo>
                    <a:pt x="2240" y="4608"/>
                    <a:pt x="2368" y="4480"/>
                    <a:pt x="2560" y="4480"/>
                  </a:cubicBezTo>
                  <a:cubicBezTo>
                    <a:pt x="2752" y="4480"/>
                    <a:pt x="2880" y="4608"/>
                    <a:pt x="2880" y="4800"/>
                  </a:cubicBezTo>
                  <a:lnTo>
                    <a:pt x="2880" y="7040"/>
                  </a:lnTo>
                  <a:cubicBezTo>
                    <a:pt x="2880" y="7584"/>
                    <a:pt x="3296" y="8000"/>
                    <a:pt x="3840" y="8000"/>
                  </a:cubicBezTo>
                  <a:cubicBezTo>
                    <a:pt x="4384" y="8000"/>
                    <a:pt x="4800" y="7584"/>
                    <a:pt x="4800" y="7040"/>
                  </a:cubicBezTo>
                  <a:lnTo>
                    <a:pt x="4800" y="4480"/>
                  </a:lnTo>
                  <a:cubicBezTo>
                    <a:pt x="4800" y="4288"/>
                    <a:pt x="4928" y="4160"/>
                    <a:pt x="5120" y="4160"/>
                  </a:cubicBezTo>
                  <a:cubicBezTo>
                    <a:pt x="5312" y="4160"/>
                    <a:pt x="5440" y="4288"/>
                    <a:pt x="5440" y="4480"/>
                  </a:cubicBezTo>
                  <a:lnTo>
                    <a:pt x="5440" y="7040"/>
                  </a:lnTo>
                  <a:cubicBezTo>
                    <a:pt x="5440" y="7584"/>
                    <a:pt x="5856" y="8000"/>
                    <a:pt x="6400" y="8000"/>
                  </a:cubicBezTo>
                  <a:cubicBezTo>
                    <a:pt x="6944" y="8000"/>
                    <a:pt x="7360" y="7584"/>
                    <a:pt x="7360" y="7040"/>
                  </a:cubicBezTo>
                  <a:lnTo>
                    <a:pt x="7360" y="4480"/>
                  </a:lnTo>
                  <a:cubicBezTo>
                    <a:pt x="7360" y="4288"/>
                    <a:pt x="7488" y="4160"/>
                    <a:pt x="7680" y="4160"/>
                  </a:cubicBezTo>
                  <a:cubicBezTo>
                    <a:pt x="7872" y="4160"/>
                    <a:pt x="8000" y="4288"/>
                    <a:pt x="8000" y="4480"/>
                  </a:cubicBezTo>
                  <a:lnTo>
                    <a:pt x="8000" y="7040"/>
                  </a:lnTo>
                  <a:cubicBezTo>
                    <a:pt x="8000" y="7584"/>
                    <a:pt x="8416" y="8000"/>
                    <a:pt x="8960" y="8000"/>
                  </a:cubicBezTo>
                  <a:cubicBezTo>
                    <a:pt x="9504" y="8000"/>
                    <a:pt x="9920" y="7584"/>
                    <a:pt x="9920" y="7040"/>
                  </a:cubicBezTo>
                  <a:lnTo>
                    <a:pt x="9920" y="6400"/>
                  </a:lnTo>
                  <a:cubicBezTo>
                    <a:pt x="9920" y="6208"/>
                    <a:pt x="10048" y="6080"/>
                    <a:pt x="10240" y="6080"/>
                  </a:cubicBezTo>
                  <a:lnTo>
                    <a:pt x="10848" y="6080"/>
                  </a:lnTo>
                  <a:cubicBezTo>
                    <a:pt x="10688" y="8768"/>
                    <a:pt x="8480" y="10880"/>
                    <a:pt x="5760" y="108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50000"/>
                  </a:schemeClr>
                </a:solidFill>
              </a:endParaRPr>
            </a:p>
          </p:txBody>
        </p:sp>
      </p:grpSp>
      <p:grpSp>
        <p:nvGrpSpPr>
          <p:cNvPr id="50" name="组合 49">
            <a:extLst>
              <a:ext uri="{FF2B5EF4-FFF2-40B4-BE49-F238E27FC236}">
                <a16:creationId xmlns:a16="http://schemas.microsoft.com/office/drawing/2014/main" id="{8F5F6C41-8FF6-9AE2-E918-32AABDC3A337}"/>
              </a:ext>
            </a:extLst>
          </p:cNvPr>
          <p:cNvGrpSpPr/>
          <p:nvPr/>
        </p:nvGrpSpPr>
        <p:grpSpPr>
          <a:xfrm>
            <a:off x="929084" y="4818311"/>
            <a:ext cx="3050378" cy="1071577"/>
            <a:chOff x="4507438" y="5047525"/>
            <a:chExt cx="3050378" cy="1071577"/>
          </a:xfrm>
        </p:grpSpPr>
        <p:sp>
          <p:nvSpPr>
            <p:cNvPr id="58" name="iconfont-10057-4937428">
              <a:extLst>
                <a:ext uri="{FF2B5EF4-FFF2-40B4-BE49-F238E27FC236}">
                  <a16:creationId xmlns:a16="http://schemas.microsoft.com/office/drawing/2014/main" id="{391AA7CF-DE84-1F03-A475-C132A236ABD2}"/>
                </a:ext>
              </a:extLst>
            </p:cNvPr>
            <p:cNvSpPr/>
            <p:nvPr/>
          </p:nvSpPr>
          <p:spPr>
            <a:xfrm>
              <a:off x="4921700" y="5047525"/>
              <a:ext cx="645881" cy="631172"/>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50000"/>
                  </a:schemeClr>
                </a:solidFill>
              </a:endParaRPr>
            </a:p>
          </p:txBody>
        </p:sp>
        <p:sp>
          <p:nvSpPr>
            <p:cNvPr id="59" name="输入内容">
              <a:extLst>
                <a:ext uri="{FF2B5EF4-FFF2-40B4-BE49-F238E27FC236}">
                  <a16:creationId xmlns:a16="http://schemas.microsoft.com/office/drawing/2014/main" id="{8CA58D80-2A36-3C0B-E13B-39E62B4A667B}"/>
                </a:ext>
              </a:extLst>
            </p:cNvPr>
            <p:cNvSpPr txBox="1"/>
            <p:nvPr/>
          </p:nvSpPr>
          <p:spPr>
            <a:xfrm>
              <a:off x="4507438" y="5803375"/>
              <a:ext cx="1581323" cy="315727"/>
            </a:xfrm>
            <a:prstGeom prst="rect">
              <a:avLst/>
            </a:prstGeom>
            <a:noFill/>
          </p:spPr>
          <p:txBody>
            <a:bodyPr wrap="square" rtlCol="0">
              <a:spAutoFit/>
            </a:bodyPr>
            <a:lstStyle/>
            <a:p>
              <a:pPr algn="ctr">
                <a:lnSpc>
                  <a:spcPct val="130000"/>
                </a:lnSpc>
              </a:pPr>
              <a:r>
                <a:rPr lang="zh-CN" altLang="en-US" sz="1200" dirty="0">
                  <a:solidFill>
                    <a:schemeClr val="bg2">
                      <a:lumMod val="50000"/>
                    </a:schemeClr>
                  </a:solidFill>
                  <a:latin typeface="+mn-ea"/>
                  <a:cs typeface="阿里巴巴普惠体 R" panose="00020600040101010101" pitchFamily="18" charset="-122"/>
                </a:rPr>
                <a:t>请在此输入内容文字</a:t>
              </a:r>
              <a:endParaRPr lang="en-US" altLang="zh-CN" sz="1200" dirty="0">
                <a:solidFill>
                  <a:schemeClr val="bg2">
                    <a:lumMod val="50000"/>
                  </a:schemeClr>
                </a:solidFill>
                <a:latin typeface="+mn-ea"/>
                <a:cs typeface="阿里巴巴普惠体 R" panose="00020600040101010101" pitchFamily="18" charset="-122"/>
              </a:endParaRPr>
            </a:p>
          </p:txBody>
        </p:sp>
        <p:sp>
          <p:nvSpPr>
            <p:cNvPr id="79" name="输入内容">
              <a:extLst>
                <a:ext uri="{FF2B5EF4-FFF2-40B4-BE49-F238E27FC236}">
                  <a16:creationId xmlns:a16="http://schemas.microsoft.com/office/drawing/2014/main" id="{A9EE651A-0A3B-2C5B-F0CE-8EEA9F59F780}"/>
                </a:ext>
              </a:extLst>
            </p:cNvPr>
            <p:cNvSpPr txBox="1"/>
            <p:nvPr/>
          </p:nvSpPr>
          <p:spPr>
            <a:xfrm>
              <a:off x="5976493" y="5803375"/>
              <a:ext cx="1581323" cy="315727"/>
            </a:xfrm>
            <a:prstGeom prst="rect">
              <a:avLst/>
            </a:prstGeom>
            <a:noFill/>
          </p:spPr>
          <p:txBody>
            <a:bodyPr wrap="square" rtlCol="0">
              <a:spAutoFit/>
            </a:bodyPr>
            <a:lstStyle/>
            <a:p>
              <a:pPr algn="ctr">
                <a:lnSpc>
                  <a:spcPct val="130000"/>
                </a:lnSpc>
              </a:pPr>
              <a:r>
                <a:rPr lang="zh-CN" altLang="en-US" sz="1200" dirty="0">
                  <a:solidFill>
                    <a:schemeClr val="bg2">
                      <a:lumMod val="50000"/>
                    </a:schemeClr>
                  </a:solidFill>
                  <a:latin typeface="+mn-ea"/>
                  <a:cs typeface="阿里巴巴普惠体 R" panose="00020600040101010101" pitchFamily="18" charset="-122"/>
                </a:rPr>
                <a:t>请在此输入内容文字</a:t>
              </a:r>
              <a:endParaRPr lang="en-US" altLang="zh-CN" sz="1200" dirty="0">
                <a:solidFill>
                  <a:schemeClr val="bg2">
                    <a:lumMod val="50000"/>
                  </a:schemeClr>
                </a:solidFill>
                <a:latin typeface="+mn-ea"/>
                <a:cs typeface="阿里巴巴普惠体 R" panose="00020600040101010101" pitchFamily="18" charset="-122"/>
              </a:endParaRPr>
            </a:p>
          </p:txBody>
        </p:sp>
        <p:sp>
          <p:nvSpPr>
            <p:cNvPr id="80" name="iconfont-10187-1921538">
              <a:extLst>
                <a:ext uri="{FF2B5EF4-FFF2-40B4-BE49-F238E27FC236}">
                  <a16:creationId xmlns:a16="http://schemas.microsoft.com/office/drawing/2014/main" id="{F198F477-82B1-2DAA-CF62-859B0C5405D0}"/>
                </a:ext>
              </a:extLst>
            </p:cNvPr>
            <p:cNvSpPr/>
            <p:nvPr/>
          </p:nvSpPr>
          <p:spPr>
            <a:xfrm>
              <a:off x="6415295" y="5109280"/>
              <a:ext cx="588687" cy="588793"/>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640 h 11520"/>
                <a:gd name="T12" fmla="*/ 10848 w 11520"/>
                <a:gd name="T13" fmla="*/ 5440 h 11520"/>
                <a:gd name="T14" fmla="*/ 10240 w 11520"/>
                <a:gd name="T15" fmla="*/ 5440 h 11520"/>
                <a:gd name="T16" fmla="*/ 9280 w 11520"/>
                <a:gd name="T17" fmla="*/ 6400 h 11520"/>
                <a:gd name="T18" fmla="*/ 9280 w 11520"/>
                <a:gd name="T19" fmla="*/ 7040 h 11520"/>
                <a:gd name="T20" fmla="*/ 8960 w 11520"/>
                <a:gd name="T21" fmla="*/ 7360 h 11520"/>
                <a:gd name="T22" fmla="*/ 8640 w 11520"/>
                <a:gd name="T23" fmla="*/ 7040 h 11520"/>
                <a:gd name="T24" fmla="*/ 8640 w 11520"/>
                <a:gd name="T25" fmla="*/ 4480 h 11520"/>
                <a:gd name="T26" fmla="*/ 7680 w 11520"/>
                <a:gd name="T27" fmla="*/ 3520 h 11520"/>
                <a:gd name="T28" fmla="*/ 6720 w 11520"/>
                <a:gd name="T29" fmla="*/ 4480 h 11520"/>
                <a:gd name="T30" fmla="*/ 6720 w 11520"/>
                <a:gd name="T31" fmla="*/ 7040 h 11520"/>
                <a:gd name="T32" fmla="*/ 6400 w 11520"/>
                <a:gd name="T33" fmla="*/ 7360 h 11520"/>
                <a:gd name="T34" fmla="*/ 6080 w 11520"/>
                <a:gd name="T35" fmla="*/ 7040 h 11520"/>
                <a:gd name="T36" fmla="*/ 6080 w 11520"/>
                <a:gd name="T37" fmla="*/ 4480 h 11520"/>
                <a:gd name="T38" fmla="*/ 5120 w 11520"/>
                <a:gd name="T39" fmla="*/ 3520 h 11520"/>
                <a:gd name="T40" fmla="*/ 4160 w 11520"/>
                <a:gd name="T41" fmla="*/ 4480 h 11520"/>
                <a:gd name="T42" fmla="*/ 4160 w 11520"/>
                <a:gd name="T43" fmla="*/ 7040 h 11520"/>
                <a:gd name="T44" fmla="*/ 3840 w 11520"/>
                <a:gd name="T45" fmla="*/ 7360 h 11520"/>
                <a:gd name="T46" fmla="*/ 3520 w 11520"/>
                <a:gd name="T47" fmla="*/ 7040 h 11520"/>
                <a:gd name="T48" fmla="*/ 3520 w 11520"/>
                <a:gd name="T49" fmla="*/ 4800 h 11520"/>
                <a:gd name="T50" fmla="*/ 2560 w 11520"/>
                <a:gd name="T51" fmla="*/ 3840 h 11520"/>
                <a:gd name="T52" fmla="*/ 1600 w 11520"/>
                <a:gd name="T53" fmla="*/ 4800 h 11520"/>
                <a:gd name="T54" fmla="*/ 1600 w 11520"/>
                <a:gd name="T55" fmla="*/ 5120 h 11520"/>
                <a:gd name="T56" fmla="*/ 1280 w 11520"/>
                <a:gd name="T57" fmla="*/ 5440 h 11520"/>
                <a:gd name="T58" fmla="*/ 672 w 11520"/>
                <a:gd name="T59" fmla="*/ 5440 h 11520"/>
                <a:gd name="T60" fmla="*/ 5760 w 11520"/>
                <a:gd name="T61" fmla="*/ 640 h 11520"/>
                <a:gd name="T62" fmla="*/ 5760 w 11520"/>
                <a:gd name="T63" fmla="*/ 10880 h 11520"/>
                <a:gd name="T64" fmla="*/ 672 w 11520"/>
                <a:gd name="T65" fmla="*/ 6080 h 11520"/>
                <a:gd name="T66" fmla="*/ 1280 w 11520"/>
                <a:gd name="T67" fmla="*/ 6080 h 11520"/>
                <a:gd name="T68" fmla="*/ 2240 w 11520"/>
                <a:gd name="T69" fmla="*/ 5120 h 11520"/>
                <a:gd name="T70" fmla="*/ 2240 w 11520"/>
                <a:gd name="T71" fmla="*/ 4800 h 11520"/>
                <a:gd name="T72" fmla="*/ 2560 w 11520"/>
                <a:gd name="T73" fmla="*/ 4480 h 11520"/>
                <a:gd name="T74" fmla="*/ 2880 w 11520"/>
                <a:gd name="T75" fmla="*/ 4800 h 11520"/>
                <a:gd name="T76" fmla="*/ 2880 w 11520"/>
                <a:gd name="T77" fmla="*/ 7040 h 11520"/>
                <a:gd name="T78" fmla="*/ 3840 w 11520"/>
                <a:gd name="T79" fmla="*/ 8000 h 11520"/>
                <a:gd name="T80" fmla="*/ 4800 w 11520"/>
                <a:gd name="T81" fmla="*/ 7040 h 11520"/>
                <a:gd name="T82" fmla="*/ 4800 w 11520"/>
                <a:gd name="T83" fmla="*/ 4480 h 11520"/>
                <a:gd name="T84" fmla="*/ 5120 w 11520"/>
                <a:gd name="T85" fmla="*/ 4160 h 11520"/>
                <a:gd name="T86" fmla="*/ 5440 w 11520"/>
                <a:gd name="T87" fmla="*/ 4480 h 11520"/>
                <a:gd name="T88" fmla="*/ 5440 w 11520"/>
                <a:gd name="T89" fmla="*/ 7040 h 11520"/>
                <a:gd name="T90" fmla="*/ 6400 w 11520"/>
                <a:gd name="T91" fmla="*/ 8000 h 11520"/>
                <a:gd name="T92" fmla="*/ 7360 w 11520"/>
                <a:gd name="T93" fmla="*/ 7040 h 11520"/>
                <a:gd name="T94" fmla="*/ 7360 w 11520"/>
                <a:gd name="T95" fmla="*/ 4480 h 11520"/>
                <a:gd name="T96" fmla="*/ 7680 w 11520"/>
                <a:gd name="T97" fmla="*/ 4160 h 11520"/>
                <a:gd name="T98" fmla="*/ 8000 w 11520"/>
                <a:gd name="T99" fmla="*/ 4480 h 11520"/>
                <a:gd name="T100" fmla="*/ 8000 w 11520"/>
                <a:gd name="T101" fmla="*/ 7040 h 11520"/>
                <a:gd name="T102" fmla="*/ 8960 w 11520"/>
                <a:gd name="T103" fmla="*/ 8000 h 11520"/>
                <a:gd name="T104" fmla="*/ 9920 w 11520"/>
                <a:gd name="T105" fmla="*/ 7040 h 11520"/>
                <a:gd name="T106" fmla="*/ 9920 w 11520"/>
                <a:gd name="T107" fmla="*/ 6400 h 11520"/>
                <a:gd name="T108" fmla="*/ 10240 w 11520"/>
                <a:gd name="T109" fmla="*/ 6080 h 11520"/>
                <a:gd name="T110" fmla="*/ 10848 w 11520"/>
                <a:gd name="T111" fmla="*/ 6080 h 11520"/>
                <a:gd name="T112" fmla="*/ 5760 w 11520"/>
                <a:gd name="T113" fmla="*/ 108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640"/>
                  </a:moveTo>
                  <a:cubicBezTo>
                    <a:pt x="8480" y="640"/>
                    <a:pt x="10688" y="2752"/>
                    <a:pt x="10848" y="5440"/>
                  </a:cubicBezTo>
                  <a:lnTo>
                    <a:pt x="10240" y="5440"/>
                  </a:lnTo>
                  <a:cubicBezTo>
                    <a:pt x="9696" y="5440"/>
                    <a:pt x="9280" y="5856"/>
                    <a:pt x="9280" y="6400"/>
                  </a:cubicBezTo>
                  <a:lnTo>
                    <a:pt x="9280" y="7040"/>
                  </a:lnTo>
                  <a:cubicBezTo>
                    <a:pt x="9280" y="7232"/>
                    <a:pt x="9152" y="7360"/>
                    <a:pt x="8960" y="7360"/>
                  </a:cubicBezTo>
                  <a:cubicBezTo>
                    <a:pt x="8768" y="7360"/>
                    <a:pt x="8640" y="7232"/>
                    <a:pt x="8640" y="7040"/>
                  </a:cubicBezTo>
                  <a:lnTo>
                    <a:pt x="8640" y="4480"/>
                  </a:lnTo>
                  <a:cubicBezTo>
                    <a:pt x="8640" y="3936"/>
                    <a:pt x="8224" y="3520"/>
                    <a:pt x="7680" y="3520"/>
                  </a:cubicBezTo>
                  <a:cubicBezTo>
                    <a:pt x="7136" y="3520"/>
                    <a:pt x="6720" y="3936"/>
                    <a:pt x="6720" y="4480"/>
                  </a:cubicBezTo>
                  <a:lnTo>
                    <a:pt x="6720" y="7040"/>
                  </a:lnTo>
                  <a:cubicBezTo>
                    <a:pt x="6720" y="7232"/>
                    <a:pt x="6592" y="7360"/>
                    <a:pt x="6400" y="7360"/>
                  </a:cubicBezTo>
                  <a:cubicBezTo>
                    <a:pt x="6208" y="7360"/>
                    <a:pt x="6080" y="7232"/>
                    <a:pt x="6080" y="7040"/>
                  </a:cubicBezTo>
                  <a:lnTo>
                    <a:pt x="6080" y="4480"/>
                  </a:lnTo>
                  <a:cubicBezTo>
                    <a:pt x="6080" y="3936"/>
                    <a:pt x="5664" y="3520"/>
                    <a:pt x="5120" y="3520"/>
                  </a:cubicBezTo>
                  <a:cubicBezTo>
                    <a:pt x="4576" y="3520"/>
                    <a:pt x="4160" y="3936"/>
                    <a:pt x="4160" y="4480"/>
                  </a:cubicBezTo>
                  <a:lnTo>
                    <a:pt x="4160" y="7040"/>
                  </a:lnTo>
                  <a:cubicBezTo>
                    <a:pt x="4160" y="7232"/>
                    <a:pt x="4032" y="7360"/>
                    <a:pt x="3840" y="7360"/>
                  </a:cubicBezTo>
                  <a:cubicBezTo>
                    <a:pt x="3648" y="7360"/>
                    <a:pt x="3520" y="7232"/>
                    <a:pt x="3520" y="7040"/>
                  </a:cubicBezTo>
                  <a:lnTo>
                    <a:pt x="3520" y="4800"/>
                  </a:lnTo>
                  <a:cubicBezTo>
                    <a:pt x="3520" y="4256"/>
                    <a:pt x="3104" y="3840"/>
                    <a:pt x="2560" y="3840"/>
                  </a:cubicBezTo>
                  <a:cubicBezTo>
                    <a:pt x="2016" y="3840"/>
                    <a:pt x="1600" y="4256"/>
                    <a:pt x="1600" y="4800"/>
                  </a:cubicBezTo>
                  <a:lnTo>
                    <a:pt x="1600" y="5120"/>
                  </a:lnTo>
                  <a:cubicBezTo>
                    <a:pt x="1600" y="5312"/>
                    <a:pt x="1472" y="5440"/>
                    <a:pt x="1280" y="5440"/>
                  </a:cubicBezTo>
                  <a:lnTo>
                    <a:pt x="672" y="5440"/>
                  </a:lnTo>
                  <a:cubicBezTo>
                    <a:pt x="832" y="2752"/>
                    <a:pt x="3040" y="640"/>
                    <a:pt x="5760" y="640"/>
                  </a:cubicBezTo>
                  <a:close/>
                  <a:moveTo>
                    <a:pt x="5760" y="10880"/>
                  </a:moveTo>
                  <a:cubicBezTo>
                    <a:pt x="3040" y="10880"/>
                    <a:pt x="832" y="8768"/>
                    <a:pt x="672" y="6080"/>
                  </a:cubicBezTo>
                  <a:lnTo>
                    <a:pt x="1280" y="6080"/>
                  </a:lnTo>
                  <a:cubicBezTo>
                    <a:pt x="1824" y="6080"/>
                    <a:pt x="2240" y="5664"/>
                    <a:pt x="2240" y="5120"/>
                  </a:cubicBezTo>
                  <a:lnTo>
                    <a:pt x="2240" y="4800"/>
                  </a:lnTo>
                  <a:cubicBezTo>
                    <a:pt x="2240" y="4608"/>
                    <a:pt x="2368" y="4480"/>
                    <a:pt x="2560" y="4480"/>
                  </a:cubicBezTo>
                  <a:cubicBezTo>
                    <a:pt x="2752" y="4480"/>
                    <a:pt x="2880" y="4608"/>
                    <a:pt x="2880" y="4800"/>
                  </a:cubicBezTo>
                  <a:lnTo>
                    <a:pt x="2880" y="7040"/>
                  </a:lnTo>
                  <a:cubicBezTo>
                    <a:pt x="2880" y="7584"/>
                    <a:pt x="3296" y="8000"/>
                    <a:pt x="3840" y="8000"/>
                  </a:cubicBezTo>
                  <a:cubicBezTo>
                    <a:pt x="4384" y="8000"/>
                    <a:pt x="4800" y="7584"/>
                    <a:pt x="4800" y="7040"/>
                  </a:cubicBezTo>
                  <a:lnTo>
                    <a:pt x="4800" y="4480"/>
                  </a:lnTo>
                  <a:cubicBezTo>
                    <a:pt x="4800" y="4288"/>
                    <a:pt x="4928" y="4160"/>
                    <a:pt x="5120" y="4160"/>
                  </a:cubicBezTo>
                  <a:cubicBezTo>
                    <a:pt x="5312" y="4160"/>
                    <a:pt x="5440" y="4288"/>
                    <a:pt x="5440" y="4480"/>
                  </a:cubicBezTo>
                  <a:lnTo>
                    <a:pt x="5440" y="7040"/>
                  </a:lnTo>
                  <a:cubicBezTo>
                    <a:pt x="5440" y="7584"/>
                    <a:pt x="5856" y="8000"/>
                    <a:pt x="6400" y="8000"/>
                  </a:cubicBezTo>
                  <a:cubicBezTo>
                    <a:pt x="6944" y="8000"/>
                    <a:pt x="7360" y="7584"/>
                    <a:pt x="7360" y="7040"/>
                  </a:cubicBezTo>
                  <a:lnTo>
                    <a:pt x="7360" y="4480"/>
                  </a:lnTo>
                  <a:cubicBezTo>
                    <a:pt x="7360" y="4288"/>
                    <a:pt x="7488" y="4160"/>
                    <a:pt x="7680" y="4160"/>
                  </a:cubicBezTo>
                  <a:cubicBezTo>
                    <a:pt x="7872" y="4160"/>
                    <a:pt x="8000" y="4288"/>
                    <a:pt x="8000" y="4480"/>
                  </a:cubicBezTo>
                  <a:lnTo>
                    <a:pt x="8000" y="7040"/>
                  </a:lnTo>
                  <a:cubicBezTo>
                    <a:pt x="8000" y="7584"/>
                    <a:pt x="8416" y="8000"/>
                    <a:pt x="8960" y="8000"/>
                  </a:cubicBezTo>
                  <a:cubicBezTo>
                    <a:pt x="9504" y="8000"/>
                    <a:pt x="9920" y="7584"/>
                    <a:pt x="9920" y="7040"/>
                  </a:cubicBezTo>
                  <a:lnTo>
                    <a:pt x="9920" y="6400"/>
                  </a:lnTo>
                  <a:cubicBezTo>
                    <a:pt x="9920" y="6208"/>
                    <a:pt x="10048" y="6080"/>
                    <a:pt x="10240" y="6080"/>
                  </a:cubicBezTo>
                  <a:lnTo>
                    <a:pt x="10848" y="6080"/>
                  </a:lnTo>
                  <a:cubicBezTo>
                    <a:pt x="10688" y="8768"/>
                    <a:pt x="8480" y="10880"/>
                    <a:pt x="5760" y="108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50000"/>
                  </a:schemeClr>
                </a:solidFill>
              </a:endParaRPr>
            </a:p>
          </p:txBody>
        </p:sp>
      </p:grpSp>
      <p:sp>
        <p:nvSpPr>
          <p:cNvPr id="82" name="文本框 81">
            <a:extLst>
              <a:ext uri="{FF2B5EF4-FFF2-40B4-BE49-F238E27FC236}">
                <a16:creationId xmlns:a16="http://schemas.microsoft.com/office/drawing/2014/main" id="{3F62FC22-5C09-3656-81B1-DCC989AD0241}"/>
              </a:ext>
            </a:extLst>
          </p:cNvPr>
          <p:cNvSpPr txBox="1"/>
          <p:nvPr/>
        </p:nvSpPr>
        <p:spPr>
          <a:xfrm>
            <a:off x="1787866" y="325456"/>
            <a:ext cx="750526" cy="830997"/>
          </a:xfrm>
          <a:prstGeom prst="rect">
            <a:avLst/>
          </a:prstGeom>
          <a:noFill/>
          <a:effectLst/>
        </p:spPr>
        <p:txBody>
          <a:bodyPr wrap="none" rtlCol="0">
            <a:spAutoFit/>
          </a:bodyPr>
          <a:lstStyle/>
          <a:p>
            <a:r>
              <a:rPr lang="zh-CN" altLang="en-US" sz="4800" dirty="0">
                <a:gradFill>
                  <a:gsLst>
                    <a:gs pos="100000">
                      <a:schemeClr val="accent1"/>
                    </a:gs>
                    <a:gs pos="48000">
                      <a:schemeClr val="bg1"/>
                    </a:gs>
                  </a:gsLst>
                  <a:lin ang="0" scaled="0"/>
                </a:gradFill>
                <a:latin typeface="+mj-ea"/>
                <a:ea typeface="+mj-ea"/>
              </a:rPr>
              <a:t>输</a:t>
            </a:r>
          </a:p>
        </p:txBody>
      </p:sp>
      <p:sp>
        <p:nvSpPr>
          <p:cNvPr id="83" name="文本框 82">
            <a:extLst>
              <a:ext uri="{FF2B5EF4-FFF2-40B4-BE49-F238E27FC236}">
                <a16:creationId xmlns:a16="http://schemas.microsoft.com/office/drawing/2014/main" id="{7E5EE1CB-533B-CDD5-A8C8-D2574C1DD2E9}"/>
              </a:ext>
            </a:extLst>
          </p:cNvPr>
          <p:cNvSpPr txBox="1"/>
          <p:nvPr/>
        </p:nvSpPr>
        <p:spPr>
          <a:xfrm>
            <a:off x="2364717" y="325456"/>
            <a:ext cx="750526" cy="830997"/>
          </a:xfrm>
          <a:prstGeom prst="rect">
            <a:avLst/>
          </a:prstGeom>
          <a:noFill/>
          <a:effectLst/>
        </p:spPr>
        <p:txBody>
          <a:bodyPr wrap="none" rtlCol="0">
            <a:spAutoFit/>
          </a:bodyPr>
          <a:lstStyle/>
          <a:p>
            <a:r>
              <a:rPr lang="zh-CN" altLang="en-US" sz="4800" dirty="0">
                <a:gradFill>
                  <a:gsLst>
                    <a:gs pos="100000">
                      <a:schemeClr val="accent1"/>
                    </a:gs>
                    <a:gs pos="48000">
                      <a:schemeClr val="bg1"/>
                    </a:gs>
                  </a:gsLst>
                  <a:lin ang="0" scaled="0"/>
                </a:gradFill>
                <a:latin typeface="+mj-ea"/>
                <a:ea typeface="+mj-ea"/>
              </a:rPr>
              <a:t>入</a:t>
            </a:r>
          </a:p>
        </p:txBody>
      </p:sp>
      <p:sp>
        <p:nvSpPr>
          <p:cNvPr id="84" name="文本框 83">
            <a:extLst>
              <a:ext uri="{FF2B5EF4-FFF2-40B4-BE49-F238E27FC236}">
                <a16:creationId xmlns:a16="http://schemas.microsoft.com/office/drawing/2014/main" id="{4E2B2817-8623-1F20-4F79-60619BB597B9}"/>
              </a:ext>
            </a:extLst>
          </p:cNvPr>
          <p:cNvSpPr txBox="1"/>
          <p:nvPr/>
        </p:nvSpPr>
        <p:spPr>
          <a:xfrm>
            <a:off x="2941568" y="325456"/>
            <a:ext cx="750526" cy="830997"/>
          </a:xfrm>
          <a:prstGeom prst="rect">
            <a:avLst/>
          </a:prstGeom>
          <a:noFill/>
          <a:effectLst/>
        </p:spPr>
        <p:txBody>
          <a:bodyPr wrap="none" rtlCol="0">
            <a:spAutoFit/>
          </a:bodyPr>
          <a:lstStyle/>
          <a:p>
            <a:r>
              <a:rPr lang="zh-CN" altLang="en-US" sz="4800" dirty="0">
                <a:gradFill>
                  <a:gsLst>
                    <a:gs pos="100000">
                      <a:schemeClr val="accent1"/>
                    </a:gs>
                    <a:gs pos="48000">
                      <a:schemeClr val="bg1"/>
                    </a:gs>
                  </a:gsLst>
                  <a:lin ang="0" scaled="0"/>
                </a:gradFill>
                <a:latin typeface="+mj-ea"/>
                <a:ea typeface="+mj-ea"/>
              </a:rPr>
              <a:t>标</a:t>
            </a:r>
          </a:p>
        </p:txBody>
      </p:sp>
      <p:sp>
        <p:nvSpPr>
          <p:cNvPr id="85" name="文本框 84">
            <a:extLst>
              <a:ext uri="{FF2B5EF4-FFF2-40B4-BE49-F238E27FC236}">
                <a16:creationId xmlns:a16="http://schemas.microsoft.com/office/drawing/2014/main" id="{2EBEEF49-D312-EB94-99BF-65B0811535E0}"/>
              </a:ext>
            </a:extLst>
          </p:cNvPr>
          <p:cNvSpPr txBox="1"/>
          <p:nvPr/>
        </p:nvSpPr>
        <p:spPr>
          <a:xfrm>
            <a:off x="3518417" y="325456"/>
            <a:ext cx="750526" cy="830997"/>
          </a:xfrm>
          <a:prstGeom prst="rect">
            <a:avLst/>
          </a:prstGeom>
          <a:noFill/>
          <a:effectLst/>
        </p:spPr>
        <p:txBody>
          <a:bodyPr wrap="none" rtlCol="0">
            <a:spAutoFit/>
          </a:bodyPr>
          <a:lstStyle/>
          <a:p>
            <a:r>
              <a:rPr lang="zh-CN" altLang="en-US" sz="4800" dirty="0">
                <a:gradFill>
                  <a:gsLst>
                    <a:gs pos="100000">
                      <a:schemeClr val="accent1"/>
                    </a:gs>
                    <a:gs pos="48000">
                      <a:schemeClr val="bg1"/>
                    </a:gs>
                  </a:gsLst>
                  <a:lin ang="0" scaled="0"/>
                </a:gradFill>
                <a:latin typeface="+mj-ea"/>
                <a:ea typeface="+mj-ea"/>
              </a:rPr>
              <a:t>题</a:t>
            </a:r>
          </a:p>
        </p:txBody>
      </p:sp>
      <p:sp>
        <p:nvSpPr>
          <p:cNvPr id="86" name="文本框 85">
            <a:extLst>
              <a:ext uri="{FF2B5EF4-FFF2-40B4-BE49-F238E27FC236}">
                <a16:creationId xmlns:a16="http://schemas.microsoft.com/office/drawing/2014/main" id="{F3559780-AE66-4A06-C33F-8EB5FD226957}"/>
              </a:ext>
            </a:extLst>
          </p:cNvPr>
          <p:cNvSpPr txBox="1"/>
          <p:nvPr/>
        </p:nvSpPr>
        <p:spPr>
          <a:xfrm>
            <a:off x="634164" y="325456"/>
            <a:ext cx="750526" cy="830997"/>
          </a:xfrm>
          <a:prstGeom prst="rect">
            <a:avLst/>
          </a:prstGeom>
          <a:noFill/>
          <a:effectLst/>
        </p:spPr>
        <p:txBody>
          <a:bodyPr wrap="none" rtlCol="0">
            <a:spAutoFit/>
          </a:bodyPr>
          <a:lstStyle/>
          <a:p>
            <a:r>
              <a:rPr lang="zh-CN" altLang="en-US" sz="4800" dirty="0">
                <a:gradFill>
                  <a:gsLst>
                    <a:gs pos="100000">
                      <a:schemeClr val="accent1"/>
                    </a:gs>
                    <a:gs pos="48000">
                      <a:schemeClr val="bg1"/>
                    </a:gs>
                  </a:gsLst>
                  <a:lin ang="0" scaled="0"/>
                </a:gradFill>
                <a:latin typeface="+mj-ea"/>
                <a:ea typeface="+mj-ea"/>
              </a:rPr>
              <a:t>在</a:t>
            </a:r>
          </a:p>
        </p:txBody>
      </p:sp>
      <p:sp>
        <p:nvSpPr>
          <p:cNvPr id="87" name="文本框 86">
            <a:extLst>
              <a:ext uri="{FF2B5EF4-FFF2-40B4-BE49-F238E27FC236}">
                <a16:creationId xmlns:a16="http://schemas.microsoft.com/office/drawing/2014/main" id="{2C72DDD9-4DB0-7942-186C-51FE125808B9}"/>
              </a:ext>
            </a:extLst>
          </p:cNvPr>
          <p:cNvSpPr txBox="1"/>
          <p:nvPr/>
        </p:nvSpPr>
        <p:spPr>
          <a:xfrm>
            <a:off x="1211015" y="325456"/>
            <a:ext cx="750526" cy="830997"/>
          </a:xfrm>
          <a:prstGeom prst="rect">
            <a:avLst/>
          </a:prstGeom>
          <a:noFill/>
          <a:effectLst/>
        </p:spPr>
        <p:txBody>
          <a:bodyPr wrap="none" rtlCol="0">
            <a:spAutoFit/>
          </a:bodyPr>
          <a:lstStyle/>
          <a:p>
            <a:r>
              <a:rPr lang="zh-CN" altLang="en-US" sz="4800" dirty="0">
                <a:gradFill>
                  <a:gsLst>
                    <a:gs pos="100000">
                      <a:schemeClr val="accent1"/>
                    </a:gs>
                    <a:gs pos="48000">
                      <a:schemeClr val="bg1"/>
                    </a:gs>
                  </a:gsLst>
                  <a:lin ang="0" scaled="0"/>
                </a:gradFill>
                <a:latin typeface="+mj-ea"/>
                <a:ea typeface="+mj-ea"/>
              </a:rPr>
              <a:t>此</a:t>
            </a:r>
          </a:p>
        </p:txBody>
      </p:sp>
      <p:sp>
        <p:nvSpPr>
          <p:cNvPr id="88" name="文本框 87">
            <a:extLst>
              <a:ext uri="{FF2B5EF4-FFF2-40B4-BE49-F238E27FC236}">
                <a16:creationId xmlns:a16="http://schemas.microsoft.com/office/drawing/2014/main" id="{989195C5-05E7-F275-D2D6-3575EEF37B04}"/>
              </a:ext>
            </a:extLst>
          </p:cNvPr>
          <p:cNvSpPr txBox="1"/>
          <p:nvPr/>
        </p:nvSpPr>
        <p:spPr>
          <a:xfrm>
            <a:off x="640413" y="902783"/>
            <a:ext cx="3261491" cy="369332"/>
          </a:xfrm>
          <a:prstGeom prst="rect">
            <a:avLst/>
          </a:prstGeom>
          <a:noFill/>
        </p:spPr>
        <p:txBody>
          <a:bodyPr wrap="square" rtlCol="0">
            <a:spAutoFit/>
          </a:bodyPr>
          <a:lstStyle/>
          <a:p>
            <a:pPr algn="dist"/>
            <a:r>
              <a:rPr lang="en-US" altLang="zh-CN" cap="small" dirty="0">
                <a:solidFill>
                  <a:schemeClr val="bg1"/>
                </a:solidFill>
                <a:latin typeface="+mj-lt"/>
                <a:ea typeface="ABCNormal-Neutral" panose="00000500000000000000" pitchFamily="2" charset="0"/>
              </a:rPr>
              <a:t>please enter your title here</a:t>
            </a:r>
            <a:endParaRPr lang="zh-CN" altLang="en-US" cap="small" dirty="0">
              <a:solidFill>
                <a:schemeClr val="bg1"/>
              </a:solidFill>
              <a:latin typeface="+mj-lt"/>
            </a:endParaRPr>
          </a:p>
        </p:txBody>
      </p:sp>
    </p:spTree>
    <p:extLst>
      <p:ext uri="{BB962C8B-B14F-4D97-AF65-F5344CB8AC3E}">
        <p14:creationId xmlns:p14="http://schemas.microsoft.com/office/powerpoint/2010/main" val="1622913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3F6FF"/>
        </a:solidFill>
        <a:effectLst/>
      </p:bgPr>
    </p:bg>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C322CC94-8EBD-FE5C-3B31-72BF37C664B4}"/>
              </a:ext>
            </a:extLst>
          </p:cNvPr>
          <p:cNvSpPr/>
          <p:nvPr/>
        </p:nvSpPr>
        <p:spPr>
          <a:xfrm>
            <a:off x="-14287" y="13886"/>
            <a:ext cx="12206287" cy="6858000"/>
          </a:xfrm>
          <a:prstGeom prst="rect">
            <a:avLst/>
          </a:prstGeom>
          <a:gradFill>
            <a:gsLst>
              <a:gs pos="0">
                <a:schemeClr val="accent5">
                  <a:lumMod val="20000"/>
                  <a:lumOff val="80000"/>
                </a:schemeClr>
              </a:gs>
              <a:gs pos="34000">
                <a:schemeClr val="bg1"/>
              </a:gs>
            </a:gsLst>
            <a:lin ang="5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 空心 2">
            <a:extLst>
              <a:ext uri="{FF2B5EF4-FFF2-40B4-BE49-F238E27FC236}">
                <a16:creationId xmlns:a16="http://schemas.microsoft.com/office/drawing/2014/main" id="{7D883720-4424-7906-EA49-23B370E4E8B3}"/>
              </a:ext>
            </a:extLst>
          </p:cNvPr>
          <p:cNvSpPr/>
          <p:nvPr/>
        </p:nvSpPr>
        <p:spPr>
          <a:xfrm>
            <a:off x="7326638" y="1280883"/>
            <a:ext cx="921429" cy="921429"/>
          </a:xfrm>
          <a:prstGeom prst="donut">
            <a:avLst>
              <a:gd name="adj" fmla="val 16019"/>
            </a:avLst>
          </a:prstGeom>
          <a:gradFill>
            <a:gsLst>
              <a:gs pos="100000">
                <a:schemeClr val="accent1">
                  <a:lumMod val="5000"/>
                  <a:lumOff val="95000"/>
                </a:schemeClr>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形状 14">
            <a:extLst>
              <a:ext uri="{FF2B5EF4-FFF2-40B4-BE49-F238E27FC236}">
                <a16:creationId xmlns:a16="http://schemas.microsoft.com/office/drawing/2014/main" id="{24450274-D488-AB6D-6785-58B984ED1699}"/>
              </a:ext>
            </a:extLst>
          </p:cNvPr>
          <p:cNvSpPr/>
          <p:nvPr/>
        </p:nvSpPr>
        <p:spPr>
          <a:xfrm flipH="1">
            <a:off x="0" y="4388168"/>
            <a:ext cx="12192000" cy="2514599"/>
          </a:xfrm>
          <a:custGeom>
            <a:avLst/>
            <a:gdLst>
              <a:gd name="connsiteX0" fmla="*/ 266805 w 12192000"/>
              <a:gd name="connsiteY0" fmla="*/ 11 h 2514599"/>
              <a:gd name="connsiteX1" fmla="*/ 0 w 12192000"/>
              <a:gd name="connsiteY1" fmla="*/ 11977 h 2514599"/>
              <a:gd name="connsiteX2" fmla="*/ 0 w 12192000"/>
              <a:gd name="connsiteY2" fmla="*/ 2514599 h 2514599"/>
              <a:gd name="connsiteX3" fmla="*/ 12192000 w 12192000"/>
              <a:gd name="connsiteY3" fmla="*/ 2514599 h 2514599"/>
              <a:gd name="connsiteX4" fmla="*/ 12192000 w 12192000"/>
              <a:gd name="connsiteY4" fmla="*/ 1092963 h 2514599"/>
              <a:gd name="connsiteX5" fmla="*/ 11918492 w 12192000"/>
              <a:gd name="connsiteY5" fmla="*/ 1022059 h 2514599"/>
              <a:gd name="connsiteX6" fmla="*/ 9058712 w 12192000"/>
              <a:gd name="connsiteY6" fmla="*/ 660256 h 2514599"/>
              <a:gd name="connsiteX7" fmla="*/ 4630665 w 12192000"/>
              <a:gd name="connsiteY7" fmla="*/ 964932 h 2514599"/>
              <a:gd name="connsiteX8" fmla="*/ 266805 w 12192000"/>
              <a:gd name="connsiteY8" fmla="*/ 11 h 251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514599">
                <a:moveTo>
                  <a:pt x="266805" y="11"/>
                </a:moveTo>
                <a:lnTo>
                  <a:pt x="0" y="11977"/>
                </a:lnTo>
                <a:lnTo>
                  <a:pt x="0" y="2514599"/>
                </a:lnTo>
                <a:lnTo>
                  <a:pt x="12192000" y="2514599"/>
                </a:lnTo>
                <a:lnTo>
                  <a:pt x="12192000" y="1092963"/>
                </a:lnTo>
                <a:lnTo>
                  <a:pt x="11918492" y="1022059"/>
                </a:lnTo>
                <a:cubicBezTo>
                  <a:pt x="11075934" y="822908"/>
                  <a:pt x="10067322" y="695166"/>
                  <a:pt x="9058712" y="660256"/>
                </a:cubicBezTo>
                <a:cubicBezTo>
                  <a:pt x="7713897" y="613708"/>
                  <a:pt x="6143581" y="1072838"/>
                  <a:pt x="4630665" y="964932"/>
                </a:cubicBezTo>
                <a:cubicBezTo>
                  <a:pt x="3212306" y="863770"/>
                  <a:pt x="1700254" y="-3545"/>
                  <a:pt x="266805" y="11"/>
                </a:cubicBezTo>
                <a:close/>
              </a:path>
            </a:pathLst>
          </a:cu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a:extLst>
              <a:ext uri="{FF2B5EF4-FFF2-40B4-BE49-F238E27FC236}">
                <a16:creationId xmlns:a16="http://schemas.microsoft.com/office/drawing/2014/main" id="{985391CE-5D92-705A-EBCB-90DDF7D89913}"/>
              </a:ext>
            </a:extLst>
          </p:cNvPr>
          <p:cNvSpPr txBox="1"/>
          <p:nvPr/>
        </p:nvSpPr>
        <p:spPr>
          <a:xfrm>
            <a:off x="7787353" y="448333"/>
            <a:ext cx="2377574" cy="4508927"/>
          </a:xfrm>
          <a:prstGeom prst="rect">
            <a:avLst/>
          </a:prstGeom>
          <a:noFill/>
          <a:effectLst/>
        </p:spPr>
        <p:txBody>
          <a:bodyPr wrap="none" rtlCol="0">
            <a:spAutoFit/>
          </a:bodyPr>
          <a:lstStyle>
            <a:defPPr>
              <a:defRPr lang="zh-CN"/>
            </a:defPPr>
            <a:lvl1pPr>
              <a:defRPr sz="7200">
                <a:gradFill>
                  <a:gsLst>
                    <a:gs pos="32000">
                      <a:srgbClr val="0345FC"/>
                    </a:gs>
                    <a:gs pos="100000">
                      <a:schemeClr val="accent6"/>
                    </a:gs>
                  </a:gsLst>
                  <a:lin ang="0" scaled="0"/>
                </a:gradFill>
                <a:latin typeface="优设标题黑" panose="00000500000000000000" pitchFamily="2" charset="-122"/>
                <a:ea typeface="优设标题黑" panose="00000500000000000000" pitchFamily="2" charset="-122"/>
              </a:defRPr>
            </a:lvl1pPr>
          </a:lstStyle>
          <a:p>
            <a:r>
              <a:rPr lang="en-US" altLang="zh-CN" sz="28700" dirty="0">
                <a:gradFill>
                  <a:gsLst>
                    <a:gs pos="32000">
                      <a:schemeClr val="accent1"/>
                    </a:gs>
                    <a:gs pos="100000">
                      <a:schemeClr val="accent6"/>
                    </a:gs>
                  </a:gsLst>
                  <a:lin ang="0" scaled="0"/>
                </a:gradFill>
                <a:latin typeface="+mj-lt"/>
              </a:rPr>
              <a:t>0</a:t>
            </a:r>
            <a:endParaRPr lang="zh-CN" altLang="en-US" sz="28700" dirty="0">
              <a:gradFill>
                <a:gsLst>
                  <a:gs pos="32000">
                    <a:schemeClr val="accent1"/>
                  </a:gs>
                  <a:gs pos="100000">
                    <a:schemeClr val="accent6"/>
                  </a:gs>
                </a:gsLst>
                <a:lin ang="0" scaled="0"/>
              </a:gradFill>
              <a:latin typeface="+mj-lt"/>
            </a:endParaRPr>
          </a:p>
        </p:txBody>
      </p:sp>
      <p:sp>
        <p:nvSpPr>
          <p:cNvPr id="13" name="文本框 12">
            <a:extLst>
              <a:ext uri="{FF2B5EF4-FFF2-40B4-BE49-F238E27FC236}">
                <a16:creationId xmlns:a16="http://schemas.microsoft.com/office/drawing/2014/main" id="{09F15D6C-EA43-D7EF-6E0B-EF097DF0F530}"/>
              </a:ext>
            </a:extLst>
          </p:cNvPr>
          <p:cNvSpPr txBox="1"/>
          <p:nvPr/>
        </p:nvSpPr>
        <p:spPr>
          <a:xfrm>
            <a:off x="9437131" y="435937"/>
            <a:ext cx="2374368" cy="4508927"/>
          </a:xfrm>
          <a:prstGeom prst="rect">
            <a:avLst/>
          </a:prstGeom>
          <a:noFill/>
          <a:effectLst/>
        </p:spPr>
        <p:txBody>
          <a:bodyPr wrap="none" rtlCol="0">
            <a:spAutoFit/>
          </a:bodyPr>
          <a:lstStyle>
            <a:defPPr>
              <a:defRPr lang="zh-CN"/>
            </a:defPPr>
            <a:lvl1pPr>
              <a:defRPr sz="7200">
                <a:gradFill>
                  <a:gsLst>
                    <a:gs pos="32000">
                      <a:srgbClr val="0345FC"/>
                    </a:gs>
                    <a:gs pos="100000">
                      <a:schemeClr val="accent6"/>
                    </a:gs>
                  </a:gsLst>
                  <a:lin ang="0" scaled="0"/>
                </a:gradFill>
                <a:latin typeface="优设标题黑" panose="00000500000000000000" pitchFamily="2" charset="-122"/>
                <a:ea typeface="优设标题黑" panose="00000500000000000000" pitchFamily="2" charset="-122"/>
              </a:defRPr>
            </a:lvl1pPr>
          </a:lstStyle>
          <a:p>
            <a:r>
              <a:rPr lang="en-US" altLang="zh-CN" sz="28700" dirty="0">
                <a:gradFill>
                  <a:gsLst>
                    <a:gs pos="32000">
                      <a:schemeClr val="accent1"/>
                    </a:gs>
                    <a:gs pos="100000">
                      <a:schemeClr val="accent6"/>
                    </a:gs>
                  </a:gsLst>
                  <a:lin ang="0" scaled="0"/>
                </a:gradFill>
                <a:latin typeface="+mj-lt"/>
              </a:rPr>
              <a:t>2</a:t>
            </a:r>
            <a:endParaRPr lang="zh-CN" altLang="en-US" sz="28700" dirty="0">
              <a:gradFill>
                <a:gsLst>
                  <a:gs pos="32000">
                    <a:schemeClr val="accent1"/>
                  </a:gs>
                  <a:gs pos="100000">
                    <a:schemeClr val="accent6"/>
                  </a:gs>
                </a:gsLst>
                <a:lin ang="0" scaled="0"/>
              </a:gradFill>
              <a:latin typeface="+mj-lt"/>
            </a:endParaRPr>
          </a:p>
        </p:txBody>
      </p:sp>
      <p:sp>
        <p:nvSpPr>
          <p:cNvPr id="9" name="文本框 8">
            <a:extLst>
              <a:ext uri="{FF2B5EF4-FFF2-40B4-BE49-F238E27FC236}">
                <a16:creationId xmlns:a16="http://schemas.microsoft.com/office/drawing/2014/main" id="{2F597CA6-A266-F18C-7BBC-6F364BA51275}"/>
              </a:ext>
            </a:extLst>
          </p:cNvPr>
          <p:cNvSpPr txBox="1"/>
          <p:nvPr/>
        </p:nvSpPr>
        <p:spPr>
          <a:xfrm>
            <a:off x="645204" y="1490058"/>
            <a:ext cx="4339650" cy="1446550"/>
          </a:xfrm>
          <a:prstGeom prst="rect">
            <a:avLst/>
          </a:prstGeom>
          <a:noFill/>
          <a:ln>
            <a:noFill/>
          </a:ln>
          <a:effectLst/>
        </p:spPr>
        <p:txBody>
          <a:bodyPr wrap="none" rtlCol="0">
            <a:spAutoFit/>
          </a:bodyPr>
          <a:lstStyle>
            <a:defPPr>
              <a:defRPr lang="zh-CN"/>
            </a:defPPr>
            <a:lvl1pPr algn="ctr">
              <a:defRPr sz="4000">
                <a:solidFill>
                  <a:schemeClr val="accent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l"/>
            <a:r>
              <a:rPr lang="zh-CN" altLang="en-US" sz="8800" dirty="0">
                <a:latin typeface="+mj-ea"/>
                <a:ea typeface="+mj-ea"/>
              </a:rPr>
              <a:t>保险市场</a:t>
            </a:r>
          </a:p>
        </p:txBody>
      </p:sp>
      <p:sp>
        <p:nvSpPr>
          <p:cNvPr id="10" name="输入内容">
            <a:extLst>
              <a:ext uri="{FF2B5EF4-FFF2-40B4-BE49-F238E27FC236}">
                <a16:creationId xmlns:a16="http://schemas.microsoft.com/office/drawing/2014/main" id="{E84F2B5B-F996-D9C9-67B6-5BE3FF2CF881}"/>
              </a:ext>
            </a:extLst>
          </p:cNvPr>
          <p:cNvSpPr txBox="1"/>
          <p:nvPr/>
        </p:nvSpPr>
        <p:spPr>
          <a:xfrm>
            <a:off x="645204" y="3367641"/>
            <a:ext cx="4964943" cy="867289"/>
          </a:xfrm>
          <a:prstGeom prst="rect">
            <a:avLst/>
          </a:prstGeom>
          <a:noFill/>
        </p:spPr>
        <p:txBody>
          <a:bodyPr wrap="square" rtlCol="0">
            <a:spAutoFit/>
          </a:bodyPr>
          <a:lstStyle/>
          <a:p>
            <a:pPr>
              <a:lnSpc>
                <a:spcPct val="130000"/>
              </a:lnSpc>
            </a:pPr>
            <a:r>
              <a:rPr lang="zh-CN" altLang="en-US" sz="2000" dirty="0">
                <a:solidFill>
                  <a:schemeClr val="bg2">
                    <a:lumMod val="50000"/>
                  </a:schemeClr>
                </a:solidFill>
                <a:latin typeface="+mn-ea"/>
                <a:cs typeface="阿里巴巴普惠体 R" panose="00020600040101010101" pitchFamily="18" charset="-122"/>
              </a:rPr>
              <a:t>请在此输入内容文字请在此输入内容文字请在此输入内容文字请在此输入内容文字</a:t>
            </a:r>
            <a:endParaRPr lang="en-US" altLang="zh-CN" sz="2000" dirty="0">
              <a:solidFill>
                <a:schemeClr val="bg2">
                  <a:lumMod val="50000"/>
                </a:schemeClr>
              </a:solidFill>
              <a:latin typeface="+mn-ea"/>
              <a:cs typeface="阿里巴巴普惠体 R" panose="00020600040101010101" pitchFamily="18" charset="-122"/>
            </a:endParaRPr>
          </a:p>
        </p:txBody>
      </p:sp>
      <p:sp>
        <p:nvSpPr>
          <p:cNvPr id="11" name="文本框 10">
            <a:extLst>
              <a:ext uri="{FF2B5EF4-FFF2-40B4-BE49-F238E27FC236}">
                <a16:creationId xmlns:a16="http://schemas.microsoft.com/office/drawing/2014/main" id="{E39F9CE6-39D9-5F20-0756-D1C81721F85B}"/>
              </a:ext>
            </a:extLst>
          </p:cNvPr>
          <p:cNvSpPr txBox="1"/>
          <p:nvPr/>
        </p:nvSpPr>
        <p:spPr>
          <a:xfrm>
            <a:off x="656295" y="2554237"/>
            <a:ext cx="4204463" cy="461665"/>
          </a:xfrm>
          <a:prstGeom prst="rect">
            <a:avLst/>
          </a:prstGeom>
          <a:noFill/>
        </p:spPr>
        <p:txBody>
          <a:bodyPr wrap="square" rtlCol="0">
            <a:spAutoFit/>
          </a:bodyPr>
          <a:lstStyle/>
          <a:p>
            <a:pPr algn="dist"/>
            <a:r>
              <a:rPr lang="en-US" altLang="zh-CN" sz="2400" cap="small" dirty="0">
                <a:solidFill>
                  <a:schemeClr val="accent1"/>
                </a:solidFill>
                <a:latin typeface="+mj-lt"/>
                <a:ea typeface="ABCNormal-Neutral" panose="00000500000000000000" pitchFamily="2" charset="0"/>
              </a:rPr>
              <a:t>please enter title</a:t>
            </a:r>
            <a:endParaRPr lang="zh-CN" altLang="en-US" sz="2400" cap="small" dirty="0">
              <a:solidFill>
                <a:schemeClr val="accent1"/>
              </a:solidFill>
              <a:latin typeface="+mj-lt"/>
            </a:endParaRPr>
          </a:p>
        </p:txBody>
      </p:sp>
      <p:sp>
        <p:nvSpPr>
          <p:cNvPr id="17" name="文本框 16">
            <a:extLst>
              <a:ext uri="{FF2B5EF4-FFF2-40B4-BE49-F238E27FC236}">
                <a16:creationId xmlns:a16="http://schemas.microsoft.com/office/drawing/2014/main" id="{9FB6444B-249C-8483-561F-4FAD862035C7}"/>
              </a:ext>
            </a:extLst>
          </p:cNvPr>
          <p:cNvSpPr txBox="1"/>
          <p:nvPr/>
        </p:nvSpPr>
        <p:spPr>
          <a:xfrm>
            <a:off x="8027690" y="3809297"/>
            <a:ext cx="3268642" cy="769441"/>
          </a:xfrm>
          <a:prstGeom prst="rect">
            <a:avLst/>
          </a:prstGeom>
          <a:noFill/>
        </p:spPr>
        <p:txBody>
          <a:bodyPr wrap="square" rtlCol="0">
            <a:spAutoFit/>
          </a:bodyPr>
          <a:lstStyle/>
          <a:p>
            <a:pPr algn="dist"/>
            <a:r>
              <a:rPr lang="en-US" altLang="zh-CN" sz="4400" cap="small" dirty="0">
                <a:solidFill>
                  <a:schemeClr val="accent1"/>
                </a:solidFill>
                <a:latin typeface="+mj-lt"/>
              </a:rPr>
              <a:t>part</a:t>
            </a:r>
            <a:endParaRPr lang="zh-CN" altLang="en-US" sz="4400" cap="small" dirty="0">
              <a:solidFill>
                <a:schemeClr val="accent1"/>
              </a:solidFill>
              <a:latin typeface="+mj-lt"/>
            </a:endParaRPr>
          </a:p>
        </p:txBody>
      </p:sp>
      <p:sp>
        <p:nvSpPr>
          <p:cNvPr id="26" name="圆: 空心 25">
            <a:extLst>
              <a:ext uri="{FF2B5EF4-FFF2-40B4-BE49-F238E27FC236}">
                <a16:creationId xmlns:a16="http://schemas.microsoft.com/office/drawing/2014/main" id="{3A5911B8-2E47-DCE7-277D-27CB4BA53A31}"/>
              </a:ext>
            </a:extLst>
          </p:cNvPr>
          <p:cNvSpPr/>
          <p:nvPr/>
        </p:nvSpPr>
        <p:spPr>
          <a:xfrm>
            <a:off x="9839160" y="4347978"/>
            <a:ext cx="1132208" cy="1132208"/>
          </a:xfrm>
          <a:prstGeom prst="donut">
            <a:avLst>
              <a:gd name="adj" fmla="val 13860"/>
            </a:avLst>
          </a:prstGeom>
          <a:gradFill>
            <a:gsLst>
              <a:gs pos="37000">
                <a:schemeClr val="accent5">
                  <a:lumMod val="20000"/>
                  <a:lumOff val="80000"/>
                  <a:alpha val="0"/>
                </a:schemeClr>
              </a:gs>
              <a:gs pos="100000">
                <a:schemeClr val="bg1">
                  <a:alpha val="3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j-lt"/>
            </a:endParaRPr>
          </a:p>
        </p:txBody>
      </p:sp>
      <p:sp>
        <p:nvSpPr>
          <p:cNvPr id="27" name="圆: 空心 26">
            <a:extLst>
              <a:ext uri="{FF2B5EF4-FFF2-40B4-BE49-F238E27FC236}">
                <a16:creationId xmlns:a16="http://schemas.microsoft.com/office/drawing/2014/main" id="{21F89565-ED90-541C-B76A-3816855677BA}"/>
              </a:ext>
            </a:extLst>
          </p:cNvPr>
          <p:cNvSpPr/>
          <p:nvPr/>
        </p:nvSpPr>
        <p:spPr>
          <a:xfrm>
            <a:off x="6430070" y="3151645"/>
            <a:ext cx="445797" cy="445797"/>
          </a:xfrm>
          <a:prstGeom prst="donut">
            <a:avLst>
              <a:gd name="adj" fmla="val 13860"/>
            </a:avLst>
          </a:prstGeom>
          <a:gradFill>
            <a:gsLst>
              <a:gs pos="40000">
                <a:schemeClr val="accent4">
                  <a:lumMod val="40000"/>
                  <a:lumOff val="60000"/>
                </a:scheme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lt"/>
            </a:endParaRPr>
          </a:p>
        </p:txBody>
      </p:sp>
      <p:sp>
        <p:nvSpPr>
          <p:cNvPr id="4" name="圆: 空心 3">
            <a:extLst>
              <a:ext uri="{FF2B5EF4-FFF2-40B4-BE49-F238E27FC236}">
                <a16:creationId xmlns:a16="http://schemas.microsoft.com/office/drawing/2014/main" id="{4AD4506D-2B1D-4393-5D7D-12A5D1940D22}"/>
              </a:ext>
            </a:extLst>
          </p:cNvPr>
          <p:cNvSpPr/>
          <p:nvPr/>
        </p:nvSpPr>
        <p:spPr>
          <a:xfrm>
            <a:off x="11228423" y="788861"/>
            <a:ext cx="293982" cy="293982"/>
          </a:xfrm>
          <a:prstGeom prst="donut">
            <a:avLst>
              <a:gd name="adj" fmla="val 22045"/>
            </a:avLst>
          </a:prstGeom>
          <a:gradFill>
            <a:gsLst>
              <a:gs pos="40000">
                <a:schemeClr val="accent4">
                  <a:lumMod val="40000"/>
                  <a:lumOff val="60000"/>
                </a:scheme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lt"/>
            </a:endParaRPr>
          </a:p>
        </p:txBody>
      </p:sp>
    </p:spTree>
    <p:extLst>
      <p:ext uri="{BB962C8B-B14F-4D97-AF65-F5344CB8AC3E}">
        <p14:creationId xmlns:p14="http://schemas.microsoft.com/office/powerpoint/2010/main" val="90398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3F6FF"/>
        </a:solidFill>
        <a:effectLst/>
      </p:bgPr>
    </p:bg>
    <p:spTree>
      <p:nvGrpSpPr>
        <p:cNvPr id="1" name=""/>
        <p:cNvGrpSpPr/>
        <p:nvPr/>
      </p:nvGrpSpPr>
      <p:grpSpPr>
        <a:xfrm>
          <a:off x="0" y="0"/>
          <a:ext cx="0" cy="0"/>
          <a:chOff x="0" y="0"/>
          <a:chExt cx="0" cy="0"/>
        </a:xfrm>
      </p:grpSpPr>
      <p:sp>
        <p:nvSpPr>
          <p:cNvPr id="49" name="任意多边形: 形状 48">
            <a:extLst>
              <a:ext uri="{FF2B5EF4-FFF2-40B4-BE49-F238E27FC236}">
                <a16:creationId xmlns:a16="http://schemas.microsoft.com/office/drawing/2014/main" id="{5FB54E5A-20DB-5A39-F39D-9E88E0A67F79}"/>
              </a:ext>
            </a:extLst>
          </p:cNvPr>
          <p:cNvSpPr/>
          <p:nvPr/>
        </p:nvSpPr>
        <p:spPr>
          <a:xfrm rot="1443167">
            <a:off x="9213511" y="2299288"/>
            <a:ext cx="3633301" cy="5470713"/>
          </a:xfrm>
          <a:custGeom>
            <a:avLst/>
            <a:gdLst>
              <a:gd name="connsiteX0" fmla="*/ 1883114 w 3633301"/>
              <a:gd name="connsiteY0" fmla="*/ 0 h 5470713"/>
              <a:gd name="connsiteX1" fmla="*/ 3633301 w 3633301"/>
              <a:gd name="connsiteY1" fmla="*/ 3921256 h 5470713"/>
              <a:gd name="connsiteX2" fmla="*/ 161774 w 3633301"/>
              <a:gd name="connsiteY2" fmla="*/ 5470713 h 5470713"/>
              <a:gd name="connsiteX3" fmla="*/ 143773 w 3633301"/>
              <a:gd name="connsiteY3" fmla="*/ 5437629 h 5470713"/>
              <a:gd name="connsiteX4" fmla="*/ 472019 w 3633301"/>
              <a:gd name="connsiteY4" fmla="*/ 3334233 h 5470713"/>
              <a:gd name="connsiteX5" fmla="*/ 1855342 w 3633301"/>
              <a:gd name="connsiteY5" fmla="*/ 939599 h 5470713"/>
              <a:gd name="connsiteX6" fmla="*/ 1890145 w 3633301"/>
              <a:gd name="connsiteY6" fmla="*/ 93437 h 5470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33301" h="5470713">
                <a:moveTo>
                  <a:pt x="1883114" y="0"/>
                </a:moveTo>
                <a:lnTo>
                  <a:pt x="3633301" y="3921256"/>
                </a:lnTo>
                <a:lnTo>
                  <a:pt x="161774" y="5470713"/>
                </a:lnTo>
                <a:lnTo>
                  <a:pt x="143773" y="5437629"/>
                </a:lnTo>
                <a:cubicBezTo>
                  <a:pt x="-219642" y="4741891"/>
                  <a:pt x="186759" y="4083905"/>
                  <a:pt x="472019" y="3334233"/>
                </a:cubicBezTo>
                <a:cubicBezTo>
                  <a:pt x="757280" y="2584561"/>
                  <a:pt x="1663865" y="1926577"/>
                  <a:pt x="1855342" y="939599"/>
                </a:cubicBezTo>
                <a:cubicBezTo>
                  <a:pt x="1903211" y="692854"/>
                  <a:pt x="1908340" y="402963"/>
                  <a:pt x="1890145" y="93437"/>
                </a:cubicBezTo>
                <a:close/>
              </a:path>
            </a:pathLst>
          </a:cu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4" name="图片 23" descr="穿着制服的男人&#10;&#10;描述已自动生成">
            <a:extLst>
              <a:ext uri="{FF2B5EF4-FFF2-40B4-BE49-F238E27FC236}">
                <a16:creationId xmlns:a16="http://schemas.microsoft.com/office/drawing/2014/main" id="{6E38BE96-60D1-02F0-64DD-B1A10D875922}"/>
              </a:ext>
            </a:extLst>
          </p:cNvPr>
          <p:cNvPicPr>
            <a:picLocks noChangeAspect="1"/>
          </p:cNvPicPr>
          <p:nvPr/>
        </p:nvPicPr>
        <p:blipFill rotWithShape="1">
          <a:blip r:embed="rId3"/>
          <a:srcRect/>
          <a:stretch/>
        </p:blipFill>
        <p:spPr>
          <a:xfrm flipH="1">
            <a:off x="14091138" y="-961292"/>
            <a:ext cx="2394163" cy="961292"/>
          </a:xfrm>
          <a:custGeom>
            <a:avLst/>
            <a:gdLst>
              <a:gd name="connsiteX0" fmla="*/ 2394163 w 2394163"/>
              <a:gd name="connsiteY0" fmla="*/ 0 h 961292"/>
              <a:gd name="connsiteX1" fmla="*/ 0 w 2394163"/>
              <a:gd name="connsiteY1" fmla="*/ 961292 h 961292"/>
              <a:gd name="connsiteX2" fmla="*/ 2316743 w 2394163"/>
              <a:gd name="connsiteY2" fmla="*/ 961292 h 961292"/>
              <a:gd name="connsiteX3" fmla="*/ 2394163 w 2394163"/>
              <a:gd name="connsiteY3" fmla="*/ 0 h 961292"/>
            </a:gdLst>
            <a:ahLst/>
            <a:cxnLst>
              <a:cxn ang="0">
                <a:pos x="connsiteX0" y="connsiteY0"/>
              </a:cxn>
              <a:cxn ang="0">
                <a:pos x="connsiteX1" y="connsiteY1"/>
              </a:cxn>
              <a:cxn ang="0">
                <a:pos x="connsiteX2" y="connsiteY2"/>
              </a:cxn>
              <a:cxn ang="0">
                <a:pos x="connsiteX3" y="connsiteY3"/>
              </a:cxn>
            </a:cxnLst>
            <a:rect l="l" t="t" r="r" b="b"/>
            <a:pathLst>
              <a:path w="2394163" h="961292">
                <a:moveTo>
                  <a:pt x="2394163" y="0"/>
                </a:moveTo>
                <a:lnTo>
                  <a:pt x="0" y="961292"/>
                </a:lnTo>
                <a:lnTo>
                  <a:pt x="2316743" y="961292"/>
                </a:lnTo>
                <a:lnTo>
                  <a:pt x="2394163" y="0"/>
                </a:lnTo>
                <a:close/>
              </a:path>
            </a:pathLst>
          </a:custGeom>
        </p:spPr>
      </p:pic>
      <p:sp>
        <p:nvSpPr>
          <p:cNvPr id="15" name="矩形: 圆角 14">
            <a:extLst>
              <a:ext uri="{FF2B5EF4-FFF2-40B4-BE49-F238E27FC236}">
                <a16:creationId xmlns:a16="http://schemas.microsoft.com/office/drawing/2014/main" id="{5BC4E8A5-A09B-56BF-8E0F-A8B32E162CF7}"/>
              </a:ext>
            </a:extLst>
          </p:cNvPr>
          <p:cNvSpPr/>
          <p:nvPr/>
        </p:nvSpPr>
        <p:spPr>
          <a:xfrm>
            <a:off x="2828835" y="1719033"/>
            <a:ext cx="8615718" cy="4300009"/>
          </a:xfrm>
          <a:prstGeom prst="roundRect">
            <a:avLst>
              <a:gd name="adj" fmla="val 2192"/>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a:extLst>
              <a:ext uri="{FF2B5EF4-FFF2-40B4-BE49-F238E27FC236}">
                <a16:creationId xmlns:a16="http://schemas.microsoft.com/office/drawing/2014/main" id="{1E56B72F-5684-BF2E-5DCB-3E819014CD88}"/>
              </a:ext>
            </a:extLst>
          </p:cNvPr>
          <p:cNvSpPr/>
          <p:nvPr/>
        </p:nvSpPr>
        <p:spPr>
          <a:xfrm>
            <a:off x="724536" y="1899983"/>
            <a:ext cx="2453078" cy="3929115"/>
          </a:xfrm>
          <a:prstGeom prst="roundRect">
            <a:avLst>
              <a:gd name="adj" fmla="val 3608"/>
            </a:avLst>
          </a:pr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输入内容">
            <a:extLst>
              <a:ext uri="{FF2B5EF4-FFF2-40B4-BE49-F238E27FC236}">
                <a16:creationId xmlns:a16="http://schemas.microsoft.com/office/drawing/2014/main" id="{ED82BDEE-8D28-4B70-2726-F300011511BE}"/>
              </a:ext>
            </a:extLst>
          </p:cNvPr>
          <p:cNvSpPr txBox="1"/>
          <p:nvPr/>
        </p:nvSpPr>
        <p:spPr>
          <a:xfrm>
            <a:off x="734939" y="3507657"/>
            <a:ext cx="2370093" cy="542136"/>
          </a:xfrm>
          <a:prstGeom prst="rect">
            <a:avLst/>
          </a:prstGeom>
          <a:noFill/>
        </p:spPr>
        <p:txBody>
          <a:bodyPr wrap="square" rtlCol="0">
            <a:spAutoFit/>
          </a:bodyPr>
          <a:lstStyle/>
          <a:p>
            <a:pPr algn="ctr">
              <a:lnSpc>
                <a:spcPct val="130000"/>
              </a:lnSpc>
            </a:pPr>
            <a:r>
              <a:rPr lang="zh-CN" altLang="en-US" sz="2400" b="1" dirty="0">
                <a:solidFill>
                  <a:schemeClr val="bg1"/>
                </a:solidFill>
                <a:latin typeface="+mn-ea"/>
                <a:cs typeface="阿里巴巴普惠体 2.0 105 Heavy" panose="00020600040101010101" pitchFamily="18" charset="-122"/>
              </a:rPr>
              <a:t>输入标题</a:t>
            </a:r>
            <a:endParaRPr lang="en-US" altLang="zh-CN" sz="2400" b="1" dirty="0">
              <a:solidFill>
                <a:schemeClr val="bg1"/>
              </a:solidFill>
              <a:latin typeface="+mn-ea"/>
              <a:cs typeface="阿里巴巴普惠体 2.0 105 Heavy" panose="00020600040101010101" pitchFamily="18" charset="-122"/>
            </a:endParaRPr>
          </a:p>
        </p:txBody>
      </p:sp>
      <p:sp>
        <p:nvSpPr>
          <p:cNvPr id="52" name="输入内容">
            <a:extLst>
              <a:ext uri="{FF2B5EF4-FFF2-40B4-BE49-F238E27FC236}">
                <a16:creationId xmlns:a16="http://schemas.microsoft.com/office/drawing/2014/main" id="{E5B0D003-C25F-D3DD-0A8F-4C83FF1740B0}"/>
              </a:ext>
            </a:extLst>
          </p:cNvPr>
          <p:cNvSpPr txBox="1"/>
          <p:nvPr/>
        </p:nvSpPr>
        <p:spPr>
          <a:xfrm>
            <a:off x="894713" y="4218461"/>
            <a:ext cx="2141313" cy="555793"/>
          </a:xfrm>
          <a:prstGeom prst="rect">
            <a:avLst/>
          </a:prstGeom>
          <a:noFill/>
        </p:spPr>
        <p:txBody>
          <a:bodyPr wrap="square" rtlCol="0">
            <a:spAutoFit/>
          </a:bodyPr>
          <a:lstStyle/>
          <a:p>
            <a:pPr algn="ctr">
              <a:lnSpc>
                <a:spcPct val="130000"/>
              </a:lnSpc>
            </a:pPr>
            <a:r>
              <a:rPr lang="zh-CN" altLang="en-US" sz="1200" dirty="0">
                <a:solidFill>
                  <a:schemeClr val="bg1"/>
                </a:solidFill>
                <a:latin typeface="+mn-ea"/>
                <a:cs typeface="阿里巴巴普惠体 R" panose="00020600040101010101" pitchFamily="18" charset="-122"/>
              </a:rPr>
              <a:t>请在此输入内容文字请在此输入内容文字请在此文字</a:t>
            </a:r>
            <a:endParaRPr lang="en-US" altLang="zh-CN" sz="1200" dirty="0">
              <a:solidFill>
                <a:schemeClr val="bg1"/>
              </a:solidFill>
              <a:latin typeface="+mn-ea"/>
              <a:cs typeface="阿里巴巴普惠体 R" panose="00020600040101010101" pitchFamily="18" charset="-122"/>
            </a:endParaRPr>
          </a:p>
        </p:txBody>
      </p:sp>
      <p:sp>
        <p:nvSpPr>
          <p:cNvPr id="53" name="文本框 52">
            <a:extLst>
              <a:ext uri="{FF2B5EF4-FFF2-40B4-BE49-F238E27FC236}">
                <a16:creationId xmlns:a16="http://schemas.microsoft.com/office/drawing/2014/main" id="{C1DE45A7-5A2F-0A3D-4A58-214977E1AB5B}"/>
              </a:ext>
            </a:extLst>
          </p:cNvPr>
          <p:cNvSpPr txBox="1"/>
          <p:nvPr/>
        </p:nvSpPr>
        <p:spPr>
          <a:xfrm>
            <a:off x="1119647" y="3911293"/>
            <a:ext cx="1600676" cy="276999"/>
          </a:xfrm>
          <a:prstGeom prst="rect">
            <a:avLst/>
          </a:prstGeom>
          <a:noFill/>
        </p:spPr>
        <p:txBody>
          <a:bodyPr wrap="square" rtlCol="0">
            <a:spAutoFit/>
          </a:bodyPr>
          <a:lstStyle/>
          <a:p>
            <a:pPr algn="dist"/>
            <a:r>
              <a:rPr lang="en-US" altLang="zh-CN" sz="1200" cap="small" dirty="0">
                <a:solidFill>
                  <a:schemeClr val="bg1"/>
                </a:solidFill>
                <a:ea typeface="ABCNormal-Neutral" panose="00000500000000000000" pitchFamily="2" charset="0"/>
              </a:rPr>
              <a:t>please enter title</a:t>
            </a:r>
            <a:endParaRPr lang="zh-CN" altLang="en-US" sz="1200" cap="small" dirty="0">
              <a:solidFill>
                <a:schemeClr val="bg1"/>
              </a:solidFill>
            </a:endParaRPr>
          </a:p>
        </p:txBody>
      </p:sp>
      <p:grpSp>
        <p:nvGrpSpPr>
          <p:cNvPr id="55" name="组合 54">
            <a:extLst>
              <a:ext uri="{FF2B5EF4-FFF2-40B4-BE49-F238E27FC236}">
                <a16:creationId xmlns:a16="http://schemas.microsoft.com/office/drawing/2014/main" id="{6D4DCF9E-85D9-A521-5817-6291C9E0D4CC}"/>
              </a:ext>
            </a:extLst>
          </p:cNvPr>
          <p:cNvGrpSpPr/>
          <p:nvPr/>
        </p:nvGrpSpPr>
        <p:grpSpPr>
          <a:xfrm>
            <a:off x="1413778" y="2249400"/>
            <a:ext cx="1000796" cy="1000796"/>
            <a:chOff x="1228833" y="2247660"/>
            <a:chExt cx="1197692" cy="1197692"/>
          </a:xfrm>
        </p:grpSpPr>
        <p:sp>
          <p:nvSpPr>
            <p:cNvPr id="50" name="椭圆 49">
              <a:extLst>
                <a:ext uri="{FF2B5EF4-FFF2-40B4-BE49-F238E27FC236}">
                  <a16:creationId xmlns:a16="http://schemas.microsoft.com/office/drawing/2014/main" id="{34815378-B173-4B66-933A-CC790B5DBA53}"/>
                </a:ext>
              </a:extLst>
            </p:cNvPr>
            <p:cNvSpPr/>
            <p:nvPr/>
          </p:nvSpPr>
          <p:spPr>
            <a:xfrm>
              <a:off x="1228833" y="2247660"/>
              <a:ext cx="1197692" cy="11976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iconfont-10057-4937428">
              <a:extLst>
                <a:ext uri="{FF2B5EF4-FFF2-40B4-BE49-F238E27FC236}">
                  <a16:creationId xmlns:a16="http://schemas.microsoft.com/office/drawing/2014/main" id="{5CA64F14-5693-14FF-F5A6-16EFF8DD8C7F}"/>
                </a:ext>
              </a:extLst>
            </p:cNvPr>
            <p:cNvSpPr/>
            <p:nvPr/>
          </p:nvSpPr>
          <p:spPr>
            <a:xfrm>
              <a:off x="1522837" y="2548606"/>
              <a:ext cx="609685" cy="595800"/>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6" name="组合 55">
            <a:extLst>
              <a:ext uri="{FF2B5EF4-FFF2-40B4-BE49-F238E27FC236}">
                <a16:creationId xmlns:a16="http://schemas.microsoft.com/office/drawing/2014/main" id="{FAEF1086-635C-4E2B-6A9F-9968CD6B16D9}"/>
              </a:ext>
            </a:extLst>
          </p:cNvPr>
          <p:cNvGrpSpPr/>
          <p:nvPr/>
        </p:nvGrpSpPr>
        <p:grpSpPr>
          <a:xfrm>
            <a:off x="1167730" y="5045507"/>
            <a:ext cx="1504709" cy="328672"/>
            <a:chOff x="9630137" y="5858741"/>
            <a:chExt cx="1504709" cy="328672"/>
          </a:xfrm>
        </p:grpSpPr>
        <p:sp>
          <p:nvSpPr>
            <p:cNvPr id="57" name="矩形: 圆角 56">
              <a:extLst>
                <a:ext uri="{FF2B5EF4-FFF2-40B4-BE49-F238E27FC236}">
                  <a16:creationId xmlns:a16="http://schemas.microsoft.com/office/drawing/2014/main" id="{0CB54CBE-B416-E1DD-8FFE-EDC7CE086152}"/>
                </a:ext>
              </a:extLst>
            </p:cNvPr>
            <p:cNvSpPr/>
            <p:nvPr/>
          </p:nvSpPr>
          <p:spPr>
            <a:xfrm>
              <a:off x="9630137" y="5868305"/>
              <a:ext cx="1504709" cy="31910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8" name="输入内容">
              <a:extLst>
                <a:ext uri="{FF2B5EF4-FFF2-40B4-BE49-F238E27FC236}">
                  <a16:creationId xmlns:a16="http://schemas.microsoft.com/office/drawing/2014/main" id="{4C8CF355-CBB7-8DCB-8DEB-C9C3172A581A}"/>
                </a:ext>
              </a:extLst>
            </p:cNvPr>
            <p:cNvSpPr txBox="1"/>
            <p:nvPr/>
          </p:nvSpPr>
          <p:spPr>
            <a:xfrm>
              <a:off x="9751491" y="5858741"/>
              <a:ext cx="1262001" cy="315727"/>
            </a:xfrm>
            <a:prstGeom prst="rect">
              <a:avLst/>
            </a:prstGeom>
            <a:noFill/>
          </p:spPr>
          <p:txBody>
            <a:bodyPr wrap="square" rtlCol="0">
              <a:spAutoFit/>
            </a:bodyPr>
            <a:lstStyle/>
            <a:p>
              <a:pPr algn="ctr">
                <a:lnSpc>
                  <a:spcPct val="130000"/>
                </a:lnSpc>
              </a:pPr>
              <a:r>
                <a:rPr lang="zh-CN" altLang="en-US" sz="1200" dirty="0">
                  <a:solidFill>
                    <a:schemeClr val="accent1"/>
                  </a:solidFill>
                  <a:latin typeface="+mn-ea"/>
                  <a:cs typeface="阿里巴巴普惠体 R" panose="00020600040101010101" pitchFamily="18" charset="-122"/>
                </a:rPr>
                <a:t>请在此输入内容</a:t>
              </a:r>
              <a:endParaRPr lang="en-US" altLang="zh-CN" sz="1200" dirty="0">
                <a:solidFill>
                  <a:schemeClr val="accent1"/>
                </a:solidFill>
                <a:latin typeface="+mn-ea"/>
                <a:cs typeface="阿里巴巴普惠体 R" panose="00020600040101010101" pitchFamily="18" charset="-122"/>
              </a:endParaRPr>
            </a:p>
          </p:txBody>
        </p:sp>
      </p:grpSp>
      <p:sp>
        <p:nvSpPr>
          <p:cNvPr id="19" name="输入内容">
            <a:extLst>
              <a:ext uri="{FF2B5EF4-FFF2-40B4-BE49-F238E27FC236}">
                <a16:creationId xmlns:a16="http://schemas.microsoft.com/office/drawing/2014/main" id="{AA07F340-C5F2-52D2-6BEF-001EB2CE872D}"/>
              </a:ext>
            </a:extLst>
          </p:cNvPr>
          <p:cNvSpPr txBox="1"/>
          <p:nvPr/>
        </p:nvSpPr>
        <p:spPr>
          <a:xfrm>
            <a:off x="3943301" y="2685080"/>
            <a:ext cx="1555931" cy="315727"/>
          </a:xfrm>
          <a:prstGeom prst="rect">
            <a:avLst/>
          </a:prstGeom>
          <a:noFill/>
        </p:spPr>
        <p:txBody>
          <a:bodyPr wrap="square" rtlCol="0">
            <a:spAutoFit/>
          </a:bodyPr>
          <a:lstStyle/>
          <a:p>
            <a:pPr algn="ctr">
              <a:lnSpc>
                <a:spcPct val="130000"/>
              </a:lnSpc>
            </a:pPr>
            <a:r>
              <a:rPr lang="zh-CN" altLang="en-US" sz="1200" dirty="0">
                <a:solidFill>
                  <a:schemeClr val="bg2">
                    <a:lumMod val="50000"/>
                  </a:schemeClr>
                </a:solidFill>
                <a:latin typeface="+mn-ea"/>
                <a:cs typeface="阿里巴巴普惠体 R" panose="00020600040101010101" pitchFamily="18" charset="-122"/>
              </a:rPr>
              <a:t>请在此输入内容文字</a:t>
            </a:r>
            <a:endParaRPr lang="en-US" altLang="zh-CN" sz="1200" dirty="0">
              <a:solidFill>
                <a:schemeClr val="bg2">
                  <a:lumMod val="50000"/>
                </a:schemeClr>
              </a:solidFill>
              <a:latin typeface="+mn-ea"/>
              <a:cs typeface="阿里巴巴普惠体 R" panose="00020600040101010101" pitchFamily="18" charset="-122"/>
            </a:endParaRPr>
          </a:p>
        </p:txBody>
      </p:sp>
      <p:sp>
        <p:nvSpPr>
          <p:cNvPr id="20" name="输入内容">
            <a:extLst>
              <a:ext uri="{FF2B5EF4-FFF2-40B4-BE49-F238E27FC236}">
                <a16:creationId xmlns:a16="http://schemas.microsoft.com/office/drawing/2014/main" id="{8596F59E-6F06-C9FE-A50B-1A7C9D5736DC}"/>
              </a:ext>
            </a:extLst>
          </p:cNvPr>
          <p:cNvSpPr txBox="1"/>
          <p:nvPr/>
        </p:nvSpPr>
        <p:spPr>
          <a:xfrm>
            <a:off x="4075008" y="2057415"/>
            <a:ext cx="1292517" cy="762453"/>
          </a:xfrm>
          <a:prstGeom prst="rect">
            <a:avLst/>
          </a:prstGeom>
          <a:noFill/>
        </p:spPr>
        <p:txBody>
          <a:bodyPr wrap="square" rtlCol="0">
            <a:spAutoFit/>
          </a:bodyPr>
          <a:lstStyle/>
          <a:p>
            <a:pPr algn="ctr">
              <a:lnSpc>
                <a:spcPct val="130000"/>
              </a:lnSpc>
            </a:pPr>
            <a:r>
              <a:rPr lang="en-US" altLang="zh-CN" sz="3600" dirty="0">
                <a:solidFill>
                  <a:schemeClr val="accent1"/>
                </a:solidFill>
                <a:latin typeface="+mj-lt"/>
                <a:ea typeface="阿里巴巴普惠体 R" panose="00020600040101010101" pitchFamily="18" charset="-122"/>
                <a:cs typeface="阿里巴巴普惠体 R" panose="00020600040101010101" pitchFamily="18" charset="-122"/>
              </a:rPr>
              <a:t>75%</a:t>
            </a:r>
          </a:p>
        </p:txBody>
      </p:sp>
      <p:grpSp>
        <p:nvGrpSpPr>
          <p:cNvPr id="22" name="组合 21">
            <a:extLst>
              <a:ext uri="{FF2B5EF4-FFF2-40B4-BE49-F238E27FC236}">
                <a16:creationId xmlns:a16="http://schemas.microsoft.com/office/drawing/2014/main" id="{DAFEC021-5913-2CE7-9897-D421E163D70F}"/>
              </a:ext>
            </a:extLst>
          </p:cNvPr>
          <p:cNvGrpSpPr/>
          <p:nvPr/>
        </p:nvGrpSpPr>
        <p:grpSpPr>
          <a:xfrm>
            <a:off x="3296085" y="2985916"/>
            <a:ext cx="2850363" cy="1900242"/>
            <a:chOff x="2915085" y="2979331"/>
            <a:chExt cx="2850363" cy="1900242"/>
          </a:xfrm>
        </p:grpSpPr>
        <p:graphicFrame>
          <p:nvGraphicFramePr>
            <p:cNvPr id="10" name="图表 9">
              <a:extLst>
                <a:ext uri="{FF2B5EF4-FFF2-40B4-BE49-F238E27FC236}">
                  <a16:creationId xmlns:a16="http://schemas.microsoft.com/office/drawing/2014/main" id="{0661E352-F75A-FAC8-BAB6-E130C2DD85B8}"/>
                </a:ext>
              </a:extLst>
            </p:cNvPr>
            <p:cNvGraphicFramePr/>
            <p:nvPr>
              <p:extLst>
                <p:ext uri="{D42A27DB-BD31-4B8C-83A1-F6EECF244321}">
                  <p14:modId xmlns:p14="http://schemas.microsoft.com/office/powerpoint/2010/main" val="1833725489"/>
                </p:ext>
              </p:extLst>
            </p:nvPr>
          </p:nvGraphicFramePr>
          <p:xfrm>
            <a:off x="2915085" y="2979331"/>
            <a:ext cx="2850363" cy="1900242"/>
          </p:xfrm>
          <a:graphic>
            <a:graphicData uri="http://schemas.openxmlformats.org/drawingml/2006/chart">
              <c:chart xmlns:c="http://schemas.openxmlformats.org/drawingml/2006/chart" xmlns:r="http://schemas.openxmlformats.org/officeDocument/2006/relationships" r:id="rId4"/>
            </a:graphicData>
          </a:graphic>
        </p:graphicFrame>
        <p:sp>
          <p:nvSpPr>
            <p:cNvPr id="46" name="iconfont-10057-4937428">
              <a:extLst>
                <a:ext uri="{FF2B5EF4-FFF2-40B4-BE49-F238E27FC236}">
                  <a16:creationId xmlns:a16="http://schemas.microsoft.com/office/drawing/2014/main" id="{BA0B34D8-848B-C07D-C179-D20AF30426FC}"/>
                </a:ext>
              </a:extLst>
            </p:cNvPr>
            <p:cNvSpPr/>
            <p:nvPr/>
          </p:nvSpPr>
          <p:spPr>
            <a:xfrm>
              <a:off x="4046485" y="3644591"/>
              <a:ext cx="587562" cy="574181"/>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1" name="输入内容">
            <a:extLst>
              <a:ext uri="{FF2B5EF4-FFF2-40B4-BE49-F238E27FC236}">
                <a16:creationId xmlns:a16="http://schemas.microsoft.com/office/drawing/2014/main" id="{E5E5D9FC-55AF-477B-05CA-4CD42CD3EC33}"/>
              </a:ext>
            </a:extLst>
          </p:cNvPr>
          <p:cNvSpPr txBox="1"/>
          <p:nvPr/>
        </p:nvSpPr>
        <p:spPr>
          <a:xfrm>
            <a:off x="3536220" y="4810307"/>
            <a:ext cx="2370093" cy="542136"/>
          </a:xfrm>
          <a:prstGeom prst="rect">
            <a:avLst/>
          </a:prstGeom>
          <a:noFill/>
        </p:spPr>
        <p:txBody>
          <a:bodyPr wrap="square" rtlCol="0">
            <a:spAutoFit/>
          </a:bodyPr>
          <a:lstStyle/>
          <a:p>
            <a:pPr algn="ctr">
              <a:lnSpc>
                <a:spcPct val="130000"/>
              </a:lnSpc>
            </a:pPr>
            <a:r>
              <a:rPr lang="zh-CN" altLang="en-US" sz="2400" b="1" dirty="0">
                <a:solidFill>
                  <a:schemeClr val="accent1"/>
                </a:solidFill>
                <a:latin typeface="+mn-ea"/>
                <a:cs typeface="阿里巴巴普惠体 2.0 105 Heavy" panose="00020600040101010101" pitchFamily="18" charset="-122"/>
              </a:rPr>
              <a:t>在此输入标题</a:t>
            </a:r>
            <a:endParaRPr lang="en-US" altLang="zh-CN" sz="2400" b="1" dirty="0">
              <a:solidFill>
                <a:schemeClr val="accent1"/>
              </a:solidFill>
              <a:latin typeface="+mn-ea"/>
              <a:cs typeface="阿里巴巴普惠体 2.0 105 Heavy" panose="00020600040101010101" pitchFamily="18" charset="-122"/>
            </a:endParaRPr>
          </a:p>
        </p:txBody>
      </p:sp>
      <p:sp>
        <p:nvSpPr>
          <p:cNvPr id="62" name="输入内容">
            <a:extLst>
              <a:ext uri="{FF2B5EF4-FFF2-40B4-BE49-F238E27FC236}">
                <a16:creationId xmlns:a16="http://schemas.microsoft.com/office/drawing/2014/main" id="{9D9AEA40-DF58-7524-B4B6-69CB5A305D10}"/>
              </a:ext>
            </a:extLst>
          </p:cNvPr>
          <p:cNvSpPr txBox="1"/>
          <p:nvPr/>
        </p:nvSpPr>
        <p:spPr>
          <a:xfrm>
            <a:off x="3650610" y="5461821"/>
            <a:ext cx="2141313" cy="315727"/>
          </a:xfrm>
          <a:prstGeom prst="rect">
            <a:avLst/>
          </a:prstGeom>
          <a:noFill/>
        </p:spPr>
        <p:txBody>
          <a:bodyPr wrap="square" rtlCol="0">
            <a:spAutoFit/>
          </a:bodyPr>
          <a:lstStyle/>
          <a:p>
            <a:pPr algn="ctr">
              <a:lnSpc>
                <a:spcPct val="130000"/>
              </a:lnSpc>
            </a:pPr>
            <a:r>
              <a:rPr lang="zh-CN" altLang="en-US" sz="1200" dirty="0">
                <a:solidFill>
                  <a:schemeClr val="bg2">
                    <a:lumMod val="50000"/>
                  </a:schemeClr>
                </a:solidFill>
                <a:latin typeface="+mn-ea"/>
                <a:cs typeface="阿里巴巴普惠体 R" panose="00020600040101010101" pitchFamily="18" charset="-122"/>
              </a:rPr>
              <a:t>请在此输入内容文字请在此输</a:t>
            </a:r>
            <a:endParaRPr lang="en-US" altLang="zh-CN" sz="1200" dirty="0">
              <a:solidFill>
                <a:schemeClr val="bg2">
                  <a:lumMod val="50000"/>
                </a:schemeClr>
              </a:solidFill>
              <a:latin typeface="+mn-ea"/>
              <a:cs typeface="阿里巴巴普惠体 R" panose="00020600040101010101" pitchFamily="18" charset="-122"/>
            </a:endParaRPr>
          </a:p>
        </p:txBody>
      </p:sp>
      <p:sp>
        <p:nvSpPr>
          <p:cNvPr id="63" name="文本框 62">
            <a:extLst>
              <a:ext uri="{FF2B5EF4-FFF2-40B4-BE49-F238E27FC236}">
                <a16:creationId xmlns:a16="http://schemas.microsoft.com/office/drawing/2014/main" id="{EA0A7B2E-1EF3-5579-2673-B7A091F832A1}"/>
              </a:ext>
            </a:extLst>
          </p:cNvPr>
          <p:cNvSpPr txBox="1"/>
          <p:nvPr/>
        </p:nvSpPr>
        <p:spPr>
          <a:xfrm>
            <a:off x="3920928" y="5201417"/>
            <a:ext cx="1600676" cy="276999"/>
          </a:xfrm>
          <a:prstGeom prst="rect">
            <a:avLst/>
          </a:prstGeom>
          <a:noFill/>
        </p:spPr>
        <p:txBody>
          <a:bodyPr wrap="square" rtlCol="0">
            <a:spAutoFit/>
          </a:bodyPr>
          <a:lstStyle/>
          <a:p>
            <a:pPr algn="dist"/>
            <a:r>
              <a:rPr lang="en-US" altLang="zh-CN" sz="1200" cap="small" dirty="0">
                <a:solidFill>
                  <a:schemeClr val="accent1"/>
                </a:solidFill>
                <a:ea typeface="ABCNormal-Neutral" panose="00000500000000000000" pitchFamily="2" charset="0"/>
              </a:rPr>
              <a:t>please enter title</a:t>
            </a:r>
            <a:endParaRPr lang="zh-CN" altLang="en-US" sz="1200" cap="small" dirty="0">
              <a:solidFill>
                <a:schemeClr val="accent1"/>
              </a:solidFill>
            </a:endParaRPr>
          </a:p>
        </p:txBody>
      </p:sp>
      <p:sp>
        <p:nvSpPr>
          <p:cNvPr id="73" name="输入内容">
            <a:extLst>
              <a:ext uri="{FF2B5EF4-FFF2-40B4-BE49-F238E27FC236}">
                <a16:creationId xmlns:a16="http://schemas.microsoft.com/office/drawing/2014/main" id="{762706CC-7199-9BEE-6C78-B163973685BF}"/>
              </a:ext>
            </a:extLst>
          </p:cNvPr>
          <p:cNvSpPr txBox="1"/>
          <p:nvPr/>
        </p:nvSpPr>
        <p:spPr>
          <a:xfrm>
            <a:off x="6592353" y="2685080"/>
            <a:ext cx="1555931" cy="315727"/>
          </a:xfrm>
          <a:prstGeom prst="rect">
            <a:avLst/>
          </a:prstGeom>
          <a:noFill/>
        </p:spPr>
        <p:txBody>
          <a:bodyPr wrap="square" rtlCol="0">
            <a:spAutoFit/>
          </a:bodyPr>
          <a:lstStyle/>
          <a:p>
            <a:pPr algn="ctr">
              <a:lnSpc>
                <a:spcPct val="130000"/>
              </a:lnSpc>
            </a:pPr>
            <a:r>
              <a:rPr lang="zh-CN" altLang="en-US" sz="1200" dirty="0">
                <a:solidFill>
                  <a:schemeClr val="bg2">
                    <a:lumMod val="50000"/>
                  </a:schemeClr>
                </a:solidFill>
                <a:latin typeface="+mn-ea"/>
                <a:cs typeface="阿里巴巴普惠体 R" panose="00020600040101010101" pitchFamily="18" charset="-122"/>
              </a:rPr>
              <a:t>请在此输入内容文字</a:t>
            </a:r>
            <a:endParaRPr lang="en-US" altLang="zh-CN" sz="1200" dirty="0">
              <a:solidFill>
                <a:schemeClr val="bg2">
                  <a:lumMod val="50000"/>
                </a:schemeClr>
              </a:solidFill>
              <a:latin typeface="+mn-ea"/>
              <a:cs typeface="阿里巴巴普惠体 R" panose="00020600040101010101" pitchFamily="18" charset="-122"/>
            </a:endParaRPr>
          </a:p>
        </p:txBody>
      </p:sp>
      <p:sp>
        <p:nvSpPr>
          <p:cNvPr id="74" name="输入内容">
            <a:extLst>
              <a:ext uri="{FF2B5EF4-FFF2-40B4-BE49-F238E27FC236}">
                <a16:creationId xmlns:a16="http://schemas.microsoft.com/office/drawing/2014/main" id="{A8177517-3DA0-9C3D-0B84-1046AAC8CDD3}"/>
              </a:ext>
            </a:extLst>
          </p:cNvPr>
          <p:cNvSpPr txBox="1"/>
          <p:nvPr/>
        </p:nvSpPr>
        <p:spPr>
          <a:xfrm>
            <a:off x="6724060" y="2057415"/>
            <a:ext cx="1292517" cy="762453"/>
          </a:xfrm>
          <a:prstGeom prst="rect">
            <a:avLst/>
          </a:prstGeom>
          <a:noFill/>
        </p:spPr>
        <p:txBody>
          <a:bodyPr wrap="square" rtlCol="0">
            <a:spAutoFit/>
          </a:bodyPr>
          <a:lstStyle/>
          <a:p>
            <a:pPr algn="ctr">
              <a:lnSpc>
                <a:spcPct val="130000"/>
              </a:lnSpc>
            </a:pPr>
            <a:r>
              <a:rPr lang="en-US" altLang="zh-CN" sz="3600" dirty="0">
                <a:solidFill>
                  <a:schemeClr val="accent1"/>
                </a:solidFill>
                <a:latin typeface="+mj-lt"/>
                <a:ea typeface="阿里巴巴普惠体 R" panose="00020600040101010101" pitchFamily="18" charset="-122"/>
                <a:cs typeface="阿里巴巴普惠体 R" panose="00020600040101010101" pitchFamily="18" charset="-122"/>
              </a:rPr>
              <a:t>48%</a:t>
            </a:r>
          </a:p>
        </p:txBody>
      </p:sp>
      <p:grpSp>
        <p:nvGrpSpPr>
          <p:cNvPr id="66" name="组合 65">
            <a:extLst>
              <a:ext uri="{FF2B5EF4-FFF2-40B4-BE49-F238E27FC236}">
                <a16:creationId xmlns:a16="http://schemas.microsoft.com/office/drawing/2014/main" id="{5E2609BE-2DC6-8F30-CDAE-77764C089294}"/>
              </a:ext>
            </a:extLst>
          </p:cNvPr>
          <p:cNvGrpSpPr/>
          <p:nvPr/>
        </p:nvGrpSpPr>
        <p:grpSpPr>
          <a:xfrm>
            <a:off x="5945137" y="2985916"/>
            <a:ext cx="2850363" cy="1900242"/>
            <a:chOff x="2915085" y="2979331"/>
            <a:chExt cx="2850363" cy="1900242"/>
          </a:xfrm>
        </p:grpSpPr>
        <p:graphicFrame>
          <p:nvGraphicFramePr>
            <p:cNvPr id="71" name="图表 70">
              <a:extLst>
                <a:ext uri="{FF2B5EF4-FFF2-40B4-BE49-F238E27FC236}">
                  <a16:creationId xmlns:a16="http://schemas.microsoft.com/office/drawing/2014/main" id="{56C408A9-159F-095C-34FB-66F6BBB1D75D}"/>
                </a:ext>
              </a:extLst>
            </p:cNvPr>
            <p:cNvGraphicFramePr/>
            <p:nvPr>
              <p:extLst>
                <p:ext uri="{D42A27DB-BD31-4B8C-83A1-F6EECF244321}">
                  <p14:modId xmlns:p14="http://schemas.microsoft.com/office/powerpoint/2010/main" val="3271394331"/>
                </p:ext>
              </p:extLst>
            </p:nvPr>
          </p:nvGraphicFramePr>
          <p:xfrm>
            <a:off x="2915085" y="2979331"/>
            <a:ext cx="2850363" cy="1900242"/>
          </p:xfrm>
          <a:graphic>
            <a:graphicData uri="http://schemas.openxmlformats.org/drawingml/2006/chart">
              <c:chart xmlns:c="http://schemas.openxmlformats.org/drawingml/2006/chart" xmlns:r="http://schemas.openxmlformats.org/officeDocument/2006/relationships" r:id="rId5"/>
            </a:graphicData>
          </a:graphic>
        </p:graphicFrame>
        <p:sp>
          <p:nvSpPr>
            <p:cNvPr id="72" name="iconfont-10057-4937428">
              <a:extLst>
                <a:ext uri="{FF2B5EF4-FFF2-40B4-BE49-F238E27FC236}">
                  <a16:creationId xmlns:a16="http://schemas.microsoft.com/office/drawing/2014/main" id="{FF6173B8-1CB5-C55F-FEC1-150B31224601}"/>
                </a:ext>
              </a:extLst>
            </p:cNvPr>
            <p:cNvSpPr/>
            <p:nvPr/>
          </p:nvSpPr>
          <p:spPr>
            <a:xfrm>
              <a:off x="4046485" y="3644591"/>
              <a:ext cx="587562" cy="574181"/>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7" name="输入内容">
            <a:extLst>
              <a:ext uri="{FF2B5EF4-FFF2-40B4-BE49-F238E27FC236}">
                <a16:creationId xmlns:a16="http://schemas.microsoft.com/office/drawing/2014/main" id="{A6A70205-38CC-375B-41DD-70883CD30CB0}"/>
              </a:ext>
            </a:extLst>
          </p:cNvPr>
          <p:cNvSpPr txBox="1"/>
          <p:nvPr/>
        </p:nvSpPr>
        <p:spPr>
          <a:xfrm>
            <a:off x="9241405" y="2685080"/>
            <a:ext cx="1555931" cy="315727"/>
          </a:xfrm>
          <a:prstGeom prst="rect">
            <a:avLst/>
          </a:prstGeom>
          <a:noFill/>
        </p:spPr>
        <p:txBody>
          <a:bodyPr wrap="square" rtlCol="0">
            <a:spAutoFit/>
          </a:bodyPr>
          <a:lstStyle/>
          <a:p>
            <a:pPr algn="ctr">
              <a:lnSpc>
                <a:spcPct val="130000"/>
              </a:lnSpc>
            </a:pPr>
            <a:r>
              <a:rPr lang="zh-CN" altLang="en-US" sz="1200" dirty="0">
                <a:solidFill>
                  <a:schemeClr val="bg2">
                    <a:lumMod val="50000"/>
                  </a:schemeClr>
                </a:solidFill>
                <a:latin typeface="+mn-ea"/>
                <a:cs typeface="阿里巴巴普惠体 R" panose="00020600040101010101" pitchFamily="18" charset="-122"/>
              </a:rPr>
              <a:t>请在此输入内容文字</a:t>
            </a:r>
            <a:endParaRPr lang="en-US" altLang="zh-CN" sz="1200" dirty="0">
              <a:solidFill>
                <a:schemeClr val="bg2">
                  <a:lumMod val="50000"/>
                </a:schemeClr>
              </a:solidFill>
              <a:latin typeface="+mn-ea"/>
              <a:cs typeface="阿里巴巴普惠体 R" panose="00020600040101010101" pitchFamily="18" charset="-122"/>
            </a:endParaRPr>
          </a:p>
        </p:txBody>
      </p:sp>
      <p:sp>
        <p:nvSpPr>
          <p:cNvPr id="118" name="输入内容">
            <a:extLst>
              <a:ext uri="{FF2B5EF4-FFF2-40B4-BE49-F238E27FC236}">
                <a16:creationId xmlns:a16="http://schemas.microsoft.com/office/drawing/2014/main" id="{F05BF2AD-F999-78D6-654F-775B976378E4}"/>
              </a:ext>
            </a:extLst>
          </p:cNvPr>
          <p:cNvSpPr txBox="1"/>
          <p:nvPr/>
        </p:nvSpPr>
        <p:spPr>
          <a:xfrm>
            <a:off x="9373112" y="2057415"/>
            <a:ext cx="1292517" cy="762453"/>
          </a:xfrm>
          <a:prstGeom prst="rect">
            <a:avLst/>
          </a:prstGeom>
          <a:noFill/>
        </p:spPr>
        <p:txBody>
          <a:bodyPr wrap="square" rtlCol="0">
            <a:spAutoFit/>
          </a:bodyPr>
          <a:lstStyle/>
          <a:p>
            <a:pPr algn="ctr">
              <a:lnSpc>
                <a:spcPct val="130000"/>
              </a:lnSpc>
            </a:pPr>
            <a:r>
              <a:rPr lang="en-US" altLang="zh-CN" sz="3600" dirty="0">
                <a:solidFill>
                  <a:schemeClr val="accent1"/>
                </a:solidFill>
                <a:latin typeface="+mj-lt"/>
                <a:ea typeface="阿里巴巴普惠体 R" panose="00020600040101010101" pitchFamily="18" charset="-122"/>
                <a:cs typeface="阿里巴巴普惠体 R" panose="00020600040101010101" pitchFamily="18" charset="-122"/>
              </a:rPr>
              <a:t>80%</a:t>
            </a:r>
          </a:p>
        </p:txBody>
      </p:sp>
      <p:grpSp>
        <p:nvGrpSpPr>
          <p:cNvPr id="110" name="组合 109">
            <a:extLst>
              <a:ext uri="{FF2B5EF4-FFF2-40B4-BE49-F238E27FC236}">
                <a16:creationId xmlns:a16="http://schemas.microsoft.com/office/drawing/2014/main" id="{46C67FFB-6C98-3A61-ADC6-653CA5813ADE}"/>
              </a:ext>
            </a:extLst>
          </p:cNvPr>
          <p:cNvGrpSpPr/>
          <p:nvPr/>
        </p:nvGrpSpPr>
        <p:grpSpPr>
          <a:xfrm>
            <a:off x="8594189" y="2985916"/>
            <a:ext cx="2850363" cy="1900242"/>
            <a:chOff x="2915085" y="2979331"/>
            <a:chExt cx="2850363" cy="1900242"/>
          </a:xfrm>
        </p:grpSpPr>
        <p:graphicFrame>
          <p:nvGraphicFramePr>
            <p:cNvPr id="115" name="图表 114">
              <a:extLst>
                <a:ext uri="{FF2B5EF4-FFF2-40B4-BE49-F238E27FC236}">
                  <a16:creationId xmlns:a16="http://schemas.microsoft.com/office/drawing/2014/main" id="{1C6B65A5-074A-5024-DEA9-B325E67F957B}"/>
                </a:ext>
              </a:extLst>
            </p:cNvPr>
            <p:cNvGraphicFramePr/>
            <p:nvPr>
              <p:extLst>
                <p:ext uri="{D42A27DB-BD31-4B8C-83A1-F6EECF244321}">
                  <p14:modId xmlns:p14="http://schemas.microsoft.com/office/powerpoint/2010/main" val="1982541219"/>
                </p:ext>
              </p:extLst>
            </p:nvPr>
          </p:nvGraphicFramePr>
          <p:xfrm>
            <a:off x="2915085" y="2979331"/>
            <a:ext cx="2850363" cy="1900242"/>
          </p:xfrm>
          <a:graphic>
            <a:graphicData uri="http://schemas.openxmlformats.org/drawingml/2006/chart">
              <c:chart xmlns:c="http://schemas.openxmlformats.org/drawingml/2006/chart" xmlns:r="http://schemas.openxmlformats.org/officeDocument/2006/relationships" r:id="rId6"/>
            </a:graphicData>
          </a:graphic>
        </p:graphicFrame>
        <p:sp>
          <p:nvSpPr>
            <p:cNvPr id="116" name="iconfont-10057-4937428">
              <a:extLst>
                <a:ext uri="{FF2B5EF4-FFF2-40B4-BE49-F238E27FC236}">
                  <a16:creationId xmlns:a16="http://schemas.microsoft.com/office/drawing/2014/main" id="{E60EDA23-8597-CB06-1D39-F3A028497B47}"/>
                </a:ext>
              </a:extLst>
            </p:cNvPr>
            <p:cNvSpPr/>
            <p:nvPr/>
          </p:nvSpPr>
          <p:spPr>
            <a:xfrm>
              <a:off x="4046485" y="3644591"/>
              <a:ext cx="587562" cy="574181"/>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1" name="输入内容">
            <a:extLst>
              <a:ext uri="{FF2B5EF4-FFF2-40B4-BE49-F238E27FC236}">
                <a16:creationId xmlns:a16="http://schemas.microsoft.com/office/drawing/2014/main" id="{69480125-5F8C-175D-3543-72F0DF1C94EA}"/>
              </a:ext>
            </a:extLst>
          </p:cNvPr>
          <p:cNvSpPr txBox="1"/>
          <p:nvPr/>
        </p:nvSpPr>
        <p:spPr>
          <a:xfrm>
            <a:off x="6153820" y="4810307"/>
            <a:ext cx="2370093" cy="542136"/>
          </a:xfrm>
          <a:prstGeom prst="rect">
            <a:avLst/>
          </a:prstGeom>
          <a:noFill/>
        </p:spPr>
        <p:txBody>
          <a:bodyPr wrap="square" rtlCol="0">
            <a:spAutoFit/>
          </a:bodyPr>
          <a:lstStyle/>
          <a:p>
            <a:pPr algn="ctr">
              <a:lnSpc>
                <a:spcPct val="130000"/>
              </a:lnSpc>
            </a:pPr>
            <a:r>
              <a:rPr lang="zh-CN" altLang="en-US" sz="2400" b="1" dirty="0">
                <a:solidFill>
                  <a:schemeClr val="accent1"/>
                </a:solidFill>
                <a:latin typeface="+mn-ea"/>
                <a:cs typeface="阿里巴巴普惠体 2.0 105 Heavy" panose="00020600040101010101" pitchFamily="18" charset="-122"/>
              </a:rPr>
              <a:t>在此输入标题</a:t>
            </a:r>
            <a:endParaRPr lang="en-US" altLang="zh-CN" sz="2400" b="1" dirty="0">
              <a:solidFill>
                <a:schemeClr val="accent1"/>
              </a:solidFill>
              <a:latin typeface="+mn-ea"/>
              <a:cs typeface="阿里巴巴普惠体 2.0 105 Heavy" panose="00020600040101010101" pitchFamily="18" charset="-122"/>
            </a:endParaRPr>
          </a:p>
        </p:txBody>
      </p:sp>
      <p:sp>
        <p:nvSpPr>
          <p:cNvPr id="32" name="输入内容">
            <a:extLst>
              <a:ext uri="{FF2B5EF4-FFF2-40B4-BE49-F238E27FC236}">
                <a16:creationId xmlns:a16="http://schemas.microsoft.com/office/drawing/2014/main" id="{3B0C4225-3CFF-A8E7-9C45-68D91F766106}"/>
              </a:ext>
            </a:extLst>
          </p:cNvPr>
          <p:cNvSpPr txBox="1"/>
          <p:nvPr/>
        </p:nvSpPr>
        <p:spPr>
          <a:xfrm>
            <a:off x="6268210" y="5461821"/>
            <a:ext cx="2141313" cy="315727"/>
          </a:xfrm>
          <a:prstGeom prst="rect">
            <a:avLst/>
          </a:prstGeom>
          <a:noFill/>
        </p:spPr>
        <p:txBody>
          <a:bodyPr wrap="square" rtlCol="0">
            <a:spAutoFit/>
          </a:bodyPr>
          <a:lstStyle/>
          <a:p>
            <a:pPr algn="ctr">
              <a:lnSpc>
                <a:spcPct val="130000"/>
              </a:lnSpc>
            </a:pPr>
            <a:r>
              <a:rPr lang="zh-CN" altLang="en-US" sz="1200" dirty="0">
                <a:solidFill>
                  <a:schemeClr val="bg2">
                    <a:lumMod val="50000"/>
                  </a:schemeClr>
                </a:solidFill>
                <a:latin typeface="+mn-ea"/>
                <a:cs typeface="阿里巴巴普惠体 R" panose="00020600040101010101" pitchFamily="18" charset="-122"/>
              </a:rPr>
              <a:t>请在此输入内容文字请在此输</a:t>
            </a:r>
            <a:endParaRPr lang="en-US" altLang="zh-CN" sz="1200" dirty="0">
              <a:solidFill>
                <a:schemeClr val="bg2">
                  <a:lumMod val="50000"/>
                </a:schemeClr>
              </a:solidFill>
              <a:latin typeface="+mn-ea"/>
              <a:cs typeface="阿里巴巴普惠体 R" panose="00020600040101010101" pitchFamily="18" charset="-122"/>
            </a:endParaRPr>
          </a:p>
        </p:txBody>
      </p:sp>
      <p:sp>
        <p:nvSpPr>
          <p:cNvPr id="33" name="文本框 32">
            <a:extLst>
              <a:ext uri="{FF2B5EF4-FFF2-40B4-BE49-F238E27FC236}">
                <a16:creationId xmlns:a16="http://schemas.microsoft.com/office/drawing/2014/main" id="{35DB8C69-7FF1-74C7-D414-0A52DEC8B254}"/>
              </a:ext>
            </a:extLst>
          </p:cNvPr>
          <p:cNvSpPr txBox="1"/>
          <p:nvPr/>
        </p:nvSpPr>
        <p:spPr>
          <a:xfrm>
            <a:off x="6538528" y="5201417"/>
            <a:ext cx="1600676" cy="276999"/>
          </a:xfrm>
          <a:prstGeom prst="rect">
            <a:avLst/>
          </a:prstGeom>
          <a:noFill/>
        </p:spPr>
        <p:txBody>
          <a:bodyPr wrap="square" rtlCol="0">
            <a:spAutoFit/>
          </a:bodyPr>
          <a:lstStyle/>
          <a:p>
            <a:pPr algn="dist"/>
            <a:r>
              <a:rPr lang="en-US" altLang="zh-CN" sz="1200" cap="small" dirty="0">
                <a:solidFill>
                  <a:schemeClr val="accent1"/>
                </a:solidFill>
                <a:ea typeface="ABCNormal-Neutral" panose="00000500000000000000" pitchFamily="2" charset="0"/>
              </a:rPr>
              <a:t>please enter title</a:t>
            </a:r>
            <a:endParaRPr lang="zh-CN" altLang="en-US" sz="1200" cap="small" dirty="0">
              <a:solidFill>
                <a:schemeClr val="accent1"/>
              </a:solidFill>
            </a:endParaRPr>
          </a:p>
        </p:txBody>
      </p:sp>
      <p:sp>
        <p:nvSpPr>
          <p:cNvPr id="35" name="输入内容">
            <a:extLst>
              <a:ext uri="{FF2B5EF4-FFF2-40B4-BE49-F238E27FC236}">
                <a16:creationId xmlns:a16="http://schemas.microsoft.com/office/drawing/2014/main" id="{769C17E7-EC6A-EF0D-0604-66E56BAEE6E3}"/>
              </a:ext>
            </a:extLst>
          </p:cNvPr>
          <p:cNvSpPr txBox="1"/>
          <p:nvPr/>
        </p:nvSpPr>
        <p:spPr>
          <a:xfrm>
            <a:off x="8834324" y="4810307"/>
            <a:ext cx="2370093" cy="542136"/>
          </a:xfrm>
          <a:prstGeom prst="rect">
            <a:avLst/>
          </a:prstGeom>
          <a:noFill/>
        </p:spPr>
        <p:txBody>
          <a:bodyPr wrap="square" rtlCol="0">
            <a:spAutoFit/>
          </a:bodyPr>
          <a:lstStyle/>
          <a:p>
            <a:pPr algn="ctr">
              <a:lnSpc>
                <a:spcPct val="130000"/>
              </a:lnSpc>
            </a:pPr>
            <a:r>
              <a:rPr lang="zh-CN" altLang="en-US" sz="2400" b="1" dirty="0">
                <a:solidFill>
                  <a:schemeClr val="accent1"/>
                </a:solidFill>
                <a:latin typeface="+mn-ea"/>
                <a:cs typeface="阿里巴巴普惠体 2.0 105 Heavy" panose="00020600040101010101" pitchFamily="18" charset="-122"/>
              </a:rPr>
              <a:t>在此输入标题</a:t>
            </a:r>
            <a:endParaRPr lang="en-US" altLang="zh-CN" sz="2400" b="1" dirty="0">
              <a:solidFill>
                <a:schemeClr val="accent1"/>
              </a:solidFill>
              <a:latin typeface="+mn-ea"/>
              <a:cs typeface="阿里巴巴普惠体 2.0 105 Heavy" panose="00020600040101010101" pitchFamily="18" charset="-122"/>
            </a:endParaRPr>
          </a:p>
        </p:txBody>
      </p:sp>
      <p:sp>
        <p:nvSpPr>
          <p:cNvPr id="36" name="输入内容">
            <a:extLst>
              <a:ext uri="{FF2B5EF4-FFF2-40B4-BE49-F238E27FC236}">
                <a16:creationId xmlns:a16="http://schemas.microsoft.com/office/drawing/2014/main" id="{828EFAA7-AB54-8BA8-C3D5-071C51AC81AC}"/>
              </a:ext>
            </a:extLst>
          </p:cNvPr>
          <p:cNvSpPr txBox="1"/>
          <p:nvPr/>
        </p:nvSpPr>
        <p:spPr>
          <a:xfrm>
            <a:off x="8948714" y="5461821"/>
            <a:ext cx="2141313" cy="315727"/>
          </a:xfrm>
          <a:prstGeom prst="rect">
            <a:avLst/>
          </a:prstGeom>
          <a:noFill/>
        </p:spPr>
        <p:txBody>
          <a:bodyPr wrap="square" rtlCol="0">
            <a:spAutoFit/>
          </a:bodyPr>
          <a:lstStyle/>
          <a:p>
            <a:pPr algn="ctr">
              <a:lnSpc>
                <a:spcPct val="130000"/>
              </a:lnSpc>
            </a:pPr>
            <a:r>
              <a:rPr lang="zh-CN" altLang="en-US" sz="1200" dirty="0">
                <a:solidFill>
                  <a:schemeClr val="bg2">
                    <a:lumMod val="50000"/>
                  </a:schemeClr>
                </a:solidFill>
                <a:latin typeface="+mn-ea"/>
                <a:cs typeface="阿里巴巴普惠体 R" panose="00020600040101010101" pitchFamily="18" charset="-122"/>
              </a:rPr>
              <a:t>请在此输入内容文字请在此输</a:t>
            </a:r>
            <a:endParaRPr lang="en-US" altLang="zh-CN" sz="1200" dirty="0">
              <a:solidFill>
                <a:schemeClr val="bg2">
                  <a:lumMod val="50000"/>
                </a:schemeClr>
              </a:solidFill>
              <a:latin typeface="+mn-ea"/>
              <a:cs typeface="阿里巴巴普惠体 R" panose="00020600040101010101" pitchFamily="18" charset="-122"/>
            </a:endParaRPr>
          </a:p>
        </p:txBody>
      </p:sp>
      <p:sp>
        <p:nvSpPr>
          <p:cNvPr id="37" name="文本框 36">
            <a:extLst>
              <a:ext uri="{FF2B5EF4-FFF2-40B4-BE49-F238E27FC236}">
                <a16:creationId xmlns:a16="http://schemas.microsoft.com/office/drawing/2014/main" id="{D758D24A-4403-EDB4-A942-B24AFC8AEFFF}"/>
              </a:ext>
            </a:extLst>
          </p:cNvPr>
          <p:cNvSpPr txBox="1"/>
          <p:nvPr/>
        </p:nvSpPr>
        <p:spPr>
          <a:xfrm>
            <a:off x="9219032" y="5201417"/>
            <a:ext cx="1600676" cy="276999"/>
          </a:xfrm>
          <a:prstGeom prst="rect">
            <a:avLst/>
          </a:prstGeom>
          <a:noFill/>
        </p:spPr>
        <p:txBody>
          <a:bodyPr wrap="square" rtlCol="0">
            <a:spAutoFit/>
          </a:bodyPr>
          <a:lstStyle/>
          <a:p>
            <a:pPr algn="dist"/>
            <a:r>
              <a:rPr lang="en-US" altLang="zh-CN" sz="1200" cap="small" dirty="0">
                <a:solidFill>
                  <a:schemeClr val="accent1"/>
                </a:solidFill>
                <a:ea typeface="ABCNormal-Neutral" panose="00000500000000000000" pitchFamily="2" charset="0"/>
              </a:rPr>
              <a:t>please enter title</a:t>
            </a:r>
            <a:endParaRPr lang="zh-CN" altLang="en-US" sz="1200" cap="small" dirty="0">
              <a:solidFill>
                <a:schemeClr val="accent1"/>
              </a:solidFill>
            </a:endParaRPr>
          </a:p>
        </p:txBody>
      </p:sp>
      <p:sp>
        <p:nvSpPr>
          <p:cNvPr id="82" name="任意多边形: 形状 81">
            <a:extLst>
              <a:ext uri="{FF2B5EF4-FFF2-40B4-BE49-F238E27FC236}">
                <a16:creationId xmlns:a16="http://schemas.microsoft.com/office/drawing/2014/main" id="{05EC8436-6B6A-99AA-D840-A601D2BC93DD}"/>
              </a:ext>
            </a:extLst>
          </p:cNvPr>
          <p:cNvSpPr/>
          <p:nvPr/>
        </p:nvSpPr>
        <p:spPr>
          <a:xfrm rot="14789741" flipV="1">
            <a:off x="453586" y="-1175116"/>
            <a:ext cx="945425" cy="2496812"/>
          </a:xfrm>
          <a:custGeom>
            <a:avLst/>
            <a:gdLst>
              <a:gd name="connsiteX0" fmla="*/ 945425 w 945425"/>
              <a:gd name="connsiteY0" fmla="*/ 2085645 h 2496812"/>
              <a:gd name="connsiteX1" fmla="*/ 38374 w 945425"/>
              <a:gd name="connsiteY1" fmla="*/ 0 h 2496812"/>
              <a:gd name="connsiteX2" fmla="*/ 30401 w 945425"/>
              <a:gd name="connsiteY2" fmla="*/ 21688 h 2496812"/>
              <a:gd name="connsiteX3" fmla="*/ 450767 w 945425"/>
              <a:gd name="connsiteY3" fmla="*/ 1589245 h 2496812"/>
              <a:gd name="connsiteX4" fmla="*/ 70118 w 945425"/>
              <a:gd name="connsiteY4" fmla="*/ 2369908 h 2496812"/>
              <a:gd name="connsiteX5" fmla="*/ 0 w 945425"/>
              <a:gd name="connsiteY5" fmla="*/ 2496812 h 249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5425" h="2496812">
                <a:moveTo>
                  <a:pt x="945425" y="2085645"/>
                </a:moveTo>
                <a:lnTo>
                  <a:pt x="38374" y="0"/>
                </a:lnTo>
                <a:lnTo>
                  <a:pt x="30401" y="21688"/>
                </a:lnTo>
                <a:cubicBezTo>
                  <a:pt x="-88703" y="430136"/>
                  <a:pt x="471786" y="1116402"/>
                  <a:pt x="450767" y="1589245"/>
                </a:cubicBezTo>
                <a:cubicBezTo>
                  <a:pt x="437631" y="1884771"/>
                  <a:pt x="226079" y="2118490"/>
                  <a:pt x="70118" y="2369908"/>
                </a:cubicBezTo>
                <a:lnTo>
                  <a:pt x="0" y="2496812"/>
                </a:lnTo>
                <a:close/>
              </a:path>
            </a:pathLst>
          </a:cu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91" name="组合 90">
            <a:extLst>
              <a:ext uri="{FF2B5EF4-FFF2-40B4-BE49-F238E27FC236}">
                <a16:creationId xmlns:a16="http://schemas.microsoft.com/office/drawing/2014/main" id="{1BC9EE9D-2D8A-BD91-9A0E-7FBB19E3119E}"/>
              </a:ext>
            </a:extLst>
          </p:cNvPr>
          <p:cNvGrpSpPr/>
          <p:nvPr/>
        </p:nvGrpSpPr>
        <p:grpSpPr>
          <a:xfrm>
            <a:off x="634164" y="325456"/>
            <a:ext cx="3634779" cy="946659"/>
            <a:chOff x="634164" y="325456"/>
            <a:chExt cx="3634779" cy="946659"/>
          </a:xfrm>
        </p:grpSpPr>
        <p:sp>
          <p:nvSpPr>
            <p:cNvPr id="92" name="文本框 91">
              <a:extLst>
                <a:ext uri="{FF2B5EF4-FFF2-40B4-BE49-F238E27FC236}">
                  <a16:creationId xmlns:a16="http://schemas.microsoft.com/office/drawing/2014/main" id="{6B11B005-00D6-F67A-FD29-256AF7CE418F}"/>
                </a:ext>
              </a:extLst>
            </p:cNvPr>
            <p:cNvSpPr txBox="1"/>
            <p:nvPr/>
          </p:nvSpPr>
          <p:spPr>
            <a:xfrm>
              <a:off x="1787866"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输</a:t>
              </a:r>
            </a:p>
          </p:txBody>
        </p:sp>
        <p:sp>
          <p:nvSpPr>
            <p:cNvPr id="93" name="文本框 92">
              <a:extLst>
                <a:ext uri="{FF2B5EF4-FFF2-40B4-BE49-F238E27FC236}">
                  <a16:creationId xmlns:a16="http://schemas.microsoft.com/office/drawing/2014/main" id="{3817C268-EDBF-D320-D2DE-4C0E12565ACC}"/>
                </a:ext>
              </a:extLst>
            </p:cNvPr>
            <p:cNvSpPr txBox="1"/>
            <p:nvPr/>
          </p:nvSpPr>
          <p:spPr>
            <a:xfrm>
              <a:off x="2364717"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入</a:t>
              </a:r>
            </a:p>
          </p:txBody>
        </p:sp>
        <p:sp>
          <p:nvSpPr>
            <p:cNvPr id="94" name="文本框 93">
              <a:extLst>
                <a:ext uri="{FF2B5EF4-FFF2-40B4-BE49-F238E27FC236}">
                  <a16:creationId xmlns:a16="http://schemas.microsoft.com/office/drawing/2014/main" id="{429914E7-33D1-32C3-7C87-73D7B8D3C105}"/>
                </a:ext>
              </a:extLst>
            </p:cNvPr>
            <p:cNvSpPr txBox="1"/>
            <p:nvPr/>
          </p:nvSpPr>
          <p:spPr>
            <a:xfrm>
              <a:off x="2941568"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标</a:t>
              </a:r>
            </a:p>
          </p:txBody>
        </p:sp>
        <p:sp>
          <p:nvSpPr>
            <p:cNvPr id="95" name="文本框 94">
              <a:extLst>
                <a:ext uri="{FF2B5EF4-FFF2-40B4-BE49-F238E27FC236}">
                  <a16:creationId xmlns:a16="http://schemas.microsoft.com/office/drawing/2014/main" id="{691D3E52-18E0-BE76-2363-8610D57D3BF7}"/>
                </a:ext>
              </a:extLst>
            </p:cNvPr>
            <p:cNvSpPr txBox="1"/>
            <p:nvPr/>
          </p:nvSpPr>
          <p:spPr>
            <a:xfrm>
              <a:off x="3518417"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题</a:t>
              </a:r>
            </a:p>
          </p:txBody>
        </p:sp>
        <p:sp>
          <p:nvSpPr>
            <p:cNvPr id="96" name="文本框 95">
              <a:extLst>
                <a:ext uri="{FF2B5EF4-FFF2-40B4-BE49-F238E27FC236}">
                  <a16:creationId xmlns:a16="http://schemas.microsoft.com/office/drawing/2014/main" id="{26FE1E1A-0958-76B7-B3E1-AF8B9A9D5DDC}"/>
                </a:ext>
              </a:extLst>
            </p:cNvPr>
            <p:cNvSpPr txBox="1"/>
            <p:nvPr/>
          </p:nvSpPr>
          <p:spPr>
            <a:xfrm>
              <a:off x="634164"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在</a:t>
              </a:r>
            </a:p>
          </p:txBody>
        </p:sp>
        <p:sp>
          <p:nvSpPr>
            <p:cNvPr id="97" name="文本框 96">
              <a:extLst>
                <a:ext uri="{FF2B5EF4-FFF2-40B4-BE49-F238E27FC236}">
                  <a16:creationId xmlns:a16="http://schemas.microsoft.com/office/drawing/2014/main" id="{E0C43396-F12A-F53E-58D5-A86CD91C3C53}"/>
                </a:ext>
              </a:extLst>
            </p:cNvPr>
            <p:cNvSpPr txBox="1"/>
            <p:nvPr/>
          </p:nvSpPr>
          <p:spPr>
            <a:xfrm>
              <a:off x="1211015"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此</a:t>
              </a:r>
            </a:p>
          </p:txBody>
        </p:sp>
        <p:sp>
          <p:nvSpPr>
            <p:cNvPr id="98" name="文本框 97">
              <a:extLst>
                <a:ext uri="{FF2B5EF4-FFF2-40B4-BE49-F238E27FC236}">
                  <a16:creationId xmlns:a16="http://schemas.microsoft.com/office/drawing/2014/main" id="{F9217A36-05C9-5042-7FFA-6C03E458E173}"/>
                </a:ext>
              </a:extLst>
            </p:cNvPr>
            <p:cNvSpPr txBox="1"/>
            <p:nvPr/>
          </p:nvSpPr>
          <p:spPr>
            <a:xfrm>
              <a:off x="640413" y="902783"/>
              <a:ext cx="3261491" cy="369332"/>
            </a:xfrm>
            <a:prstGeom prst="rect">
              <a:avLst/>
            </a:prstGeom>
            <a:noFill/>
          </p:spPr>
          <p:txBody>
            <a:bodyPr wrap="square" rtlCol="0">
              <a:spAutoFit/>
            </a:bodyPr>
            <a:lstStyle/>
            <a:p>
              <a:pPr algn="dist"/>
              <a:r>
                <a:rPr lang="en-US" altLang="zh-CN" cap="small" dirty="0">
                  <a:solidFill>
                    <a:schemeClr val="accent1"/>
                  </a:solidFill>
                  <a:latin typeface="+mj-lt"/>
                  <a:ea typeface="ABCNormal-Neutral" panose="00000500000000000000" pitchFamily="2" charset="0"/>
                </a:rPr>
                <a:t>please enter your title here</a:t>
              </a:r>
              <a:endParaRPr lang="zh-CN" altLang="en-US" cap="small" dirty="0">
                <a:solidFill>
                  <a:schemeClr val="accent1"/>
                </a:solidFill>
                <a:latin typeface="+mj-lt"/>
              </a:endParaRPr>
            </a:p>
          </p:txBody>
        </p:sp>
      </p:grpSp>
    </p:spTree>
    <p:extLst>
      <p:ext uri="{BB962C8B-B14F-4D97-AF65-F5344CB8AC3E}">
        <p14:creationId xmlns:p14="http://schemas.microsoft.com/office/powerpoint/2010/main" val="3891594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3F6FF"/>
        </a:solidFill>
        <a:effectLst/>
      </p:bgPr>
    </p:bg>
    <p:spTree>
      <p:nvGrpSpPr>
        <p:cNvPr id="1" name=""/>
        <p:cNvGrpSpPr/>
        <p:nvPr/>
      </p:nvGrpSpPr>
      <p:grpSpPr>
        <a:xfrm>
          <a:off x="0" y="0"/>
          <a:ext cx="0" cy="0"/>
          <a:chOff x="0" y="0"/>
          <a:chExt cx="0" cy="0"/>
        </a:xfrm>
      </p:grpSpPr>
      <p:sp>
        <p:nvSpPr>
          <p:cNvPr id="47" name="任意多边形: 形状 46">
            <a:extLst>
              <a:ext uri="{FF2B5EF4-FFF2-40B4-BE49-F238E27FC236}">
                <a16:creationId xmlns:a16="http://schemas.microsoft.com/office/drawing/2014/main" id="{1DD52727-5E7B-D32A-15DA-360F0C3D4A82}"/>
              </a:ext>
            </a:extLst>
          </p:cNvPr>
          <p:cNvSpPr/>
          <p:nvPr/>
        </p:nvSpPr>
        <p:spPr>
          <a:xfrm rot="14789741" flipV="1">
            <a:off x="453586" y="-1175116"/>
            <a:ext cx="945425" cy="2496812"/>
          </a:xfrm>
          <a:custGeom>
            <a:avLst/>
            <a:gdLst>
              <a:gd name="connsiteX0" fmla="*/ 945425 w 945425"/>
              <a:gd name="connsiteY0" fmla="*/ 2085645 h 2496812"/>
              <a:gd name="connsiteX1" fmla="*/ 38374 w 945425"/>
              <a:gd name="connsiteY1" fmla="*/ 0 h 2496812"/>
              <a:gd name="connsiteX2" fmla="*/ 30401 w 945425"/>
              <a:gd name="connsiteY2" fmla="*/ 21688 h 2496812"/>
              <a:gd name="connsiteX3" fmla="*/ 450767 w 945425"/>
              <a:gd name="connsiteY3" fmla="*/ 1589245 h 2496812"/>
              <a:gd name="connsiteX4" fmla="*/ 70118 w 945425"/>
              <a:gd name="connsiteY4" fmla="*/ 2369908 h 2496812"/>
              <a:gd name="connsiteX5" fmla="*/ 0 w 945425"/>
              <a:gd name="connsiteY5" fmla="*/ 2496812 h 249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5425" h="2496812">
                <a:moveTo>
                  <a:pt x="945425" y="2085645"/>
                </a:moveTo>
                <a:lnTo>
                  <a:pt x="38374" y="0"/>
                </a:lnTo>
                <a:lnTo>
                  <a:pt x="30401" y="21688"/>
                </a:lnTo>
                <a:cubicBezTo>
                  <a:pt x="-88703" y="430136"/>
                  <a:pt x="471786" y="1116402"/>
                  <a:pt x="450767" y="1589245"/>
                </a:cubicBezTo>
                <a:cubicBezTo>
                  <a:pt x="437631" y="1884771"/>
                  <a:pt x="226079" y="2118490"/>
                  <a:pt x="70118" y="2369908"/>
                </a:cubicBezTo>
                <a:lnTo>
                  <a:pt x="0" y="2496812"/>
                </a:lnTo>
                <a:close/>
              </a:path>
            </a:pathLst>
          </a:cu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4" name="图片 23" descr="穿着制服的男人&#10;&#10;描述已自动生成">
            <a:extLst>
              <a:ext uri="{FF2B5EF4-FFF2-40B4-BE49-F238E27FC236}">
                <a16:creationId xmlns:a16="http://schemas.microsoft.com/office/drawing/2014/main" id="{6E38BE96-60D1-02F0-64DD-B1A10D875922}"/>
              </a:ext>
            </a:extLst>
          </p:cNvPr>
          <p:cNvPicPr>
            <a:picLocks noChangeAspect="1"/>
          </p:cNvPicPr>
          <p:nvPr/>
        </p:nvPicPr>
        <p:blipFill rotWithShape="1">
          <a:blip r:embed="rId3"/>
          <a:srcRect/>
          <a:stretch/>
        </p:blipFill>
        <p:spPr>
          <a:xfrm flipH="1">
            <a:off x="14091138" y="-961292"/>
            <a:ext cx="2394163" cy="961292"/>
          </a:xfrm>
          <a:custGeom>
            <a:avLst/>
            <a:gdLst>
              <a:gd name="connsiteX0" fmla="*/ 2394163 w 2394163"/>
              <a:gd name="connsiteY0" fmla="*/ 0 h 961292"/>
              <a:gd name="connsiteX1" fmla="*/ 0 w 2394163"/>
              <a:gd name="connsiteY1" fmla="*/ 961292 h 961292"/>
              <a:gd name="connsiteX2" fmla="*/ 2316743 w 2394163"/>
              <a:gd name="connsiteY2" fmla="*/ 961292 h 961292"/>
              <a:gd name="connsiteX3" fmla="*/ 2394163 w 2394163"/>
              <a:gd name="connsiteY3" fmla="*/ 0 h 961292"/>
            </a:gdLst>
            <a:ahLst/>
            <a:cxnLst>
              <a:cxn ang="0">
                <a:pos x="connsiteX0" y="connsiteY0"/>
              </a:cxn>
              <a:cxn ang="0">
                <a:pos x="connsiteX1" y="connsiteY1"/>
              </a:cxn>
              <a:cxn ang="0">
                <a:pos x="connsiteX2" y="connsiteY2"/>
              </a:cxn>
              <a:cxn ang="0">
                <a:pos x="connsiteX3" y="connsiteY3"/>
              </a:cxn>
            </a:cxnLst>
            <a:rect l="l" t="t" r="r" b="b"/>
            <a:pathLst>
              <a:path w="2394163" h="961292">
                <a:moveTo>
                  <a:pt x="2394163" y="0"/>
                </a:moveTo>
                <a:lnTo>
                  <a:pt x="0" y="961292"/>
                </a:lnTo>
                <a:lnTo>
                  <a:pt x="2316743" y="961292"/>
                </a:lnTo>
                <a:lnTo>
                  <a:pt x="2394163" y="0"/>
                </a:lnTo>
                <a:close/>
              </a:path>
            </a:pathLst>
          </a:custGeom>
        </p:spPr>
      </p:pic>
      <p:sp>
        <p:nvSpPr>
          <p:cNvPr id="49" name="任意多边形: 形状 48">
            <a:extLst>
              <a:ext uri="{FF2B5EF4-FFF2-40B4-BE49-F238E27FC236}">
                <a16:creationId xmlns:a16="http://schemas.microsoft.com/office/drawing/2014/main" id="{FA6C4EFF-E21D-B161-35D6-AA0F7A9802BA}"/>
              </a:ext>
            </a:extLst>
          </p:cNvPr>
          <p:cNvSpPr/>
          <p:nvPr/>
        </p:nvSpPr>
        <p:spPr>
          <a:xfrm>
            <a:off x="0" y="1551995"/>
            <a:ext cx="4577194" cy="4423039"/>
          </a:xfrm>
          <a:custGeom>
            <a:avLst/>
            <a:gdLst>
              <a:gd name="connsiteX0" fmla="*/ 0 w 4508440"/>
              <a:gd name="connsiteY0" fmla="*/ 0 h 3983574"/>
              <a:gd name="connsiteX1" fmla="*/ 2516653 w 4508440"/>
              <a:gd name="connsiteY1" fmla="*/ 0 h 3983574"/>
              <a:gd name="connsiteX2" fmla="*/ 4508440 w 4508440"/>
              <a:gd name="connsiteY2" fmla="*/ 1991787 h 3983574"/>
              <a:gd name="connsiteX3" fmla="*/ 4508439 w 4508440"/>
              <a:gd name="connsiteY3" fmla="*/ 1991787 h 3983574"/>
              <a:gd name="connsiteX4" fmla="*/ 2516652 w 4508440"/>
              <a:gd name="connsiteY4" fmla="*/ 3983574 h 3983574"/>
              <a:gd name="connsiteX5" fmla="*/ 0 w 4508440"/>
              <a:gd name="connsiteY5" fmla="*/ 3983574 h 398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08440" h="3983574">
                <a:moveTo>
                  <a:pt x="0" y="0"/>
                </a:moveTo>
                <a:lnTo>
                  <a:pt x="2516653" y="0"/>
                </a:lnTo>
                <a:cubicBezTo>
                  <a:pt x="3616687" y="0"/>
                  <a:pt x="4508440" y="891753"/>
                  <a:pt x="4508440" y="1991787"/>
                </a:cubicBezTo>
                <a:lnTo>
                  <a:pt x="4508439" y="1991787"/>
                </a:lnTo>
                <a:cubicBezTo>
                  <a:pt x="4508439" y="3091821"/>
                  <a:pt x="3616686" y="3983574"/>
                  <a:pt x="2516652" y="3983574"/>
                </a:cubicBezTo>
                <a:lnTo>
                  <a:pt x="0" y="3983574"/>
                </a:lnTo>
                <a:close/>
              </a:path>
            </a:pathLst>
          </a:custGeom>
          <a:blipFill dpi="0" rotWithShape="1">
            <a:blip r:embed="rId4"/>
            <a:srcRect/>
            <a:tile tx="635000" ty="0" sx="100000" sy="100000" flip="none" algn="r"/>
          </a:blipFill>
          <a:ln>
            <a:noFill/>
          </a:ln>
          <a:effectLst>
            <a:outerShdw blurRad="101600" dist="38100" dir="2700000" algn="tl"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输入内容">
            <a:extLst>
              <a:ext uri="{FF2B5EF4-FFF2-40B4-BE49-F238E27FC236}">
                <a16:creationId xmlns:a16="http://schemas.microsoft.com/office/drawing/2014/main" id="{289A8794-8130-F4FA-491E-F46582E97BF4}"/>
              </a:ext>
            </a:extLst>
          </p:cNvPr>
          <p:cNvSpPr txBox="1"/>
          <p:nvPr/>
        </p:nvSpPr>
        <p:spPr>
          <a:xfrm>
            <a:off x="5421249" y="1685465"/>
            <a:ext cx="2585046" cy="542136"/>
          </a:xfrm>
          <a:prstGeom prst="rect">
            <a:avLst/>
          </a:prstGeom>
          <a:noFill/>
        </p:spPr>
        <p:txBody>
          <a:bodyPr wrap="square" rtlCol="0">
            <a:spAutoFit/>
          </a:bodyPr>
          <a:lstStyle/>
          <a:p>
            <a:pPr>
              <a:lnSpc>
                <a:spcPct val="130000"/>
              </a:lnSpc>
            </a:pPr>
            <a:r>
              <a:rPr lang="zh-CN" altLang="en-US" sz="2400" b="1" dirty="0">
                <a:solidFill>
                  <a:schemeClr val="accent1"/>
                </a:solidFill>
                <a:latin typeface="+mn-ea"/>
                <a:cs typeface="阿里巴巴普惠体 B" panose="00020600040101010101" pitchFamily="18" charset="-122"/>
              </a:rPr>
              <a:t>请在此输入标题</a:t>
            </a:r>
            <a:endParaRPr lang="en-US" altLang="zh-CN" sz="2400" b="1" dirty="0">
              <a:solidFill>
                <a:schemeClr val="accent1"/>
              </a:solidFill>
              <a:latin typeface="+mn-ea"/>
              <a:cs typeface="阿里巴巴普惠体 B" panose="00020600040101010101" pitchFamily="18" charset="-122"/>
            </a:endParaRPr>
          </a:p>
        </p:txBody>
      </p:sp>
      <p:sp>
        <p:nvSpPr>
          <p:cNvPr id="20" name="输入内容">
            <a:extLst>
              <a:ext uri="{FF2B5EF4-FFF2-40B4-BE49-F238E27FC236}">
                <a16:creationId xmlns:a16="http://schemas.microsoft.com/office/drawing/2014/main" id="{B9F47DCA-678B-4E7D-550C-923AD442BEE0}"/>
              </a:ext>
            </a:extLst>
          </p:cNvPr>
          <p:cNvSpPr txBox="1"/>
          <p:nvPr/>
        </p:nvSpPr>
        <p:spPr>
          <a:xfrm>
            <a:off x="5457761" y="2428372"/>
            <a:ext cx="6166157" cy="797334"/>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mn-ea"/>
                <a:cs typeface="阿里巴巴普惠体 R" panose="00020600040101010101" pitchFamily="18" charset="-122"/>
              </a:rPr>
              <a:t>请在此输入内容文字请在此输入内容文字请在此文字请在此输入内容文字请在此输入内容文字请在此文字请在此输入内容文字请在此输入内容文字请在此文字请</a:t>
            </a:r>
            <a:r>
              <a:rPr lang="en-US" altLang="zh-CN" sz="1200" dirty="0">
                <a:solidFill>
                  <a:schemeClr val="tx1">
                    <a:lumMod val="75000"/>
                    <a:lumOff val="25000"/>
                  </a:schemeClr>
                </a:solidFill>
                <a:latin typeface="+mn-ea"/>
                <a:cs typeface="阿里巴巴普惠体 R" panose="00020600040101010101" pitchFamily="18" charset="-122"/>
              </a:rPr>
              <a:t>51PPT</a:t>
            </a:r>
            <a:r>
              <a:rPr lang="zh-CN" altLang="en-US" sz="1200" dirty="0">
                <a:solidFill>
                  <a:schemeClr val="tx1">
                    <a:lumMod val="75000"/>
                    <a:lumOff val="25000"/>
                  </a:schemeClr>
                </a:solidFill>
                <a:latin typeface="+mn-ea"/>
                <a:cs typeface="阿里巴巴普惠体 R" panose="00020600040101010101" pitchFamily="18" charset="-122"/>
              </a:rPr>
              <a:t>模板网，幻灯片演示模板及素材 免费下载！</a:t>
            </a:r>
            <a:r>
              <a:rPr lang="en-US" altLang="zh-CN" sz="1200" dirty="0">
                <a:solidFill>
                  <a:schemeClr val="tx1">
                    <a:lumMod val="75000"/>
                    <a:lumOff val="25000"/>
                  </a:schemeClr>
                </a:solidFill>
                <a:latin typeface="+mn-ea"/>
                <a:cs typeface="阿里巴巴普惠体 R" panose="00020600040101010101" pitchFamily="18" charset="-122"/>
              </a:rPr>
              <a:t>51PPT</a:t>
            </a:r>
            <a:r>
              <a:rPr lang="zh-CN" altLang="en-US" sz="1200" dirty="0">
                <a:solidFill>
                  <a:schemeClr val="tx1">
                    <a:lumMod val="75000"/>
                    <a:lumOff val="25000"/>
                  </a:schemeClr>
                </a:solidFill>
                <a:latin typeface="+mn-ea"/>
                <a:cs typeface="阿里巴巴普惠体 R" panose="00020600040101010101" pitchFamily="18" charset="-122"/>
              </a:rPr>
              <a:t>模板网 官网唯一网址：</a:t>
            </a:r>
            <a:r>
              <a:rPr lang="en-US" altLang="zh-CN" sz="1200" dirty="0">
                <a:solidFill>
                  <a:schemeClr val="tx1">
                    <a:lumMod val="75000"/>
                    <a:lumOff val="25000"/>
                  </a:schemeClr>
                </a:solidFill>
                <a:latin typeface="+mn-ea"/>
                <a:cs typeface="阿里巴巴普惠体 R" panose="00020600040101010101" pitchFamily="18" charset="-122"/>
              </a:rPr>
              <a:t>www.51pptmoban.com</a:t>
            </a:r>
          </a:p>
        </p:txBody>
      </p:sp>
      <p:sp>
        <p:nvSpPr>
          <p:cNvPr id="21" name="文本框 20">
            <a:extLst>
              <a:ext uri="{FF2B5EF4-FFF2-40B4-BE49-F238E27FC236}">
                <a16:creationId xmlns:a16="http://schemas.microsoft.com/office/drawing/2014/main" id="{335075E2-73E3-45FB-A3D9-E872BBB64A48}"/>
              </a:ext>
            </a:extLst>
          </p:cNvPr>
          <p:cNvSpPr txBox="1"/>
          <p:nvPr/>
        </p:nvSpPr>
        <p:spPr>
          <a:xfrm>
            <a:off x="5421249" y="2089101"/>
            <a:ext cx="1745848" cy="276999"/>
          </a:xfrm>
          <a:prstGeom prst="rect">
            <a:avLst/>
          </a:prstGeom>
          <a:noFill/>
        </p:spPr>
        <p:txBody>
          <a:bodyPr wrap="square" rtlCol="0">
            <a:spAutoFit/>
          </a:bodyPr>
          <a:lstStyle/>
          <a:p>
            <a:r>
              <a:rPr lang="en-US" altLang="zh-CN" sz="1200" cap="small" dirty="0">
                <a:solidFill>
                  <a:schemeClr val="accent1"/>
                </a:solidFill>
                <a:ea typeface="ABCNormal-Neutral" panose="00000500000000000000" pitchFamily="2" charset="0"/>
              </a:rPr>
              <a:t>please enter title</a:t>
            </a:r>
            <a:endParaRPr lang="zh-CN" altLang="en-US" sz="1200" cap="small" dirty="0">
              <a:solidFill>
                <a:schemeClr val="accent1"/>
              </a:solidFill>
            </a:endParaRPr>
          </a:p>
        </p:txBody>
      </p:sp>
      <p:sp>
        <p:nvSpPr>
          <p:cNvPr id="22" name="矩形: 圆角 21">
            <a:extLst>
              <a:ext uri="{FF2B5EF4-FFF2-40B4-BE49-F238E27FC236}">
                <a16:creationId xmlns:a16="http://schemas.microsoft.com/office/drawing/2014/main" id="{9B30D2E9-FF14-555E-0928-20F66B08718D}"/>
              </a:ext>
            </a:extLst>
          </p:cNvPr>
          <p:cNvSpPr/>
          <p:nvPr/>
        </p:nvSpPr>
        <p:spPr>
          <a:xfrm>
            <a:off x="5504653" y="3699273"/>
            <a:ext cx="2026749" cy="1987698"/>
          </a:xfrm>
          <a:prstGeom prst="roundRect">
            <a:avLst>
              <a:gd name="adj" fmla="val 4167"/>
            </a:avLst>
          </a:prstGeom>
          <a:blipFill dpi="0" rotWithShape="1">
            <a:blip r:embed="rId5"/>
            <a:srcRect/>
            <a:tile tx="0" ty="762000" sx="100000" sy="100000" flip="none" algn="tl"/>
          </a:blipFill>
          <a:ln>
            <a:noFill/>
          </a:ln>
          <a:effectLst>
            <a:outerShdw blurRad="101600" dist="38100" dir="2700000" algn="tl"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CBD7EE7B-FCAA-22BC-58A7-26BDF11A1145}"/>
              </a:ext>
            </a:extLst>
          </p:cNvPr>
          <p:cNvSpPr/>
          <p:nvPr/>
        </p:nvSpPr>
        <p:spPr>
          <a:xfrm>
            <a:off x="7614807" y="3699273"/>
            <a:ext cx="2026749" cy="1987698"/>
          </a:xfrm>
          <a:prstGeom prst="roundRect">
            <a:avLst>
              <a:gd name="adj" fmla="val 4167"/>
            </a:avLst>
          </a:prstGeom>
          <a:blipFill dpi="0" rotWithShape="1">
            <a:blip r:embed="rId5"/>
            <a:srcRect/>
            <a:tile tx="0" ty="762000" sx="100000" sy="100000" flip="none" algn="tl"/>
          </a:blipFill>
          <a:ln>
            <a:noFill/>
          </a:ln>
          <a:effectLst>
            <a:outerShdw blurRad="101600" dist="38100" dir="2700000" algn="tl"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输入内容">
            <a:extLst>
              <a:ext uri="{FF2B5EF4-FFF2-40B4-BE49-F238E27FC236}">
                <a16:creationId xmlns:a16="http://schemas.microsoft.com/office/drawing/2014/main" id="{A447843A-659F-F4D0-72C9-CF1E2882F950}"/>
              </a:ext>
            </a:extLst>
          </p:cNvPr>
          <p:cNvSpPr txBox="1"/>
          <p:nvPr/>
        </p:nvSpPr>
        <p:spPr>
          <a:xfrm>
            <a:off x="9814559" y="3625325"/>
            <a:ext cx="1809359" cy="103740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mn-ea"/>
                <a:cs typeface="阿里巴巴普惠体 R" panose="00020600040101010101" pitchFamily="18" charset="-122"/>
              </a:rPr>
              <a:t>请在此输入内容文字请在此输入内容文字请在此文字请在此输入内容文字请在此</a:t>
            </a:r>
            <a:endParaRPr lang="en-US" altLang="zh-CN" sz="1200" dirty="0">
              <a:solidFill>
                <a:schemeClr val="tx1">
                  <a:lumMod val="75000"/>
                  <a:lumOff val="25000"/>
                </a:schemeClr>
              </a:solidFill>
              <a:latin typeface="+mn-ea"/>
              <a:cs typeface="阿里巴巴普惠体 R" panose="00020600040101010101" pitchFamily="18" charset="-122"/>
            </a:endParaRPr>
          </a:p>
        </p:txBody>
      </p:sp>
      <p:sp>
        <p:nvSpPr>
          <p:cNvPr id="26" name="矩形: 圆角 25">
            <a:extLst>
              <a:ext uri="{FF2B5EF4-FFF2-40B4-BE49-F238E27FC236}">
                <a16:creationId xmlns:a16="http://schemas.microsoft.com/office/drawing/2014/main" id="{55024E49-3526-99E2-192B-C3B9019DB2BD}"/>
              </a:ext>
            </a:extLst>
          </p:cNvPr>
          <p:cNvSpPr/>
          <p:nvPr/>
        </p:nvSpPr>
        <p:spPr>
          <a:xfrm>
            <a:off x="9991966" y="5253768"/>
            <a:ext cx="1504709" cy="41106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7" name="输入内容">
            <a:extLst>
              <a:ext uri="{FF2B5EF4-FFF2-40B4-BE49-F238E27FC236}">
                <a16:creationId xmlns:a16="http://schemas.microsoft.com/office/drawing/2014/main" id="{45ADCF5E-8274-64C9-FEAF-223E2D2B98BB}"/>
              </a:ext>
            </a:extLst>
          </p:cNvPr>
          <p:cNvSpPr txBox="1"/>
          <p:nvPr/>
        </p:nvSpPr>
        <p:spPr>
          <a:xfrm>
            <a:off x="10113320" y="5301439"/>
            <a:ext cx="1262001" cy="315727"/>
          </a:xfrm>
          <a:prstGeom prst="rect">
            <a:avLst/>
          </a:prstGeom>
          <a:noFill/>
        </p:spPr>
        <p:txBody>
          <a:bodyPr wrap="square" rtlCol="0">
            <a:spAutoFit/>
          </a:bodyPr>
          <a:lstStyle/>
          <a:p>
            <a:pPr algn="ctr">
              <a:lnSpc>
                <a:spcPct val="130000"/>
              </a:lnSpc>
            </a:pPr>
            <a:r>
              <a:rPr lang="zh-CN" altLang="en-US" sz="1200" b="1" dirty="0">
                <a:solidFill>
                  <a:schemeClr val="bg1"/>
                </a:solidFill>
                <a:latin typeface="+mn-ea"/>
                <a:cs typeface="阿里巴巴普惠体 R" panose="00020600040101010101" pitchFamily="18" charset="-122"/>
              </a:rPr>
              <a:t>请在此输入内容</a:t>
            </a:r>
            <a:endParaRPr lang="en-US" altLang="zh-CN" sz="1200" b="1" dirty="0">
              <a:solidFill>
                <a:schemeClr val="bg1"/>
              </a:solidFill>
              <a:latin typeface="+mn-ea"/>
              <a:cs typeface="阿里巴巴普惠体 R" panose="00020600040101010101" pitchFamily="18" charset="-122"/>
            </a:endParaRPr>
          </a:p>
        </p:txBody>
      </p:sp>
      <p:sp>
        <p:nvSpPr>
          <p:cNvPr id="28" name="矩形: 圆角 27">
            <a:extLst>
              <a:ext uri="{FF2B5EF4-FFF2-40B4-BE49-F238E27FC236}">
                <a16:creationId xmlns:a16="http://schemas.microsoft.com/office/drawing/2014/main" id="{2CDED784-6AAF-C415-ED6B-F0C4329A9F06}"/>
              </a:ext>
            </a:extLst>
          </p:cNvPr>
          <p:cNvSpPr/>
          <p:nvPr/>
        </p:nvSpPr>
        <p:spPr>
          <a:xfrm>
            <a:off x="7614807" y="3699273"/>
            <a:ext cx="2026749" cy="1987698"/>
          </a:xfrm>
          <a:prstGeom prst="roundRect">
            <a:avLst>
              <a:gd name="adj" fmla="val 4167"/>
            </a:avLst>
          </a:prstGeom>
          <a:solidFill>
            <a:srgbClr val="F3F6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id="{D3D55C2F-B802-0F24-0BED-8718EFF7665D}"/>
              </a:ext>
            </a:extLst>
          </p:cNvPr>
          <p:cNvSpPr/>
          <p:nvPr/>
        </p:nvSpPr>
        <p:spPr>
          <a:xfrm>
            <a:off x="5504653" y="3699273"/>
            <a:ext cx="2026749" cy="1987698"/>
          </a:xfrm>
          <a:prstGeom prst="roundRect">
            <a:avLst>
              <a:gd name="adj" fmla="val 4167"/>
            </a:avLst>
          </a:prstGeom>
          <a:gradFill>
            <a:gsLst>
              <a:gs pos="0">
                <a:schemeClr val="accent2"/>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iconfont-10057-4937428">
            <a:extLst>
              <a:ext uri="{FF2B5EF4-FFF2-40B4-BE49-F238E27FC236}">
                <a16:creationId xmlns:a16="http://schemas.microsoft.com/office/drawing/2014/main" id="{35D87E23-3B81-D018-38F7-2D45A55B2016}"/>
              </a:ext>
            </a:extLst>
          </p:cNvPr>
          <p:cNvSpPr/>
          <p:nvPr/>
        </p:nvSpPr>
        <p:spPr>
          <a:xfrm>
            <a:off x="6161691" y="4312915"/>
            <a:ext cx="712673" cy="696443"/>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iconfont-10187-1921538">
            <a:extLst>
              <a:ext uri="{FF2B5EF4-FFF2-40B4-BE49-F238E27FC236}">
                <a16:creationId xmlns:a16="http://schemas.microsoft.com/office/drawing/2014/main" id="{3D5AEA09-2042-BEAC-DCB1-442845A06855}"/>
              </a:ext>
            </a:extLst>
          </p:cNvPr>
          <p:cNvSpPr/>
          <p:nvPr/>
        </p:nvSpPr>
        <p:spPr>
          <a:xfrm>
            <a:off x="8280428" y="4308410"/>
            <a:ext cx="714037" cy="714166"/>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640 h 11520"/>
              <a:gd name="T12" fmla="*/ 10848 w 11520"/>
              <a:gd name="T13" fmla="*/ 5440 h 11520"/>
              <a:gd name="T14" fmla="*/ 10240 w 11520"/>
              <a:gd name="T15" fmla="*/ 5440 h 11520"/>
              <a:gd name="T16" fmla="*/ 9280 w 11520"/>
              <a:gd name="T17" fmla="*/ 6400 h 11520"/>
              <a:gd name="T18" fmla="*/ 9280 w 11520"/>
              <a:gd name="T19" fmla="*/ 7040 h 11520"/>
              <a:gd name="T20" fmla="*/ 8960 w 11520"/>
              <a:gd name="T21" fmla="*/ 7360 h 11520"/>
              <a:gd name="T22" fmla="*/ 8640 w 11520"/>
              <a:gd name="T23" fmla="*/ 7040 h 11520"/>
              <a:gd name="T24" fmla="*/ 8640 w 11520"/>
              <a:gd name="T25" fmla="*/ 4480 h 11520"/>
              <a:gd name="T26" fmla="*/ 7680 w 11520"/>
              <a:gd name="T27" fmla="*/ 3520 h 11520"/>
              <a:gd name="T28" fmla="*/ 6720 w 11520"/>
              <a:gd name="T29" fmla="*/ 4480 h 11520"/>
              <a:gd name="T30" fmla="*/ 6720 w 11520"/>
              <a:gd name="T31" fmla="*/ 7040 h 11520"/>
              <a:gd name="T32" fmla="*/ 6400 w 11520"/>
              <a:gd name="T33" fmla="*/ 7360 h 11520"/>
              <a:gd name="T34" fmla="*/ 6080 w 11520"/>
              <a:gd name="T35" fmla="*/ 7040 h 11520"/>
              <a:gd name="T36" fmla="*/ 6080 w 11520"/>
              <a:gd name="T37" fmla="*/ 4480 h 11520"/>
              <a:gd name="T38" fmla="*/ 5120 w 11520"/>
              <a:gd name="T39" fmla="*/ 3520 h 11520"/>
              <a:gd name="T40" fmla="*/ 4160 w 11520"/>
              <a:gd name="T41" fmla="*/ 4480 h 11520"/>
              <a:gd name="T42" fmla="*/ 4160 w 11520"/>
              <a:gd name="T43" fmla="*/ 7040 h 11520"/>
              <a:gd name="T44" fmla="*/ 3840 w 11520"/>
              <a:gd name="T45" fmla="*/ 7360 h 11520"/>
              <a:gd name="T46" fmla="*/ 3520 w 11520"/>
              <a:gd name="T47" fmla="*/ 7040 h 11520"/>
              <a:gd name="T48" fmla="*/ 3520 w 11520"/>
              <a:gd name="T49" fmla="*/ 4800 h 11520"/>
              <a:gd name="T50" fmla="*/ 2560 w 11520"/>
              <a:gd name="T51" fmla="*/ 3840 h 11520"/>
              <a:gd name="T52" fmla="*/ 1600 w 11520"/>
              <a:gd name="T53" fmla="*/ 4800 h 11520"/>
              <a:gd name="T54" fmla="*/ 1600 w 11520"/>
              <a:gd name="T55" fmla="*/ 5120 h 11520"/>
              <a:gd name="T56" fmla="*/ 1280 w 11520"/>
              <a:gd name="T57" fmla="*/ 5440 h 11520"/>
              <a:gd name="T58" fmla="*/ 672 w 11520"/>
              <a:gd name="T59" fmla="*/ 5440 h 11520"/>
              <a:gd name="T60" fmla="*/ 5760 w 11520"/>
              <a:gd name="T61" fmla="*/ 640 h 11520"/>
              <a:gd name="T62" fmla="*/ 5760 w 11520"/>
              <a:gd name="T63" fmla="*/ 10880 h 11520"/>
              <a:gd name="T64" fmla="*/ 672 w 11520"/>
              <a:gd name="T65" fmla="*/ 6080 h 11520"/>
              <a:gd name="T66" fmla="*/ 1280 w 11520"/>
              <a:gd name="T67" fmla="*/ 6080 h 11520"/>
              <a:gd name="T68" fmla="*/ 2240 w 11520"/>
              <a:gd name="T69" fmla="*/ 5120 h 11520"/>
              <a:gd name="T70" fmla="*/ 2240 w 11520"/>
              <a:gd name="T71" fmla="*/ 4800 h 11520"/>
              <a:gd name="T72" fmla="*/ 2560 w 11520"/>
              <a:gd name="T73" fmla="*/ 4480 h 11520"/>
              <a:gd name="T74" fmla="*/ 2880 w 11520"/>
              <a:gd name="T75" fmla="*/ 4800 h 11520"/>
              <a:gd name="T76" fmla="*/ 2880 w 11520"/>
              <a:gd name="T77" fmla="*/ 7040 h 11520"/>
              <a:gd name="T78" fmla="*/ 3840 w 11520"/>
              <a:gd name="T79" fmla="*/ 8000 h 11520"/>
              <a:gd name="T80" fmla="*/ 4800 w 11520"/>
              <a:gd name="T81" fmla="*/ 7040 h 11520"/>
              <a:gd name="T82" fmla="*/ 4800 w 11520"/>
              <a:gd name="T83" fmla="*/ 4480 h 11520"/>
              <a:gd name="T84" fmla="*/ 5120 w 11520"/>
              <a:gd name="T85" fmla="*/ 4160 h 11520"/>
              <a:gd name="T86" fmla="*/ 5440 w 11520"/>
              <a:gd name="T87" fmla="*/ 4480 h 11520"/>
              <a:gd name="T88" fmla="*/ 5440 w 11520"/>
              <a:gd name="T89" fmla="*/ 7040 h 11520"/>
              <a:gd name="T90" fmla="*/ 6400 w 11520"/>
              <a:gd name="T91" fmla="*/ 8000 h 11520"/>
              <a:gd name="T92" fmla="*/ 7360 w 11520"/>
              <a:gd name="T93" fmla="*/ 7040 h 11520"/>
              <a:gd name="T94" fmla="*/ 7360 w 11520"/>
              <a:gd name="T95" fmla="*/ 4480 h 11520"/>
              <a:gd name="T96" fmla="*/ 7680 w 11520"/>
              <a:gd name="T97" fmla="*/ 4160 h 11520"/>
              <a:gd name="T98" fmla="*/ 8000 w 11520"/>
              <a:gd name="T99" fmla="*/ 4480 h 11520"/>
              <a:gd name="T100" fmla="*/ 8000 w 11520"/>
              <a:gd name="T101" fmla="*/ 7040 h 11520"/>
              <a:gd name="T102" fmla="*/ 8960 w 11520"/>
              <a:gd name="T103" fmla="*/ 8000 h 11520"/>
              <a:gd name="T104" fmla="*/ 9920 w 11520"/>
              <a:gd name="T105" fmla="*/ 7040 h 11520"/>
              <a:gd name="T106" fmla="*/ 9920 w 11520"/>
              <a:gd name="T107" fmla="*/ 6400 h 11520"/>
              <a:gd name="T108" fmla="*/ 10240 w 11520"/>
              <a:gd name="T109" fmla="*/ 6080 h 11520"/>
              <a:gd name="T110" fmla="*/ 10848 w 11520"/>
              <a:gd name="T111" fmla="*/ 6080 h 11520"/>
              <a:gd name="T112" fmla="*/ 5760 w 11520"/>
              <a:gd name="T113" fmla="*/ 108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640"/>
                </a:moveTo>
                <a:cubicBezTo>
                  <a:pt x="8480" y="640"/>
                  <a:pt x="10688" y="2752"/>
                  <a:pt x="10848" y="5440"/>
                </a:cubicBezTo>
                <a:lnTo>
                  <a:pt x="10240" y="5440"/>
                </a:lnTo>
                <a:cubicBezTo>
                  <a:pt x="9696" y="5440"/>
                  <a:pt x="9280" y="5856"/>
                  <a:pt x="9280" y="6400"/>
                </a:cubicBezTo>
                <a:lnTo>
                  <a:pt x="9280" y="7040"/>
                </a:lnTo>
                <a:cubicBezTo>
                  <a:pt x="9280" y="7232"/>
                  <a:pt x="9152" y="7360"/>
                  <a:pt x="8960" y="7360"/>
                </a:cubicBezTo>
                <a:cubicBezTo>
                  <a:pt x="8768" y="7360"/>
                  <a:pt x="8640" y="7232"/>
                  <a:pt x="8640" y="7040"/>
                </a:cubicBezTo>
                <a:lnTo>
                  <a:pt x="8640" y="4480"/>
                </a:lnTo>
                <a:cubicBezTo>
                  <a:pt x="8640" y="3936"/>
                  <a:pt x="8224" y="3520"/>
                  <a:pt x="7680" y="3520"/>
                </a:cubicBezTo>
                <a:cubicBezTo>
                  <a:pt x="7136" y="3520"/>
                  <a:pt x="6720" y="3936"/>
                  <a:pt x="6720" y="4480"/>
                </a:cubicBezTo>
                <a:lnTo>
                  <a:pt x="6720" y="7040"/>
                </a:lnTo>
                <a:cubicBezTo>
                  <a:pt x="6720" y="7232"/>
                  <a:pt x="6592" y="7360"/>
                  <a:pt x="6400" y="7360"/>
                </a:cubicBezTo>
                <a:cubicBezTo>
                  <a:pt x="6208" y="7360"/>
                  <a:pt x="6080" y="7232"/>
                  <a:pt x="6080" y="7040"/>
                </a:cubicBezTo>
                <a:lnTo>
                  <a:pt x="6080" y="4480"/>
                </a:lnTo>
                <a:cubicBezTo>
                  <a:pt x="6080" y="3936"/>
                  <a:pt x="5664" y="3520"/>
                  <a:pt x="5120" y="3520"/>
                </a:cubicBezTo>
                <a:cubicBezTo>
                  <a:pt x="4576" y="3520"/>
                  <a:pt x="4160" y="3936"/>
                  <a:pt x="4160" y="4480"/>
                </a:cubicBezTo>
                <a:lnTo>
                  <a:pt x="4160" y="7040"/>
                </a:lnTo>
                <a:cubicBezTo>
                  <a:pt x="4160" y="7232"/>
                  <a:pt x="4032" y="7360"/>
                  <a:pt x="3840" y="7360"/>
                </a:cubicBezTo>
                <a:cubicBezTo>
                  <a:pt x="3648" y="7360"/>
                  <a:pt x="3520" y="7232"/>
                  <a:pt x="3520" y="7040"/>
                </a:cubicBezTo>
                <a:lnTo>
                  <a:pt x="3520" y="4800"/>
                </a:lnTo>
                <a:cubicBezTo>
                  <a:pt x="3520" y="4256"/>
                  <a:pt x="3104" y="3840"/>
                  <a:pt x="2560" y="3840"/>
                </a:cubicBezTo>
                <a:cubicBezTo>
                  <a:pt x="2016" y="3840"/>
                  <a:pt x="1600" y="4256"/>
                  <a:pt x="1600" y="4800"/>
                </a:cubicBezTo>
                <a:lnTo>
                  <a:pt x="1600" y="5120"/>
                </a:lnTo>
                <a:cubicBezTo>
                  <a:pt x="1600" y="5312"/>
                  <a:pt x="1472" y="5440"/>
                  <a:pt x="1280" y="5440"/>
                </a:cubicBezTo>
                <a:lnTo>
                  <a:pt x="672" y="5440"/>
                </a:lnTo>
                <a:cubicBezTo>
                  <a:pt x="832" y="2752"/>
                  <a:pt x="3040" y="640"/>
                  <a:pt x="5760" y="640"/>
                </a:cubicBezTo>
                <a:close/>
                <a:moveTo>
                  <a:pt x="5760" y="10880"/>
                </a:moveTo>
                <a:cubicBezTo>
                  <a:pt x="3040" y="10880"/>
                  <a:pt x="832" y="8768"/>
                  <a:pt x="672" y="6080"/>
                </a:cubicBezTo>
                <a:lnTo>
                  <a:pt x="1280" y="6080"/>
                </a:lnTo>
                <a:cubicBezTo>
                  <a:pt x="1824" y="6080"/>
                  <a:pt x="2240" y="5664"/>
                  <a:pt x="2240" y="5120"/>
                </a:cubicBezTo>
                <a:lnTo>
                  <a:pt x="2240" y="4800"/>
                </a:lnTo>
                <a:cubicBezTo>
                  <a:pt x="2240" y="4608"/>
                  <a:pt x="2368" y="4480"/>
                  <a:pt x="2560" y="4480"/>
                </a:cubicBezTo>
                <a:cubicBezTo>
                  <a:pt x="2752" y="4480"/>
                  <a:pt x="2880" y="4608"/>
                  <a:pt x="2880" y="4800"/>
                </a:cubicBezTo>
                <a:lnTo>
                  <a:pt x="2880" y="7040"/>
                </a:lnTo>
                <a:cubicBezTo>
                  <a:pt x="2880" y="7584"/>
                  <a:pt x="3296" y="8000"/>
                  <a:pt x="3840" y="8000"/>
                </a:cubicBezTo>
                <a:cubicBezTo>
                  <a:pt x="4384" y="8000"/>
                  <a:pt x="4800" y="7584"/>
                  <a:pt x="4800" y="7040"/>
                </a:cubicBezTo>
                <a:lnTo>
                  <a:pt x="4800" y="4480"/>
                </a:lnTo>
                <a:cubicBezTo>
                  <a:pt x="4800" y="4288"/>
                  <a:pt x="4928" y="4160"/>
                  <a:pt x="5120" y="4160"/>
                </a:cubicBezTo>
                <a:cubicBezTo>
                  <a:pt x="5312" y="4160"/>
                  <a:pt x="5440" y="4288"/>
                  <a:pt x="5440" y="4480"/>
                </a:cubicBezTo>
                <a:lnTo>
                  <a:pt x="5440" y="7040"/>
                </a:lnTo>
                <a:cubicBezTo>
                  <a:pt x="5440" y="7584"/>
                  <a:pt x="5856" y="8000"/>
                  <a:pt x="6400" y="8000"/>
                </a:cubicBezTo>
                <a:cubicBezTo>
                  <a:pt x="6944" y="8000"/>
                  <a:pt x="7360" y="7584"/>
                  <a:pt x="7360" y="7040"/>
                </a:cubicBezTo>
                <a:lnTo>
                  <a:pt x="7360" y="4480"/>
                </a:lnTo>
                <a:cubicBezTo>
                  <a:pt x="7360" y="4288"/>
                  <a:pt x="7488" y="4160"/>
                  <a:pt x="7680" y="4160"/>
                </a:cubicBezTo>
                <a:cubicBezTo>
                  <a:pt x="7872" y="4160"/>
                  <a:pt x="8000" y="4288"/>
                  <a:pt x="8000" y="4480"/>
                </a:cubicBezTo>
                <a:lnTo>
                  <a:pt x="8000" y="7040"/>
                </a:lnTo>
                <a:cubicBezTo>
                  <a:pt x="8000" y="7584"/>
                  <a:pt x="8416" y="8000"/>
                  <a:pt x="8960" y="8000"/>
                </a:cubicBezTo>
                <a:cubicBezTo>
                  <a:pt x="9504" y="8000"/>
                  <a:pt x="9920" y="7584"/>
                  <a:pt x="9920" y="7040"/>
                </a:cubicBezTo>
                <a:lnTo>
                  <a:pt x="9920" y="6400"/>
                </a:lnTo>
                <a:cubicBezTo>
                  <a:pt x="9920" y="6208"/>
                  <a:pt x="10048" y="6080"/>
                  <a:pt x="10240" y="6080"/>
                </a:cubicBezTo>
                <a:lnTo>
                  <a:pt x="10848" y="6080"/>
                </a:lnTo>
                <a:cubicBezTo>
                  <a:pt x="10688" y="8768"/>
                  <a:pt x="8480" y="10880"/>
                  <a:pt x="5760" y="108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任意多边形: 形状 49">
            <a:extLst>
              <a:ext uri="{FF2B5EF4-FFF2-40B4-BE49-F238E27FC236}">
                <a16:creationId xmlns:a16="http://schemas.microsoft.com/office/drawing/2014/main" id="{A89C0192-9C79-8982-C49B-25F6A32B50B0}"/>
              </a:ext>
            </a:extLst>
          </p:cNvPr>
          <p:cNvSpPr/>
          <p:nvPr/>
        </p:nvSpPr>
        <p:spPr>
          <a:xfrm rot="3953473" flipV="1">
            <a:off x="10815756" y="5515643"/>
            <a:ext cx="945425" cy="2496812"/>
          </a:xfrm>
          <a:custGeom>
            <a:avLst/>
            <a:gdLst>
              <a:gd name="connsiteX0" fmla="*/ 945425 w 945425"/>
              <a:gd name="connsiteY0" fmla="*/ 2085645 h 2496812"/>
              <a:gd name="connsiteX1" fmla="*/ 38374 w 945425"/>
              <a:gd name="connsiteY1" fmla="*/ 0 h 2496812"/>
              <a:gd name="connsiteX2" fmla="*/ 30401 w 945425"/>
              <a:gd name="connsiteY2" fmla="*/ 21688 h 2496812"/>
              <a:gd name="connsiteX3" fmla="*/ 450767 w 945425"/>
              <a:gd name="connsiteY3" fmla="*/ 1589245 h 2496812"/>
              <a:gd name="connsiteX4" fmla="*/ 70118 w 945425"/>
              <a:gd name="connsiteY4" fmla="*/ 2369908 h 2496812"/>
              <a:gd name="connsiteX5" fmla="*/ 0 w 945425"/>
              <a:gd name="connsiteY5" fmla="*/ 2496812 h 249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5425" h="2496812">
                <a:moveTo>
                  <a:pt x="945425" y="2085645"/>
                </a:moveTo>
                <a:lnTo>
                  <a:pt x="38374" y="0"/>
                </a:lnTo>
                <a:lnTo>
                  <a:pt x="30401" y="21688"/>
                </a:lnTo>
                <a:cubicBezTo>
                  <a:pt x="-88703" y="430136"/>
                  <a:pt x="471786" y="1116402"/>
                  <a:pt x="450767" y="1589245"/>
                </a:cubicBezTo>
                <a:cubicBezTo>
                  <a:pt x="437631" y="1884771"/>
                  <a:pt x="226079" y="2118490"/>
                  <a:pt x="70118" y="2369908"/>
                </a:cubicBezTo>
                <a:lnTo>
                  <a:pt x="0" y="2496812"/>
                </a:lnTo>
                <a:close/>
              </a:path>
            </a:pathLst>
          </a:cu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1" name="组合 50">
            <a:extLst>
              <a:ext uri="{FF2B5EF4-FFF2-40B4-BE49-F238E27FC236}">
                <a16:creationId xmlns:a16="http://schemas.microsoft.com/office/drawing/2014/main" id="{16CDB875-3452-9E64-D962-FE50AAB7533D}"/>
              </a:ext>
            </a:extLst>
          </p:cNvPr>
          <p:cNvGrpSpPr/>
          <p:nvPr/>
        </p:nvGrpSpPr>
        <p:grpSpPr>
          <a:xfrm>
            <a:off x="634164" y="325456"/>
            <a:ext cx="3634779" cy="946659"/>
            <a:chOff x="634164" y="325456"/>
            <a:chExt cx="3634779" cy="946659"/>
          </a:xfrm>
        </p:grpSpPr>
        <p:sp>
          <p:nvSpPr>
            <p:cNvPr id="52" name="文本框 51">
              <a:extLst>
                <a:ext uri="{FF2B5EF4-FFF2-40B4-BE49-F238E27FC236}">
                  <a16:creationId xmlns:a16="http://schemas.microsoft.com/office/drawing/2014/main" id="{F94F67D7-2D13-27E3-86AD-FF11A9600DDF}"/>
                </a:ext>
              </a:extLst>
            </p:cNvPr>
            <p:cNvSpPr txBox="1"/>
            <p:nvPr/>
          </p:nvSpPr>
          <p:spPr>
            <a:xfrm>
              <a:off x="1787866"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输</a:t>
              </a:r>
            </a:p>
          </p:txBody>
        </p:sp>
        <p:sp>
          <p:nvSpPr>
            <p:cNvPr id="53" name="文本框 52">
              <a:extLst>
                <a:ext uri="{FF2B5EF4-FFF2-40B4-BE49-F238E27FC236}">
                  <a16:creationId xmlns:a16="http://schemas.microsoft.com/office/drawing/2014/main" id="{BC07AA5B-9FA8-E81D-4E6B-B2D3409B98DB}"/>
                </a:ext>
              </a:extLst>
            </p:cNvPr>
            <p:cNvSpPr txBox="1"/>
            <p:nvPr/>
          </p:nvSpPr>
          <p:spPr>
            <a:xfrm>
              <a:off x="2364717"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入</a:t>
              </a:r>
            </a:p>
          </p:txBody>
        </p:sp>
        <p:sp>
          <p:nvSpPr>
            <p:cNvPr id="54" name="文本框 53">
              <a:extLst>
                <a:ext uri="{FF2B5EF4-FFF2-40B4-BE49-F238E27FC236}">
                  <a16:creationId xmlns:a16="http://schemas.microsoft.com/office/drawing/2014/main" id="{F5821150-65AD-9BFB-EBB8-CC7DCFFE844E}"/>
                </a:ext>
              </a:extLst>
            </p:cNvPr>
            <p:cNvSpPr txBox="1"/>
            <p:nvPr/>
          </p:nvSpPr>
          <p:spPr>
            <a:xfrm>
              <a:off x="2941568"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标</a:t>
              </a:r>
            </a:p>
          </p:txBody>
        </p:sp>
        <p:sp>
          <p:nvSpPr>
            <p:cNvPr id="55" name="文本框 54">
              <a:extLst>
                <a:ext uri="{FF2B5EF4-FFF2-40B4-BE49-F238E27FC236}">
                  <a16:creationId xmlns:a16="http://schemas.microsoft.com/office/drawing/2014/main" id="{9D354F57-E976-A453-7CD5-C73699E82F59}"/>
                </a:ext>
              </a:extLst>
            </p:cNvPr>
            <p:cNvSpPr txBox="1"/>
            <p:nvPr/>
          </p:nvSpPr>
          <p:spPr>
            <a:xfrm>
              <a:off x="3518417"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题</a:t>
              </a:r>
            </a:p>
          </p:txBody>
        </p:sp>
        <p:sp>
          <p:nvSpPr>
            <p:cNvPr id="56" name="文本框 55">
              <a:extLst>
                <a:ext uri="{FF2B5EF4-FFF2-40B4-BE49-F238E27FC236}">
                  <a16:creationId xmlns:a16="http://schemas.microsoft.com/office/drawing/2014/main" id="{9F9AF16D-92B8-EF57-62E8-0E9884C81265}"/>
                </a:ext>
              </a:extLst>
            </p:cNvPr>
            <p:cNvSpPr txBox="1"/>
            <p:nvPr/>
          </p:nvSpPr>
          <p:spPr>
            <a:xfrm>
              <a:off x="634164"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在</a:t>
              </a:r>
            </a:p>
          </p:txBody>
        </p:sp>
        <p:sp>
          <p:nvSpPr>
            <p:cNvPr id="57" name="文本框 56">
              <a:extLst>
                <a:ext uri="{FF2B5EF4-FFF2-40B4-BE49-F238E27FC236}">
                  <a16:creationId xmlns:a16="http://schemas.microsoft.com/office/drawing/2014/main" id="{6FC51A9C-58BA-815D-97E5-BA5AC482900A}"/>
                </a:ext>
              </a:extLst>
            </p:cNvPr>
            <p:cNvSpPr txBox="1"/>
            <p:nvPr/>
          </p:nvSpPr>
          <p:spPr>
            <a:xfrm>
              <a:off x="1211015" y="325456"/>
              <a:ext cx="750526" cy="830997"/>
            </a:xfrm>
            <a:prstGeom prst="rect">
              <a:avLst/>
            </a:prstGeom>
            <a:noFill/>
            <a:effectLst/>
          </p:spPr>
          <p:txBody>
            <a:bodyPr wrap="none" rtlCol="0">
              <a:spAutoFit/>
            </a:bodyPr>
            <a:lstStyle/>
            <a:p>
              <a:r>
                <a:rPr lang="zh-CN" altLang="en-US" sz="4800" dirty="0">
                  <a:gradFill>
                    <a:gsLst>
                      <a:gs pos="32000">
                        <a:schemeClr val="accent1"/>
                      </a:gs>
                      <a:gs pos="100000">
                        <a:schemeClr val="accent6"/>
                      </a:gs>
                    </a:gsLst>
                    <a:lin ang="0" scaled="0"/>
                  </a:gradFill>
                  <a:latin typeface="+mj-ea"/>
                  <a:ea typeface="+mj-ea"/>
                </a:rPr>
                <a:t>此</a:t>
              </a:r>
            </a:p>
          </p:txBody>
        </p:sp>
        <p:sp>
          <p:nvSpPr>
            <p:cNvPr id="58" name="文本框 57">
              <a:extLst>
                <a:ext uri="{FF2B5EF4-FFF2-40B4-BE49-F238E27FC236}">
                  <a16:creationId xmlns:a16="http://schemas.microsoft.com/office/drawing/2014/main" id="{0C2DA793-040E-1675-591E-F01F5A831E8E}"/>
                </a:ext>
              </a:extLst>
            </p:cNvPr>
            <p:cNvSpPr txBox="1"/>
            <p:nvPr/>
          </p:nvSpPr>
          <p:spPr>
            <a:xfrm>
              <a:off x="640413" y="902783"/>
              <a:ext cx="3261491" cy="369332"/>
            </a:xfrm>
            <a:prstGeom prst="rect">
              <a:avLst/>
            </a:prstGeom>
            <a:noFill/>
          </p:spPr>
          <p:txBody>
            <a:bodyPr wrap="square" rtlCol="0">
              <a:spAutoFit/>
            </a:bodyPr>
            <a:lstStyle/>
            <a:p>
              <a:pPr algn="dist"/>
              <a:r>
                <a:rPr lang="en-US" altLang="zh-CN" cap="small" dirty="0">
                  <a:solidFill>
                    <a:schemeClr val="accent1"/>
                  </a:solidFill>
                  <a:latin typeface="+mj-lt"/>
                  <a:ea typeface="ABCNormal-Neutral" panose="00000500000000000000" pitchFamily="2" charset="0"/>
                </a:rPr>
                <a:t>please enter your title here</a:t>
              </a:r>
              <a:endParaRPr lang="zh-CN" altLang="en-US" cap="small" dirty="0">
                <a:solidFill>
                  <a:schemeClr val="accent1"/>
                </a:solidFill>
                <a:latin typeface="+mj-lt"/>
              </a:endParaRPr>
            </a:p>
          </p:txBody>
        </p:sp>
      </p:grpSp>
    </p:spTree>
    <p:extLst>
      <p:ext uri="{BB962C8B-B14F-4D97-AF65-F5344CB8AC3E}">
        <p14:creationId xmlns:p14="http://schemas.microsoft.com/office/powerpoint/2010/main" val="5481142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2.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3.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4.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ags/tag6.xml><?xml version="1.0" encoding="utf-8"?>
<p:tagLst xmlns:a="http://schemas.openxmlformats.org/drawingml/2006/main" xmlns:r="http://schemas.openxmlformats.org/officeDocument/2006/relationships" xmlns:p="http://schemas.openxmlformats.org/presentationml/2006/main">
  <p:tag name="ISLIDE.ICON" val="#370818;"/>
</p:tagLst>
</file>

<file path=ppt/tags/tag7.xml><?xml version="1.0" encoding="utf-8"?>
<p:tagLst xmlns:a="http://schemas.openxmlformats.org/drawingml/2006/main" xmlns:r="http://schemas.openxmlformats.org/officeDocument/2006/relationships" xmlns:p="http://schemas.openxmlformats.org/presentationml/2006/main">
  <p:tag name="ISLIDE.ICON" val="#371941;#369696;"/>
</p:tagLst>
</file>

<file path=ppt/theme/theme1.xml><?xml version="1.0" encoding="utf-8"?>
<a:theme xmlns:a="http://schemas.openxmlformats.org/drawingml/2006/main" name="Office 主题​​">
  <a:themeElements>
    <a:clrScheme name="医疗保险">
      <a:dk1>
        <a:sysClr val="windowText" lastClr="000000"/>
      </a:dk1>
      <a:lt1>
        <a:sysClr val="window" lastClr="FFFFFF"/>
      </a:lt1>
      <a:dk2>
        <a:srgbClr val="44546A"/>
      </a:dk2>
      <a:lt2>
        <a:srgbClr val="E7E6E6"/>
      </a:lt2>
      <a:accent1>
        <a:srgbClr val="0345FC"/>
      </a:accent1>
      <a:accent2>
        <a:srgbClr val="023AD4"/>
      </a:accent2>
      <a:accent3>
        <a:srgbClr val="002FAC"/>
      </a:accent3>
      <a:accent4>
        <a:srgbClr val="2D64FC"/>
      </a:accent4>
      <a:accent5>
        <a:srgbClr val="5783FD"/>
      </a:accent5>
      <a:accent6>
        <a:srgbClr val="F3F6FF"/>
      </a:accent6>
      <a:hlink>
        <a:srgbClr val="0563C1"/>
      </a:hlink>
      <a:folHlink>
        <a:srgbClr val="954F72"/>
      </a:folHlink>
    </a:clrScheme>
    <a:fontScheme name="医疗保险">
      <a:majorFont>
        <a:latin typeface="Alibaba Sans Heavy"/>
        <a:ea typeface="优设标题黑"/>
        <a:cs typeface=""/>
      </a:majorFont>
      <a:minorFont>
        <a:latin typeface="Alibaba Sans"/>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医疗保险">
    <a:dk1>
      <a:sysClr val="windowText" lastClr="000000"/>
    </a:dk1>
    <a:lt1>
      <a:sysClr val="window" lastClr="FFFFFF"/>
    </a:lt1>
    <a:dk2>
      <a:srgbClr val="44546A"/>
    </a:dk2>
    <a:lt2>
      <a:srgbClr val="E7E6E6"/>
    </a:lt2>
    <a:accent1>
      <a:srgbClr val="0345FC"/>
    </a:accent1>
    <a:accent2>
      <a:srgbClr val="023AD4"/>
    </a:accent2>
    <a:accent3>
      <a:srgbClr val="002FAC"/>
    </a:accent3>
    <a:accent4>
      <a:srgbClr val="2D64FC"/>
    </a:accent4>
    <a:accent5>
      <a:srgbClr val="5783FD"/>
    </a:accent5>
    <a:accent6>
      <a:srgbClr val="F3F6FF"/>
    </a:accent6>
    <a:hlink>
      <a:srgbClr val="0563C1"/>
    </a:hlink>
    <a:folHlink>
      <a:srgbClr val="954F72"/>
    </a:folHlink>
  </a:clrScheme>
</a:themeOverride>
</file>

<file path=ppt/theme/themeOverride2.xml><?xml version="1.0" encoding="utf-8"?>
<a:themeOverride xmlns:a="http://schemas.openxmlformats.org/drawingml/2006/main">
  <a:clrScheme name="医疗保险">
    <a:dk1>
      <a:sysClr val="windowText" lastClr="000000"/>
    </a:dk1>
    <a:lt1>
      <a:sysClr val="window" lastClr="FFFFFF"/>
    </a:lt1>
    <a:dk2>
      <a:srgbClr val="44546A"/>
    </a:dk2>
    <a:lt2>
      <a:srgbClr val="E7E6E6"/>
    </a:lt2>
    <a:accent1>
      <a:srgbClr val="0345FC"/>
    </a:accent1>
    <a:accent2>
      <a:srgbClr val="023AD4"/>
    </a:accent2>
    <a:accent3>
      <a:srgbClr val="002FAC"/>
    </a:accent3>
    <a:accent4>
      <a:srgbClr val="2D64FC"/>
    </a:accent4>
    <a:accent5>
      <a:srgbClr val="5783FD"/>
    </a:accent5>
    <a:accent6>
      <a:srgbClr val="F3F6FF"/>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3938</TotalTime>
  <Words>862</Words>
  <Application>Microsoft Office PowerPoint</Application>
  <PresentationFormat>宽屏</PresentationFormat>
  <Paragraphs>180</Paragraphs>
  <Slides>12</Slides>
  <Notes>10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12</vt:i4>
      </vt:variant>
    </vt:vector>
  </HeadingPairs>
  <TitlesOfParts>
    <vt:vector size="23" baseType="lpstr">
      <vt:lpstr>Alibaba Sans Heavy</vt:lpstr>
      <vt:lpstr>MiSans Heavy</vt:lpstr>
      <vt:lpstr>阿里巴巴普惠体 2.0 55 Regular</vt:lpstr>
      <vt:lpstr>等线</vt:lpstr>
      <vt:lpstr>汉仪雅酷黑 45W</vt:lpstr>
      <vt:lpstr>OPPOSans H</vt:lpstr>
      <vt:lpstr>优设标题黑</vt:lpstr>
      <vt:lpstr>阿里巴巴普惠体 2.0 115 Black</vt:lpstr>
      <vt:lpstr>Arial</vt:lpstr>
      <vt:lpstr>Alibaba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医疗保险宣传蓝色简约渐变ppt模板</dc:title>
  <dc:creator>阿晴</dc:creator>
  <cp:keywords>P界达人</cp:keywords>
  <dc:description>51PPT模板网 官方唯一网址：www.51pptmoban.com</dc:description>
  <cp:lastModifiedBy>Power user</cp:lastModifiedBy>
  <cp:revision>50</cp:revision>
  <dcterms:created xsi:type="dcterms:W3CDTF">2022-05-30T23:16:33Z</dcterms:created>
  <dcterms:modified xsi:type="dcterms:W3CDTF">2023-03-21T08:51:18Z</dcterms:modified>
</cp:coreProperties>
</file>