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57" r:id="rId3"/>
    <p:sldId id="260" r:id="rId4"/>
    <p:sldId id="259" r:id="rId5"/>
    <p:sldId id="270" r:id="rId6"/>
    <p:sldId id="266" r:id="rId7"/>
    <p:sldId id="278" r:id="rId8"/>
    <p:sldId id="280" r:id="rId9"/>
    <p:sldId id="1128" r:id="rId10"/>
    <p:sldId id="265" r:id="rId11"/>
    <p:sldId id="262" r:id="rId12"/>
    <p:sldId id="267" r:id="rId13"/>
    <p:sldId id="268" r:id="rId14"/>
    <p:sldId id="269" r:id="rId15"/>
    <p:sldId id="271" r:id="rId16"/>
    <p:sldId id="272" r:id="rId17"/>
    <p:sldId id="273" r:id="rId18"/>
    <p:sldId id="274" r:id="rId19"/>
    <p:sldId id="281" r:id="rId20"/>
    <p:sldId id="1127" r:id="rId21"/>
    <p:sldId id="275" r:id="rId22"/>
    <p:sldId id="276" r:id="rId23"/>
    <p:sldId id="264" r:id="rId24"/>
    <p:sldId id="1126" r:id="rId25"/>
    <p:sldId id="1129" r:id="rId26"/>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91" autoAdjust="0"/>
    <p:restoredTop sz="95736" autoAdjust="0"/>
  </p:normalViewPr>
  <p:slideViewPr>
    <p:cSldViewPr snapToGrid="0" showGuides="1">
      <p:cViewPr>
        <p:scale>
          <a:sx n="50" d="100"/>
          <a:sy n="50" d="100"/>
        </p:scale>
        <p:origin x="1452" y="1104"/>
      </p:cViewPr>
      <p:guideLst>
        <p:guide orient="horz" pos="2160"/>
        <p:guide pos="3840"/>
      </p:guideLst>
    </p:cSldViewPr>
  </p:slideViewPr>
  <p:outlineViewPr>
    <p:cViewPr>
      <p:scale>
        <a:sx n="33" d="100"/>
        <a:sy n="33" d="100"/>
      </p:scale>
      <p:origin x="0" y="0"/>
    </p:cViewPr>
  </p:outlineViewPr>
  <p:notesTextViewPr>
    <p:cViewPr>
      <p:scale>
        <a:sx n="20" d="100"/>
        <a:sy n="20" d="100"/>
      </p:scale>
      <p:origin x="0" y="0"/>
    </p:cViewPr>
  </p:notesTextViewPr>
  <p:sorterViewPr>
    <p:cViewPr>
      <p:scale>
        <a:sx n="100" d="100"/>
        <a:sy n="100" d="100"/>
      </p:scale>
      <p:origin x="0" y="0"/>
    </p:cViewPr>
  </p:sorterViewPr>
  <p:notesViewPr>
    <p:cSldViewPr snapToGrid="0" showGuides="1">
      <p:cViewPr>
        <p:scale>
          <a:sx n="75" d="100"/>
          <a:sy n="75" d="100"/>
        </p:scale>
        <p:origin x="3978" y="13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销售额</c:v>
                </c:pt>
              </c:strCache>
            </c:strRef>
          </c:tx>
          <c:dPt>
            <c:idx val="0"/>
            <c:bubble3D val="0"/>
            <c:explosion val="2"/>
            <c:spPr>
              <a:solidFill>
                <a:schemeClr val="accent1">
                  <a:shade val="53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1-B168-4497-8012-6C54032C6F42}"/>
              </c:ext>
            </c:extLst>
          </c:dPt>
          <c:dPt>
            <c:idx val="1"/>
            <c:bubble3D val="0"/>
            <c:spPr>
              <a:solidFill>
                <a:schemeClr val="accent1">
                  <a:shade val="76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3-B168-4497-8012-6C54032C6F42}"/>
              </c:ext>
            </c:extLst>
          </c:dPt>
          <c:dPt>
            <c:idx val="2"/>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5-B168-4497-8012-6C54032C6F42}"/>
              </c:ext>
            </c:extLst>
          </c:dPt>
          <c:dPt>
            <c:idx val="3"/>
            <c:bubble3D val="0"/>
            <c:spPr>
              <a:solidFill>
                <a:schemeClr val="accent1">
                  <a:tint val="77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7-B168-4497-8012-6C54032C6F42}"/>
              </c:ext>
            </c:extLst>
          </c:dPt>
          <c:dPt>
            <c:idx val="4"/>
            <c:bubble3D val="0"/>
            <c:spPr>
              <a:solidFill>
                <a:schemeClr val="accent1">
                  <a:tint val="54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9-B168-4497-8012-6C54032C6F42}"/>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广东</c:v>
                </c:pt>
                <c:pt idx="1">
                  <c:v>广西</c:v>
                </c:pt>
                <c:pt idx="2">
                  <c:v>江西</c:v>
                </c:pt>
                <c:pt idx="3">
                  <c:v>安徽</c:v>
                </c:pt>
                <c:pt idx="4">
                  <c:v>贵州</c:v>
                </c:pt>
              </c:strCache>
            </c:strRef>
          </c:cat>
          <c:val>
            <c:numRef>
              <c:f>Sheet1!$B$2:$B$6</c:f>
              <c:numCache>
                <c:formatCode>General</c:formatCode>
                <c:ptCount val="5"/>
                <c:pt idx="0">
                  <c:v>680</c:v>
                </c:pt>
                <c:pt idx="1">
                  <c:v>528</c:v>
                </c:pt>
                <c:pt idx="2">
                  <c:v>429</c:v>
                </c:pt>
                <c:pt idx="3">
                  <c:v>320</c:v>
                </c:pt>
                <c:pt idx="4">
                  <c:v>256</c:v>
                </c:pt>
              </c:numCache>
            </c:numRef>
          </c:val>
          <c:extLst>
            <c:ext xmlns:c16="http://schemas.microsoft.com/office/drawing/2014/chart" uri="{C3380CC4-5D6E-409C-BE32-E72D297353CC}">
              <c16:uniqueId val="{0000000A-B168-4497-8012-6C54032C6F42}"/>
            </c:ext>
          </c:extLst>
        </c:ser>
        <c:dLbls>
          <c:showLegendKey val="0"/>
          <c:showVal val="1"/>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D7FF4103-CA01-7ED2-3430-2A8AAD8F405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F17337D2-5631-F132-C7E0-94C76EED254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45FCFE9-C8FA-4556-9C4E-B348CE2B4485}" type="datetimeFigureOut">
              <a:rPr lang="zh-CN" altLang="en-US" smtClean="0"/>
              <a:t>2023/3/21</a:t>
            </a:fld>
            <a:endParaRPr lang="zh-CN" altLang="en-US"/>
          </a:p>
        </p:txBody>
      </p:sp>
      <p:sp>
        <p:nvSpPr>
          <p:cNvPr id="4" name="页脚占位符 3">
            <a:extLst>
              <a:ext uri="{FF2B5EF4-FFF2-40B4-BE49-F238E27FC236}">
                <a16:creationId xmlns:a16="http://schemas.microsoft.com/office/drawing/2014/main" id="{EA7BA9E3-0EA8-F49D-DC4F-15472AED64A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7F5BFAD8-FEA4-FB56-E0A3-635068DE7A5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81E3EF-7FA3-49F1-BFFE-1A9C3D0D2D42}" type="slidenum">
              <a:rPr lang="zh-CN" altLang="en-US" smtClean="0"/>
              <a:t>‹#›</a:t>
            </a:fld>
            <a:endParaRPr lang="zh-CN" altLang="en-US"/>
          </a:p>
        </p:txBody>
      </p:sp>
    </p:spTree>
    <p:extLst>
      <p:ext uri="{BB962C8B-B14F-4D97-AF65-F5344CB8AC3E}">
        <p14:creationId xmlns:p14="http://schemas.microsoft.com/office/powerpoint/2010/main" val="354607541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089995-1BAB-45BF-A9E6-B01FC6E5224B}" type="datetimeFigureOut">
              <a:rPr lang="zh-CN" altLang="en-US" smtClean="0"/>
              <a:t>2023/3/21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BA5276-9E96-43BD-B36A-A1C9BE12E749}" type="slidenum">
              <a:rPr lang="zh-CN" altLang="en-US" smtClean="0"/>
              <a:t>‹#›</a:t>
            </a:fld>
            <a:endParaRPr lang="zh-CN" altLang="en-US"/>
          </a:p>
        </p:txBody>
      </p:sp>
    </p:spTree>
    <p:extLst>
      <p:ext uri="{BB962C8B-B14F-4D97-AF65-F5344CB8AC3E}">
        <p14:creationId xmlns:p14="http://schemas.microsoft.com/office/powerpoint/2010/main" val="2384039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www.51p </a:t>
            </a:r>
            <a:r>
              <a:rPr lang="en-US" altLang="zh-CN" dirty="0" err="1"/>
              <a:t>ptmoban</a:t>
            </a:r>
            <a:r>
              <a:rPr lang="en-US" altLang="zh-CN" dirty="0"/>
              <a:t> .com</a:t>
            </a:r>
            <a:endParaRPr lang="zh-CN" altLang="en-US" dirty="0"/>
          </a:p>
        </p:txBody>
      </p:sp>
      <p:sp>
        <p:nvSpPr>
          <p:cNvPr id="4" name="灯片编号占位符 3"/>
          <p:cNvSpPr>
            <a:spLocks noGrp="1"/>
          </p:cNvSpPr>
          <p:nvPr>
            <p:ph type="sldNum" sz="quarter" idx="5"/>
          </p:nvPr>
        </p:nvSpPr>
        <p:spPr/>
        <p:txBody>
          <a:bodyPr/>
          <a:lstStyle/>
          <a:p>
            <a:fld id="{B9BA5276-9E96-43BD-B36A-A1C9BE12E749}" type="slidenum">
              <a:rPr lang="zh-CN" altLang="en-US" smtClean="0"/>
              <a:t>5</a:t>
            </a:fld>
            <a:endParaRPr lang="zh-CN" altLang="en-US"/>
          </a:p>
        </p:txBody>
      </p:sp>
    </p:spTree>
    <p:extLst>
      <p:ext uri="{BB962C8B-B14F-4D97-AF65-F5344CB8AC3E}">
        <p14:creationId xmlns:p14="http://schemas.microsoft.com/office/powerpoint/2010/main" val="2582324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B9BA5276-9E96-43BD-B36A-A1C9BE12E749}" type="slidenum">
              <a:rPr lang="zh-CN" altLang="en-US" smtClean="0"/>
              <a:t>23</a:t>
            </a:fld>
            <a:endParaRPr lang="zh-CN" altLang="en-US"/>
          </a:p>
        </p:txBody>
      </p:sp>
    </p:spTree>
    <p:extLst>
      <p:ext uri="{BB962C8B-B14F-4D97-AF65-F5344CB8AC3E}">
        <p14:creationId xmlns:p14="http://schemas.microsoft.com/office/powerpoint/2010/main" val="40518479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9" name="文本框 8" hidden="1">
            <a:extLst>
              <a:ext uri="{FF2B5EF4-FFF2-40B4-BE49-F238E27FC236}">
                <a16:creationId xmlns:a16="http://schemas.microsoft.com/office/drawing/2014/main" id="{1024053C-453B-BBB1-FC11-DC03D50BC5BE}"/>
              </a:ext>
            </a:extLst>
          </p:cNvPr>
          <p:cNvSpPr txBox="1"/>
          <p:nvPr userDrawn="1"/>
        </p:nvSpPr>
        <p:spPr>
          <a:xfrm>
            <a:off x="10996978" y="6549028"/>
            <a:ext cx="1077218" cy="184666"/>
          </a:xfrm>
          <a:prstGeom prst="rect">
            <a:avLst/>
          </a:prstGeom>
          <a:noFill/>
        </p:spPr>
        <p:txBody>
          <a:bodyPr wrap="none" lIns="0" tIns="0" rIns="0" bIns="0" rtlCol="0" anchor="t">
            <a:spAutoFit/>
          </a:bodyPr>
          <a:lstStyle/>
          <a:p>
            <a:pPr algn="r"/>
            <a:r>
              <a:rPr lang="zh-CN" altLang="en-US" sz="1200" dirty="0">
                <a:solidFill>
                  <a:schemeClr val="bg1"/>
                </a:solidFill>
                <a:latin typeface="+mn-lt"/>
              </a:rPr>
              <a:t>此处放页脚内容</a:t>
            </a:r>
          </a:p>
        </p:txBody>
      </p:sp>
      <p:sp>
        <p:nvSpPr>
          <p:cNvPr id="10" name="矩形 9">
            <a:extLst>
              <a:ext uri="{FF2B5EF4-FFF2-40B4-BE49-F238E27FC236}">
                <a16:creationId xmlns:a16="http://schemas.microsoft.com/office/drawing/2014/main" id="{D914F9A0-F830-A763-75FE-C29A2D33F1FD}"/>
              </a:ext>
            </a:extLst>
          </p:cNvPr>
          <p:cNvSpPr/>
          <p:nvPr userDrawn="1"/>
        </p:nvSpPr>
        <p:spPr>
          <a:xfrm>
            <a:off x="5621867" y="6858000"/>
            <a:ext cx="973666" cy="745067"/>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椭圆 10">
            <a:extLst>
              <a:ext uri="{FF2B5EF4-FFF2-40B4-BE49-F238E27FC236}">
                <a16:creationId xmlns:a16="http://schemas.microsoft.com/office/drawing/2014/main" id="{52442A33-B570-53D2-5B25-22B37257696F}"/>
              </a:ext>
            </a:extLst>
          </p:cNvPr>
          <p:cNvSpPr/>
          <p:nvPr userDrawn="1"/>
        </p:nvSpPr>
        <p:spPr>
          <a:xfrm>
            <a:off x="-1181100" y="-8885457"/>
            <a:ext cx="14554200" cy="14554200"/>
          </a:xfrm>
          <a:prstGeom prst="ellipse">
            <a:avLst/>
          </a:prstGeom>
          <a:gradFill>
            <a:gsLst>
              <a:gs pos="0">
                <a:schemeClr val="accent1">
                  <a:lumMod val="60000"/>
                  <a:lumOff val="40000"/>
                  <a:alpha val="10000"/>
                </a:schemeClr>
              </a:gs>
              <a:gs pos="100000">
                <a:schemeClr val="accent1">
                  <a:lumMod val="60000"/>
                  <a:lumOff val="40000"/>
                  <a:alpha val="3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0+">
            <a:extLst>
              <a:ext uri="{FF2B5EF4-FFF2-40B4-BE49-F238E27FC236}">
                <a16:creationId xmlns:a16="http://schemas.microsoft.com/office/drawing/2014/main" id="{098ADD67-9CB2-1338-C874-5191F2B80521}"/>
              </a:ext>
            </a:extLst>
          </p:cNvPr>
          <p:cNvSpPr/>
          <p:nvPr userDrawn="1"/>
        </p:nvSpPr>
        <p:spPr>
          <a:xfrm>
            <a:off x="-904875" y="-8625696"/>
            <a:ext cx="14001750" cy="14001750"/>
          </a:xfrm>
          <a:prstGeom prst="ellipse">
            <a:avLst/>
          </a:prstGeom>
          <a:gradFill>
            <a:gsLst>
              <a:gs pos="60000">
                <a:schemeClr val="accent1"/>
              </a:gs>
              <a:gs pos="100000">
                <a:schemeClr val="accent1">
                  <a:lumMod val="75000"/>
                </a:schemeClr>
              </a:gs>
            </a:gsLst>
            <a:lin ang="5400000" scaled="0"/>
          </a:gradFill>
          <a:ln>
            <a:noFill/>
          </a:ln>
          <a:effectLst>
            <a:outerShdw blurRad="76200" dist="76200" dir="5400000" algn="c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组合 2">
            <a:extLst>
              <a:ext uri="{FF2B5EF4-FFF2-40B4-BE49-F238E27FC236}">
                <a16:creationId xmlns:a16="http://schemas.microsoft.com/office/drawing/2014/main" id="{08086E40-4790-AA32-F1F7-2ED8E02B87C7}"/>
              </a:ext>
            </a:extLst>
          </p:cNvPr>
          <p:cNvGrpSpPr/>
          <p:nvPr userDrawn="1"/>
        </p:nvGrpSpPr>
        <p:grpSpPr>
          <a:xfrm>
            <a:off x="-827927" y="3386962"/>
            <a:ext cx="14096742" cy="4067865"/>
            <a:chOff x="-827927" y="3386962"/>
            <a:chExt cx="14096742" cy="4067865"/>
          </a:xfrm>
        </p:grpSpPr>
        <p:sp>
          <p:nvSpPr>
            <p:cNvPr id="2" name="椭圆 1">
              <a:extLst>
                <a:ext uri="{FF2B5EF4-FFF2-40B4-BE49-F238E27FC236}">
                  <a16:creationId xmlns:a16="http://schemas.microsoft.com/office/drawing/2014/main" id="{22688031-D3B7-2827-8416-7C47E08FDBA9}"/>
                </a:ext>
              </a:extLst>
            </p:cNvPr>
            <p:cNvSpPr>
              <a:spLocks noChangeAspect="1"/>
            </p:cNvSpPr>
            <p:nvPr userDrawn="1"/>
          </p:nvSpPr>
          <p:spPr>
            <a:xfrm rot="2647024">
              <a:off x="-799264" y="5434010"/>
              <a:ext cx="1797031" cy="1797031"/>
            </a:xfrm>
            <a:prstGeom prst="ellipse">
              <a:avLst/>
            </a:prstGeom>
            <a:gradFill>
              <a:gsLst>
                <a:gs pos="100000">
                  <a:schemeClr val="accent1">
                    <a:lumMod val="20000"/>
                    <a:lumOff val="80000"/>
                    <a:alpha val="30000"/>
                  </a:schemeClr>
                </a:gs>
                <a:gs pos="0">
                  <a:schemeClr val="accent1">
                    <a:alpha val="39000"/>
                  </a:schemeClr>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24" name="椭圆 23">
              <a:extLst>
                <a:ext uri="{FF2B5EF4-FFF2-40B4-BE49-F238E27FC236}">
                  <a16:creationId xmlns:a16="http://schemas.microsoft.com/office/drawing/2014/main" id="{15B92174-8DBE-E73D-BB9D-CE841CB2C7CB}"/>
                </a:ext>
              </a:extLst>
            </p:cNvPr>
            <p:cNvSpPr/>
            <p:nvPr userDrawn="1"/>
          </p:nvSpPr>
          <p:spPr>
            <a:xfrm rot="18215856">
              <a:off x="10740609" y="3402956"/>
              <a:ext cx="2528206" cy="2528206"/>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25" name="椭圆 24">
              <a:extLst>
                <a:ext uri="{FF2B5EF4-FFF2-40B4-BE49-F238E27FC236}">
                  <a16:creationId xmlns:a16="http://schemas.microsoft.com/office/drawing/2014/main" id="{5D132BCA-E916-2DF9-6838-691B5B81F353}"/>
                </a:ext>
              </a:extLst>
            </p:cNvPr>
            <p:cNvSpPr>
              <a:spLocks noChangeAspect="1"/>
            </p:cNvSpPr>
            <p:nvPr userDrawn="1"/>
          </p:nvSpPr>
          <p:spPr>
            <a:xfrm rot="403768">
              <a:off x="9079355" y="6563024"/>
              <a:ext cx="891803" cy="891803"/>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26" name="椭圆 25">
              <a:extLst>
                <a:ext uri="{FF2B5EF4-FFF2-40B4-BE49-F238E27FC236}">
                  <a16:creationId xmlns:a16="http://schemas.microsoft.com/office/drawing/2014/main" id="{1BBC14FF-0906-ACF9-7E9A-3F53D9E2DB25}"/>
                </a:ext>
              </a:extLst>
            </p:cNvPr>
            <p:cNvSpPr/>
            <p:nvPr userDrawn="1"/>
          </p:nvSpPr>
          <p:spPr>
            <a:xfrm rot="4933517">
              <a:off x="-827927" y="3386962"/>
              <a:ext cx="1220566" cy="1220566"/>
            </a:xfrm>
            <a:prstGeom prst="ellipse">
              <a:avLst/>
            </a:prstGeom>
            <a:gradFill>
              <a:gsLst>
                <a:gs pos="100000">
                  <a:schemeClr val="accent1">
                    <a:lumMod val="20000"/>
                    <a:lumOff val="80000"/>
                    <a:alpha val="40000"/>
                  </a:schemeClr>
                </a:gs>
                <a:gs pos="0">
                  <a:schemeClr val="accent1">
                    <a:alpha val="35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3" name="椭圆 12">
              <a:extLst>
                <a:ext uri="{FF2B5EF4-FFF2-40B4-BE49-F238E27FC236}">
                  <a16:creationId xmlns:a16="http://schemas.microsoft.com/office/drawing/2014/main" id="{94D450ED-CBAC-668A-112F-6B729D9CED9C}"/>
                </a:ext>
              </a:extLst>
            </p:cNvPr>
            <p:cNvSpPr>
              <a:spLocks noChangeAspect="1"/>
            </p:cNvSpPr>
            <p:nvPr userDrawn="1"/>
          </p:nvSpPr>
          <p:spPr>
            <a:xfrm rot="7797501">
              <a:off x="2851800" y="5359028"/>
              <a:ext cx="358922" cy="358920"/>
            </a:xfrm>
            <a:prstGeom prst="ellipse">
              <a:avLst/>
            </a:prstGeom>
            <a:gradFill>
              <a:gsLst>
                <a:gs pos="100000">
                  <a:schemeClr val="accent1">
                    <a:lumMod val="20000"/>
                    <a:lumOff val="80000"/>
                    <a:alpha val="40000"/>
                  </a:schemeClr>
                </a:gs>
                <a:gs pos="0">
                  <a:schemeClr val="accent1">
                    <a:alpha val="51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grpSp>
      <p:pic>
        <p:nvPicPr>
          <p:cNvPr id="4" name="图片 3" descr="pedro-lastra-Nyvq2juw4_o-unsplash">
            <a:extLst>
              <a:ext uri="{FF2B5EF4-FFF2-40B4-BE49-F238E27FC236}">
                <a16:creationId xmlns:a16="http://schemas.microsoft.com/office/drawing/2014/main" id="{E0F34CEB-642E-6888-7BC4-BFACA023E433}"/>
              </a:ext>
            </a:extLst>
          </p:cNvPr>
          <p:cNvPicPr>
            <a:picLocks noGrp="1" noChangeAspect="1"/>
          </p:cNvPicPr>
          <p:nvPr isPhoto="1" userDrawn="1"/>
        </p:nvPicPr>
        <p:blipFill rotWithShape="1">
          <a:blip r:embed="rId2" cstate="email">
            <a:alphaModFix amt="8000"/>
            <a:extLst>
              <a:ext uri="{28A0092B-C50C-407E-A947-70E740481C1C}">
                <a14:useLocalDpi xmlns:a14="http://schemas.microsoft.com/office/drawing/2010/main"/>
              </a:ext>
            </a:extLst>
          </a:blip>
          <a:srcRect t="-49549"/>
          <a:stretch/>
        </p:blipFill>
        <p:spPr>
          <a:xfrm>
            <a:off x="-904875" y="-8625696"/>
            <a:ext cx="14001750" cy="14001750"/>
          </a:xfrm>
          <a:prstGeom prst="ellipse">
            <a:avLst/>
          </a:prstGeom>
        </p:spPr>
      </p:pic>
      <p:cxnSp>
        <p:nvCxnSpPr>
          <p:cNvPr id="7" name="直接连接符 6">
            <a:extLst>
              <a:ext uri="{FF2B5EF4-FFF2-40B4-BE49-F238E27FC236}">
                <a16:creationId xmlns:a16="http://schemas.microsoft.com/office/drawing/2014/main" id="{FE9FF080-8378-ED60-059F-1F9CF4227293}"/>
              </a:ext>
            </a:extLst>
          </p:cNvPr>
          <p:cNvCxnSpPr>
            <a:cxnSpLocks/>
          </p:cNvCxnSpPr>
          <p:nvPr/>
        </p:nvCxnSpPr>
        <p:spPr>
          <a:xfrm>
            <a:off x="3069530" y="2872793"/>
            <a:ext cx="6052940" cy="0"/>
          </a:xfrm>
          <a:prstGeom prst="line">
            <a:avLst/>
          </a:prstGeom>
          <a:ln w="12700">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76EF6715-885E-4117-0104-E16BBF8B0243}"/>
              </a:ext>
            </a:extLst>
          </p:cNvPr>
          <p:cNvCxnSpPr>
            <a:cxnSpLocks/>
          </p:cNvCxnSpPr>
          <p:nvPr/>
        </p:nvCxnSpPr>
        <p:spPr>
          <a:xfrm flipH="1">
            <a:off x="3069530" y="4145754"/>
            <a:ext cx="6052940" cy="0"/>
          </a:xfrm>
          <a:prstGeom prst="line">
            <a:avLst/>
          </a:prstGeom>
          <a:ln w="12700">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4" name="标题 13">
            <a:extLst>
              <a:ext uri="{FF2B5EF4-FFF2-40B4-BE49-F238E27FC236}">
                <a16:creationId xmlns:a16="http://schemas.microsoft.com/office/drawing/2014/main" id="{87439B67-172D-989D-1A67-284374A41DF5}"/>
              </a:ext>
            </a:extLst>
          </p:cNvPr>
          <p:cNvSpPr>
            <a:spLocks noGrp="1"/>
          </p:cNvSpPr>
          <p:nvPr userDrawn="1">
            <p:ph type="title" hasCustomPrompt="1"/>
          </p:nvPr>
        </p:nvSpPr>
        <p:spPr>
          <a:xfrm>
            <a:off x="3018235" y="3088809"/>
            <a:ext cx="6155531" cy="846578"/>
          </a:xfrm>
          <a:prstGeom prst="rect">
            <a:avLst/>
          </a:prstGeom>
          <a:noFill/>
        </p:spPr>
        <p:txBody>
          <a:bodyPr wrap="none" lIns="0" tIns="0" rIns="0" bIns="0" rtlCol="0" anchor="ctr" anchorCtr="0">
            <a:spAutoFit/>
          </a:bodyPr>
          <a:lstStyle>
            <a:lvl1pPr>
              <a:defRPr lang="zh-CN" altLang="en-US" sz="6000" b="1" dirty="0" smtClean="0">
                <a:gradFill>
                  <a:gsLst>
                    <a:gs pos="0">
                      <a:schemeClr val="bg1"/>
                    </a:gs>
                    <a:gs pos="94000">
                      <a:schemeClr val="accent1">
                        <a:lumMod val="40000"/>
                        <a:lumOff val="60000"/>
                      </a:schemeClr>
                    </a:gs>
                  </a:gsLst>
                  <a:lin ang="5400000" scaled="0"/>
                </a:gradFill>
                <a:effectLst>
                  <a:outerShdw blurRad="76200" dist="127000" dir="5400000" algn="ctr" rotWithShape="0">
                    <a:schemeClr val="accent1">
                      <a:lumMod val="75000"/>
                      <a:alpha val="60000"/>
                    </a:schemeClr>
                  </a:outerShdw>
                </a:effectLst>
                <a:latin typeface="+mj-ea"/>
                <a:cs typeface="+mn-cs"/>
              </a:defRPr>
            </a:lvl1pPr>
          </a:lstStyle>
          <a:p>
            <a:pPr marL="0" lvl="0" algn="ctr"/>
            <a:r>
              <a:rPr lang="zh-CN" altLang="en-US" dirty="0"/>
              <a:t>企业项目路演模板</a:t>
            </a:r>
          </a:p>
        </p:txBody>
      </p:sp>
    </p:spTree>
    <p:extLst>
      <p:ext uri="{BB962C8B-B14F-4D97-AF65-F5344CB8AC3E}">
        <p14:creationId xmlns:p14="http://schemas.microsoft.com/office/powerpoint/2010/main" val="36314384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57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D914F9A0-F830-A763-75FE-C29A2D33F1FD}"/>
              </a:ext>
            </a:extLst>
          </p:cNvPr>
          <p:cNvSpPr/>
          <p:nvPr userDrawn="1"/>
        </p:nvSpPr>
        <p:spPr>
          <a:xfrm>
            <a:off x="5621867" y="19659600"/>
            <a:ext cx="973666" cy="745067"/>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组合 3">
            <a:extLst>
              <a:ext uri="{FF2B5EF4-FFF2-40B4-BE49-F238E27FC236}">
                <a16:creationId xmlns:a16="http://schemas.microsoft.com/office/drawing/2014/main" id="{912267C4-E936-D9F0-CB4A-99E204FC41F7}"/>
              </a:ext>
            </a:extLst>
          </p:cNvPr>
          <p:cNvGrpSpPr/>
          <p:nvPr userDrawn="1"/>
        </p:nvGrpSpPr>
        <p:grpSpPr>
          <a:xfrm>
            <a:off x="-386398" y="-543506"/>
            <a:ext cx="13225749" cy="5423772"/>
            <a:chOff x="-386398" y="-543506"/>
            <a:chExt cx="13225749" cy="5423772"/>
          </a:xfrm>
        </p:grpSpPr>
        <p:sp>
          <p:nvSpPr>
            <p:cNvPr id="15" name="椭圆 14">
              <a:extLst>
                <a:ext uri="{FF2B5EF4-FFF2-40B4-BE49-F238E27FC236}">
                  <a16:creationId xmlns:a16="http://schemas.microsoft.com/office/drawing/2014/main" id="{A5482C37-BC9F-6FBF-AB47-FA80BEF0F50F}"/>
                </a:ext>
              </a:extLst>
            </p:cNvPr>
            <p:cNvSpPr>
              <a:spLocks noChangeAspect="1"/>
            </p:cNvSpPr>
            <p:nvPr userDrawn="1"/>
          </p:nvSpPr>
          <p:spPr>
            <a:xfrm rot="19462924">
              <a:off x="11019435" y="-491108"/>
              <a:ext cx="1819916" cy="1819916"/>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6" name="椭圆 15">
              <a:extLst>
                <a:ext uri="{FF2B5EF4-FFF2-40B4-BE49-F238E27FC236}">
                  <a16:creationId xmlns:a16="http://schemas.microsoft.com/office/drawing/2014/main" id="{A56EB6B4-74BC-8577-FD02-C4738B335867}"/>
                </a:ext>
              </a:extLst>
            </p:cNvPr>
            <p:cNvSpPr>
              <a:spLocks noChangeAspect="1"/>
            </p:cNvSpPr>
            <p:nvPr userDrawn="1"/>
          </p:nvSpPr>
          <p:spPr>
            <a:xfrm rot="9257112">
              <a:off x="-386398" y="-396271"/>
              <a:ext cx="1334163" cy="1334163"/>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7" name="椭圆 16">
              <a:extLst>
                <a:ext uri="{FF2B5EF4-FFF2-40B4-BE49-F238E27FC236}">
                  <a16:creationId xmlns:a16="http://schemas.microsoft.com/office/drawing/2014/main" id="{765991DF-81F1-C00F-A50A-5A759EEE4E72}"/>
                </a:ext>
              </a:extLst>
            </p:cNvPr>
            <p:cNvSpPr>
              <a:spLocks noChangeAspect="1"/>
            </p:cNvSpPr>
            <p:nvPr userDrawn="1"/>
          </p:nvSpPr>
          <p:spPr>
            <a:xfrm rot="15449915">
              <a:off x="5737333" y="-543507"/>
              <a:ext cx="742734" cy="742736"/>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4" name="椭圆 13">
              <a:extLst>
                <a:ext uri="{FF2B5EF4-FFF2-40B4-BE49-F238E27FC236}">
                  <a16:creationId xmlns:a16="http://schemas.microsoft.com/office/drawing/2014/main" id="{E2ED5539-B9CC-7C13-C5AB-EFE517AB0AB3}"/>
                </a:ext>
              </a:extLst>
            </p:cNvPr>
            <p:cNvSpPr>
              <a:spLocks noChangeAspect="1"/>
            </p:cNvSpPr>
            <p:nvPr userDrawn="1"/>
          </p:nvSpPr>
          <p:spPr>
            <a:xfrm rot="11025017">
              <a:off x="-170124" y="2328112"/>
              <a:ext cx="436984" cy="436984"/>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8" name="椭圆 17">
              <a:extLst>
                <a:ext uri="{FF2B5EF4-FFF2-40B4-BE49-F238E27FC236}">
                  <a16:creationId xmlns:a16="http://schemas.microsoft.com/office/drawing/2014/main" id="{D3541239-75ED-472E-6668-2B8F6488BAE8}"/>
                </a:ext>
              </a:extLst>
            </p:cNvPr>
            <p:cNvSpPr>
              <a:spLocks noChangeAspect="1"/>
            </p:cNvSpPr>
            <p:nvPr userDrawn="1"/>
          </p:nvSpPr>
          <p:spPr>
            <a:xfrm rot="2266030">
              <a:off x="11958028" y="4443282"/>
              <a:ext cx="436984" cy="436984"/>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grpSp>
      <p:sp>
        <p:nvSpPr>
          <p:cNvPr id="11" name="椭圆 10">
            <a:extLst>
              <a:ext uri="{FF2B5EF4-FFF2-40B4-BE49-F238E27FC236}">
                <a16:creationId xmlns:a16="http://schemas.microsoft.com/office/drawing/2014/main" id="{52442A33-B570-53D2-5B25-22B37257696F}"/>
              </a:ext>
            </a:extLst>
          </p:cNvPr>
          <p:cNvSpPr/>
          <p:nvPr userDrawn="1"/>
        </p:nvSpPr>
        <p:spPr>
          <a:xfrm>
            <a:off x="-1828800" y="2841530"/>
            <a:ext cx="15849600" cy="15849600"/>
          </a:xfrm>
          <a:prstGeom prst="ellipse">
            <a:avLst/>
          </a:prstGeom>
          <a:gradFill flip="none" rotWithShape="1">
            <a:gsLst>
              <a:gs pos="100000">
                <a:schemeClr val="accent1">
                  <a:lumMod val="60000"/>
                  <a:lumOff val="40000"/>
                  <a:alpha val="40000"/>
                </a:schemeClr>
              </a:gs>
              <a:gs pos="0">
                <a:schemeClr val="accent1">
                  <a:lumMod val="60000"/>
                  <a:lumOff val="40000"/>
                  <a:alpha val="40000"/>
                </a:schemeClr>
              </a:gs>
              <a:gs pos="80000">
                <a:srgbClr val="90D489">
                  <a:alpha val="0"/>
                </a:srgbClr>
              </a:gs>
              <a:gs pos="20000">
                <a:schemeClr val="accent1">
                  <a:lumMod val="60000"/>
                  <a:lumOff val="40000"/>
                  <a:alpha val="0"/>
                </a:schemeClr>
              </a:gs>
            </a:gsLst>
            <a:path path="shape">
              <a:fillToRect l="50000" t="50000" r="50000" b="50000"/>
            </a:path>
            <a:tileRect/>
          </a:gradFill>
          <a:ln>
            <a:gradFill>
              <a:gsLst>
                <a:gs pos="0">
                  <a:schemeClr val="accent1"/>
                </a:gs>
                <a:gs pos="3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0+">
            <a:extLst>
              <a:ext uri="{FF2B5EF4-FFF2-40B4-BE49-F238E27FC236}">
                <a16:creationId xmlns:a16="http://schemas.microsoft.com/office/drawing/2014/main" id="{098ADD67-9CB2-1338-C874-5191F2B80521}"/>
              </a:ext>
            </a:extLst>
          </p:cNvPr>
          <p:cNvSpPr/>
          <p:nvPr userDrawn="1"/>
        </p:nvSpPr>
        <p:spPr>
          <a:xfrm flipV="1">
            <a:off x="-904875" y="3748991"/>
            <a:ext cx="14001750" cy="14001750"/>
          </a:xfrm>
          <a:prstGeom prst="ellipse">
            <a:avLst/>
          </a:prstGeom>
          <a:gradFill>
            <a:gsLst>
              <a:gs pos="69000">
                <a:schemeClr val="accent1"/>
              </a:gs>
              <a:gs pos="100000">
                <a:schemeClr val="accent1">
                  <a:lumMod val="75000"/>
                </a:schemeClr>
              </a:gs>
            </a:gsLst>
            <a:lin ang="5400000" scaled="0"/>
          </a:gradFill>
          <a:ln>
            <a:noFill/>
          </a:ln>
          <a:effectLst>
            <a:outerShdw blurRad="127000" dist="127000" dir="16200000" sx="99000" sy="99000" algn="c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图片 5" descr="pedro-lastra-Nyvq2juw4_o-unsplash">
            <a:extLst>
              <a:ext uri="{FF2B5EF4-FFF2-40B4-BE49-F238E27FC236}">
                <a16:creationId xmlns:a16="http://schemas.microsoft.com/office/drawing/2014/main" id="{8024D6B1-0D9C-F248-5543-D7EFE7C8DC6D}"/>
              </a:ext>
            </a:extLst>
          </p:cNvPr>
          <p:cNvPicPr>
            <a:picLocks noGrp="1" noChangeAspect="1"/>
          </p:cNvPicPr>
          <p:nvPr isPhoto="1" userDrawn="1"/>
        </p:nvPicPr>
        <p:blipFill rotWithShape="1">
          <a:blip r:embed="rId2" cstate="email">
            <a:alphaModFix amt="8000"/>
            <a:extLst>
              <a:ext uri="{28A0092B-C50C-407E-A947-70E740481C1C}">
                <a14:useLocalDpi xmlns:a14="http://schemas.microsoft.com/office/drawing/2010/main"/>
              </a:ext>
            </a:extLst>
          </a:blip>
          <a:srcRect l="-6023" r="-5820" b="-116051"/>
          <a:stretch/>
        </p:blipFill>
        <p:spPr>
          <a:xfrm>
            <a:off x="-904875" y="3765455"/>
            <a:ext cx="14001750" cy="14001750"/>
          </a:xfrm>
          <a:prstGeom prst="ellipse">
            <a:avLst/>
          </a:prstGeom>
        </p:spPr>
      </p:pic>
      <p:sp>
        <p:nvSpPr>
          <p:cNvPr id="2" name="文本框 1">
            <a:extLst>
              <a:ext uri="{FF2B5EF4-FFF2-40B4-BE49-F238E27FC236}">
                <a16:creationId xmlns:a16="http://schemas.microsoft.com/office/drawing/2014/main" id="{4C143BCD-459B-9A1A-FD03-015C18A4B626}"/>
              </a:ext>
            </a:extLst>
          </p:cNvPr>
          <p:cNvSpPr txBox="1"/>
          <p:nvPr userDrawn="1"/>
        </p:nvSpPr>
        <p:spPr>
          <a:xfrm>
            <a:off x="3501540" y="5093903"/>
            <a:ext cx="5188921" cy="1015663"/>
          </a:xfrm>
          <a:prstGeom prst="rect">
            <a:avLst/>
          </a:prstGeom>
          <a:noFill/>
        </p:spPr>
        <p:txBody>
          <a:bodyPr wrap="none" lIns="0" tIns="0" rIns="0" bIns="0" rtlCol="0" anchor="ctr" anchorCtr="0">
            <a:spAutoFit/>
          </a:bodyPr>
          <a:lstStyle/>
          <a:p>
            <a:pPr algn="dist"/>
            <a:r>
              <a:rPr lang="en-US" sz="6600" spc="300" dirty="0">
                <a:solidFill>
                  <a:schemeClr val="accent1">
                    <a:lumMod val="20000"/>
                    <a:lumOff val="80000"/>
                    <a:alpha val="30000"/>
                  </a:schemeClr>
                </a:solidFill>
                <a:latin typeface="+mj-lt"/>
                <a:ea typeface="+mj-ea"/>
              </a:rPr>
              <a:t>CONTENTS</a:t>
            </a:r>
          </a:p>
        </p:txBody>
      </p:sp>
      <p:sp>
        <p:nvSpPr>
          <p:cNvPr id="3" name="文本框 2">
            <a:extLst>
              <a:ext uri="{FF2B5EF4-FFF2-40B4-BE49-F238E27FC236}">
                <a16:creationId xmlns:a16="http://schemas.microsoft.com/office/drawing/2014/main" id="{2D647D6C-9DE2-37E7-81C1-B2DF219F1723}"/>
              </a:ext>
            </a:extLst>
          </p:cNvPr>
          <p:cNvSpPr txBox="1"/>
          <p:nvPr userDrawn="1"/>
        </p:nvSpPr>
        <p:spPr>
          <a:xfrm>
            <a:off x="4864894" y="4355239"/>
            <a:ext cx="2462213" cy="1477328"/>
          </a:xfrm>
          <a:prstGeom prst="rect">
            <a:avLst/>
          </a:prstGeom>
          <a:noFill/>
        </p:spPr>
        <p:txBody>
          <a:bodyPr wrap="none" lIns="0" tIns="0" rIns="0" bIns="0" rtlCol="0" anchor="ctr" anchorCtr="0">
            <a:spAutoFit/>
          </a:bodyPr>
          <a:lstStyle/>
          <a:p>
            <a:pPr algn="l"/>
            <a:r>
              <a:rPr lang="zh-CN" altLang="en-US" sz="9600" b="1" dirty="0">
                <a:gradFill>
                  <a:gsLst>
                    <a:gs pos="0">
                      <a:schemeClr val="bg1"/>
                    </a:gs>
                    <a:gs pos="91000">
                      <a:schemeClr val="accent1">
                        <a:lumMod val="40000"/>
                        <a:lumOff val="60000"/>
                      </a:schemeClr>
                    </a:gs>
                  </a:gsLst>
                  <a:lin ang="5400000" scaled="0"/>
                </a:gradFill>
                <a:effectLst>
                  <a:outerShdw blurRad="63500" dist="127000" dir="5400000" algn="ctr" rotWithShape="0">
                    <a:schemeClr val="accent1">
                      <a:lumMod val="75000"/>
                      <a:alpha val="50000"/>
                    </a:schemeClr>
                  </a:outerShdw>
                </a:effectLst>
                <a:latin typeface="+mj-ea"/>
                <a:ea typeface="+mj-ea"/>
              </a:rPr>
              <a:t>目录</a:t>
            </a:r>
            <a:endParaRPr lang="en-US" sz="9600" b="1" dirty="0">
              <a:gradFill>
                <a:gsLst>
                  <a:gs pos="0">
                    <a:schemeClr val="bg1"/>
                  </a:gs>
                  <a:gs pos="91000">
                    <a:schemeClr val="accent1">
                      <a:lumMod val="40000"/>
                      <a:lumOff val="60000"/>
                    </a:schemeClr>
                  </a:gs>
                </a:gsLst>
                <a:lin ang="5400000" scaled="0"/>
              </a:gradFill>
              <a:effectLst>
                <a:outerShdw blurRad="63500" dist="127000" dir="5400000" algn="ctr" rotWithShape="0">
                  <a:schemeClr val="accent1">
                    <a:lumMod val="75000"/>
                    <a:alpha val="50000"/>
                  </a:schemeClr>
                </a:outerShdw>
              </a:effectLst>
              <a:latin typeface="+mj-ea"/>
              <a:ea typeface="+mj-ea"/>
            </a:endParaRPr>
          </a:p>
        </p:txBody>
      </p:sp>
      <p:cxnSp>
        <p:nvCxnSpPr>
          <p:cNvPr id="7" name="直接连接符 6">
            <a:extLst>
              <a:ext uri="{FF2B5EF4-FFF2-40B4-BE49-F238E27FC236}">
                <a16:creationId xmlns:a16="http://schemas.microsoft.com/office/drawing/2014/main" id="{ACC7E3BA-81F0-B9C8-B607-0FF0345E372B}"/>
              </a:ext>
            </a:extLst>
          </p:cNvPr>
          <p:cNvCxnSpPr>
            <a:cxnSpLocks/>
          </p:cNvCxnSpPr>
          <p:nvPr userDrawn="1"/>
        </p:nvCxnSpPr>
        <p:spPr>
          <a:xfrm>
            <a:off x="4810777" y="6194424"/>
            <a:ext cx="2570446" cy="0"/>
          </a:xfrm>
          <a:prstGeom prst="line">
            <a:avLst/>
          </a:prstGeom>
          <a:ln w="25400">
            <a:gradFill>
              <a:gsLst>
                <a:gs pos="0">
                  <a:schemeClr val="accent1">
                    <a:lumMod val="5000"/>
                    <a:lumOff val="95000"/>
                    <a:alpha val="0"/>
                  </a:schemeClr>
                </a:gs>
                <a:gs pos="5000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1606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23" name="矩形: 圆角 22">
            <a:extLst>
              <a:ext uri="{FF2B5EF4-FFF2-40B4-BE49-F238E27FC236}">
                <a16:creationId xmlns:a16="http://schemas.microsoft.com/office/drawing/2014/main" id="{D4C4626F-759E-A2AC-4D1A-69D43CCFD434}"/>
              </a:ext>
            </a:extLst>
          </p:cNvPr>
          <p:cNvSpPr/>
          <p:nvPr userDrawn="1"/>
        </p:nvSpPr>
        <p:spPr>
          <a:xfrm>
            <a:off x="1" y="2141854"/>
            <a:ext cx="12266506" cy="2574294"/>
          </a:xfrm>
          <a:prstGeom prst="roundRect">
            <a:avLst>
              <a:gd name="adj" fmla="val 2927"/>
            </a:avLst>
          </a:prstGeom>
          <a:gradFill>
            <a:gsLst>
              <a:gs pos="40000">
                <a:schemeClr val="accent1">
                  <a:lumMod val="20000"/>
                  <a:lumOff val="80000"/>
                  <a:alpha val="70000"/>
                </a:schemeClr>
              </a:gs>
              <a:gs pos="0">
                <a:schemeClr val="accent1">
                  <a:lumMod val="20000"/>
                  <a:lumOff val="80000"/>
                  <a:alpha val="0"/>
                </a:schemeClr>
              </a:gs>
            </a:gsLst>
            <a:lin ang="0" scaled="0"/>
          </a:gradFill>
          <a:ln w="12700">
            <a:gradFill>
              <a:gsLst>
                <a:gs pos="40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1"/>
                </a:solidFill>
              </a:ln>
              <a:solidFill>
                <a:schemeClr val="accent1">
                  <a:lumMod val="20000"/>
                  <a:lumOff val="80000"/>
                </a:schemeClr>
              </a:solidFill>
            </a:endParaRPr>
          </a:p>
        </p:txBody>
      </p:sp>
      <p:sp>
        <p:nvSpPr>
          <p:cNvPr id="11" name="椭圆 10">
            <a:extLst>
              <a:ext uri="{FF2B5EF4-FFF2-40B4-BE49-F238E27FC236}">
                <a16:creationId xmlns:a16="http://schemas.microsoft.com/office/drawing/2014/main" id="{52442A33-B570-53D2-5B25-22B37257696F}"/>
              </a:ext>
            </a:extLst>
          </p:cNvPr>
          <p:cNvSpPr/>
          <p:nvPr userDrawn="1"/>
        </p:nvSpPr>
        <p:spPr>
          <a:xfrm rot="5400000" flipV="1">
            <a:off x="-9316309" y="-3598394"/>
            <a:ext cx="15001844" cy="15001844"/>
          </a:xfrm>
          <a:prstGeom prst="ellipse">
            <a:avLst/>
          </a:prstGeom>
          <a:gradFill flip="none" rotWithShape="1">
            <a:gsLst>
              <a:gs pos="100000">
                <a:schemeClr val="accent1">
                  <a:lumMod val="60000"/>
                  <a:lumOff val="40000"/>
                  <a:alpha val="40000"/>
                </a:schemeClr>
              </a:gs>
              <a:gs pos="0">
                <a:schemeClr val="accent1">
                  <a:lumMod val="60000"/>
                  <a:lumOff val="40000"/>
                  <a:alpha val="40000"/>
                </a:schemeClr>
              </a:gs>
              <a:gs pos="85000">
                <a:srgbClr val="90D489">
                  <a:alpha val="0"/>
                </a:srgbClr>
              </a:gs>
              <a:gs pos="15000">
                <a:schemeClr val="accent1">
                  <a:lumMod val="60000"/>
                  <a:lumOff val="4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0+">
            <a:extLst>
              <a:ext uri="{FF2B5EF4-FFF2-40B4-BE49-F238E27FC236}">
                <a16:creationId xmlns:a16="http://schemas.microsoft.com/office/drawing/2014/main" id="{098ADD67-9CB2-1338-C874-5191F2B80521}"/>
              </a:ext>
            </a:extLst>
          </p:cNvPr>
          <p:cNvSpPr/>
          <p:nvPr userDrawn="1"/>
        </p:nvSpPr>
        <p:spPr>
          <a:xfrm rot="5400000" flipV="1">
            <a:off x="-8799798" y="-3098347"/>
            <a:ext cx="14001750" cy="14001750"/>
          </a:xfrm>
          <a:prstGeom prst="ellipse">
            <a:avLst/>
          </a:prstGeom>
          <a:gradFill>
            <a:gsLst>
              <a:gs pos="69000">
                <a:schemeClr val="accent1"/>
              </a:gs>
              <a:gs pos="100000">
                <a:schemeClr val="accent1">
                  <a:lumMod val="75000"/>
                </a:schemeClr>
              </a:gs>
            </a:gsLst>
            <a:lin ang="5400000" scaled="0"/>
          </a:gradFill>
          <a:ln>
            <a:noFill/>
          </a:ln>
          <a:effectLst>
            <a:outerShdw blurRad="127000" dist="127000" dir="16200000" sx="99000" sy="99000" algn="c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图片 1" descr="pedro-lastra-Nyvq2juw4_o-unsplash">
            <a:extLst>
              <a:ext uri="{FF2B5EF4-FFF2-40B4-BE49-F238E27FC236}">
                <a16:creationId xmlns:a16="http://schemas.microsoft.com/office/drawing/2014/main" id="{B01FAF86-0868-C2D7-9A40-D13D707EF071}"/>
              </a:ext>
            </a:extLst>
          </p:cNvPr>
          <p:cNvPicPr>
            <a:picLocks noGrp="1" noChangeAspect="1"/>
          </p:cNvPicPr>
          <p:nvPr isPhoto="1" userDrawn="1"/>
        </p:nvPicPr>
        <p:blipFill rotWithShape="1">
          <a:blip r:embed="rId2" cstate="email">
            <a:alphaModFix amt="8000"/>
            <a:extLst>
              <a:ext uri="{28A0092B-C50C-407E-A947-70E740481C1C}">
                <a14:useLocalDpi xmlns:a14="http://schemas.microsoft.com/office/drawing/2010/main"/>
              </a:ext>
            </a:extLst>
          </a:blip>
          <a:srcRect/>
          <a:stretch/>
        </p:blipFill>
        <p:spPr>
          <a:xfrm>
            <a:off x="-8826778" y="-3098347"/>
            <a:ext cx="14001750" cy="14001750"/>
          </a:xfrm>
          <a:prstGeom prst="ellipse">
            <a:avLst/>
          </a:prstGeom>
        </p:spPr>
      </p:pic>
      <p:grpSp>
        <p:nvGrpSpPr>
          <p:cNvPr id="21" name="组合 20">
            <a:extLst>
              <a:ext uri="{FF2B5EF4-FFF2-40B4-BE49-F238E27FC236}">
                <a16:creationId xmlns:a16="http://schemas.microsoft.com/office/drawing/2014/main" id="{BAE9BEC5-2553-3456-01C3-B796D56480A7}"/>
              </a:ext>
            </a:extLst>
          </p:cNvPr>
          <p:cNvGrpSpPr/>
          <p:nvPr userDrawn="1"/>
        </p:nvGrpSpPr>
        <p:grpSpPr>
          <a:xfrm>
            <a:off x="5889227" y="-670568"/>
            <a:ext cx="7066771" cy="8512435"/>
            <a:chOff x="5889227" y="-670568"/>
            <a:chExt cx="7066771" cy="8512435"/>
          </a:xfrm>
        </p:grpSpPr>
        <p:sp>
          <p:nvSpPr>
            <p:cNvPr id="15" name="椭圆 14">
              <a:extLst>
                <a:ext uri="{FF2B5EF4-FFF2-40B4-BE49-F238E27FC236}">
                  <a16:creationId xmlns:a16="http://schemas.microsoft.com/office/drawing/2014/main" id="{A5482C37-BC9F-6FBF-AB47-FA80BEF0F50F}"/>
                </a:ext>
              </a:extLst>
            </p:cNvPr>
            <p:cNvSpPr/>
            <p:nvPr userDrawn="1"/>
          </p:nvSpPr>
          <p:spPr>
            <a:xfrm rot="17778303">
              <a:off x="11250202" y="-670568"/>
              <a:ext cx="1705796" cy="1705796"/>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7" name="椭圆 16">
              <a:extLst>
                <a:ext uri="{FF2B5EF4-FFF2-40B4-BE49-F238E27FC236}">
                  <a16:creationId xmlns:a16="http://schemas.microsoft.com/office/drawing/2014/main" id="{765991DF-81F1-C00F-A50A-5A759EEE4E72}"/>
                </a:ext>
              </a:extLst>
            </p:cNvPr>
            <p:cNvSpPr>
              <a:spLocks noChangeAspect="1"/>
            </p:cNvSpPr>
            <p:nvPr userDrawn="1"/>
          </p:nvSpPr>
          <p:spPr>
            <a:xfrm rot="11507110">
              <a:off x="6626107" y="-173190"/>
              <a:ext cx="1008185" cy="1008185"/>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24" name="椭圆 23">
              <a:extLst>
                <a:ext uri="{FF2B5EF4-FFF2-40B4-BE49-F238E27FC236}">
                  <a16:creationId xmlns:a16="http://schemas.microsoft.com/office/drawing/2014/main" id="{3D8BA294-855B-75EA-C7EA-F1C377AEC9AB}"/>
                </a:ext>
              </a:extLst>
            </p:cNvPr>
            <p:cNvSpPr/>
            <p:nvPr userDrawn="1"/>
          </p:nvSpPr>
          <p:spPr>
            <a:xfrm>
              <a:off x="10849086" y="5858258"/>
              <a:ext cx="1863614" cy="1983609"/>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25" name="椭圆 24">
              <a:extLst>
                <a:ext uri="{FF2B5EF4-FFF2-40B4-BE49-F238E27FC236}">
                  <a16:creationId xmlns:a16="http://schemas.microsoft.com/office/drawing/2014/main" id="{C664CA7A-00F5-2172-3C0E-C3D0612CDC0B}"/>
                </a:ext>
              </a:extLst>
            </p:cNvPr>
            <p:cNvSpPr>
              <a:spLocks noChangeAspect="1"/>
            </p:cNvSpPr>
            <p:nvPr userDrawn="1"/>
          </p:nvSpPr>
          <p:spPr>
            <a:xfrm rot="20044795" flipH="1">
              <a:off x="5889227" y="5696959"/>
              <a:ext cx="973667" cy="973667"/>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8" name="椭圆 17">
              <a:extLst>
                <a:ext uri="{FF2B5EF4-FFF2-40B4-BE49-F238E27FC236}">
                  <a16:creationId xmlns:a16="http://schemas.microsoft.com/office/drawing/2014/main" id="{4555644B-BB62-806F-5A21-290D3F758EC1}"/>
                </a:ext>
              </a:extLst>
            </p:cNvPr>
            <p:cNvSpPr>
              <a:spLocks noChangeAspect="1"/>
            </p:cNvSpPr>
            <p:nvPr userDrawn="1"/>
          </p:nvSpPr>
          <p:spPr>
            <a:xfrm rot="9345683">
              <a:off x="9370025" y="800679"/>
              <a:ext cx="253297" cy="253297"/>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grpSp>
      <p:sp>
        <p:nvSpPr>
          <p:cNvPr id="22" name="标题 3">
            <a:extLst>
              <a:ext uri="{FF2B5EF4-FFF2-40B4-BE49-F238E27FC236}">
                <a16:creationId xmlns:a16="http://schemas.microsoft.com/office/drawing/2014/main" id="{E6D2C02F-5950-DC8E-DA6B-4BEB07C398F5}"/>
              </a:ext>
            </a:extLst>
          </p:cNvPr>
          <p:cNvSpPr>
            <a:spLocks noGrp="1"/>
          </p:cNvSpPr>
          <p:nvPr userDrawn="1">
            <p:ph type="title" hasCustomPrompt="1"/>
          </p:nvPr>
        </p:nvSpPr>
        <p:spPr>
          <a:xfrm>
            <a:off x="6452401" y="2768145"/>
            <a:ext cx="3693319" cy="1009379"/>
          </a:xfrm>
          <a:prstGeom prst="rect">
            <a:avLst/>
          </a:prstGeom>
        </p:spPr>
        <p:txBody>
          <a:bodyPr wrap="none" lIns="0" tIns="0" rIns="0" bIns="0">
            <a:spAutoFit/>
          </a:bodyPr>
          <a:lstStyle>
            <a:lvl1pPr>
              <a:defRPr sz="7200" b="1">
                <a:gradFill>
                  <a:gsLst>
                    <a:gs pos="0">
                      <a:schemeClr val="accent1">
                        <a:lumMod val="80000"/>
                      </a:schemeClr>
                    </a:gs>
                    <a:gs pos="100000">
                      <a:schemeClr val="accent1">
                        <a:lumMod val="95000"/>
                        <a:lumOff val="5000"/>
                      </a:schemeClr>
                    </a:gs>
                  </a:gsLst>
                  <a:lin ang="2700000" scaled="0"/>
                </a:gradFill>
                <a:effectLst>
                  <a:outerShdw blurRad="127000" dist="127000" dir="5400000" algn="ctr" rotWithShape="0">
                    <a:schemeClr val="accent1">
                      <a:alpha val="20000"/>
                    </a:schemeClr>
                  </a:outerShdw>
                </a:effectLst>
              </a:defRPr>
            </a:lvl1pPr>
          </a:lstStyle>
          <a:p>
            <a:r>
              <a:rPr lang="zh-CN" altLang="en-US" dirty="0"/>
              <a:t>项目背景</a:t>
            </a:r>
            <a:endParaRPr lang="en-US" dirty="0"/>
          </a:p>
        </p:txBody>
      </p:sp>
      <p:sp>
        <p:nvSpPr>
          <p:cNvPr id="5" name="小标题">
            <a:extLst>
              <a:ext uri="{FF2B5EF4-FFF2-40B4-BE49-F238E27FC236}">
                <a16:creationId xmlns:a16="http://schemas.microsoft.com/office/drawing/2014/main" id="{49FDACBD-3066-B95A-429E-5E9CE278F3F1}"/>
              </a:ext>
            </a:extLst>
          </p:cNvPr>
          <p:cNvSpPr>
            <a:spLocks noGrp="1"/>
          </p:cNvSpPr>
          <p:nvPr userDrawn="1">
            <p:ph type="body" sz="quarter" idx="12" hasCustomPrompt="1"/>
          </p:nvPr>
        </p:nvSpPr>
        <p:spPr>
          <a:xfrm>
            <a:off x="6452401" y="3792114"/>
            <a:ext cx="3537419" cy="282193"/>
          </a:xfrm>
          <a:prstGeom prst="rect">
            <a:avLst/>
          </a:prstGeom>
        </p:spPr>
        <p:txBody>
          <a:bodyPr wrap="square" lIns="0" tIns="0" rIns="0" bIns="0">
            <a:spAutoFit/>
          </a:bodyPr>
          <a:lstStyle>
            <a:lvl1pPr marL="0" indent="0" algn="dist">
              <a:buNone/>
              <a:defRPr sz="2000" b="0">
                <a:solidFill>
                  <a:schemeClr val="accent1">
                    <a:alpha val="30000"/>
                  </a:schemeClr>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Research Background</a:t>
            </a:r>
          </a:p>
        </p:txBody>
      </p:sp>
      <p:sp>
        <p:nvSpPr>
          <p:cNvPr id="4" name="序号">
            <a:extLst>
              <a:ext uri="{FF2B5EF4-FFF2-40B4-BE49-F238E27FC236}">
                <a16:creationId xmlns:a16="http://schemas.microsoft.com/office/drawing/2014/main" id="{CAA71F38-1436-65F5-DBBD-8461098000F8}"/>
              </a:ext>
            </a:extLst>
          </p:cNvPr>
          <p:cNvSpPr>
            <a:spLocks noGrp="1" noChangeAspect="1"/>
          </p:cNvSpPr>
          <p:nvPr userDrawn="1">
            <p:ph type="body" sz="quarter" idx="11" hasCustomPrompt="1"/>
          </p:nvPr>
        </p:nvSpPr>
        <p:spPr>
          <a:xfrm>
            <a:off x="1175770" y="2313283"/>
            <a:ext cx="2906245" cy="3062377"/>
          </a:xfrm>
          <a:prstGeom prst="rect">
            <a:avLst/>
          </a:prstGeom>
        </p:spPr>
        <p:txBody>
          <a:bodyPr wrap="none" lIns="0" tIns="0" rIns="0" bIns="0">
            <a:spAutoFit/>
          </a:bodyPr>
          <a:lstStyle>
            <a:lvl1pPr marL="0" indent="0">
              <a:buNone/>
              <a:defRPr lang="zh-CN" altLang="en-US" sz="19900" b="1" dirty="0">
                <a:gradFill>
                  <a:gsLst>
                    <a:gs pos="0">
                      <a:schemeClr val="bg1"/>
                    </a:gs>
                    <a:gs pos="99000">
                      <a:schemeClr val="accent1">
                        <a:lumMod val="40000"/>
                        <a:lumOff val="60000"/>
                      </a:schemeClr>
                    </a:gs>
                  </a:gsLst>
                  <a:lin ang="5400000" scaled="0"/>
                </a:gradFill>
                <a:effectLst>
                  <a:outerShdw blurRad="127000" dist="127000" dir="5400000" algn="ctr" rotWithShape="0">
                    <a:schemeClr val="accent1">
                      <a:lumMod val="75000"/>
                      <a:alpha val="50000"/>
                    </a:schemeClr>
                  </a:outerShdw>
                </a:effectLst>
                <a:latin typeface="+mj-lt"/>
                <a:ea typeface="+mj-ea"/>
              </a:defRPr>
            </a:lvl1pPr>
          </a:lstStyle>
          <a:p>
            <a:pPr marL="228600" lvl="0" indent="-228600" algn="ctr">
              <a:lnSpc>
                <a:spcPct val="100000"/>
              </a:lnSpc>
              <a:spcBef>
                <a:spcPts val="0"/>
              </a:spcBef>
            </a:pPr>
            <a:r>
              <a:rPr lang="en-US" altLang="zh-CN" dirty="0"/>
              <a:t>01</a:t>
            </a:r>
            <a:endParaRPr lang="zh-CN" altLang="en-US" dirty="0"/>
          </a:p>
        </p:txBody>
      </p:sp>
      <p:sp>
        <p:nvSpPr>
          <p:cNvPr id="3" name="part">
            <a:extLst>
              <a:ext uri="{FF2B5EF4-FFF2-40B4-BE49-F238E27FC236}">
                <a16:creationId xmlns:a16="http://schemas.microsoft.com/office/drawing/2014/main" id="{B1475986-8B4A-D326-0E64-B1BBED18DB35}"/>
              </a:ext>
            </a:extLst>
          </p:cNvPr>
          <p:cNvSpPr>
            <a:spLocks noGrp="1" noChangeAspect="1"/>
          </p:cNvSpPr>
          <p:nvPr userDrawn="1">
            <p:ph type="body" sz="quarter" idx="10" hasCustomPrompt="1"/>
          </p:nvPr>
        </p:nvSpPr>
        <p:spPr>
          <a:xfrm>
            <a:off x="1260729" y="2174463"/>
            <a:ext cx="2736327" cy="564385"/>
          </a:xfrm>
          <a:prstGeom prst="rect">
            <a:avLst/>
          </a:prstGeom>
          <a:effectLst>
            <a:outerShdw blurRad="127000" sx="102000" sy="102000" algn="ctr" rotWithShape="0">
              <a:schemeClr val="accent1">
                <a:lumMod val="50000"/>
                <a:alpha val="40000"/>
              </a:schemeClr>
            </a:outerShdw>
          </a:effectLst>
        </p:spPr>
        <p:txBody>
          <a:bodyPr wrap="none" lIns="0" tIns="0" rIns="0" bIns="0" anchor="ctr" anchorCtr="0">
            <a:spAutoFit/>
          </a:bodyPr>
          <a:lstStyle>
            <a:lvl1pPr marL="0" indent="0" algn="ctr">
              <a:buNone/>
              <a:defRPr lang="zh-CN" altLang="en-US" sz="4000" b="1" dirty="0">
                <a:ln w="12700">
                  <a:gradFill>
                    <a:gsLst>
                      <a:gs pos="0">
                        <a:schemeClr val="bg1">
                          <a:alpha val="60000"/>
                        </a:schemeClr>
                      </a:gs>
                      <a:gs pos="80000">
                        <a:schemeClr val="bg1">
                          <a:alpha val="0"/>
                        </a:schemeClr>
                      </a:gs>
                    </a:gsLst>
                    <a:lin ang="5400000" scaled="1"/>
                  </a:gradFill>
                </a:ln>
                <a:gradFill>
                  <a:gsLst>
                    <a:gs pos="58000">
                      <a:schemeClr val="bg1">
                        <a:alpha val="0"/>
                      </a:schemeClr>
                    </a:gs>
                    <a:gs pos="0">
                      <a:schemeClr val="bg1">
                        <a:alpha val="20000"/>
                      </a:schemeClr>
                    </a:gs>
                  </a:gsLst>
                  <a:lin ang="5400000" scaled="1"/>
                </a:gradFill>
                <a:effectLst/>
                <a:latin typeface="+mj-lt"/>
                <a:ea typeface="+mj-ea"/>
                <a:cs typeface="+mj-cs"/>
              </a:defRPr>
            </a:lvl1pPr>
          </a:lstStyle>
          <a:p>
            <a:pPr marL="342900" lvl="0" indent="-571500" algn="ctr">
              <a:spcBef>
                <a:spcPct val="0"/>
              </a:spcBef>
            </a:pPr>
            <a:r>
              <a:rPr lang="en-US" altLang="zh-CN" dirty="0"/>
              <a:t>PART ONE</a:t>
            </a:r>
            <a:endParaRPr lang="zh-CN" altLang="en-US" dirty="0"/>
          </a:p>
        </p:txBody>
      </p:sp>
    </p:spTree>
    <p:extLst>
      <p:ext uri="{BB962C8B-B14F-4D97-AF65-F5344CB8AC3E}">
        <p14:creationId xmlns:p14="http://schemas.microsoft.com/office/powerpoint/2010/main" val="26365683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5" userDrawn="1">
          <p15:clr>
            <a:srgbClr val="FBAE40"/>
          </p15:clr>
        </p15:guide>
        <p15:guide id="3" orient="horz" pos="4320" userDrawn="1">
          <p15:clr>
            <a:srgbClr val="FBAE40"/>
          </p15:clr>
        </p15:guide>
        <p15:guide id="4" userDrawn="1">
          <p15:clr>
            <a:srgbClr val="FBAE40"/>
          </p15:clr>
        </p15:guide>
        <p15:guide id="5" pos="76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页">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0310D1F5-B2B4-A167-BD3D-2DA378CA86D6}"/>
              </a:ext>
            </a:extLst>
          </p:cNvPr>
          <p:cNvSpPr>
            <a:spLocks noGrp="1"/>
          </p:cNvSpPr>
          <p:nvPr>
            <p:ph type="title" hasCustomPrompt="1"/>
          </p:nvPr>
        </p:nvSpPr>
        <p:spPr>
          <a:xfrm>
            <a:off x="762524" y="174439"/>
            <a:ext cx="1615827" cy="450701"/>
          </a:xfrm>
          <a:prstGeom prst="rect">
            <a:avLst/>
          </a:prstGeom>
        </p:spPr>
        <p:txBody>
          <a:bodyPr wrap="none" lIns="0" tIns="0" rIns="0" bIns="0" anchor="ctr" anchorCtr="0">
            <a:spAutoFit/>
          </a:bodyPr>
          <a:lstStyle>
            <a:lvl1pPr algn="l">
              <a:defRPr sz="3200">
                <a:gradFill>
                  <a:gsLst>
                    <a:gs pos="100000">
                      <a:schemeClr val="accent1">
                        <a:lumMod val="60000"/>
                        <a:lumOff val="40000"/>
                      </a:schemeClr>
                    </a:gs>
                    <a:gs pos="48000">
                      <a:schemeClr val="accent1"/>
                    </a:gs>
                    <a:gs pos="0">
                      <a:schemeClr val="accent1">
                        <a:lumMod val="75000"/>
                      </a:schemeClr>
                    </a:gs>
                  </a:gsLst>
                  <a:lin ang="0" scaled="1"/>
                </a:gradFill>
                <a:latin typeface="+mn-lt"/>
              </a:defRPr>
            </a:lvl1pPr>
          </a:lstStyle>
          <a:p>
            <a:r>
              <a:rPr lang="zh-CN" altLang="en-US" dirty="0"/>
              <a:t>内容标题</a:t>
            </a:r>
            <a:endParaRPr lang="en-US" dirty="0"/>
          </a:p>
        </p:txBody>
      </p:sp>
      <p:sp>
        <p:nvSpPr>
          <p:cNvPr id="7" name="任意形状 12">
            <a:extLst>
              <a:ext uri="{FF2B5EF4-FFF2-40B4-BE49-F238E27FC236}">
                <a16:creationId xmlns:a16="http://schemas.microsoft.com/office/drawing/2014/main" id="{66656475-B8DA-1284-2D65-77580683E4CD}"/>
              </a:ext>
            </a:extLst>
          </p:cNvPr>
          <p:cNvSpPr/>
          <p:nvPr userDrawn="1"/>
        </p:nvSpPr>
        <p:spPr>
          <a:xfrm>
            <a:off x="0" y="6269174"/>
            <a:ext cx="12192000" cy="533400"/>
          </a:xfrm>
          <a:custGeom>
            <a:avLst/>
            <a:gdLst>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271475 w 12192000"/>
              <a:gd name="connsiteY4" fmla="*/ 389839 h 909447"/>
              <a:gd name="connsiteX5" fmla="*/ 8190271 w 12192000"/>
              <a:gd name="connsiteY5" fmla="*/ 639060 h 909447"/>
              <a:gd name="connsiteX6" fmla="*/ 12049480 w 12192000"/>
              <a:gd name="connsiteY6" fmla="*/ 34242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8190271 w 12192000"/>
              <a:gd name="connsiteY4" fmla="*/ 639060 h 909447"/>
              <a:gd name="connsiteX5" fmla="*/ 12049480 w 12192000"/>
              <a:gd name="connsiteY5" fmla="*/ 34242 h 909447"/>
              <a:gd name="connsiteX6" fmla="*/ 12192000 w 12192000"/>
              <a:gd name="connsiteY6"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049480 w 12192000"/>
              <a:gd name="connsiteY4" fmla="*/ 34242 h 909447"/>
              <a:gd name="connsiteX5" fmla="*/ 12192000 w 12192000"/>
              <a:gd name="connsiteY5"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909447">
                <a:moveTo>
                  <a:pt x="12192000" y="0"/>
                </a:moveTo>
                <a:lnTo>
                  <a:pt x="12192000" y="909447"/>
                </a:lnTo>
                <a:lnTo>
                  <a:pt x="0" y="909447"/>
                </a:lnTo>
                <a:lnTo>
                  <a:pt x="0" y="401788"/>
                </a:lnTo>
                <a:cubicBezTo>
                  <a:pt x="2540000" y="700478"/>
                  <a:pt x="6289368" y="812355"/>
                  <a:pt x="12192000" y="0"/>
                </a:cubicBezTo>
                <a:close/>
              </a:path>
            </a:pathLst>
          </a:custGeom>
          <a:solidFill>
            <a:schemeClr val="accent1">
              <a:lumMod val="10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p>
        </p:txBody>
      </p:sp>
      <p:sp>
        <p:nvSpPr>
          <p:cNvPr id="8" name="任意形状 12">
            <a:extLst>
              <a:ext uri="{FF2B5EF4-FFF2-40B4-BE49-F238E27FC236}">
                <a16:creationId xmlns:a16="http://schemas.microsoft.com/office/drawing/2014/main" id="{D77E48D8-BA48-DE50-D64F-0425A7B22E75}"/>
              </a:ext>
            </a:extLst>
          </p:cNvPr>
          <p:cNvSpPr/>
          <p:nvPr userDrawn="1"/>
        </p:nvSpPr>
        <p:spPr>
          <a:xfrm>
            <a:off x="0" y="6324600"/>
            <a:ext cx="12192000" cy="533400"/>
          </a:xfrm>
          <a:custGeom>
            <a:avLst/>
            <a:gdLst>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271475 w 12192000"/>
              <a:gd name="connsiteY4" fmla="*/ 389839 h 909447"/>
              <a:gd name="connsiteX5" fmla="*/ 8190271 w 12192000"/>
              <a:gd name="connsiteY5" fmla="*/ 639060 h 909447"/>
              <a:gd name="connsiteX6" fmla="*/ 12049480 w 12192000"/>
              <a:gd name="connsiteY6" fmla="*/ 34242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8190271 w 12192000"/>
              <a:gd name="connsiteY4" fmla="*/ 639060 h 909447"/>
              <a:gd name="connsiteX5" fmla="*/ 12049480 w 12192000"/>
              <a:gd name="connsiteY5" fmla="*/ 34242 h 909447"/>
              <a:gd name="connsiteX6" fmla="*/ 12192000 w 12192000"/>
              <a:gd name="connsiteY6"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049480 w 12192000"/>
              <a:gd name="connsiteY4" fmla="*/ 34242 h 909447"/>
              <a:gd name="connsiteX5" fmla="*/ 12192000 w 12192000"/>
              <a:gd name="connsiteY5"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909447">
                <a:moveTo>
                  <a:pt x="12192000" y="0"/>
                </a:moveTo>
                <a:lnTo>
                  <a:pt x="12192000" y="909447"/>
                </a:lnTo>
                <a:lnTo>
                  <a:pt x="0" y="909447"/>
                </a:lnTo>
                <a:lnTo>
                  <a:pt x="0" y="401788"/>
                </a:lnTo>
                <a:cubicBezTo>
                  <a:pt x="2540000" y="700478"/>
                  <a:pt x="6289368" y="812355"/>
                  <a:pt x="12192000"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p>
        </p:txBody>
      </p:sp>
      <p:sp>
        <p:nvSpPr>
          <p:cNvPr id="9" name="文本框 8">
            <a:extLst>
              <a:ext uri="{FF2B5EF4-FFF2-40B4-BE49-F238E27FC236}">
                <a16:creationId xmlns:a16="http://schemas.microsoft.com/office/drawing/2014/main" id="{1024053C-453B-BBB1-FC11-DC03D50BC5BE}"/>
              </a:ext>
            </a:extLst>
          </p:cNvPr>
          <p:cNvSpPr txBox="1"/>
          <p:nvPr userDrawn="1"/>
        </p:nvSpPr>
        <p:spPr>
          <a:xfrm>
            <a:off x="10823854" y="6549028"/>
            <a:ext cx="1250342" cy="184666"/>
          </a:xfrm>
          <a:prstGeom prst="rect">
            <a:avLst/>
          </a:prstGeom>
          <a:noFill/>
        </p:spPr>
        <p:txBody>
          <a:bodyPr wrap="none" lIns="0" tIns="0" rIns="0" bIns="0" rtlCol="0" anchor="t">
            <a:spAutoFit/>
          </a:bodyPr>
          <a:lstStyle/>
          <a:p>
            <a:pPr algn="r"/>
            <a:r>
              <a:rPr lang="zh-CN" altLang="en-US" sz="1200" dirty="0">
                <a:solidFill>
                  <a:schemeClr val="bg1"/>
                </a:solidFill>
                <a:latin typeface="+mn-lt"/>
              </a:rPr>
              <a:t>工匠精神 合作共赢</a:t>
            </a:r>
          </a:p>
        </p:txBody>
      </p:sp>
      <p:sp>
        <p:nvSpPr>
          <p:cNvPr id="10" name="矩形 9">
            <a:extLst>
              <a:ext uri="{FF2B5EF4-FFF2-40B4-BE49-F238E27FC236}">
                <a16:creationId xmlns:a16="http://schemas.microsoft.com/office/drawing/2014/main" id="{D914F9A0-F830-A763-75FE-C29A2D33F1FD}"/>
              </a:ext>
            </a:extLst>
          </p:cNvPr>
          <p:cNvSpPr/>
          <p:nvPr userDrawn="1"/>
        </p:nvSpPr>
        <p:spPr>
          <a:xfrm>
            <a:off x="5621867" y="6858000"/>
            <a:ext cx="973666" cy="745067"/>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直接连接符 10">
            <a:extLst>
              <a:ext uri="{FF2B5EF4-FFF2-40B4-BE49-F238E27FC236}">
                <a16:creationId xmlns:a16="http://schemas.microsoft.com/office/drawing/2014/main" id="{8C3B58FD-2703-1AB7-95D3-6BA9FA9C7605}"/>
              </a:ext>
            </a:extLst>
          </p:cNvPr>
          <p:cNvCxnSpPr>
            <a:cxnSpLocks/>
          </p:cNvCxnSpPr>
          <p:nvPr userDrawn="1"/>
        </p:nvCxnSpPr>
        <p:spPr>
          <a:xfrm>
            <a:off x="793004" y="631929"/>
            <a:ext cx="5302996" cy="18978"/>
          </a:xfrm>
          <a:prstGeom prst="line">
            <a:avLst/>
          </a:prstGeom>
          <a:ln w="12700">
            <a:gradFill>
              <a:gsLst>
                <a:gs pos="0">
                  <a:schemeClr val="accent1">
                    <a:lumMod val="75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id="{7B872997-1F67-FDA9-2C01-654CA141A5C9}"/>
              </a:ext>
            </a:extLst>
          </p:cNvPr>
          <p:cNvSpPr>
            <a:spLocks noChangeAspect="1"/>
          </p:cNvSpPr>
          <p:nvPr userDrawn="1"/>
        </p:nvSpPr>
        <p:spPr>
          <a:xfrm>
            <a:off x="0" y="40774"/>
            <a:ext cx="544198" cy="544199"/>
          </a:xfrm>
          <a:prstGeom prst="ellipse">
            <a:avLst/>
          </a:prstGeom>
          <a:gradFill flip="none" rotWithShape="1">
            <a:gsLst>
              <a:gs pos="100000">
                <a:schemeClr val="accent1">
                  <a:lumMod val="60000"/>
                  <a:lumOff val="40000"/>
                  <a:alpha val="60000"/>
                </a:schemeClr>
              </a:gs>
              <a:gs pos="0">
                <a:schemeClr val="accent1">
                  <a:lumMod val="75000"/>
                </a:schemeClr>
              </a:gs>
            </a:gsLst>
            <a:path path="circle">
              <a:fillToRect r="100000" b="100000"/>
            </a:path>
            <a:tileRect l="-100000" t="-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椭圆 14">
            <a:extLst>
              <a:ext uri="{FF2B5EF4-FFF2-40B4-BE49-F238E27FC236}">
                <a16:creationId xmlns:a16="http://schemas.microsoft.com/office/drawing/2014/main" id="{22469114-E1E8-5C59-2361-E8A40BAAFC5E}"/>
              </a:ext>
            </a:extLst>
          </p:cNvPr>
          <p:cNvSpPr>
            <a:spLocks noChangeAspect="1"/>
          </p:cNvSpPr>
          <p:nvPr userDrawn="1"/>
        </p:nvSpPr>
        <p:spPr>
          <a:xfrm>
            <a:off x="409316" y="315209"/>
            <a:ext cx="269764" cy="269764"/>
          </a:xfrm>
          <a:prstGeom prst="ellipse">
            <a:avLst/>
          </a:prstGeom>
          <a:gradFill flip="none" rotWithShape="1">
            <a:gsLst>
              <a:gs pos="100000">
                <a:schemeClr val="accent1">
                  <a:lumMod val="20000"/>
                  <a:lumOff val="80000"/>
                </a:schemeClr>
              </a:gs>
              <a:gs pos="0">
                <a:schemeClr val="accent1"/>
              </a:gs>
            </a:gsLst>
            <a:path path="circle">
              <a:fillToRect r="100000" b="100000"/>
            </a:path>
            <a:tileRect l="-100000" t="-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椭圆 16">
            <a:extLst>
              <a:ext uri="{FF2B5EF4-FFF2-40B4-BE49-F238E27FC236}">
                <a16:creationId xmlns:a16="http://schemas.microsoft.com/office/drawing/2014/main" id="{0906E393-64B8-2F71-7E84-0BCAD83B7151}"/>
              </a:ext>
            </a:extLst>
          </p:cNvPr>
          <p:cNvSpPr/>
          <p:nvPr userDrawn="1"/>
        </p:nvSpPr>
        <p:spPr>
          <a:xfrm rot="19485093">
            <a:off x="11339100" y="-728591"/>
            <a:ext cx="1705796" cy="1705796"/>
          </a:xfrm>
          <a:prstGeom prst="ellipse">
            <a:avLst/>
          </a:prstGeom>
          <a:gradFill>
            <a:gsLst>
              <a:gs pos="100000">
                <a:schemeClr val="accent1">
                  <a:lumMod val="20000"/>
                  <a:lumOff val="80000"/>
                  <a:alpha val="40000"/>
                </a:schemeClr>
              </a:gs>
              <a:gs pos="0">
                <a:schemeClr val="accent1">
                  <a:alpha val="51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椭圆 1">
            <a:extLst>
              <a:ext uri="{FF2B5EF4-FFF2-40B4-BE49-F238E27FC236}">
                <a16:creationId xmlns:a16="http://schemas.microsoft.com/office/drawing/2014/main" id="{2E6CA49B-96DE-D2A8-DC39-9B4E9E747D05}"/>
              </a:ext>
            </a:extLst>
          </p:cNvPr>
          <p:cNvSpPr/>
          <p:nvPr userDrawn="1"/>
        </p:nvSpPr>
        <p:spPr>
          <a:xfrm rot="2114907" flipH="1">
            <a:off x="-277629" y="5691927"/>
            <a:ext cx="766114" cy="766114"/>
          </a:xfrm>
          <a:prstGeom prst="ellipse">
            <a:avLst/>
          </a:prstGeom>
          <a:gradFill>
            <a:gsLst>
              <a:gs pos="100000">
                <a:schemeClr val="accent1">
                  <a:lumMod val="20000"/>
                  <a:lumOff val="80000"/>
                  <a:alpha val="40000"/>
                </a:schemeClr>
              </a:gs>
              <a:gs pos="0">
                <a:schemeClr val="accent1">
                  <a:alpha val="51000"/>
                </a:schemeClr>
              </a:gs>
            </a:gsLst>
            <a:lin ang="27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109016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414" userDrawn="1">
          <p15:clr>
            <a:srgbClr val="FBAE40"/>
          </p15:clr>
        </p15:guide>
        <p15:guide id="3" orient="horz" pos="3974" userDrawn="1">
          <p15:clr>
            <a:srgbClr val="FBAE40"/>
          </p15:clr>
        </p15:guide>
        <p15:guide id="4" pos="3840" userDrawn="1">
          <p15:clr>
            <a:srgbClr val="FBAE40"/>
          </p15:clr>
        </p15:guide>
        <p15:guide id="5" pos="438" userDrawn="1">
          <p15:clr>
            <a:srgbClr val="FBAE40"/>
          </p15:clr>
        </p15:guide>
        <p15:guide id="6" pos="7242" userDrawn="1">
          <p15:clr>
            <a:srgbClr val="FBAE40"/>
          </p15:clr>
        </p15:guide>
        <p15:guide id="7" userDrawn="1">
          <p15:clr>
            <a:srgbClr val="FBAE40"/>
          </p15:clr>
        </p15:guide>
        <p15:guide id="8" pos="7673"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页2">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0310D1F5-B2B4-A167-BD3D-2DA378CA86D6}"/>
              </a:ext>
            </a:extLst>
          </p:cNvPr>
          <p:cNvSpPr>
            <a:spLocks noGrp="1"/>
          </p:cNvSpPr>
          <p:nvPr>
            <p:ph type="title" hasCustomPrompt="1"/>
          </p:nvPr>
        </p:nvSpPr>
        <p:spPr>
          <a:xfrm>
            <a:off x="762524" y="174023"/>
            <a:ext cx="1641475" cy="451534"/>
          </a:xfrm>
          <a:prstGeom prst="rect">
            <a:avLst/>
          </a:prstGeom>
        </p:spPr>
        <p:txBody>
          <a:bodyPr wrap="none" lIns="0" tIns="0" rIns="0" bIns="0" anchor="ctr" anchorCtr="0">
            <a:spAutoFit/>
          </a:bodyPr>
          <a:lstStyle>
            <a:lvl1pPr>
              <a:defRPr lang="en-US" sz="3200" b="1" dirty="0">
                <a:gradFill>
                  <a:gsLst>
                    <a:gs pos="100000">
                      <a:schemeClr val="accent1">
                        <a:lumMod val="60000"/>
                        <a:lumOff val="40000"/>
                      </a:schemeClr>
                    </a:gs>
                    <a:gs pos="48000">
                      <a:schemeClr val="accent1"/>
                    </a:gs>
                    <a:gs pos="0">
                      <a:schemeClr val="accent1">
                        <a:lumMod val="75000"/>
                      </a:schemeClr>
                    </a:gs>
                  </a:gsLst>
                  <a:lin ang="0" scaled="1"/>
                </a:gradFill>
                <a:latin typeface="+mn-lt"/>
              </a:defRPr>
            </a:lvl1pPr>
          </a:lstStyle>
          <a:p>
            <a:pPr lvl="0"/>
            <a:r>
              <a:rPr lang="zh-CN" altLang="en-US" dirty="0"/>
              <a:t>内容标题</a:t>
            </a:r>
            <a:endParaRPr lang="en-US" dirty="0"/>
          </a:p>
        </p:txBody>
      </p:sp>
      <p:sp>
        <p:nvSpPr>
          <p:cNvPr id="10" name="矩形 9">
            <a:extLst>
              <a:ext uri="{FF2B5EF4-FFF2-40B4-BE49-F238E27FC236}">
                <a16:creationId xmlns:a16="http://schemas.microsoft.com/office/drawing/2014/main" id="{D914F9A0-F830-A763-75FE-C29A2D33F1FD}"/>
              </a:ext>
            </a:extLst>
          </p:cNvPr>
          <p:cNvSpPr/>
          <p:nvPr userDrawn="1"/>
        </p:nvSpPr>
        <p:spPr>
          <a:xfrm>
            <a:off x="5621867" y="6858000"/>
            <a:ext cx="973666" cy="745067"/>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椭圆 15">
            <a:extLst>
              <a:ext uri="{FF2B5EF4-FFF2-40B4-BE49-F238E27FC236}">
                <a16:creationId xmlns:a16="http://schemas.microsoft.com/office/drawing/2014/main" id="{7B872997-1F67-FDA9-2C01-654CA141A5C9}"/>
              </a:ext>
            </a:extLst>
          </p:cNvPr>
          <p:cNvSpPr>
            <a:spLocks noChangeAspect="1"/>
          </p:cNvSpPr>
          <p:nvPr userDrawn="1"/>
        </p:nvSpPr>
        <p:spPr>
          <a:xfrm>
            <a:off x="0" y="40774"/>
            <a:ext cx="544198" cy="544199"/>
          </a:xfrm>
          <a:prstGeom prst="ellipse">
            <a:avLst/>
          </a:prstGeom>
          <a:gradFill flip="none" rotWithShape="1">
            <a:gsLst>
              <a:gs pos="100000">
                <a:schemeClr val="accent1">
                  <a:lumMod val="60000"/>
                  <a:lumOff val="40000"/>
                  <a:alpha val="60000"/>
                </a:schemeClr>
              </a:gs>
              <a:gs pos="0">
                <a:schemeClr val="accent1">
                  <a:lumMod val="75000"/>
                </a:schemeClr>
              </a:gs>
            </a:gsLst>
            <a:path path="circle">
              <a:fillToRect r="100000" b="100000"/>
            </a:path>
            <a:tileRect l="-100000" t="-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椭圆 14">
            <a:extLst>
              <a:ext uri="{FF2B5EF4-FFF2-40B4-BE49-F238E27FC236}">
                <a16:creationId xmlns:a16="http://schemas.microsoft.com/office/drawing/2014/main" id="{22469114-E1E8-5C59-2361-E8A40BAAFC5E}"/>
              </a:ext>
            </a:extLst>
          </p:cNvPr>
          <p:cNvSpPr>
            <a:spLocks noChangeAspect="1"/>
          </p:cNvSpPr>
          <p:nvPr userDrawn="1"/>
        </p:nvSpPr>
        <p:spPr>
          <a:xfrm>
            <a:off x="409316" y="315209"/>
            <a:ext cx="269764" cy="269764"/>
          </a:xfrm>
          <a:prstGeom prst="ellipse">
            <a:avLst/>
          </a:prstGeom>
          <a:gradFill flip="none" rotWithShape="1">
            <a:gsLst>
              <a:gs pos="100000">
                <a:schemeClr val="accent1">
                  <a:lumMod val="20000"/>
                  <a:lumOff val="80000"/>
                </a:schemeClr>
              </a:gs>
              <a:gs pos="0">
                <a:schemeClr val="accent1"/>
              </a:gs>
            </a:gsLst>
            <a:path path="circle">
              <a:fillToRect r="100000" b="100000"/>
            </a:path>
            <a:tileRect l="-100000" t="-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 name="直接连接符 1">
            <a:extLst>
              <a:ext uri="{FF2B5EF4-FFF2-40B4-BE49-F238E27FC236}">
                <a16:creationId xmlns:a16="http://schemas.microsoft.com/office/drawing/2014/main" id="{A98701DB-5BD1-C1D2-655E-DC3E7B06E8BC}"/>
              </a:ext>
            </a:extLst>
          </p:cNvPr>
          <p:cNvCxnSpPr>
            <a:cxnSpLocks/>
          </p:cNvCxnSpPr>
          <p:nvPr userDrawn="1"/>
        </p:nvCxnSpPr>
        <p:spPr>
          <a:xfrm>
            <a:off x="793004" y="631929"/>
            <a:ext cx="5302996" cy="18978"/>
          </a:xfrm>
          <a:prstGeom prst="line">
            <a:avLst/>
          </a:prstGeom>
          <a:ln w="12700">
            <a:gradFill>
              <a:gsLst>
                <a:gs pos="0">
                  <a:schemeClr val="accent1">
                    <a:lumMod val="75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 name="椭圆 2">
            <a:extLst>
              <a:ext uri="{FF2B5EF4-FFF2-40B4-BE49-F238E27FC236}">
                <a16:creationId xmlns:a16="http://schemas.microsoft.com/office/drawing/2014/main" id="{EEB57E02-F5BA-7710-032F-40247ECB2A26}"/>
              </a:ext>
            </a:extLst>
          </p:cNvPr>
          <p:cNvSpPr/>
          <p:nvPr userDrawn="1"/>
        </p:nvSpPr>
        <p:spPr>
          <a:xfrm rot="19485093">
            <a:off x="11339100" y="-728591"/>
            <a:ext cx="1705796" cy="1705796"/>
          </a:xfrm>
          <a:prstGeom prst="ellipse">
            <a:avLst/>
          </a:prstGeom>
          <a:gradFill>
            <a:gsLst>
              <a:gs pos="100000">
                <a:schemeClr val="accent1">
                  <a:lumMod val="20000"/>
                  <a:lumOff val="80000"/>
                  <a:alpha val="40000"/>
                </a:schemeClr>
              </a:gs>
              <a:gs pos="0">
                <a:schemeClr val="accent1">
                  <a:alpha val="51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椭圆 6">
            <a:extLst>
              <a:ext uri="{FF2B5EF4-FFF2-40B4-BE49-F238E27FC236}">
                <a16:creationId xmlns:a16="http://schemas.microsoft.com/office/drawing/2014/main" id="{A1846DB1-0EB6-83FD-9749-43494EB5E6F9}"/>
              </a:ext>
            </a:extLst>
          </p:cNvPr>
          <p:cNvSpPr/>
          <p:nvPr userDrawn="1"/>
        </p:nvSpPr>
        <p:spPr>
          <a:xfrm rot="2114907" flipH="1">
            <a:off x="-277629" y="5691927"/>
            <a:ext cx="766114" cy="766114"/>
          </a:xfrm>
          <a:prstGeom prst="ellipse">
            <a:avLst/>
          </a:prstGeom>
          <a:gradFill>
            <a:gsLst>
              <a:gs pos="100000">
                <a:schemeClr val="accent1">
                  <a:lumMod val="20000"/>
                  <a:lumOff val="80000"/>
                  <a:alpha val="40000"/>
                </a:schemeClr>
              </a:gs>
              <a:gs pos="0">
                <a:schemeClr val="accent1">
                  <a:alpha val="51000"/>
                </a:schemeClr>
              </a:gs>
            </a:gsLst>
            <a:lin ang="27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7142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414" userDrawn="1">
          <p15:clr>
            <a:srgbClr val="FBAE40"/>
          </p15:clr>
        </p15:guide>
        <p15:guide id="3" orient="horz" pos="3974" userDrawn="1">
          <p15:clr>
            <a:srgbClr val="FBAE40"/>
          </p15:clr>
        </p15:guide>
        <p15:guide id="4" pos="3840" userDrawn="1">
          <p15:clr>
            <a:srgbClr val="FBAE40"/>
          </p15:clr>
        </p15:guide>
        <p15:guide id="5" pos="7673" userDrawn="1">
          <p15:clr>
            <a:srgbClr val="FBAE40"/>
          </p15:clr>
        </p15:guide>
        <p15:guide id="6" userDrawn="1">
          <p15:clr>
            <a:srgbClr val="FBAE40"/>
          </p15:clr>
        </p15:guide>
        <p15:guide id="7" pos="438" userDrawn="1">
          <p15:clr>
            <a:srgbClr val="FBAE40"/>
          </p15:clr>
        </p15:guide>
        <p15:guide id="8" pos="724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
        <p:nvSpPr>
          <p:cNvPr id="9" name="文本框 8" hidden="1">
            <a:extLst>
              <a:ext uri="{FF2B5EF4-FFF2-40B4-BE49-F238E27FC236}">
                <a16:creationId xmlns:a16="http://schemas.microsoft.com/office/drawing/2014/main" id="{1024053C-453B-BBB1-FC11-DC03D50BC5BE}"/>
              </a:ext>
            </a:extLst>
          </p:cNvPr>
          <p:cNvSpPr txBox="1"/>
          <p:nvPr userDrawn="1"/>
        </p:nvSpPr>
        <p:spPr>
          <a:xfrm>
            <a:off x="10996978" y="6549028"/>
            <a:ext cx="1077218" cy="184666"/>
          </a:xfrm>
          <a:prstGeom prst="rect">
            <a:avLst/>
          </a:prstGeom>
          <a:noFill/>
        </p:spPr>
        <p:txBody>
          <a:bodyPr wrap="none" lIns="0" tIns="0" rIns="0" bIns="0" rtlCol="0" anchor="t">
            <a:spAutoFit/>
          </a:bodyPr>
          <a:lstStyle/>
          <a:p>
            <a:pPr algn="r"/>
            <a:r>
              <a:rPr lang="zh-CN" altLang="en-US" sz="1200" dirty="0">
                <a:solidFill>
                  <a:schemeClr val="bg1"/>
                </a:solidFill>
                <a:latin typeface="+mn-lt"/>
              </a:rPr>
              <a:t>此处放页脚内容</a:t>
            </a:r>
          </a:p>
        </p:txBody>
      </p:sp>
      <p:sp>
        <p:nvSpPr>
          <p:cNvPr id="10" name="矩形 9">
            <a:extLst>
              <a:ext uri="{FF2B5EF4-FFF2-40B4-BE49-F238E27FC236}">
                <a16:creationId xmlns:a16="http://schemas.microsoft.com/office/drawing/2014/main" id="{D914F9A0-F830-A763-75FE-C29A2D33F1FD}"/>
              </a:ext>
            </a:extLst>
          </p:cNvPr>
          <p:cNvSpPr/>
          <p:nvPr userDrawn="1"/>
        </p:nvSpPr>
        <p:spPr>
          <a:xfrm>
            <a:off x="5621867" y="6858000"/>
            <a:ext cx="973666" cy="745067"/>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椭圆 1">
            <a:extLst>
              <a:ext uri="{FF2B5EF4-FFF2-40B4-BE49-F238E27FC236}">
                <a16:creationId xmlns:a16="http://schemas.microsoft.com/office/drawing/2014/main" id="{D258A97D-2385-C587-4F42-DE75BDB1BAE8}"/>
              </a:ext>
            </a:extLst>
          </p:cNvPr>
          <p:cNvSpPr/>
          <p:nvPr userDrawn="1"/>
        </p:nvSpPr>
        <p:spPr>
          <a:xfrm rot="19485093">
            <a:off x="11339100" y="-728591"/>
            <a:ext cx="1705796" cy="1705796"/>
          </a:xfrm>
          <a:prstGeom prst="ellipse">
            <a:avLst/>
          </a:prstGeom>
          <a:gradFill>
            <a:gsLst>
              <a:gs pos="100000">
                <a:schemeClr val="accent1">
                  <a:lumMod val="20000"/>
                  <a:lumOff val="80000"/>
                  <a:alpha val="40000"/>
                </a:schemeClr>
              </a:gs>
              <a:gs pos="0">
                <a:schemeClr val="accent1">
                  <a:alpha val="51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椭圆 3">
            <a:extLst>
              <a:ext uri="{FF2B5EF4-FFF2-40B4-BE49-F238E27FC236}">
                <a16:creationId xmlns:a16="http://schemas.microsoft.com/office/drawing/2014/main" id="{9DC17AB0-79B4-52F9-492F-F88E2EE4C2A5}"/>
              </a:ext>
            </a:extLst>
          </p:cNvPr>
          <p:cNvSpPr/>
          <p:nvPr userDrawn="1"/>
        </p:nvSpPr>
        <p:spPr>
          <a:xfrm rot="2114907" flipH="1">
            <a:off x="-277629" y="5691927"/>
            <a:ext cx="766114" cy="766114"/>
          </a:xfrm>
          <a:prstGeom prst="ellipse">
            <a:avLst/>
          </a:prstGeom>
          <a:gradFill>
            <a:gsLst>
              <a:gs pos="100000">
                <a:schemeClr val="accent1">
                  <a:lumMod val="20000"/>
                  <a:lumOff val="80000"/>
                  <a:alpha val="40000"/>
                </a:schemeClr>
              </a:gs>
              <a:gs pos="0">
                <a:schemeClr val="accent1">
                  <a:alpha val="51000"/>
                </a:schemeClr>
              </a:gs>
            </a:gsLst>
            <a:lin ang="27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49273382"/>
      </p:ext>
    </p:extLst>
  </p:cSld>
  <p:clrMapOvr>
    <a:masterClrMapping/>
  </p:clrMapOvr>
  <p:extLst>
    <p:ext uri="{DCECCB84-F9BA-43D5-87BE-67443E8EF086}">
      <p15:sldGuideLst xmlns:p15="http://schemas.microsoft.com/office/powerpoint/2012/main">
        <p15:guide id="1" pos="438" userDrawn="1">
          <p15:clr>
            <a:srgbClr val="FBAE40"/>
          </p15:clr>
        </p15:guide>
        <p15:guide id="2" pos="7" userDrawn="1">
          <p15:clr>
            <a:srgbClr val="FBAE40"/>
          </p15:clr>
        </p15:guide>
        <p15:guide id="3" pos="7242" userDrawn="1">
          <p15:clr>
            <a:srgbClr val="FBAE40"/>
          </p15:clr>
        </p15:guide>
        <p15:guide id="4" pos="7673"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封面页">
    <p:bg>
      <p:bgPr>
        <a:gradFill>
          <a:gsLst>
            <a:gs pos="0">
              <a:schemeClr val="accent1">
                <a:lumMod val="20000"/>
                <a:lumOff val="80000"/>
                <a:alpha val="15000"/>
              </a:schemeClr>
            </a:gs>
            <a:gs pos="100000">
              <a:schemeClr val="accent1">
                <a:alpha val="5000"/>
              </a:schemeClr>
            </a:gs>
          </a:gsLst>
          <a:lin ang="5400000" scaled="0"/>
        </a:gra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D914F9A0-F830-A763-75FE-C29A2D33F1FD}"/>
              </a:ext>
            </a:extLst>
          </p:cNvPr>
          <p:cNvSpPr/>
          <p:nvPr userDrawn="1"/>
        </p:nvSpPr>
        <p:spPr>
          <a:xfrm>
            <a:off x="5621867" y="6858000"/>
            <a:ext cx="973666" cy="745067"/>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组合 6">
            <a:extLst>
              <a:ext uri="{FF2B5EF4-FFF2-40B4-BE49-F238E27FC236}">
                <a16:creationId xmlns:a16="http://schemas.microsoft.com/office/drawing/2014/main" id="{6F01EFEE-4938-A2EC-5DF9-EA49F8A71093}"/>
              </a:ext>
            </a:extLst>
          </p:cNvPr>
          <p:cNvGrpSpPr/>
          <p:nvPr userDrawn="1"/>
        </p:nvGrpSpPr>
        <p:grpSpPr>
          <a:xfrm>
            <a:off x="-923647" y="3386962"/>
            <a:ext cx="14379749" cy="3973508"/>
            <a:chOff x="-923647" y="3386962"/>
            <a:chExt cx="14379749" cy="3973508"/>
          </a:xfrm>
        </p:grpSpPr>
        <p:sp>
          <p:nvSpPr>
            <p:cNvPr id="2" name="椭圆 1">
              <a:extLst>
                <a:ext uri="{FF2B5EF4-FFF2-40B4-BE49-F238E27FC236}">
                  <a16:creationId xmlns:a16="http://schemas.microsoft.com/office/drawing/2014/main" id="{22688031-D3B7-2827-8416-7C47E08FDBA9}"/>
                </a:ext>
              </a:extLst>
            </p:cNvPr>
            <p:cNvSpPr>
              <a:spLocks noChangeAspect="1"/>
            </p:cNvSpPr>
            <p:nvPr userDrawn="1"/>
          </p:nvSpPr>
          <p:spPr>
            <a:xfrm rot="2647024">
              <a:off x="-923647" y="5434011"/>
              <a:ext cx="1797031" cy="1797031"/>
            </a:xfrm>
            <a:prstGeom prst="ellipse">
              <a:avLst/>
            </a:prstGeom>
            <a:gradFill>
              <a:gsLst>
                <a:gs pos="100000">
                  <a:schemeClr val="accent1">
                    <a:lumMod val="20000"/>
                    <a:lumOff val="80000"/>
                    <a:alpha val="30000"/>
                  </a:schemeClr>
                </a:gs>
                <a:gs pos="0">
                  <a:schemeClr val="accent1">
                    <a:alpha val="39000"/>
                  </a:schemeClr>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24" name="椭圆 23">
              <a:extLst>
                <a:ext uri="{FF2B5EF4-FFF2-40B4-BE49-F238E27FC236}">
                  <a16:creationId xmlns:a16="http://schemas.microsoft.com/office/drawing/2014/main" id="{15B92174-8DBE-E73D-BB9D-CE841CB2C7CB}"/>
                </a:ext>
              </a:extLst>
            </p:cNvPr>
            <p:cNvSpPr/>
            <p:nvPr userDrawn="1"/>
          </p:nvSpPr>
          <p:spPr>
            <a:xfrm rot="18215856">
              <a:off x="10927896" y="3402957"/>
              <a:ext cx="2528206" cy="2528206"/>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25" name="椭圆 24">
              <a:extLst>
                <a:ext uri="{FF2B5EF4-FFF2-40B4-BE49-F238E27FC236}">
                  <a16:creationId xmlns:a16="http://schemas.microsoft.com/office/drawing/2014/main" id="{5D132BCA-E916-2DF9-6838-691B5B81F353}"/>
                </a:ext>
              </a:extLst>
            </p:cNvPr>
            <p:cNvSpPr>
              <a:spLocks noChangeAspect="1"/>
            </p:cNvSpPr>
            <p:nvPr userDrawn="1"/>
          </p:nvSpPr>
          <p:spPr>
            <a:xfrm rot="403768">
              <a:off x="9311302" y="6468667"/>
              <a:ext cx="891803" cy="891803"/>
            </a:xfrm>
            <a:prstGeom prst="ellipse">
              <a:avLst/>
            </a:prstGeom>
            <a:gradFill>
              <a:gsLst>
                <a:gs pos="100000">
                  <a:schemeClr val="accent1">
                    <a:lumMod val="20000"/>
                    <a:lumOff val="80000"/>
                    <a:alpha val="40000"/>
                  </a:schemeClr>
                </a:gs>
                <a:gs pos="0">
                  <a:schemeClr val="accent1">
                    <a:alpha val="40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26" name="椭圆 25">
              <a:extLst>
                <a:ext uri="{FF2B5EF4-FFF2-40B4-BE49-F238E27FC236}">
                  <a16:creationId xmlns:a16="http://schemas.microsoft.com/office/drawing/2014/main" id="{1BBC14FF-0906-ACF9-7E9A-3F53D9E2DB25}"/>
                </a:ext>
              </a:extLst>
            </p:cNvPr>
            <p:cNvSpPr/>
            <p:nvPr userDrawn="1"/>
          </p:nvSpPr>
          <p:spPr>
            <a:xfrm rot="4933517">
              <a:off x="-827929" y="3386962"/>
              <a:ext cx="1220566" cy="1220566"/>
            </a:xfrm>
            <a:prstGeom prst="ellipse">
              <a:avLst/>
            </a:prstGeom>
            <a:gradFill>
              <a:gsLst>
                <a:gs pos="100000">
                  <a:schemeClr val="accent1">
                    <a:lumMod val="20000"/>
                    <a:lumOff val="80000"/>
                    <a:alpha val="40000"/>
                  </a:schemeClr>
                </a:gs>
                <a:gs pos="0">
                  <a:schemeClr val="accent1">
                    <a:alpha val="35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3" name="椭圆 12">
              <a:extLst>
                <a:ext uri="{FF2B5EF4-FFF2-40B4-BE49-F238E27FC236}">
                  <a16:creationId xmlns:a16="http://schemas.microsoft.com/office/drawing/2014/main" id="{94D450ED-CBAC-668A-112F-6B729D9CED9C}"/>
                </a:ext>
              </a:extLst>
            </p:cNvPr>
            <p:cNvSpPr>
              <a:spLocks noChangeAspect="1"/>
            </p:cNvSpPr>
            <p:nvPr userDrawn="1"/>
          </p:nvSpPr>
          <p:spPr>
            <a:xfrm rot="7797501">
              <a:off x="2851800" y="5359028"/>
              <a:ext cx="358922" cy="358920"/>
            </a:xfrm>
            <a:prstGeom prst="ellipse">
              <a:avLst/>
            </a:prstGeom>
            <a:gradFill>
              <a:gsLst>
                <a:gs pos="100000">
                  <a:schemeClr val="accent1">
                    <a:lumMod val="20000"/>
                    <a:lumOff val="80000"/>
                    <a:alpha val="40000"/>
                  </a:schemeClr>
                </a:gs>
                <a:gs pos="0">
                  <a:schemeClr val="accent1">
                    <a:alpha val="51000"/>
                  </a:schemeClr>
                </a:gs>
              </a:gsLst>
              <a:lin ang="270000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grpSp>
      <p:grpSp>
        <p:nvGrpSpPr>
          <p:cNvPr id="8" name="组合 7">
            <a:extLst>
              <a:ext uri="{FF2B5EF4-FFF2-40B4-BE49-F238E27FC236}">
                <a16:creationId xmlns:a16="http://schemas.microsoft.com/office/drawing/2014/main" id="{1EA5BE02-46E7-E0DE-E968-DDC220194A90}"/>
              </a:ext>
            </a:extLst>
          </p:cNvPr>
          <p:cNvGrpSpPr/>
          <p:nvPr userDrawn="1"/>
        </p:nvGrpSpPr>
        <p:grpSpPr>
          <a:xfrm>
            <a:off x="-1181100" y="-8885457"/>
            <a:ext cx="14554200" cy="14554200"/>
            <a:chOff x="-1181100" y="-8885457"/>
            <a:chExt cx="14554200" cy="14554200"/>
          </a:xfrm>
        </p:grpSpPr>
        <p:sp>
          <p:nvSpPr>
            <p:cNvPr id="11" name="椭圆 10">
              <a:extLst>
                <a:ext uri="{FF2B5EF4-FFF2-40B4-BE49-F238E27FC236}">
                  <a16:creationId xmlns:a16="http://schemas.microsoft.com/office/drawing/2014/main" id="{52442A33-B570-53D2-5B25-22B37257696F}"/>
                </a:ext>
              </a:extLst>
            </p:cNvPr>
            <p:cNvSpPr/>
            <p:nvPr userDrawn="1"/>
          </p:nvSpPr>
          <p:spPr>
            <a:xfrm>
              <a:off x="-1181100" y="-8885457"/>
              <a:ext cx="14554200" cy="14554200"/>
            </a:xfrm>
            <a:prstGeom prst="ellipse">
              <a:avLst/>
            </a:prstGeom>
            <a:gradFill>
              <a:gsLst>
                <a:gs pos="0">
                  <a:schemeClr val="accent1">
                    <a:lumMod val="60000"/>
                    <a:lumOff val="40000"/>
                    <a:alpha val="10000"/>
                  </a:schemeClr>
                </a:gs>
                <a:gs pos="100000">
                  <a:schemeClr val="accent1">
                    <a:lumMod val="60000"/>
                    <a:lumOff val="40000"/>
                    <a:alpha val="3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0+">
              <a:extLst>
                <a:ext uri="{FF2B5EF4-FFF2-40B4-BE49-F238E27FC236}">
                  <a16:creationId xmlns:a16="http://schemas.microsoft.com/office/drawing/2014/main" id="{098ADD67-9CB2-1338-C874-5191F2B80521}"/>
                </a:ext>
              </a:extLst>
            </p:cNvPr>
            <p:cNvSpPr/>
            <p:nvPr userDrawn="1"/>
          </p:nvSpPr>
          <p:spPr>
            <a:xfrm>
              <a:off x="-904875" y="-8625696"/>
              <a:ext cx="14001750" cy="14001750"/>
            </a:xfrm>
            <a:prstGeom prst="ellipse">
              <a:avLst/>
            </a:prstGeom>
            <a:gradFill>
              <a:gsLst>
                <a:gs pos="60000">
                  <a:schemeClr val="accent1"/>
                </a:gs>
                <a:gs pos="100000">
                  <a:schemeClr val="accent1">
                    <a:lumMod val="75000"/>
                  </a:schemeClr>
                </a:gs>
              </a:gsLst>
              <a:lin ang="5400000" scaled="0"/>
            </a:gradFill>
            <a:ln>
              <a:noFill/>
            </a:ln>
            <a:effectLst>
              <a:outerShdw blurRad="76200" dist="76200" dir="5400000" algn="c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图片 4">
              <a:extLst>
                <a:ext uri="{FF2B5EF4-FFF2-40B4-BE49-F238E27FC236}">
                  <a16:creationId xmlns:a16="http://schemas.microsoft.com/office/drawing/2014/main" id="{98A744FF-52CA-E12C-6BB6-2CDDEE7141C4}"/>
                </a:ext>
              </a:extLst>
            </p:cNvPr>
            <p:cNvPicPr>
              <a:picLocks noChangeAspect="1"/>
            </p:cNvPicPr>
            <p:nvPr userDrawn="1"/>
          </p:nvPicPr>
          <p:blipFill rotWithShape="1">
            <a:blip r:embed="rId2" cstate="email">
              <a:alphaModFix amt="12000"/>
              <a:extLst>
                <a:ext uri="{28A0092B-C50C-407E-A947-70E740481C1C}">
                  <a14:useLocalDpi xmlns:a14="http://schemas.microsoft.com/office/drawing/2010/main"/>
                </a:ext>
              </a:extLst>
            </a:blip>
            <a:srcRect t="-54311"/>
            <a:stretch/>
          </p:blipFill>
          <p:spPr>
            <a:xfrm>
              <a:off x="-904876" y="-8629631"/>
              <a:ext cx="14001752" cy="14001750"/>
            </a:xfrm>
            <a:prstGeom prst="ellipse">
              <a:avLst/>
            </a:prstGeom>
          </p:spPr>
        </p:pic>
      </p:grpSp>
      <p:sp>
        <p:nvSpPr>
          <p:cNvPr id="41" name="文本框 40">
            <a:extLst>
              <a:ext uri="{FF2B5EF4-FFF2-40B4-BE49-F238E27FC236}">
                <a16:creationId xmlns:a16="http://schemas.microsoft.com/office/drawing/2014/main" id="{35686F23-B57F-B417-FD4F-37F31F0E6AE3}"/>
              </a:ext>
            </a:extLst>
          </p:cNvPr>
          <p:cNvSpPr txBox="1"/>
          <p:nvPr userDrawn="1"/>
        </p:nvSpPr>
        <p:spPr>
          <a:xfrm>
            <a:off x="2250702" y="731936"/>
            <a:ext cx="7339427" cy="2084676"/>
          </a:xfrm>
          <a:custGeom>
            <a:avLst/>
            <a:gdLst/>
            <a:ahLst/>
            <a:cxnLst/>
            <a:rect l="l" t="t" r="r" b="b"/>
            <a:pathLst>
              <a:path w="7339427" h="2084676">
                <a:moveTo>
                  <a:pt x="3003190" y="491944"/>
                </a:moveTo>
                <a:lnTo>
                  <a:pt x="2889539" y="1293993"/>
                </a:lnTo>
                <a:lnTo>
                  <a:pt x="3116840" y="1293993"/>
                </a:lnTo>
                <a:close/>
                <a:moveTo>
                  <a:pt x="2793748" y="25977"/>
                </a:moveTo>
                <a:lnTo>
                  <a:pt x="3215878" y="25977"/>
                </a:lnTo>
                <a:lnTo>
                  <a:pt x="3556830" y="2060322"/>
                </a:lnTo>
                <a:lnTo>
                  <a:pt x="3235361" y="2060322"/>
                </a:lnTo>
                <a:lnTo>
                  <a:pt x="3162301" y="1592731"/>
                </a:lnTo>
                <a:lnTo>
                  <a:pt x="2842456" y="1592731"/>
                </a:lnTo>
                <a:lnTo>
                  <a:pt x="2767771" y="2060322"/>
                </a:lnTo>
                <a:lnTo>
                  <a:pt x="2447925" y="2060322"/>
                </a:lnTo>
                <a:close/>
                <a:moveTo>
                  <a:pt x="1209675" y="25977"/>
                </a:moveTo>
                <a:lnTo>
                  <a:pt x="1518156" y="25977"/>
                </a:lnTo>
                <a:lnTo>
                  <a:pt x="1518156" y="889721"/>
                </a:lnTo>
                <a:lnTo>
                  <a:pt x="1885085" y="889721"/>
                </a:lnTo>
                <a:lnTo>
                  <a:pt x="1885085" y="25977"/>
                </a:lnTo>
                <a:lnTo>
                  <a:pt x="2193565" y="25977"/>
                </a:lnTo>
                <a:lnTo>
                  <a:pt x="2193565" y="2060322"/>
                </a:lnTo>
                <a:lnTo>
                  <a:pt x="1885085" y="2060322"/>
                </a:lnTo>
                <a:lnTo>
                  <a:pt x="1885085" y="1198201"/>
                </a:lnTo>
                <a:lnTo>
                  <a:pt x="1518156" y="1198201"/>
                </a:lnTo>
                <a:lnTo>
                  <a:pt x="1518156" y="2060322"/>
                </a:lnTo>
                <a:lnTo>
                  <a:pt x="1209675" y="2060322"/>
                </a:lnTo>
                <a:close/>
                <a:moveTo>
                  <a:pt x="0" y="25977"/>
                </a:moveTo>
                <a:lnTo>
                  <a:pt x="957913" y="25977"/>
                </a:lnTo>
                <a:lnTo>
                  <a:pt x="957913" y="332833"/>
                </a:lnTo>
                <a:lnTo>
                  <a:pt x="633196" y="332833"/>
                </a:lnTo>
                <a:lnTo>
                  <a:pt x="633196" y="2060322"/>
                </a:lnTo>
                <a:lnTo>
                  <a:pt x="326340" y="2060322"/>
                </a:lnTo>
                <a:lnTo>
                  <a:pt x="326340" y="332833"/>
                </a:lnTo>
                <a:lnTo>
                  <a:pt x="0" y="332833"/>
                </a:lnTo>
                <a:close/>
                <a:moveTo>
                  <a:pt x="5153025" y="24353"/>
                </a:moveTo>
                <a:lnTo>
                  <a:pt x="5461506" y="24353"/>
                </a:lnTo>
                <a:lnTo>
                  <a:pt x="5461506" y="750093"/>
                </a:lnTo>
                <a:lnTo>
                  <a:pt x="5834929" y="24353"/>
                </a:lnTo>
                <a:lnTo>
                  <a:pt x="6162891" y="24353"/>
                </a:lnTo>
                <a:lnTo>
                  <a:pt x="5742384" y="857250"/>
                </a:lnTo>
                <a:lnTo>
                  <a:pt x="6234329" y="2060322"/>
                </a:lnTo>
                <a:lnTo>
                  <a:pt x="5873894" y="2060322"/>
                </a:lnTo>
                <a:lnTo>
                  <a:pt x="5552426" y="1235544"/>
                </a:lnTo>
                <a:lnTo>
                  <a:pt x="5461506" y="1417385"/>
                </a:lnTo>
                <a:lnTo>
                  <a:pt x="5461506" y="2060322"/>
                </a:lnTo>
                <a:lnTo>
                  <a:pt x="5153025" y="2060322"/>
                </a:lnTo>
                <a:close/>
                <a:moveTo>
                  <a:pt x="3819526" y="24353"/>
                </a:moveTo>
                <a:lnTo>
                  <a:pt x="4165348" y="24353"/>
                </a:lnTo>
                <a:lnTo>
                  <a:pt x="4571243" y="1391407"/>
                </a:lnTo>
                <a:lnTo>
                  <a:pt x="4571243" y="24353"/>
                </a:lnTo>
                <a:lnTo>
                  <a:pt x="4878099" y="24353"/>
                </a:lnTo>
                <a:lnTo>
                  <a:pt x="4878099" y="2060322"/>
                </a:lnTo>
                <a:lnTo>
                  <a:pt x="4548513" y="2060322"/>
                </a:lnTo>
                <a:lnTo>
                  <a:pt x="4126382" y="756588"/>
                </a:lnTo>
                <a:lnTo>
                  <a:pt x="4126382" y="2060322"/>
                </a:lnTo>
                <a:lnTo>
                  <a:pt x="3819526" y="2060322"/>
                </a:lnTo>
                <a:close/>
                <a:moveTo>
                  <a:pt x="6829533" y="0"/>
                </a:moveTo>
                <a:cubicBezTo>
                  <a:pt x="6938854" y="0"/>
                  <a:pt x="7032481" y="24353"/>
                  <a:pt x="7110413" y="73061"/>
                </a:cubicBezTo>
                <a:cubicBezTo>
                  <a:pt x="7171026" y="110944"/>
                  <a:pt x="7220005" y="163981"/>
                  <a:pt x="7257347" y="232171"/>
                </a:cubicBezTo>
                <a:cubicBezTo>
                  <a:pt x="7294689" y="300362"/>
                  <a:pt x="7317148" y="378835"/>
                  <a:pt x="7324725" y="467591"/>
                </a:cubicBezTo>
                <a:lnTo>
                  <a:pt x="7030857" y="521169"/>
                </a:lnTo>
                <a:cubicBezTo>
                  <a:pt x="7022198" y="437825"/>
                  <a:pt x="6998385" y="372882"/>
                  <a:pt x="6959420" y="326339"/>
                </a:cubicBezTo>
                <a:cubicBezTo>
                  <a:pt x="6931277" y="292785"/>
                  <a:pt x="6890688" y="276008"/>
                  <a:pt x="6837651" y="276008"/>
                </a:cubicBezTo>
                <a:cubicBezTo>
                  <a:pt x="6781367" y="276008"/>
                  <a:pt x="6738613" y="300903"/>
                  <a:pt x="6709389" y="350693"/>
                </a:cubicBezTo>
                <a:cubicBezTo>
                  <a:pt x="6685575" y="390741"/>
                  <a:pt x="6673670" y="440531"/>
                  <a:pt x="6673670" y="500062"/>
                </a:cubicBezTo>
                <a:cubicBezTo>
                  <a:pt x="6673670" y="593147"/>
                  <a:pt x="6713718" y="687856"/>
                  <a:pt x="6793815" y="784188"/>
                </a:cubicBezTo>
                <a:cubicBezTo>
                  <a:pt x="6824121" y="820990"/>
                  <a:pt x="6869581" y="864285"/>
                  <a:pt x="6930195" y="914075"/>
                </a:cubicBezTo>
                <a:cubicBezTo>
                  <a:pt x="7001633" y="973606"/>
                  <a:pt x="7048717" y="1015278"/>
                  <a:pt x="7071447" y="1039091"/>
                </a:cubicBezTo>
                <a:cubicBezTo>
                  <a:pt x="7147213" y="1114858"/>
                  <a:pt x="7205663" y="1189542"/>
                  <a:pt x="7246793" y="1263145"/>
                </a:cubicBezTo>
                <a:cubicBezTo>
                  <a:pt x="7266276" y="1297781"/>
                  <a:pt x="7281971" y="1329711"/>
                  <a:pt x="7293877" y="1358936"/>
                </a:cubicBezTo>
                <a:cubicBezTo>
                  <a:pt x="7323101" y="1431456"/>
                  <a:pt x="7338254" y="1496399"/>
                  <a:pt x="7339337" y="1553765"/>
                </a:cubicBezTo>
                <a:cubicBezTo>
                  <a:pt x="7341501" y="1695558"/>
                  <a:pt x="7304701" y="1816785"/>
                  <a:pt x="7228934" y="1917447"/>
                </a:cubicBezTo>
                <a:cubicBezTo>
                  <a:pt x="7179143" y="1985637"/>
                  <a:pt x="7108789" y="2033804"/>
                  <a:pt x="7017869" y="2061946"/>
                </a:cubicBezTo>
                <a:cubicBezTo>
                  <a:pt x="6969161" y="2077099"/>
                  <a:pt x="6912336" y="2084676"/>
                  <a:pt x="6847393" y="2084676"/>
                </a:cubicBezTo>
                <a:cubicBezTo>
                  <a:pt x="6727248" y="2084676"/>
                  <a:pt x="6627668" y="2054910"/>
                  <a:pt x="6548654" y="1995379"/>
                </a:cubicBezTo>
                <a:cubicBezTo>
                  <a:pt x="6482629" y="1946672"/>
                  <a:pt x="6430403" y="1880375"/>
                  <a:pt x="6391979" y="1796490"/>
                </a:cubicBezTo>
                <a:cubicBezTo>
                  <a:pt x="6353554" y="1712606"/>
                  <a:pt x="6331094" y="1616544"/>
                  <a:pt x="6324600" y="1508305"/>
                </a:cubicBezTo>
                <a:lnTo>
                  <a:pt x="6616845" y="1487199"/>
                </a:lnTo>
                <a:cubicBezTo>
                  <a:pt x="6629833" y="1605179"/>
                  <a:pt x="6661221" y="1690687"/>
                  <a:pt x="6711013" y="1743724"/>
                </a:cubicBezTo>
                <a:cubicBezTo>
                  <a:pt x="6747813" y="1783772"/>
                  <a:pt x="6790026" y="1802714"/>
                  <a:pt x="6837651" y="1800549"/>
                </a:cubicBezTo>
                <a:cubicBezTo>
                  <a:pt x="6904759" y="1798385"/>
                  <a:pt x="6958337" y="1765372"/>
                  <a:pt x="6998385" y="1701511"/>
                </a:cubicBezTo>
                <a:cubicBezTo>
                  <a:pt x="7018951" y="1670122"/>
                  <a:pt x="7029233" y="1625203"/>
                  <a:pt x="7029233" y="1566754"/>
                </a:cubicBezTo>
                <a:cubicBezTo>
                  <a:pt x="7029233" y="1482328"/>
                  <a:pt x="6990809" y="1398443"/>
                  <a:pt x="6913960" y="1315099"/>
                </a:cubicBezTo>
                <a:lnTo>
                  <a:pt x="6641198" y="1056950"/>
                </a:lnTo>
                <a:cubicBezTo>
                  <a:pt x="6539453" y="958453"/>
                  <a:pt x="6467475" y="870238"/>
                  <a:pt x="6425261" y="792306"/>
                </a:cubicBezTo>
                <a:cubicBezTo>
                  <a:pt x="6379801" y="704633"/>
                  <a:pt x="6357071" y="609383"/>
                  <a:pt x="6357071" y="506556"/>
                </a:cubicBezTo>
                <a:cubicBezTo>
                  <a:pt x="6357071" y="321468"/>
                  <a:pt x="6419309" y="181299"/>
                  <a:pt x="6543783" y="86049"/>
                </a:cubicBezTo>
                <a:cubicBezTo>
                  <a:pt x="6620633" y="28683"/>
                  <a:pt x="6715883" y="0"/>
                  <a:pt x="6829533" y="0"/>
                </a:cubicBezTo>
                <a:close/>
              </a:path>
            </a:pathLst>
          </a:custGeom>
          <a:gradFill>
            <a:gsLst>
              <a:gs pos="0">
                <a:schemeClr val="bg1"/>
              </a:gs>
              <a:gs pos="50000">
                <a:srgbClr val="FFFFFF">
                  <a:alpha val="20000"/>
                </a:srgbClr>
              </a:gs>
              <a:gs pos="81000">
                <a:schemeClr val="bg1">
                  <a:alpha val="0"/>
                </a:schemeClr>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8000" dirty="0">
              <a:gradFill>
                <a:gsLst>
                  <a:gs pos="0">
                    <a:schemeClr val="bg1"/>
                  </a:gs>
                  <a:gs pos="50000">
                    <a:srgbClr val="FFFFFF">
                      <a:alpha val="20000"/>
                    </a:srgbClr>
                  </a:gs>
                  <a:gs pos="81000">
                    <a:schemeClr val="bg1">
                      <a:alpha val="0"/>
                    </a:schemeClr>
                  </a:gs>
                </a:gsLst>
                <a:lin ang="5400000" scaled="0"/>
              </a:gradFill>
              <a:effectLst/>
              <a:latin typeface="Bebas" pitchFamily="50" charset="0"/>
            </a:endParaRPr>
          </a:p>
        </p:txBody>
      </p:sp>
      <p:sp>
        <p:nvSpPr>
          <p:cNvPr id="4" name="文本框 3">
            <a:extLst>
              <a:ext uri="{FF2B5EF4-FFF2-40B4-BE49-F238E27FC236}">
                <a16:creationId xmlns:a16="http://schemas.microsoft.com/office/drawing/2014/main" id="{B62AB43E-52B0-2993-242E-DF58DB12E443}"/>
              </a:ext>
            </a:extLst>
          </p:cNvPr>
          <p:cNvSpPr txBox="1"/>
          <p:nvPr userDrawn="1"/>
        </p:nvSpPr>
        <p:spPr>
          <a:xfrm>
            <a:off x="2499662" y="2113778"/>
            <a:ext cx="7192675" cy="1231106"/>
          </a:xfrm>
          <a:prstGeom prst="rect">
            <a:avLst/>
          </a:prstGeom>
          <a:noFill/>
        </p:spPr>
        <p:txBody>
          <a:bodyPr wrap="none" lIns="0" tIns="0" rIns="0" bIns="0" rtlCol="0" anchor="ctr" anchorCtr="0">
            <a:spAutoFit/>
          </a:bodyPr>
          <a:lstStyle>
            <a:defPPr>
              <a:defRPr lang="en-US"/>
            </a:defPPr>
            <a:lvl1pPr algn="ctr">
              <a:defRPr sz="4000">
                <a:gradFill>
                  <a:gsLst>
                    <a:gs pos="0">
                      <a:schemeClr val="bg1"/>
                    </a:gs>
                    <a:gs pos="100000">
                      <a:schemeClr val="accent1">
                        <a:lumMod val="40000"/>
                        <a:lumOff val="60000"/>
                      </a:schemeClr>
                    </a:gs>
                  </a:gsLst>
                  <a:lin ang="5400000" scaled="0"/>
                </a:gradFill>
                <a:effectLst>
                  <a:outerShdw blurRad="63500" dist="127000" dir="5400000" algn="ctr" rotWithShape="0">
                    <a:schemeClr val="accent1">
                      <a:lumMod val="75000"/>
                    </a:schemeClr>
                  </a:outerShdw>
                </a:effectLst>
                <a:latin typeface="+mj-ea"/>
                <a:ea typeface="+mj-ea"/>
              </a:defRPr>
            </a:lvl1pPr>
          </a:lstStyle>
          <a:p>
            <a:pPr lvl="0"/>
            <a:r>
              <a:rPr lang="zh-CN" altLang="en-US" sz="8000" b="1" dirty="0">
                <a:gradFill>
                  <a:gsLst>
                    <a:gs pos="0">
                      <a:schemeClr val="bg1"/>
                    </a:gs>
                    <a:gs pos="90000">
                      <a:schemeClr val="accent1">
                        <a:lumMod val="40000"/>
                        <a:lumOff val="60000"/>
                      </a:schemeClr>
                    </a:gs>
                  </a:gsLst>
                  <a:lin ang="5400000" scaled="0"/>
                </a:gradFill>
                <a:effectLst>
                  <a:outerShdw blurRad="76200" dist="127000" dir="5400000" algn="ctr" rotWithShape="0">
                    <a:schemeClr val="accent1">
                      <a:lumMod val="75000"/>
                      <a:alpha val="60000"/>
                    </a:schemeClr>
                  </a:outerShdw>
                </a:effectLst>
              </a:rPr>
              <a:t>期待与您的合作</a:t>
            </a:r>
          </a:p>
        </p:txBody>
      </p:sp>
    </p:spTree>
    <p:extLst>
      <p:ext uri="{BB962C8B-B14F-4D97-AF65-F5344CB8AC3E}">
        <p14:creationId xmlns:p14="http://schemas.microsoft.com/office/powerpoint/2010/main" val="11387915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orient="horz" pos="5" userDrawn="1">
          <p15:clr>
            <a:srgbClr val="FBAE40"/>
          </p15:clr>
        </p15:guide>
        <p15:guide id="3" orient="horz" pos="391" userDrawn="1">
          <p15:clr>
            <a:srgbClr val="FBAE40"/>
          </p15:clr>
        </p15:guide>
        <p15:guide id="4" orient="horz" pos="3861"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4617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hlinkClick r:id="rId7"/>
            <a:extLst>
              <a:ext uri="{FF2B5EF4-FFF2-40B4-BE49-F238E27FC236}">
                <a16:creationId xmlns:a16="http://schemas.microsoft.com/office/drawing/2014/main" id="{42C6025D-A716-F9C6-C73F-2F9B08159EEA}"/>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56354632"/>
            <a:ext cx="4114801" cy="1106091"/>
          </a:xfrm>
          <a:prstGeom prst="rect">
            <a:avLst/>
          </a:prstGeom>
        </p:spPr>
      </p:pic>
      <p:grpSp>
        <p:nvGrpSpPr>
          <p:cNvPr id="4" name="组合 3">
            <a:extLst>
              <a:ext uri="{FF2B5EF4-FFF2-40B4-BE49-F238E27FC236}">
                <a16:creationId xmlns:a16="http://schemas.microsoft.com/office/drawing/2014/main" id="{A2A9AF69-DE1D-79ED-64DB-08338D577905}"/>
              </a:ext>
            </a:extLst>
          </p:cNvPr>
          <p:cNvGrpSpPr/>
          <p:nvPr userDrawn="1"/>
        </p:nvGrpSpPr>
        <p:grpSpPr>
          <a:xfrm>
            <a:off x="2319" y="61383628"/>
            <a:ext cx="7725222" cy="1106091"/>
            <a:chOff x="2319" y="7301378"/>
            <a:chExt cx="8760681" cy="1254347"/>
          </a:xfrm>
        </p:grpSpPr>
        <p:grpSp>
          <p:nvGrpSpPr>
            <p:cNvPr id="5" name="组合 4" descr="51PPT模板网 &#10;唯一官网网址：www.51pptmoban.com">
              <a:extLst>
                <a:ext uri="{FF2B5EF4-FFF2-40B4-BE49-F238E27FC236}">
                  <a16:creationId xmlns:a16="http://schemas.microsoft.com/office/drawing/2014/main" id="{C2D5DEC2-0E64-9900-1E3A-F5B5AB3A8B8D}"/>
                </a:ext>
              </a:extLst>
            </p:cNvPr>
            <p:cNvGrpSpPr/>
            <p:nvPr userDrawn="1"/>
          </p:nvGrpSpPr>
          <p:grpSpPr>
            <a:xfrm>
              <a:off x="2319" y="7301378"/>
              <a:ext cx="8760681" cy="1254347"/>
              <a:chOff x="2070420" y="2925140"/>
              <a:chExt cx="10503063" cy="1503820"/>
            </a:xfrm>
            <a:solidFill>
              <a:schemeClr val="bg1"/>
            </a:solidFill>
          </p:grpSpPr>
          <p:sp>
            <p:nvSpPr>
              <p:cNvPr id="7" name="TextBox 56">
                <a:hlinkClick r:id="rId7"/>
                <a:extLst>
                  <a:ext uri="{FF2B5EF4-FFF2-40B4-BE49-F238E27FC236}">
                    <a16:creationId xmlns:a16="http://schemas.microsoft.com/office/drawing/2014/main" id="{BEB6F912-35B1-94D6-C306-E489631CCAF0}"/>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8" name="TextBox 35">
                <a:extLst>
                  <a:ext uri="{FF2B5EF4-FFF2-40B4-BE49-F238E27FC236}">
                    <a16:creationId xmlns:a16="http://schemas.microsoft.com/office/drawing/2014/main" id="{47C7582F-DCFA-133F-0E3B-3C30217386D6}"/>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9" name="TextBox 59">
                <a:extLst>
                  <a:ext uri="{FF2B5EF4-FFF2-40B4-BE49-F238E27FC236}">
                    <a16:creationId xmlns:a16="http://schemas.microsoft.com/office/drawing/2014/main" id="{33EDC931-73DB-1DF4-CB4D-8A9714DBDA66}"/>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0" name="TextBox 62">
                <a:extLst>
                  <a:ext uri="{FF2B5EF4-FFF2-40B4-BE49-F238E27FC236}">
                    <a16:creationId xmlns:a16="http://schemas.microsoft.com/office/drawing/2014/main" id="{C4FA3CBC-18CD-CDCF-72C7-B981B30EB7F0}"/>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6" name="TextBox 2">
              <a:extLst>
                <a:ext uri="{FF2B5EF4-FFF2-40B4-BE49-F238E27FC236}">
                  <a16:creationId xmlns:a16="http://schemas.microsoft.com/office/drawing/2014/main" id="{B3EA9A9B-A5CC-3641-C3B4-FDC25C3A5972}"/>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956291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雪地上&#10;&#10;中度可信度描述已自动生成" hidden="1">
            <a:extLst>
              <a:ext uri="{FF2B5EF4-FFF2-40B4-BE49-F238E27FC236}">
                <a16:creationId xmlns:a16="http://schemas.microsoft.com/office/drawing/2014/main" id="{7F2044C4-882C-54F7-0F75-112FDE33E20A}"/>
              </a:ext>
            </a:extLst>
          </p:cNvPr>
          <p:cNvPicPr>
            <a:picLocks noChangeAspect="1"/>
          </p:cNvPicPr>
          <p:nvPr userDrawn="1"/>
        </p:nvPicPr>
        <p:blipFill rotWithShape="1">
          <a:blip r:embed="rId11" cstate="email">
            <a:alphaModFix amt="15000"/>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2" name="图片 1" descr="pedro-lastra-Nyvq2juw4_o-unsplash">
            <a:extLst>
              <a:ext uri="{FF2B5EF4-FFF2-40B4-BE49-F238E27FC236}">
                <a16:creationId xmlns:a16="http://schemas.microsoft.com/office/drawing/2014/main" id="{EB9E5405-D748-3B20-7234-281CB9C54ECE}"/>
              </a:ext>
            </a:extLst>
          </p:cNvPr>
          <p:cNvPicPr>
            <a:picLocks noGrp="1" noChangeAspect="1"/>
          </p:cNvPicPr>
          <p:nvPr isPhoto="1" userDrawn="1"/>
        </p:nvPicPr>
        <p:blipFill rotWithShape="1">
          <a:blip r:embed="rId12" cstate="email">
            <a:duotone>
              <a:schemeClr val="accent1">
                <a:shade val="45000"/>
                <a:satMod val="135000"/>
              </a:schemeClr>
              <a:prstClr val="white"/>
            </a:duotone>
            <a:alphaModFix amt="7000"/>
            <a:extLst>
              <a:ext uri="{28A0092B-C50C-407E-A947-70E740481C1C}">
                <a14:useLocalDpi xmlns:a14="http://schemas.microsoft.com/office/drawing/2010/main"/>
              </a:ext>
            </a:extLst>
          </a:blip>
          <a:srcRect b="-317"/>
          <a:stretch/>
        </p:blipFill>
        <p:spPr>
          <a:xfrm>
            <a:off x="-24578" y="-13825"/>
            <a:ext cx="12241157" cy="6885651"/>
          </a:xfrm>
          <a:prstGeom prst="rect">
            <a:avLst/>
          </a:prstGeom>
        </p:spPr>
      </p:pic>
    </p:spTree>
    <p:extLst>
      <p:ext uri="{BB962C8B-B14F-4D97-AF65-F5344CB8AC3E}">
        <p14:creationId xmlns:p14="http://schemas.microsoft.com/office/powerpoint/2010/main" val="3493283481"/>
      </p:ext>
    </p:extLst>
  </p:cSld>
  <p:clrMap bg1="lt1" tx1="dk1" bg2="lt2" tx2="dk2" accent1="accent1" accent2="accent2" accent3="accent3" accent4="accent4" accent5="accent5" accent6="accent6" hlink="hlink" folHlink="folHlink"/>
  <p:sldLayoutIdLst>
    <p:sldLayoutId id="2147483655" r:id="rId1"/>
    <p:sldLayoutId id="2147483658" r:id="rId2"/>
    <p:sldLayoutId id="2147483659" r:id="rId3"/>
    <p:sldLayoutId id="2147483656" r:id="rId4"/>
    <p:sldLayoutId id="2147483660" r:id="rId5"/>
    <p:sldLayoutId id="2147483657" r:id="rId6"/>
    <p:sldLayoutId id="2147483661" r:id="rId7"/>
    <p:sldLayoutId id="2147483662" r:id="rId8"/>
    <p:sldLayoutId id="2147483663"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315" userDrawn="1">
          <p15:clr>
            <a:srgbClr val="F26B43"/>
          </p15:clr>
        </p15:guide>
        <p15:guide id="4" orient="horz"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9.xml"/><Relationship Id="rId7" Type="http://schemas.openxmlformats.org/officeDocument/2006/relationships/image" Target="../media/image8.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1.xml"/><Relationship Id="rId5" Type="http://schemas.openxmlformats.org/officeDocument/2006/relationships/tags" Target="../tags/tag11.xml"/><Relationship Id="rId4" Type="http://schemas.openxmlformats.org/officeDocument/2006/relationships/tags" Target="../tags/tag10.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5.xml"/><Relationship Id="rId7" Type="http://schemas.openxmlformats.org/officeDocument/2006/relationships/tags" Target="../tags/tag1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10" Type="http://schemas.openxmlformats.org/officeDocument/2006/relationships/image" Target="../media/image26.svg"/><Relationship Id="rId4" Type="http://schemas.openxmlformats.org/officeDocument/2006/relationships/tags" Target="../tags/tag16.xml"/><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26.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2.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image" Target="../media/image27.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Layout" Target="../slideLayouts/slideLayout5.xml"/><Relationship Id="rId5" Type="http://schemas.openxmlformats.org/officeDocument/2006/relationships/tags" Target="../tags/tag27.xml"/><Relationship Id="rId4" Type="http://schemas.openxmlformats.org/officeDocument/2006/relationships/tags" Target="../tags/tag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6.xml"/><Relationship Id="rId1" Type="http://schemas.openxmlformats.org/officeDocument/2006/relationships/tags" Target="../tags/tag1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37C7FECB-2EA7-E2AA-712D-4044C6A21106}"/>
              </a:ext>
            </a:extLst>
          </p:cNvPr>
          <p:cNvGrpSpPr/>
          <p:nvPr/>
        </p:nvGrpSpPr>
        <p:grpSpPr>
          <a:xfrm>
            <a:off x="3085892" y="224433"/>
            <a:ext cx="5821966" cy="2729917"/>
            <a:chOff x="3085892" y="480574"/>
            <a:chExt cx="5821966" cy="2729917"/>
          </a:xfrm>
        </p:grpSpPr>
        <p:sp>
          <p:nvSpPr>
            <p:cNvPr id="12" name="文本框 11">
              <a:extLst>
                <a:ext uri="{FF2B5EF4-FFF2-40B4-BE49-F238E27FC236}">
                  <a16:creationId xmlns:a16="http://schemas.microsoft.com/office/drawing/2014/main" id="{1AF09880-D6B8-555B-A72C-0B7B70EF61AF}"/>
                </a:ext>
              </a:extLst>
            </p:cNvPr>
            <p:cNvSpPr txBox="1"/>
            <p:nvPr>
              <p:custDataLst>
                <p:tags r:id="rId2"/>
              </p:custDataLst>
            </p:nvPr>
          </p:nvSpPr>
          <p:spPr>
            <a:xfrm>
              <a:off x="3085892" y="663097"/>
              <a:ext cx="1962076" cy="2354491"/>
            </a:xfrm>
            <a:prstGeom prst="rect">
              <a:avLst/>
            </a:prstGeom>
            <a:noFill/>
            <a:effectLst/>
          </p:spPr>
          <p:txBody>
            <a:bodyPr wrap="none" lIns="0" tIns="0" rIns="0" bIns="0" rtlCol="0" anchor="ctr" anchorCtr="0">
              <a:spAutoFit/>
            </a:bodyPr>
            <a:lstStyle>
              <a:defPPr>
                <a:defRPr lang="en-US"/>
              </a:defPPr>
              <a:lvl1pPr>
                <a:defRPr kumimoji="0" sz="16600" b="0" i="0" u="none" strike="noStrike" cap="none" spc="0" normalizeH="0" baseline="0">
                  <a:ln>
                    <a:noFill/>
                  </a:ln>
                  <a:gradFill>
                    <a:gsLst>
                      <a:gs pos="0">
                        <a:schemeClr val="bg1"/>
                      </a:gs>
                      <a:gs pos="100000">
                        <a:schemeClr val="accent1">
                          <a:lumMod val="60000"/>
                          <a:lumOff val="40000"/>
                        </a:schemeClr>
                      </a:gs>
                    </a:gsLst>
                    <a:lin ang="2700000" scaled="0"/>
                  </a:gradFill>
                  <a:effectLst>
                    <a:outerShdw blurRad="76200" dist="50800" dir="2700000" algn="ctr" rotWithShape="0">
                      <a:schemeClr val="accent1">
                        <a:lumMod val="75000"/>
                        <a:alpha val="80000"/>
                      </a:schemeClr>
                    </a:outerShdw>
                  </a:effectLst>
                  <a:uLnTx/>
                  <a:uFillTx/>
                  <a:latin typeface="演示新手书" panose="00000500000000000000" pitchFamily="50" charset="-122"/>
                  <a:ea typeface="演示新手书" panose="00000500000000000000" pitchFamily="50" charset="-122"/>
                </a:defRPr>
              </a:lvl1pPr>
            </a:lstStyle>
            <a:p>
              <a:r>
                <a:rPr lang="zh-CN" altLang="en-US" sz="15300" dirty="0">
                  <a:gradFill>
                    <a:gsLst>
                      <a:gs pos="0">
                        <a:schemeClr val="bg1"/>
                      </a:gs>
                      <a:gs pos="100000">
                        <a:schemeClr val="accent1"/>
                      </a:gs>
                    </a:gsLst>
                    <a:lin ang="2700000" scaled="0"/>
                  </a:gradFill>
                  <a:effectLst>
                    <a:outerShdw blurRad="127000" dist="76200" dir="2699987" algn="ctr" rotWithShape="0">
                      <a:schemeClr val="accent1">
                        <a:lumMod val="50000"/>
                        <a:alpha val="40000"/>
                      </a:schemeClr>
                    </a:outerShdw>
                  </a:effectLst>
                  <a:latin typeface="+mj-ea"/>
                  <a:ea typeface="+mj-ea"/>
                  <a:sym typeface="+mn-lt"/>
                </a:rPr>
                <a:t>梦</a:t>
              </a:r>
              <a:endParaRPr lang="en-US" sz="15300" dirty="0">
                <a:gradFill>
                  <a:gsLst>
                    <a:gs pos="0">
                      <a:schemeClr val="bg1"/>
                    </a:gs>
                    <a:gs pos="100000">
                      <a:schemeClr val="accent1"/>
                    </a:gs>
                  </a:gsLst>
                  <a:lin ang="2700000" scaled="0"/>
                </a:gradFill>
                <a:effectLst>
                  <a:outerShdw blurRad="127000" dist="76200" dir="2699987" algn="ctr" rotWithShape="0">
                    <a:schemeClr val="accent1">
                      <a:lumMod val="50000"/>
                      <a:alpha val="40000"/>
                    </a:schemeClr>
                  </a:outerShdw>
                </a:effectLst>
                <a:latin typeface="+mj-ea"/>
                <a:ea typeface="+mj-ea"/>
              </a:endParaRPr>
            </a:p>
          </p:txBody>
        </p:sp>
        <p:sp>
          <p:nvSpPr>
            <p:cNvPr id="13" name="文本框 12">
              <a:extLst>
                <a:ext uri="{FF2B5EF4-FFF2-40B4-BE49-F238E27FC236}">
                  <a16:creationId xmlns:a16="http://schemas.microsoft.com/office/drawing/2014/main" id="{9E45260E-F58B-6928-D4FA-9FB8568B99A4}"/>
                </a:ext>
              </a:extLst>
            </p:cNvPr>
            <p:cNvSpPr txBox="1"/>
            <p:nvPr>
              <p:custDataLst>
                <p:tags r:id="rId3"/>
              </p:custDataLst>
            </p:nvPr>
          </p:nvSpPr>
          <p:spPr>
            <a:xfrm>
              <a:off x="4765343" y="1251250"/>
              <a:ext cx="1361912" cy="1634293"/>
            </a:xfrm>
            <a:prstGeom prst="rect">
              <a:avLst/>
            </a:prstGeom>
            <a:noFill/>
            <a:effectLst/>
          </p:spPr>
          <p:txBody>
            <a:bodyPr wrap="none" lIns="0" tIns="0" rIns="0" bIns="0" rtlCol="0" anchor="ctr" anchorCtr="0">
              <a:spAutoFit/>
            </a:bodyPr>
            <a:lstStyle>
              <a:defPPr>
                <a:defRPr lang="en-US"/>
              </a:defPPr>
              <a:lvl1pPr>
                <a:defRPr kumimoji="0" sz="13800" b="0" i="0" u="none" strike="noStrike" cap="none" spc="0" normalizeH="0" baseline="0">
                  <a:ln>
                    <a:noFill/>
                  </a:ln>
                  <a:gradFill>
                    <a:gsLst>
                      <a:gs pos="0">
                        <a:schemeClr val="bg1"/>
                      </a:gs>
                      <a:gs pos="100000">
                        <a:schemeClr val="accent1">
                          <a:lumMod val="60000"/>
                          <a:lumOff val="40000"/>
                        </a:schemeClr>
                      </a:gs>
                    </a:gsLst>
                    <a:lin ang="2700000" scaled="0"/>
                  </a:gradFill>
                  <a:effectLst>
                    <a:outerShdw blurRad="76200" dist="50800" dir="5400000" algn="ctr" rotWithShape="0">
                      <a:schemeClr val="accent1">
                        <a:lumMod val="75000"/>
                        <a:alpha val="80000"/>
                      </a:schemeClr>
                    </a:outerShdw>
                  </a:effectLst>
                  <a:uLnTx/>
                  <a:uFillTx/>
                  <a:latin typeface="演示新手书" panose="00000500000000000000" pitchFamily="50" charset="-122"/>
                  <a:ea typeface="演示新手书" panose="00000500000000000000" pitchFamily="50" charset="-122"/>
                </a:defRPr>
              </a:lvl1pPr>
            </a:lstStyle>
            <a:p>
              <a:r>
                <a:rPr lang="zh-CN" altLang="en-US" sz="10620" dirty="0">
                  <a:gradFill>
                    <a:gsLst>
                      <a:gs pos="0">
                        <a:schemeClr val="bg1"/>
                      </a:gs>
                      <a:gs pos="100000">
                        <a:schemeClr val="accent1"/>
                      </a:gs>
                    </a:gsLst>
                    <a:lin ang="2700000" scaled="0"/>
                  </a:gradFill>
                  <a:effectLst>
                    <a:outerShdw blurRad="127000" dist="76200" dir="2700000" rotWithShape="0">
                      <a:schemeClr val="accent1">
                        <a:lumMod val="50000"/>
                        <a:alpha val="40000"/>
                      </a:schemeClr>
                    </a:outerShdw>
                  </a:effectLst>
                  <a:latin typeface="+mj-ea"/>
                  <a:ea typeface="+mj-ea"/>
                  <a:sym typeface="+mn-lt"/>
                </a:rPr>
                <a:t>袁</a:t>
              </a:r>
              <a:endParaRPr lang="en-US" sz="10620" dirty="0">
                <a:gradFill>
                  <a:gsLst>
                    <a:gs pos="0">
                      <a:schemeClr val="bg1"/>
                    </a:gs>
                    <a:gs pos="100000">
                      <a:schemeClr val="accent1"/>
                    </a:gs>
                  </a:gsLst>
                  <a:lin ang="2700000" scaled="0"/>
                </a:gradFill>
                <a:effectLst>
                  <a:outerShdw blurRad="127000" dist="76200" dir="2700000" rotWithShape="0">
                    <a:schemeClr val="accent1">
                      <a:lumMod val="50000"/>
                      <a:alpha val="40000"/>
                    </a:schemeClr>
                  </a:outerShdw>
                </a:effectLst>
                <a:latin typeface="+mj-ea"/>
                <a:ea typeface="+mj-ea"/>
              </a:endParaRPr>
            </a:p>
          </p:txBody>
        </p:sp>
        <p:sp>
          <p:nvSpPr>
            <p:cNvPr id="14" name="文本框 13">
              <a:extLst>
                <a:ext uri="{FF2B5EF4-FFF2-40B4-BE49-F238E27FC236}">
                  <a16:creationId xmlns:a16="http://schemas.microsoft.com/office/drawing/2014/main" id="{4A2ED6A1-44A7-AA90-EE96-A8E5B9CEFE8D}"/>
                </a:ext>
              </a:extLst>
            </p:cNvPr>
            <p:cNvSpPr txBox="1"/>
            <p:nvPr>
              <p:custDataLst>
                <p:tags r:id="rId4"/>
              </p:custDataLst>
            </p:nvPr>
          </p:nvSpPr>
          <p:spPr>
            <a:xfrm>
              <a:off x="5984556" y="663097"/>
              <a:ext cx="1962076" cy="2354491"/>
            </a:xfrm>
            <a:prstGeom prst="rect">
              <a:avLst/>
            </a:prstGeom>
            <a:noFill/>
            <a:effectLst/>
          </p:spPr>
          <p:txBody>
            <a:bodyPr wrap="none" lIns="0" tIns="0" rIns="0" bIns="0" rtlCol="0" anchor="ctr" anchorCtr="0">
              <a:spAutoFit/>
            </a:bodyPr>
            <a:lstStyle>
              <a:defPPr>
                <a:defRPr lang="en-US"/>
              </a:defPPr>
              <a:lvl1pPr>
                <a:defRPr kumimoji="0" sz="13800" b="0" i="0" u="none" strike="noStrike" cap="none" spc="0" normalizeH="0" baseline="0">
                  <a:ln>
                    <a:noFill/>
                  </a:ln>
                  <a:gradFill>
                    <a:gsLst>
                      <a:gs pos="0">
                        <a:schemeClr val="bg1"/>
                      </a:gs>
                      <a:gs pos="100000">
                        <a:schemeClr val="accent1">
                          <a:lumMod val="60000"/>
                          <a:lumOff val="40000"/>
                        </a:schemeClr>
                      </a:gs>
                    </a:gsLst>
                    <a:lin ang="2700000" scaled="0"/>
                  </a:gradFill>
                  <a:effectLst>
                    <a:outerShdw blurRad="76200" dist="50800" dir="5400000" algn="ctr" rotWithShape="0">
                      <a:schemeClr val="accent1">
                        <a:lumMod val="75000"/>
                        <a:alpha val="80000"/>
                      </a:schemeClr>
                    </a:outerShdw>
                  </a:effectLst>
                  <a:uLnTx/>
                  <a:uFillTx/>
                  <a:latin typeface="演示新手书" panose="00000500000000000000" pitchFamily="50" charset="-122"/>
                  <a:ea typeface="演示新手书" panose="00000500000000000000" pitchFamily="50" charset="-122"/>
                </a:defRPr>
              </a:lvl1pPr>
            </a:lstStyle>
            <a:p>
              <a:r>
                <a:rPr lang="zh-CN" altLang="en-US" sz="15300" dirty="0">
                  <a:gradFill>
                    <a:gsLst>
                      <a:gs pos="0">
                        <a:schemeClr val="bg1"/>
                      </a:gs>
                      <a:gs pos="100000">
                        <a:schemeClr val="accent1"/>
                      </a:gs>
                    </a:gsLst>
                    <a:lin ang="2700000" scaled="0"/>
                  </a:gradFill>
                  <a:effectLst>
                    <a:outerShdw blurRad="127000" dist="76200" dir="2700000" rotWithShape="0">
                      <a:schemeClr val="accent1">
                        <a:lumMod val="50000"/>
                        <a:alpha val="40000"/>
                      </a:schemeClr>
                    </a:outerShdw>
                  </a:effectLst>
                  <a:latin typeface="+mj-ea"/>
                  <a:ea typeface="+mj-ea"/>
                  <a:sym typeface="+mn-lt"/>
                </a:rPr>
                <a:t>禾</a:t>
              </a:r>
              <a:endParaRPr lang="en-US" sz="15300" dirty="0">
                <a:gradFill>
                  <a:gsLst>
                    <a:gs pos="0">
                      <a:schemeClr val="bg1"/>
                    </a:gs>
                    <a:gs pos="100000">
                      <a:schemeClr val="accent1"/>
                    </a:gs>
                  </a:gsLst>
                  <a:lin ang="2700000" scaled="0"/>
                </a:gradFill>
                <a:effectLst>
                  <a:outerShdw blurRad="127000" dist="76200" dir="2700000" rotWithShape="0">
                    <a:schemeClr val="accent1">
                      <a:lumMod val="50000"/>
                      <a:alpha val="40000"/>
                    </a:schemeClr>
                  </a:outerShdw>
                </a:effectLst>
                <a:latin typeface="+mj-ea"/>
                <a:ea typeface="+mj-ea"/>
              </a:endParaRPr>
            </a:p>
          </p:txBody>
        </p:sp>
        <p:sp>
          <p:nvSpPr>
            <p:cNvPr id="15" name="文本框 14">
              <a:extLst>
                <a:ext uri="{FF2B5EF4-FFF2-40B4-BE49-F238E27FC236}">
                  <a16:creationId xmlns:a16="http://schemas.microsoft.com/office/drawing/2014/main" id="{90C7B161-64C7-CD24-C0A4-EDE8D86EA21B}"/>
                </a:ext>
              </a:extLst>
            </p:cNvPr>
            <p:cNvSpPr txBox="1"/>
            <p:nvPr>
              <p:custDataLst>
                <p:tags r:id="rId5"/>
              </p:custDataLst>
            </p:nvPr>
          </p:nvSpPr>
          <p:spPr>
            <a:xfrm>
              <a:off x="7545946" y="1265527"/>
              <a:ext cx="1361912" cy="1634293"/>
            </a:xfrm>
            <a:prstGeom prst="rect">
              <a:avLst/>
            </a:prstGeom>
            <a:noFill/>
            <a:effectLst/>
          </p:spPr>
          <p:txBody>
            <a:bodyPr wrap="none" lIns="0" tIns="0" rIns="0" bIns="0" rtlCol="0" anchor="ctr" anchorCtr="0">
              <a:spAutoFit/>
            </a:bodyPr>
            <a:lstStyle>
              <a:defPPr>
                <a:defRPr lang="en-US"/>
              </a:defPPr>
              <a:lvl1pPr>
                <a:defRPr kumimoji="0" sz="13800" b="0" i="0" u="none" strike="noStrike" cap="none" spc="0" normalizeH="0" baseline="0">
                  <a:ln>
                    <a:noFill/>
                  </a:ln>
                  <a:gradFill>
                    <a:gsLst>
                      <a:gs pos="0">
                        <a:schemeClr val="bg1"/>
                      </a:gs>
                      <a:gs pos="100000">
                        <a:schemeClr val="accent1">
                          <a:lumMod val="60000"/>
                          <a:lumOff val="40000"/>
                        </a:schemeClr>
                      </a:gs>
                    </a:gsLst>
                    <a:lin ang="2700000" scaled="0"/>
                  </a:gradFill>
                  <a:effectLst>
                    <a:outerShdw blurRad="76200" dist="50800" dir="5400000" algn="ctr" rotWithShape="0">
                      <a:schemeClr val="accent1">
                        <a:lumMod val="75000"/>
                        <a:alpha val="80000"/>
                      </a:schemeClr>
                    </a:outerShdw>
                  </a:effectLst>
                  <a:uLnTx/>
                  <a:uFillTx/>
                  <a:latin typeface="演示新手书" panose="00000500000000000000" pitchFamily="50" charset="-122"/>
                  <a:ea typeface="演示新手书" panose="00000500000000000000" pitchFamily="50" charset="-122"/>
                </a:defRPr>
              </a:lvl1pPr>
            </a:lstStyle>
            <a:p>
              <a:r>
                <a:rPr lang="zh-CN" altLang="en-US" sz="10620" dirty="0">
                  <a:gradFill>
                    <a:gsLst>
                      <a:gs pos="0">
                        <a:schemeClr val="bg1"/>
                      </a:gs>
                      <a:gs pos="100000">
                        <a:schemeClr val="accent1"/>
                      </a:gs>
                    </a:gsLst>
                    <a:lin ang="2700000" scaled="0"/>
                  </a:gradFill>
                  <a:effectLst>
                    <a:outerShdw blurRad="127000" dist="76200" dir="2700000" rotWithShape="0">
                      <a:schemeClr val="accent1">
                        <a:lumMod val="50000"/>
                        <a:alpha val="40000"/>
                      </a:schemeClr>
                    </a:outerShdw>
                  </a:effectLst>
                  <a:latin typeface="+mj-ea"/>
                  <a:ea typeface="+mj-ea"/>
                  <a:sym typeface="+mn-lt"/>
                </a:rPr>
                <a:t>下</a:t>
              </a:r>
              <a:endParaRPr lang="en-US" sz="10620" dirty="0">
                <a:gradFill>
                  <a:gsLst>
                    <a:gs pos="0">
                      <a:schemeClr val="bg1"/>
                    </a:gs>
                    <a:gs pos="100000">
                      <a:schemeClr val="accent1"/>
                    </a:gs>
                  </a:gsLst>
                  <a:lin ang="2700000" scaled="0"/>
                </a:gradFill>
                <a:effectLst>
                  <a:outerShdw blurRad="127000" dist="76200" dir="2700000" rotWithShape="0">
                    <a:schemeClr val="accent1">
                      <a:lumMod val="50000"/>
                      <a:alpha val="40000"/>
                    </a:schemeClr>
                  </a:outerShdw>
                </a:effectLst>
                <a:latin typeface="+mj-ea"/>
                <a:ea typeface="+mj-ea"/>
              </a:endParaRPr>
            </a:p>
          </p:txBody>
        </p:sp>
        <p:pic>
          <p:nvPicPr>
            <p:cNvPr id="17" name="图片 16" descr="黑暗中的灯光&#10;&#10;描述已自动生成">
              <a:extLst>
                <a:ext uri="{FF2B5EF4-FFF2-40B4-BE49-F238E27FC236}">
                  <a16:creationId xmlns:a16="http://schemas.microsoft.com/office/drawing/2014/main" id="{35ABD661-C778-3177-0295-778FA3EFF638}"/>
                </a:ext>
              </a:extLst>
            </p:cNvPr>
            <p:cNvPicPr>
              <a:picLocks noChangeAspect="1"/>
            </p:cNvPicPr>
            <p:nvPr/>
          </p:nvPicPr>
          <p:blipFill>
            <a:blip r:embed="rId7" cstate="email">
              <a:alphaModFix amt="83000"/>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rot="18934706">
              <a:off x="3935277" y="480574"/>
              <a:ext cx="1042900" cy="945576"/>
            </a:xfrm>
            <a:prstGeom prst="rect">
              <a:avLst/>
            </a:prstGeom>
            <a:effectLst/>
          </p:spPr>
        </p:pic>
        <p:pic>
          <p:nvPicPr>
            <p:cNvPr id="18" name="图片 17" descr="黑暗中的灯光&#10;&#10;描述已自动生成">
              <a:extLst>
                <a:ext uri="{FF2B5EF4-FFF2-40B4-BE49-F238E27FC236}">
                  <a16:creationId xmlns:a16="http://schemas.microsoft.com/office/drawing/2014/main" id="{6B3A67AD-41CB-B2E4-26AD-934971AFB239}"/>
                </a:ext>
              </a:extLst>
            </p:cNvPr>
            <p:cNvPicPr>
              <a:picLocks noChangeAspect="1"/>
            </p:cNvPicPr>
            <p:nvPr/>
          </p:nvPicPr>
          <p:blipFill>
            <a:blip r:embed="rId7" cstate="email">
              <a:alphaModFix amt="83000"/>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rot="18934706">
              <a:off x="6444143" y="2264915"/>
              <a:ext cx="1042900" cy="945576"/>
            </a:xfrm>
            <a:prstGeom prst="rect">
              <a:avLst/>
            </a:prstGeom>
            <a:effectLst/>
          </p:spPr>
        </p:pic>
      </p:grpSp>
      <p:grpSp>
        <p:nvGrpSpPr>
          <p:cNvPr id="4" name="组合 3">
            <a:extLst>
              <a:ext uri="{FF2B5EF4-FFF2-40B4-BE49-F238E27FC236}">
                <a16:creationId xmlns:a16="http://schemas.microsoft.com/office/drawing/2014/main" id="{06807EE9-493D-3F61-2966-0D98AD05E300}"/>
              </a:ext>
            </a:extLst>
          </p:cNvPr>
          <p:cNvGrpSpPr/>
          <p:nvPr/>
        </p:nvGrpSpPr>
        <p:grpSpPr>
          <a:xfrm>
            <a:off x="3617716" y="6021824"/>
            <a:ext cx="4965028" cy="369332"/>
            <a:chOff x="3617716" y="6021824"/>
            <a:chExt cx="4965028" cy="369332"/>
          </a:xfrm>
        </p:grpSpPr>
        <p:sp>
          <p:nvSpPr>
            <p:cNvPr id="41" name="PA-文本框 9">
              <a:extLst>
                <a:ext uri="{FF2B5EF4-FFF2-40B4-BE49-F238E27FC236}">
                  <a16:creationId xmlns:a16="http://schemas.microsoft.com/office/drawing/2014/main" id="{86B11B64-EE09-383E-0955-56FD0A5BB833}"/>
                </a:ext>
              </a:extLst>
            </p:cNvPr>
            <p:cNvSpPr txBox="1"/>
            <p:nvPr>
              <p:custDataLst>
                <p:tags r:id="rId1"/>
              </p:custDataLst>
            </p:nvPr>
          </p:nvSpPr>
          <p:spPr>
            <a:xfrm>
              <a:off x="4844857" y="6021824"/>
              <a:ext cx="2502287" cy="369332"/>
            </a:xfrm>
            <a:prstGeom prst="rect">
              <a:avLst/>
            </a:prstGeom>
            <a:noFill/>
          </p:spPr>
          <p:txBody>
            <a:bodyPr wrap="none" lIns="0" tIns="0" rIns="0" bIns="0" rtlCol="0" anchor="ctr" anchorCtr="0">
              <a:spAutoFit/>
            </a:bodyPr>
            <a:lstStyle/>
            <a:p>
              <a:pPr algn="ctr"/>
              <a:r>
                <a:rPr lang="zh-CN" altLang="en-US" sz="2400" dirty="0">
                  <a:solidFill>
                    <a:schemeClr val="accent1"/>
                  </a:solidFill>
                  <a:latin typeface="+mn-ea"/>
                  <a:sym typeface="+mn-lt"/>
                </a:rPr>
                <a:t>工匠精神 合作共赢</a:t>
              </a:r>
            </a:p>
          </p:txBody>
        </p:sp>
        <p:cxnSp>
          <p:nvCxnSpPr>
            <p:cNvPr id="3" name="直接连接符 2">
              <a:extLst>
                <a:ext uri="{FF2B5EF4-FFF2-40B4-BE49-F238E27FC236}">
                  <a16:creationId xmlns:a16="http://schemas.microsoft.com/office/drawing/2014/main" id="{D7788AA8-9063-6349-DE5D-CB0C5729D45E}"/>
                </a:ext>
              </a:extLst>
            </p:cNvPr>
            <p:cNvCxnSpPr>
              <a:cxnSpLocks/>
            </p:cNvCxnSpPr>
            <p:nvPr/>
          </p:nvCxnSpPr>
          <p:spPr>
            <a:xfrm>
              <a:off x="7472234" y="6206490"/>
              <a:ext cx="1110510" cy="0"/>
            </a:xfrm>
            <a:prstGeom prst="line">
              <a:avLst/>
            </a:prstGeom>
            <a:ln>
              <a:gradFill>
                <a:gsLst>
                  <a:gs pos="0">
                    <a:schemeClr val="accent1"/>
                  </a:gs>
                  <a:gs pos="100000">
                    <a:schemeClr val="accent1">
                      <a:alpha val="0"/>
                    </a:schemeClr>
                  </a:gs>
                </a:gsLst>
                <a:lin ang="0" scaled="0"/>
              </a:gradFill>
              <a:headEnd type="diamond"/>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F823CBB7-08F3-B584-3B9D-1CB419810F30}"/>
                </a:ext>
              </a:extLst>
            </p:cNvPr>
            <p:cNvCxnSpPr>
              <a:cxnSpLocks/>
            </p:cNvCxnSpPr>
            <p:nvPr/>
          </p:nvCxnSpPr>
          <p:spPr>
            <a:xfrm flipH="1">
              <a:off x="3617716" y="6206490"/>
              <a:ext cx="1110510" cy="0"/>
            </a:xfrm>
            <a:prstGeom prst="line">
              <a:avLst/>
            </a:prstGeom>
            <a:ln>
              <a:gradFill>
                <a:gsLst>
                  <a:gs pos="0">
                    <a:schemeClr val="accent1"/>
                  </a:gs>
                  <a:gs pos="100000">
                    <a:schemeClr val="accent1">
                      <a:alpha val="0"/>
                    </a:schemeClr>
                  </a:gs>
                </a:gsLst>
                <a:lin ang="0" scaled="0"/>
              </a:gradFill>
              <a:headEnd type="diamond"/>
            </a:ln>
          </p:spPr>
          <p:style>
            <a:lnRef idx="1">
              <a:schemeClr val="accent1"/>
            </a:lnRef>
            <a:fillRef idx="0">
              <a:schemeClr val="accent1"/>
            </a:fillRef>
            <a:effectRef idx="0">
              <a:schemeClr val="accent1"/>
            </a:effectRef>
            <a:fontRef idx="minor">
              <a:schemeClr val="tx1"/>
            </a:fontRef>
          </p:style>
        </p:cxnSp>
      </p:grpSp>
      <p:sp>
        <p:nvSpPr>
          <p:cNvPr id="5" name="文本框 4">
            <a:extLst>
              <a:ext uri="{FF2B5EF4-FFF2-40B4-BE49-F238E27FC236}">
                <a16:creationId xmlns:a16="http://schemas.microsoft.com/office/drawing/2014/main" id="{F753BDE5-101F-E35D-8C7C-40173B7799C8}"/>
              </a:ext>
            </a:extLst>
          </p:cNvPr>
          <p:cNvSpPr txBox="1"/>
          <p:nvPr/>
        </p:nvSpPr>
        <p:spPr>
          <a:xfrm>
            <a:off x="5705669" y="4449129"/>
            <a:ext cx="780663" cy="307777"/>
          </a:xfrm>
          <a:prstGeom prst="rect">
            <a:avLst/>
          </a:prstGeom>
          <a:noFill/>
        </p:spPr>
        <p:txBody>
          <a:bodyPr wrap="none" lIns="0" tIns="0" rIns="0" bIns="0" rtlCol="0" anchor="ctr" anchorCtr="0">
            <a:spAutoFit/>
          </a:bodyPr>
          <a:lstStyle/>
          <a:p>
            <a:pPr algn="ctr"/>
            <a:r>
              <a:rPr lang="en-US" altLang="zh-CN" sz="2000" dirty="0">
                <a:solidFill>
                  <a:schemeClr val="bg1"/>
                </a:solidFill>
                <a:latin typeface="+mj-lt"/>
              </a:rPr>
              <a:t>LOGO</a:t>
            </a:r>
            <a:endParaRPr lang="zh-CN" altLang="en-US" sz="2000" dirty="0">
              <a:solidFill>
                <a:schemeClr val="bg1"/>
              </a:solidFill>
              <a:latin typeface="+mj-lt"/>
            </a:endParaRPr>
          </a:p>
        </p:txBody>
      </p:sp>
      <p:sp>
        <p:nvSpPr>
          <p:cNvPr id="6" name="标题 5">
            <a:extLst>
              <a:ext uri="{FF2B5EF4-FFF2-40B4-BE49-F238E27FC236}">
                <a16:creationId xmlns:a16="http://schemas.microsoft.com/office/drawing/2014/main" id="{2B06FF02-638D-5226-7627-8EF41099CA82}"/>
              </a:ext>
            </a:extLst>
          </p:cNvPr>
          <p:cNvSpPr>
            <a:spLocks noGrp="1"/>
          </p:cNvSpPr>
          <p:nvPr>
            <p:ph type="title"/>
          </p:nvPr>
        </p:nvSpPr>
        <p:spPr/>
        <p:txBody>
          <a:bodyPr/>
          <a:lstStyle/>
          <a:p>
            <a:r>
              <a:rPr lang="zh-CN" altLang="en-US" dirty="0"/>
              <a:t>企业项目路演模板</a:t>
            </a:r>
          </a:p>
        </p:txBody>
      </p:sp>
    </p:spTree>
    <p:extLst>
      <p:ext uri="{BB962C8B-B14F-4D97-AF65-F5344CB8AC3E}">
        <p14:creationId xmlns:p14="http://schemas.microsoft.com/office/powerpoint/2010/main" val="10952423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26++">
            <a:extLst>
              <a:ext uri="{FF2B5EF4-FFF2-40B4-BE49-F238E27FC236}">
                <a16:creationId xmlns:a16="http://schemas.microsoft.com/office/drawing/2014/main" id="{BBAE97A8-3CA1-C874-49E9-3C6D84AE5782}"/>
              </a:ext>
            </a:extLst>
          </p:cNvPr>
          <p:cNvSpPr/>
          <p:nvPr>
            <p:custDataLst>
              <p:tags r:id="rId1"/>
            </p:custDataLst>
          </p:nvPr>
        </p:nvSpPr>
        <p:spPr>
          <a:xfrm>
            <a:off x="-653143" y="288547"/>
            <a:ext cx="13498286" cy="13498286"/>
          </a:xfrm>
          <a:prstGeom prst="ellipse">
            <a:avLst/>
          </a:prstGeom>
          <a:gradFill flip="none" rotWithShape="1">
            <a:gsLst>
              <a:gs pos="100000">
                <a:schemeClr val="accent1">
                  <a:alpha val="5000"/>
                </a:schemeClr>
              </a:gs>
              <a:gs pos="71000">
                <a:schemeClr val="accent1">
                  <a:alpha val="0"/>
                </a:schemeClr>
              </a:gs>
            </a:gsLst>
            <a:path path="shape">
              <a:fillToRect l="50000" t="50000" r="50000" b="50000"/>
            </a:path>
            <a:tileRect/>
          </a:gradFill>
          <a:ln w="3175">
            <a:solidFill>
              <a:schemeClr val="accent1">
                <a:alpha val="0"/>
              </a:schemeClr>
            </a:solidFill>
          </a:ln>
          <a:effectLst>
            <a:outerShdw blurRad="254000" dist="1270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Oval 26++">
            <a:extLst>
              <a:ext uri="{FF2B5EF4-FFF2-40B4-BE49-F238E27FC236}">
                <a16:creationId xmlns:a16="http://schemas.microsoft.com/office/drawing/2014/main" id="{47E03935-A328-A4FC-7C16-AEF0BDAF01D8}"/>
              </a:ext>
            </a:extLst>
          </p:cNvPr>
          <p:cNvSpPr/>
          <p:nvPr>
            <p:custDataLst>
              <p:tags r:id="rId2"/>
            </p:custDataLst>
          </p:nvPr>
        </p:nvSpPr>
        <p:spPr>
          <a:xfrm>
            <a:off x="870861" y="1812552"/>
            <a:ext cx="10450282" cy="10450280"/>
          </a:xfrm>
          <a:prstGeom prst="ellipse">
            <a:avLst/>
          </a:prstGeom>
          <a:gradFill flip="none" rotWithShape="1">
            <a:gsLst>
              <a:gs pos="100000">
                <a:schemeClr val="accent1">
                  <a:alpha val="5000"/>
                  <a:lumMod val="100000"/>
                </a:schemeClr>
              </a:gs>
              <a:gs pos="71000">
                <a:schemeClr val="accent1">
                  <a:alpha val="0"/>
                </a:schemeClr>
              </a:gs>
            </a:gsLst>
            <a:path path="shape">
              <a:fillToRect l="50000" t="50000" r="50000" b="50000"/>
            </a:path>
            <a:tileRect/>
          </a:gradFill>
          <a:ln w="3175" cap="flat" cmpd="sng" algn="ctr">
            <a:solidFill>
              <a:schemeClr val="accent1">
                <a:lumMod val="100000"/>
                <a:alpha val="24000"/>
              </a:schemeClr>
            </a:solidFill>
            <a:prstDash val="solid"/>
            <a:miter lim="800000"/>
            <a:headEnd type="none" w="med" len="med"/>
            <a:tailEnd type="none" w="med" len="med"/>
          </a:ln>
          <a:effectLst>
            <a:outerShdw blurRad="254000" dist="127000" dir="5400000" algn="ctr" rotWithShape="0">
              <a:schemeClr val="accent1">
                <a:lumMod val="10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 name="Oval 26+">
            <a:extLst>
              <a:ext uri="{FF2B5EF4-FFF2-40B4-BE49-F238E27FC236}">
                <a16:creationId xmlns:a16="http://schemas.microsoft.com/office/drawing/2014/main" id="{8D60D784-35E0-D638-09D7-849186E1E72A}"/>
              </a:ext>
            </a:extLst>
          </p:cNvPr>
          <p:cNvSpPr/>
          <p:nvPr>
            <p:custDataLst>
              <p:tags r:id="rId3"/>
            </p:custDataLst>
          </p:nvPr>
        </p:nvSpPr>
        <p:spPr>
          <a:xfrm>
            <a:off x="2387600" y="3329290"/>
            <a:ext cx="7416800" cy="7416800"/>
          </a:xfrm>
          <a:prstGeom prst="ellipse">
            <a:avLst/>
          </a:prstGeom>
          <a:gradFill flip="none" rotWithShape="1">
            <a:gsLst>
              <a:gs pos="100000">
                <a:schemeClr val="accent1">
                  <a:alpha val="10000"/>
                </a:schemeClr>
              </a:gs>
              <a:gs pos="71000">
                <a:schemeClr val="accent1">
                  <a:alpha val="0"/>
                </a:schemeClr>
              </a:gs>
            </a:gsLst>
            <a:path path="shape">
              <a:fillToRect l="50000" t="50000" r="50000" b="50000"/>
            </a:path>
            <a:tileRect/>
          </a:gradFill>
          <a:ln w="3175">
            <a:solidFill>
              <a:schemeClr val="accent1">
                <a:alpha val="48000"/>
              </a:schemeClr>
            </a:solidFill>
          </a:ln>
          <a:effectLst>
            <a:outerShdw blurRad="254000" dist="1270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EEA31108-B6DD-F47F-A04B-48EC9D876922}"/>
              </a:ext>
            </a:extLst>
          </p:cNvPr>
          <p:cNvGrpSpPr/>
          <p:nvPr/>
        </p:nvGrpSpPr>
        <p:grpSpPr>
          <a:xfrm>
            <a:off x="3839573" y="4781263"/>
            <a:ext cx="4512854" cy="4512854"/>
            <a:chOff x="3839573" y="4781263"/>
            <a:chExt cx="4512854" cy="4512854"/>
          </a:xfrm>
        </p:grpSpPr>
        <p:sp>
          <p:nvSpPr>
            <p:cNvPr id="27" name="椭圆 26">
              <a:extLst>
                <a:ext uri="{FF2B5EF4-FFF2-40B4-BE49-F238E27FC236}">
                  <a16:creationId xmlns:a16="http://schemas.microsoft.com/office/drawing/2014/main" id="{B20C1C6A-7598-EF44-BE64-B2F3DC24EA2F}"/>
                </a:ext>
              </a:extLst>
            </p:cNvPr>
            <p:cNvSpPr/>
            <p:nvPr>
              <p:custDataLst>
                <p:tags r:id="rId7"/>
              </p:custDataLst>
            </p:nvPr>
          </p:nvSpPr>
          <p:spPr>
            <a:xfrm>
              <a:off x="3839573" y="4781263"/>
              <a:ext cx="4512854" cy="4512854"/>
            </a:xfrm>
            <a:prstGeom prst="ellipse">
              <a:avLst/>
            </a:prstGeom>
            <a:gradFill flip="none" rotWithShape="1">
              <a:gsLst>
                <a:gs pos="71000">
                  <a:schemeClr val="accent1">
                    <a:lumMod val="75000"/>
                  </a:schemeClr>
                </a:gs>
                <a:gs pos="31000">
                  <a:schemeClr val="accent1"/>
                </a:gs>
                <a:gs pos="0">
                  <a:schemeClr val="accent1">
                    <a:lumMod val="60000"/>
                    <a:lumOff val="40000"/>
                  </a:schemeClr>
                </a:gs>
              </a:gsLst>
              <a:lin ang="5400000" scaled="0"/>
              <a:tileRect/>
            </a:gradFill>
            <a:ln>
              <a:noFill/>
            </a:ln>
            <a:effectLst>
              <a:outerShdw blurRad="317500" dist="127000" dir="16200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93853" tIns="96926" rIns="193853" bIns="96926" rtlCol="0" anchor="ctr"/>
            <a:lstStyle/>
            <a:p>
              <a:pPr algn="ctr"/>
              <a:endParaRPr lang="zh-CN" altLang="en-US" sz="3816"/>
            </a:p>
          </p:txBody>
        </p:sp>
        <p:sp>
          <p:nvSpPr>
            <p:cNvPr id="28" name="文本框 27">
              <a:extLst>
                <a:ext uri="{FF2B5EF4-FFF2-40B4-BE49-F238E27FC236}">
                  <a16:creationId xmlns:a16="http://schemas.microsoft.com/office/drawing/2014/main" id="{0C8970E7-7083-F526-884C-0EE8B8B52DAE}"/>
                </a:ext>
              </a:extLst>
            </p:cNvPr>
            <p:cNvSpPr txBox="1"/>
            <p:nvPr/>
          </p:nvSpPr>
          <p:spPr>
            <a:xfrm>
              <a:off x="4986723" y="5781898"/>
              <a:ext cx="2218557" cy="677108"/>
            </a:xfrm>
            <a:prstGeom prst="rect">
              <a:avLst/>
            </a:prstGeom>
            <a:noFill/>
            <a:effectLst/>
          </p:spPr>
          <p:txBody>
            <a:bodyPr wrap="none" lIns="0" tIns="0" rIns="0" bIns="0" rtlCol="0" anchor="t">
              <a:spAutoFit/>
            </a:bodyPr>
            <a:lstStyle/>
            <a:p>
              <a:pPr algn="ctr"/>
              <a:r>
                <a:rPr lang="zh-CN" altLang="en-US" sz="4400" dirty="0">
                  <a:gradFill>
                    <a:gsLst>
                      <a:gs pos="0">
                        <a:schemeClr val="bg1"/>
                      </a:gs>
                      <a:gs pos="98000">
                        <a:schemeClr val="accent1">
                          <a:lumMod val="40000"/>
                          <a:lumOff val="60000"/>
                        </a:schemeClr>
                      </a:gs>
                    </a:gsLst>
                    <a:lin ang="5400000" scaled="0"/>
                  </a:gradFill>
                  <a:effectLst>
                    <a:outerShdw blurRad="190500" dist="63500" dir="5400000" algn="ctr" rotWithShape="0">
                      <a:schemeClr val="accent1">
                        <a:lumMod val="50000"/>
                        <a:alpha val="50000"/>
                      </a:schemeClr>
                    </a:outerShdw>
                  </a:effectLst>
                  <a:latin typeface="+mj-ea"/>
                  <a:ea typeface="+mj-ea"/>
                </a:rPr>
                <a:t>项目定位</a:t>
              </a:r>
            </a:p>
          </p:txBody>
        </p:sp>
        <p:grpSp>
          <p:nvGrpSpPr>
            <p:cNvPr id="118" name="图形 2">
              <a:extLst>
                <a:ext uri="{FF2B5EF4-FFF2-40B4-BE49-F238E27FC236}">
                  <a16:creationId xmlns:a16="http://schemas.microsoft.com/office/drawing/2014/main" id="{F52137A6-4D33-B963-F034-E37C49A56D6F}"/>
                </a:ext>
              </a:extLst>
            </p:cNvPr>
            <p:cNvGrpSpPr>
              <a:grpSpLocks noChangeAspect="1"/>
            </p:cNvGrpSpPr>
            <p:nvPr/>
          </p:nvGrpSpPr>
          <p:grpSpPr>
            <a:xfrm>
              <a:off x="5729116" y="5116728"/>
              <a:ext cx="733769" cy="554203"/>
              <a:chOff x="6166799" y="4121408"/>
              <a:chExt cx="1701523" cy="1285114"/>
            </a:xfrm>
            <a:gradFill>
              <a:gsLst>
                <a:gs pos="92000">
                  <a:schemeClr val="accent1">
                    <a:lumMod val="40000"/>
                    <a:lumOff val="60000"/>
                  </a:schemeClr>
                </a:gs>
                <a:gs pos="0">
                  <a:schemeClr val="bg1"/>
                </a:gs>
              </a:gsLst>
              <a:lin ang="5400000" scaled="0"/>
            </a:gradFill>
          </p:grpSpPr>
          <p:sp>
            <p:nvSpPr>
              <p:cNvPr id="119" name="任意多边形: 形状 118">
                <a:extLst>
                  <a:ext uri="{FF2B5EF4-FFF2-40B4-BE49-F238E27FC236}">
                    <a16:creationId xmlns:a16="http://schemas.microsoft.com/office/drawing/2014/main" id="{46FB873C-AA3D-50BA-4876-7FC17B22CC31}"/>
                  </a:ext>
                </a:extLst>
              </p:cNvPr>
              <p:cNvSpPr/>
              <p:nvPr/>
            </p:nvSpPr>
            <p:spPr>
              <a:xfrm>
                <a:off x="6166799" y="4121408"/>
                <a:ext cx="1701523" cy="1285114"/>
              </a:xfrm>
              <a:custGeom>
                <a:avLst/>
                <a:gdLst>
                  <a:gd name="connsiteX0" fmla="*/ 445770 w 891780"/>
                  <a:gd name="connsiteY0" fmla="*/ 673097 h 673551"/>
                  <a:gd name="connsiteX1" fmla="*/ 56992 w 891780"/>
                  <a:gd name="connsiteY1" fmla="*/ 673548 h 673551"/>
                  <a:gd name="connsiteX2" fmla="*/ 1 w 891780"/>
                  <a:gd name="connsiteY2" fmla="*/ 616425 h 673551"/>
                  <a:gd name="connsiteX3" fmla="*/ 451 w 891780"/>
                  <a:gd name="connsiteY3" fmla="*/ 52615 h 673551"/>
                  <a:gd name="connsiteX4" fmla="*/ 36730 w 891780"/>
                  <a:gd name="connsiteY4" fmla="*/ 1936 h 673551"/>
                  <a:gd name="connsiteX5" fmla="*/ 53438 w 891780"/>
                  <a:gd name="connsiteY5" fmla="*/ 371 h 673551"/>
                  <a:gd name="connsiteX6" fmla="*/ 837997 w 891780"/>
                  <a:gd name="connsiteY6" fmla="*/ 0 h 673551"/>
                  <a:gd name="connsiteX7" fmla="*/ 891726 w 891780"/>
                  <a:gd name="connsiteY7" fmla="*/ 54180 h 673551"/>
                  <a:gd name="connsiteX8" fmla="*/ 891434 w 891780"/>
                  <a:gd name="connsiteY8" fmla="*/ 167525 h 673551"/>
                  <a:gd name="connsiteX9" fmla="*/ 891434 w 891780"/>
                  <a:gd name="connsiteY9" fmla="*/ 172485 h 673551"/>
                  <a:gd name="connsiteX10" fmla="*/ 878228 w 891780"/>
                  <a:gd name="connsiteY10" fmla="*/ 187680 h 673551"/>
                  <a:gd name="connsiteX11" fmla="*/ 865604 w 891780"/>
                  <a:gd name="connsiteY11" fmla="*/ 172988 h 673551"/>
                  <a:gd name="connsiteX12" fmla="*/ 865604 w 891780"/>
                  <a:gd name="connsiteY12" fmla="*/ 147132 h 673551"/>
                  <a:gd name="connsiteX13" fmla="*/ 865578 w 891780"/>
                  <a:gd name="connsiteY13" fmla="*/ 52668 h 673551"/>
                  <a:gd name="connsiteX14" fmla="*/ 839323 w 891780"/>
                  <a:gd name="connsiteY14" fmla="*/ 26493 h 673551"/>
                  <a:gd name="connsiteX15" fmla="*/ 52775 w 891780"/>
                  <a:gd name="connsiteY15" fmla="*/ 26493 h 673551"/>
                  <a:gd name="connsiteX16" fmla="*/ 26626 w 891780"/>
                  <a:gd name="connsiteY16" fmla="*/ 52536 h 673551"/>
                  <a:gd name="connsiteX17" fmla="*/ 26626 w 891780"/>
                  <a:gd name="connsiteY17" fmla="*/ 621304 h 673551"/>
                  <a:gd name="connsiteX18" fmla="*/ 52165 w 891780"/>
                  <a:gd name="connsiteY18" fmla="*/ 646922 h 673551"/>
                  <a:gd name="connsiteX19" fmla="*/ 839694 w 891780"/>
                  <a:gd name="connsiteY19" fmla="*/ 646922 h 673551"/>
                  <a:gd name="connsiteX20" fmla="*/ 865551 w 891780"/>
                  <a:gd name="connsiteY20" fmla="*/ 620323 h 673551"/>
                  <a:gd name="connsiteX21" fmla="*/ 865578 w 891780"/>
                  <a:gd name="connsiteY21" fmla="*/ 245440 h 673551"/>
                  <a:gd name="connsiteX22" fmla="*/ 865684 w 891780"/>
                  <a:gd name="connsiteY22" fmla="*/ 235495 h 673551"/>
                  <a:gd name="connsiteX23" fmla="*/ 878572 w 891780"/>
                  <a:gd name="connsiteY23" fmla="*/ 223217 h 673551"/>
                  <a:gd name="connsiteX24" fmla="*/ 891302 w 891780"/>
                  <a:gd name="connsiteY24" fmla="*/ 235787 h 673551"/>
                  <a:gd name="connsiteX25" fmla="*/ 891408 w 891780"/>
                  <a:gd name="connsiteY25" fmla="*/ 243743 h 673551"/>
                  <a:gd name="connsiteX26" fmla="*/ 891779 w 891780"/>
                  <a:gd name="connsiteY26" fmla="*/ 618625 h 673551"/>
                  <a:gd name="connsiteX27" fmla="*/ 836592 w 891780"/>
                  <a:gd name="connsiteY27" fmla="*/ 673442 h 673551"/>
                  <a:gd name="connsiteX28" fmla="*/ 445770 w 891780"/>
                  <a:gd name="connsiteY28" fmla="*/ 673097 h 67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91780" h="673551">
                    <a:moveTo>
                      <a:pt x="445770" y="673097"/>
                    </a:moveTo>
                    <a:cubicBezTo>
                      <a:pt x="316169" y="673097"/>
                      <a:pt x="186567" y="672381"/>
                      <a:pt x="56992" y="673548"/>
                    </a:cubicBezTo>
                    <a:cubicBezTo>
                      <a:pt x="18989" y="673893"/>
                      <a:pt x="-132" y="647134"/>
                      <a:pt x="1" y="616425"/>
                    </a:cubicBezTo>
                    <a:cubicBezTo>
                      <a:pt x="849" y="428506"/>
                      <a:pt x="425" y="240560"/>
                      <a:pt x="451" y="52615"/>
                    </a:cubicBezTo>
                    <a:cubicBezTo>
                      <a:pt x="451" y="26838"/>
                      <a:pt x="13658" y="8195"/>
                      <a:pt x="36730" y="1936"/>
                    </a:cubicBezTo>
                    <a:cubicBezTo>
                      <a:pt x="42061" y="504"/>
                      <a:pt x="47842" y="371"/>
                      <a:pt x="53438" y="371"/>
                    </a:cubicBezTo>
                    <a:cubicBezTo>
                      <a:pt x="314949" y="292"/>
                      <a:pt x="576460" y="557"/>
                      <a:pt x="837997" y="0"/>
                    </a:cubicBezTo>
                    <a:cubicBezTo>
                      <a:pt x="871757" y="-79"/>
                      <a:pt x="892654" y="25724"/>
                      <a:pt x="891726" y="54180"/>
                    </a:cubicBezTo>
                    <a:cubicBezTo>
                      <a:pt x="890506" y="91918"/>
                      <a:pt x="891434" y="129735"/>
                      <a:pt x="891434" y="167525"/>
                    </a:cubicBezTo>
                    <a:cubicBezTo>
                      <a:pt x="891434" y="169196"/>
                      <a:pt x="891487" y="170840"/>
                      <a:pt x="891434" y="172485"/>
                    </a:cubicBezTo>
                    <a:cubicBezTo>
                      <a:pt x="891116" y="182032"/>
                      <a:pt x="885971" y="188184"/>
                      <a:pt x="878228" y="187680"/>
                    </a:cubicBezTo>
                    <a:cubicBezTo>
                      <a:pt x="869290" y="187070"/>
                      <a:pt x="865604" y="181528"/>
                      <a:pt x="865604" y="172988"/>
                    </a:cubicBezTo>
                    <a:cubicBezTo>
                      <a:pt x="865631" y="164369"/>
                      <a:pt x="865604" y="155750"/>
                      <a:pt x="865604" y="147132"/>
                    </a:cubicBezTo>
                    <a:cubicBezTo>
                      <a:pt x="865604" y="115653"/>
                      <a:pt x="865657" y="84147"/>
                      <a:pt x="865578" y="52668"/>
                    </a:cubicBezTo>
                    <a:cubicBezTo>
                      <a:pt x="865524" y="35086"/>
                      <a:pt x="856959" y="26493"/>
                      <a:pt x="839323" y="26493"/>
                    </a:cubicBezTo>
                    <a:cubicBezTo>
                      <a:pt x="577149" y="26467"/>
                      <a:pt x="314975" y="26467"/>
                      <a:pt x="52775" y="26493"/>
                    </a:cubicBezTo>
                    <a:cubicBezTo>
                      <a:pt x="34715" y="26493"/>
                      <a:pt x="26652" y="34661"/>
                      <a:pt x="26626" y="52536"/>
                    </a:cubicBezTo>
                    <a:cubicBezTo>
                      <a:pt x="26626" y="242125"/>
                      <a:pt x="26626" y="431715"/>
                      <a:pt x="26626" y="621304"/>
                    </a:cubicBezTo>
                    <a:cubicBezTo>
                      <a:pt x="26626" y="638595"/>
                      <a:pt x="34794" y="646922"/>
                      <a:pt x="52165" y="646922"/>
                    </a:cubicBezTo>
                    <a:cubicBezTo>
                      <a:pt x="314683" y="646976"/>
                      <a:pt x="577176" y="646976"/>
                      <a:pt x="839694" y="646922"/>
                    </a:cubicBezTo>
                    <a:cubicBezTo>
                      <a:pt x="857198" y="646922"/>
                      <a:pt x="865551" y="638277"/>
                      <a:pt x="865551" y="620323"/>
                    </a:cubicBezTo>
                    <a:cubicBezTo>
                      <a:pt x="865578" y="495362"/>
                      <a:pt x="865578" y="370401"/>
                      <a:pt x="865578" y="245440"/>
                    </a:cubicBezTo>
                    <a:cubicBezTo>
                      <a:pt x="865578" y="242125"/>
                      <a:pt x="865392" y="238784"/>
                      <a:pt x="865684" y="235495"/>
                    </a:cubicBezTo>
                    <a:cubicBezTo>
                      <a:pt x="866373" y="227725"/>
                      <a:pt x="870802" y="223217"/>
                      <a:pt x="878572" y="223217"/>
                    </a:cubicBezTo>
                    <a:cubicBezTo>
                      <a:pt x="886501" y="223243"/>
                      <a:pt x="890321" y="228388"/>
                      <a:pt x="891302" y="235787"/>
                    </a:cubicBezTo>
                    <a:cubicBezTo>
                      <a:pt x="891647" y="238386"/>
                      <a:pt x="891408" y="241091"/>
                      <a:pt x="891408" y="243743"/>
                    </a:cubicBezTo>
                    <a:cubicBezTo>
                      <a:pt x="891408" y="368704"/>
                      <a:pt x="890931" y="493665"/>
                      <a:pt x="891779" y="618625"/>
                    </a:cubicBezTo>
                    <a:cubicBezTo>
                      <a:pt x="891965" y="646471"/>
                      <a:pt x="873030" y="673707"/>
                      <a:pt x="836592" y="673442"/>
                    </a:cubicBezTo>
                    <a:cubicBezTo>
                      <a:pt x="706300" y="672540"/>
                      <a:pt x="576035" y="673097"/>
                      <a:pt x="445770" y="673097"/>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20" name="任意多边形: 形状 119">
                <a:extLst>
                  <a:ext uri="{FF2B5EF4-FFF2-40B4-BE49-F238E27FC236}">
                    <a16:creationId xmlns:a16="http://schemas.microsoft.com/office/drawing/2014/main" id="{9C343701-9D05-9169-1F65-0C44238E4220}"/>
                  </a:ext>
                </a:extLst>
              </p:cNvPr>
              <p:cNvSpPr/>
              <p:nvPr/>
            </p:nvSpPr>
            <p:spPr>
              <a:xfrm>
                <a:off x="6274133" y="4228838"/>
                <a:ext cx="1379152" cy="1070048"/>
              </a:xfrm>
              <a:custGeom>
                <a:avLst/>
                <a:gdLst>
                  <a:gd name="connsiteX0" fmla="*/ 360791 w 722824"/>
                  <a:gd name="connsiteY0" fmla="*/ 560806 h 560832"/>
                  <a:gd name="connsiteX1" fmla="*/ 38629 w 722824"/>
                  <a:gd name="connsiteY1" fmla="*/ 560806 h 560832"/>
                  <a:gd name="connsiteX2" fmla="*/ 69 w 722824"/>
                  <a:gd name="connsiteY2" fmla="*/ 522034 h 560832"/>
                  <a:gd name="connsiteX3" fmla="*/ 175 w 722824"/>
                  <a:gd name="connsiteY3" fmla="*/ 468332 h 560832"/>
                  <a:gd name="connsiteX4" fmla="*/ 16246 w 722824"/>
                  <a:gd name="connsiteY4" fmla="*/ 453162 h 560832"/>
                  <a:gd name="connsiteX5" fmla="*/ 26695 w 722824"/>
                  <a:gd name="connsiteY5" fmla="*/ 468915 h 560832"/>
                  <a:gd name="connsiteX6" fmla="*/ 26748 w 722824"/>
                  <a:gd name="connsiteY6" fmla="*/ 519621 h 560832"/>
                  <a:gd name="connsiteX7" fmla="*/ 41440 w 722824"/>
                  <a:gd name="connsiteY7" fmla="*/ 534631 h 560832"/>
                  <a:gd name="connsiteX8" fmla="*/ 457083 w 722824"/>
                  <a:gd name="connsiteY8" fmla="*/ 534631 h 560832"/>
                  <a:gd name="connsiteX9" fmla="*/ 682793 w 722824"/>
                  <a:gd name="connsiteY9" fmla="*/ 534631 h 560832"/>
                  <a:gd name="connsiteX10" fmla="*/ 696133 w 722824"/>
                  <a:gd name="connsiteY10" fmla="*/ 521504 h 560832"/>
                  <a:gd name="connsiteX11" fmla="*/ 696133 w 722824"/>
                  <a:gd name="connsiteY11" fmla="*/ 39243 h 560832"/>
                  <a:gd name="connsiteX12" fmla="*/ 682793 w 722824"/>
                  <a:gd name="connsiteY12" fmla="*/ 26142 h 560832"/>
                  <a:gd name="connsiteX13" fmla="*/ 40432 w 722824"/>
                  <a:gd name="connsiteY13" fmla="*/ 26142 h 560832"/>
                  <a:gd name="connsiteX14" fmla="*/ 26721 w 722824"/>
                  <a:gd name="connsiteY14" fmla="*/ 40144 h 560832"/>
                  <a:gd name="connsiteX15" fmla="*/ 26695 w 722824"/>
                  <a:gd name="connsiteY15" fmla="*/ 394129 h 560832"/>
                  <a:gd name="connsiteX16" fmla="*/ 26403 w 722824"/>
                  <a:gd name="connsiteY16" fmla="*/ 405056 h 560832"/>
                  <a:gd name="connsiteX17" fmla="*/ 14363 w 722824"/>
                  <a:gd name="connsiteY17" fmla="*/ 417387 h 560832"/>
                  <a:gd name="connsiteX18" fmla="*/ 547 w 722824"/>
                  <a:gd name="connsiteY18" fmla="*/ 405772 h 560832"/>
                  <a:gd name="connsiteX19" fmla="*/ 96 w 722824"/>
                  <a:gd name="connsiteY19" fmla="*/ 397869 h 560832"/>
                  <a:gd name="connsiteX20" fmla="*/ 96 w 722824"/>
                  <a:gd name="connsiteY20" fmla="*/ 35928 h 560832"/>
                  <a:gd name="connsiteX21" fmla="*/ 36508 w 722824"/>
                  <a:gd name="connsiteY21" fmla="*/ 20 h 560832"/>
                  <a:gd name="connsiteX22" fmla="*/ 684835 w 722824"/>
                  <a:gd name="connsiteY22" fmla="*/ 20 h 560832"/>
                  <a:gd name="connsiteX23" fmla="*/ 722758 w 722824"/>
                  <a:gd name="connsiteY23" fmla="*/ 38235 h 560832"/>
                  <a:gd name="connsiteX24" fmla="*/ 722785 w 722824"/>
                  <a:gd name="connsiteY24" fmla="*/ 494640 h 560832"/>
                  <a:gd name="connsiteX25" fmla="*/ 722758 w 722824"/>
                  <a:gd name="connsiteY25" fmla="*/ 524474 h 560832"/>
                  <a:gd name="connsiteX26" fmla="*/ 685975 w 722824"/>
                  <a:gd name="connsiteY26" fmla="*/ 560833 h 560832"/>
                  <a:gd name="connsiteX27" fmla="*/ 360791 w 722824"/>
                  <a:gd name="connsiteY27" fmla="*/ 560806 h 56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22824" h="560832">
                    <a:moveTo>
                      <a:pt x="360791" y="560806"/>
                    </a:moveTo>
                    <a:cubicBezTo>
                      <a:pt x="253412" y="560806"/>
                      <a:pt x="146008" y="560806"/>
                      <a:pt x="38629" y="560806"/>
                    </a:cubicBezTo>
                    <a:cubicBezTo>
                      <a:pt x="11579" y="560806"/>
                      <a:pt x="96" y="549243"/>
                      <a:pt x="69" y="522034"/>
                    </a:cubicBezTo>
                    <a:cubicBezTo>
                      <a:pt x="69" y="504133"/>
                      <a:pt x="-143" y="486232"/>
                      <a:pt x="175" y="468332"/>
                    </a:cubicBezTo>
                    <a:cubicBezTo>
                      <a:pt x="361" y="457300"/>
                      <a:pt x="7017" y="451280"/>
                      <a:pt x="16246" y="453162"/>
                    </a:cubicBezTo>
                    <a:cubicBezTo>
                      <a:pt x="24838" y="454912"/>
                      <a:pt x="26642" y="461463"/>
                      <a:pt x="26695" y="468915"/>
                    </a:cubicBezTo>
                    <a:cubicBezTo>
                      <a:pt x="26774" y="485808"/>
                      <a:pt x="26721" y="502728"/>
                      <a:pt x="26748" y="519621"/>
                    </a:cubicBezTo>
                    <a:cubicBezTo>
                      <a:pt x="26748" y="534604"/>
                      <a:pt x="26774" y="534631"/>
                      <a:pt x="41440" y="534631"/>
                    </a:cubicBezTo>
                    <a:cubicBezTo>
                      <a:pt x="179979" y="534631"/>
                      <a:pt x="318544" y="534631"/>
                      <a:pt x="457083" y="534631"/>
                    </a:cubicBezTo>
                    <a:cubicBezTo>
                      <a:pt x="532320" y="534631"/>
                      <a:pt x="607556" y="534631"/>
                      <a:pt x="682793" y="534631"/>
                    </a:cubicBezTo>
                    <a:cubicBezTo>
                      <a:pt x="696106" y="534631"/>
                      <a:pt x="696133" y="534604"/>
                      <a:pt x="696133" y="521504"/>
                    </a:cubicBezTo>
                    <a:cubicBezTo>
                      <a:pt x="696133" y="360741"/>
                      <a:pt x="696133" y="199979"/>
                      <a:pt x="696133" y="39243"/>
                    </a:cubicBezTo>
                    <a:cubicBezTo>
                      <a:pt x="696133" y="26168"/>
                      <a:pt x="696106" y="26142"/>
                      <a:pt x="682793" y="26142"/>
                    </a:cubicBezTo>
                    <a:cubicBezTo>
                      <a:pt x="468673" y="26142"/>
                      <a:pt x="254553" y="26142"/>
                      <a:pt x="40432" y="26142"/>
                    </a:cubicBezTo>
                    <a:cubicBezTo>
                      <a:pt x="26881" y="26142"/>
                      <a:pt x="26721" y="26301"/>
                      <a:pt x="26721" y="40144"/>
                    </a:cubicBezTo>
                    <a:cubicBezTo>
                      <a:pt x="26721" y="158130"/>
                      <a:pt x="26721" y="276143"/>
                      <a:pt x="26695" y="394129"/>
                    </a:cubicBezTo>
                    <a:cubicBezTo>
                      <a:pt x="26695" y="397763"/>
                      <a:pt x="26881" y="401449"/>
                      <a:pt x="26403" y="405056"/>
                    </a:cubicBezTo>
                    <a:cubicBezTo>
                      <a:pt x="25501" y="412057"/>
                      <a:pt x="21709" y="416963"/>
                      <a:pt x="14363" y="417387"/>
                    </a:cubicBezTo>
                    <a:cubicBezTo>
                      <a:pt x="6487" y="417838"/>
                      <a:pt x="2244" y="412932"/>
                      <a:pt x="547" y="405772"/>
                    </a:cubicBezTo>
                    <a:cubicBezTo>
                      <a:pt x="-63" y="403252"/>
                      <a:pt x="96" y="400520"/>
                      <a:pt x="96" y="397869"/>
                    </a:cubicBezTo>
                    <a:cubicBezTo>
                      <a:pt x="69" y="277231"/>
                      <a:pt x="43" y="156566"/>
                      <a:pt x="96" y="35928"/>
                    </a:cubicBezTo>
                    <a:cubicBezTo>
                      <a:pt x="96" y="12272"/>
                      <a:pt x="12560" y="20"/>
                      <a:pt x="36508" y="20"/>
                    </a:cubicBezTo>
                    <a:cubicBezTo>
                      <a:pt x="252617" y="-7"/>
                      <a:pt x="468726" y="-7"/>
                      <a:pt x="684835" y="20"/>
                    </a:cubicBezTo>
                    <a:cubicBezTo>
                      <a:pt x="711567" y="20"/>
                      <a:pt x="722758" y="11185"/>
                      <a:pt x="722758" y="38235"/>
                    </a:cubicBezTo>
                    <a:cubicBezTo>
                      <a:pt x="722785" y="190379"/>
                      <a:pt x="722785" y="342522"/>
                      <a:pt x="722785" y="494640"/>
                    </a:cubicBezTo>
                    <a:cubicBezTo>
                      <a:pt x="722785" y="504584"/>
                      <a:pt x="722891" y="514529"/>
                      <a:pt x="722758" y="524474"/>
                    </a:cubicBezTo>
                    <a:cubicBezTo>
                      <a:pt x="722440" y="549429"/>
                      <a:pt x="710930" y="560833"/>
                      <a:pt x="685975" y="560833"/>
                    </a:cubicBezTo>
                    <a:cubicBezTo>
                      <a:pt x="577563" y="560806"/>
                      <a:pt x="469177" y="560806"/>
                      <a:pt x="360791" y="560806"/>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21" name="任意多边形: 形状 120">
                <a:extLst>
                  <a:ext uri="{FF2B5EF4-FFF2-40B4-BE49-F238E27FC236}">
                    <a16:creationId xmlns:a16="http://schemas.microsoft.com/office/drawing/2014/main" id="{19505183-8911-17F2-2887-7050C7F23FAB}"/>
                  </a:ext>
                </a:extLst>
              </p:cNvPr>
              <p:cNvSpPr/>
              <p:nvPr/>
            </p:nvSpPr>
            <p:spPr>
              <a:xfrm>
                <a:off x="6882450" y="4335306"/>
                <a:ext cx="625627" cy="158818"/>
              </a:xfrm>
              <a:custGeom>
                <a:avLst/>
                <a:gdLst>
                  <a:gd name="connsiteX0" fmla="*/ 163510 w 327896"/>
                  <a:gd name="connsiteY0" fmla="*/ 83184 h 83240"/>
                  <a:gd name="connsiteX1" fmla="*/ 45206 w 327896"/>
                  <a:gd name="connsiteY1" fmla="*/ 83131 h 83240"/>
                  <a:gd name="connsiteX2" fmla="*/ 944 w 327896"/>
                  <a:gd name="connsiteY2" fmla="*/ 49928 h 83240"/>
                  <a:gd name="connsiteX3" fmla="*/ 44622 w 327896"/>
                  <a:gd name="connsiteY3" fmla="*/ 177 h 83240"/>
                  <a:gd name="connsiteX4" fmla="*/ 134100 w 327896"/>
                  <a:gd name="connsiteY4" fmla="*/ 98 h 83240"/>
                  <a:gd name="connsiteX5" fmla="*/ 282239 w 327896"/>
                  <a:gd name="connsiteY5" fmla="*/ 150 h 83240"/>
                  <a:gd name="connsiteX6" fmla="*/ 327508 w 327896"/>
                  <a:gd name="connsiteY6" fmla="*/ 47965 h 83240"/>
                  <a:gd name="connsiteX7" fmla="*/ 282822 w 327896"/>
                  <a:gd name="connsiteY7" fmla="*/ 83131 h 83240"/>
                  <a:gd name="connsiteX8" fmla="*/ 163510 w 327896"/>
                  <a:gd name="connsiteY8" fmla="*/ 83184 h 83240"/>
                  <a:gd name="connsiteX9" fmla="*/ 159055 w 327896"/>
                  <a:gd name="connsiteY9" fmla="*/ 57221 h 83240"/>
                  <a:gd name="connsiteX10" fmla="*/ 159055 w 327896"/>
                  <a:gd name="connsiteY10" fmla="*/ 27545 h 83240"/>
                  <a:gd name="connsiteX11" fmla="*/ 154758 w 327896"/>
                  <a:gd name="connsiteY11" fmla="*/ 26829 h 83240"/>
                  <a:gd name="connsiteX12" fmla="*/ 43482 w 327896"/>
                  <a:gd name="connsiteY12" fmla="*/ 26909 h 83240"/>
                  <a:gd name="connsiteX13" fmla="*/ 26509 w 327896"/>
                  <a:gd name="connsiteY13" fmla="*/ 41866 h 83240"/>
                  <a:gd name="connsiteX14" fmla="*/ 43508 w 327896"/>
                  <a:gd name="connsiteY14" fmla="*/ 57115 h 83240"/>
                  <a:gd name="connsiteX15" fmla="*/ 159055 w 327896"/>
                  <a:gd name="connsiteY15" fmla="*/ 57221 h 83240"/>
                  <a:gd name="connsiteX16" fmla="*/ 239197 w 327896"/>
                  <a:gd name="connsiteY16" fmla="*/ 57247 h 83240"/>
                  <a:gd name="connsiteX17" fmla="*/ 277731 w 327896"/>
                  <a:gd name="connsiteY17" fmla="*/ 57141 h 83240"/>
                  <a:gd name="connsiteX18" fmla="*/ 292979 w 327896"/>
                  <a:gd name="connsiteY18" fmla="*/ 54728 h 83240"/>
                  <a:gd name="connsiteX19" fmla="*/ 300909 w 327896"/>
                  <a:gd name="connsiteY19" fmla="*/ 40779 h 83240"/>
                  <a:gd name="connsiteX20" fmla="*/ 291308 w 327896"/>
                  <a:gd name="connsiteY20" fmla="*/ 28208 h 83240"/>
                  <a:gd name="connsiteX21" fmla="*/ 239197 w 327896"/>
                  <a:gd name="connsiteY21" fmla="*/ 27625 h 83240"/>
                  <a:gd name="connsiteX22" fmla="*/ 239197 w 327896"/>
                  <a:gd name="connsiteY22" fmla="*/ 57247 h 83240"/>
                  <a:gd name="connsiteX23" fmla="*/ 213871 w 327896"/>
                  <a:gd name="connsiteY23" fmla="*/ 42078 h 83240"/>
                  <a:gd name="connsiteX24" fmla="*/ 199868 w 327896"/>
                  <a:gd name="connsiteY24" fmla="*/ 27094 h 83240"/>
                  <a:gd name="connsiteX25" fmla="*/ 184302 w 327896"/>
                  <a:gd name="connsiteY25" fmla="*/ 41601 h 83240"/>
                  <a:gd name="connsiteX26" fmla="*/ 199418 w 327896"/>
                  <a:gd name="connsiteY26" fmla="*/ 56929 h 83240"/>
                  <a:gd name="connsiteX27" fmla="*/ 213871 w 327896"/>
                  <a:gd name="connsiteY27" fmla="*/ 42078 h 8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7896" h="83240">
                    <a:moveTo>
                      <a:pt x="163510" y="83184"/>
                    </a:moveTo>
                    <a:cubicBezTo>
                      <a:pt x="124075" y="83184"/>
                      <a:pt x="84640" y="83343"/>
                      <a:pt x="45206" y="83131"/>
                    </a:cubicBezTo>
                    <a:cubicBezTo>
                      <a:pt x="20860" y="82998"/>
                      <a:pt x="5347" y="71091"/>
                      <a:pt x="944" y="49928"/>
                    </a:cubicBezTo>
                    <a:cubicBezTo>
                      <a:pt x="-4625" y="23223"/>
                      <a:pt x="15026" y="522"/>
                      <a:pt x="44622" y="177"/>
                    </a:cubicBezTo>
                    <a:cubicBezTo>
                      <a:pt x="74431" y="-168"/>
                      <a:pt x="104265" y="98"/>
                      <a:pt x="134100" y="98"/>
                    </a:cubicBezTo>
                    <a:cubicBezTo>
                      <a:pt x="183479" y="98"/>
                      <a:pt x="232859" y="-35"/>
                      <a:pt x="282239" y="150"/>
                    </a:cubicBezTo>
                    <a:cubicBezTo>
                      <a:pt x="311756" y="257"/>
                      <a:pt x="330903" y="20703"/>
                      <a:pt x="327508" y="47965"/>
                    </a:cubicBezTo>
                    <a:cubicBezTo>
                      <a:pt x="324883" y="68969"/>
                      <a:pt x="307379" y="83024"/>
                      <a:pt x="282822" y="83131"/>
                    </a:cubicBezTo>
                    <a:cubicBezTo>
                      <a:pt x="243069" y="83316"/>
                      <a:pt x="203289" y="83184"/>
                      <a:pt x="163510" y="83184"/>
                    </a:cubicBezTo>
                    <a:close/>
                    <a:moveTo>
                      <a:pt x="159055" y="57221"/>
                    </a:moveTo>
                    <a:cubicBezTo>
                      <a:pt x="159055" y="46878"/>
                      <a:pt x="159055" y="37490"/>
                      <a:pt x="159055" y="27545"/>
                    </a:cubicBezTo>
                    <a:cubicBezTo>
                      <a:pt x="157888" y="27333"/>
                      <a:pt x="156323" y="26829"/>
                      <a:pt x="154758" y="26829"/>
                    </a:cubicBezTo>
                    <a:cubicBezTo>
                      <a:pt x="117657" y="26776"/>
                      <a:pt x="80583" y="26644"/>
                      <a:pt x="43482" y="26909"/>
                    </a:cubicBezTo>
                    <a:cubicBezTo>
                      <a:pt x="31893" y="26988"/>
                      <a:pt x="26483" y="32345"/>
                      <a:pt x="26509" y="41866"/>
                    </a:cubicBezTo>
                    <a:cubicBezTo>
                      <a:pt x="26536" y="51148"/>
                      <a:pt x="32264" y="57009"/>
                      <a:pt x="43508" y="57115"/>
                    </a:cubicBezTo>
                    <a:cubicBezTo>
                      <a:pt x="81909" y="57407"/>
                      <a:pt x="120283" y="57221"/>
                      <a:pt x="159055" y="57221"/>
                    </a:cubicBezTo>
                    <a:close/>
                    <a:moveTo>
                      <a:pt x="239197" y="57247"/>
                    </a:moveTo>
                    <a:cubicBezTo>
                      <a:pt x="252033" y="57247"/>
                      <a:pt x="264868" y="57433"/>
                      <a:pt x="277731" y="57141"/>
                    </a:cubicBezTo>
                    <a:cubicBezTo>
                      <a:pt x="282928" y="57035"/>
                      <a:pt x="289240" y="57433"/>
                      <a:pt x="292979" y="54728"/>
                    </a:cubicBezTo>
                    <a:cubicBezTo>
                      <a:pt x="297090" y="51784"/>
                      <a:pt x="301227" y="45367"/>
                      <a:pt x="300909" y="40779"/>
                    </a:cubicBezTo>
                    <a:cubicBezTo>
                      <a:pt x="300590" y="36191"/>
                      <a:pt x="295021" y="28500"/>
                      <a:pt x="291308" y="28208"/>
                    </a:cubicBezTo>
                    <a:cubicBezTo>
                      <a:pt x="273779" y="26882"/>
                      <a:pt x="256117" y="27625"/>
                      <a:pt x="239197" y="27625"/>
                    </a:cubicBezTo>
                    <a:cubicBezTo>
                      <a:pt x="239197" y="37649"/>
                      <a:pt x="239197" y="46772"/>
                      <a:pt x="239197" y="57247"/>
                    </a:cubicBezTo>
                    <a:close/>
                    <a:moveTo>
                      <a:pt x="213871" y="42078"/>
                    </a:moveTo>
                    <a:cubicBezTo>
                      <a:pt x="214004" y="33857"/>
                      <a:pt x="208063" y="27492"/>
                      <a:pt x="199868" y="27094"/>
                    </a:cubicBezTo>
                    <a:cubicBezTo>
                      <a:pt x="191568" y="26697"/>
                      <a:pt x="184408" y="33380"/>
                      <a:pt x="184302" y="41601"/>
                    </a:cubicBezTo>
                    <a:cubicBezTo>
                      <a:pt x="184195" y="49636"/>
                      <a:pt x="191595" y="57115"/>
                      <a:pt x="199418" y="56929"/>
                    </a:cubicBezTo>
                    <a:cubicBezTo>
                      <a:pt x="207294" y="56770"/>
                      <a:pt x="213738" y="50140"/>
                      <a:pt x="213871" y="42078"/>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22" name="任意多边形: 形状 121">
                <a:extLst>
                  <a:ext uri="{FF2B5EF4-FFF2-40B4-BE49-F238E27FC236}">
                    <a16:creationId xmlns:a16="http://schemas.microsoft.com/office/drawing/2014/main" id="{92898823-E9B3-B48F-CE98-5A1FC803F0F4}"/>
                  </a:ext>
                </a:extLst>
              </p:cNvPr>
              <p:cNvSpPr/>
              <p:nvPr/>
            </p:nvSpPr>
            <p:spPr>
              <a:xfrm>
                <a:off x="6882466" y="4765754"/>
                <a:ext cx="626112" cy="157647"/>
              </a:xfrm>
              <a:custGeom>
                <a:avLst/>
                <a:gdLst>
                  <a:gd name="connsiteX0" fmla="*/ 164030 w 328149"/>
                  <a:gd name="connsiteY0" fmla="*/ 82521 h 82627"/>
                  <a:gd name="connsiteX1" fmla="*/ 42782 w 328149"/>
                  <a:gd name="connsiteY1" fmla="*/ 82467 h 82627"/>
                  <a:gd name="connsiteX2" fmla="*/ 5708 w 328149"/>
                  <a:gd name="connsiteY2" fmla="*/ 20252 h 82627"/>
                  <a:gd name="connsiteX3" fmla="*/ 34243 w 328149"/>
                  <a:gd name="connsiteY3" fmla="*/ 972 h 82627"/>
                  <a:gd name="connsiteX4" fmla="*/ 45116 w 328149"/>
                  <a:gd name="connsiteY4" fmla="*/ 44 h 82627"/>
                  <a:gd name="connsiteX5" fmla="*/ 282654 w 328149"/>
                  <a:gd name="connsiteY5" fmla="*/ 17 h 82627"/>
                  <a:gd name="connsiteX6" fmla="*/ 322698 w 328149"/>
                  <a:gd name="connsiteY6" fmla="*/ 21048 h 82627"/>
                  <a:gd name="connsiteX7" fmla="*/ 286260 w 328149"/>
                  <a:gd name="connsiteY7" fmla="*/ 82414 h 82627"/>
                  <a:gd name="connsiteX8" fmla="*/ 164030 w 328149"/>
                  <a:gd name="connsiteY8" fmla="*/ 82521 h 82627"/>
                  <a:gd name="connsiteX9" fmla="*/ 176680 w 328149"/>
                  <a:gd name="connsiteY9" fmla="*/ 26829 h 82627"/>
                  <a:gd name="connsiteX10" fmla="*/ 38725 w 328149"/>
                  <a:gd name="connsiteY10" fmla="*/ 26935 h 82627"/>
                  <a:gd name="connsiteX11" fmla="*/ 26685 w 328149"/>
                  <a:gd name="connsiteY11" fmla="*/ 39028 h 82627"/>
                  <a:gd name="connsiteX12" fmla="*/ 45302 w 328149"/>
                  <a:gd name="connsiteY12" fmla="*/ 56319 h 82627"/>
                  <a:gd name="connsiteX13" fmla="*/ 130695 w 328149"/>
                  <a:gd name="connsiteY13" fmla="*/ 56372 h 82627"/>
                  <a:gd name="connsiteX14" fmla="*/ 176680 w 328149"/>
                  <a:gd name="connsiteY14" fmla="*/ 56372 h 82627"/>
                  <a:gd name="connsiteX15" fmla="*/ 176680 w 328149"/>
                  <a:gd name="connsiteY15" fmla="*/ 26829 h 82627"/>
                  <a:gd name="connsiteX16" fmla="*/ 256876 w 328149"/>
                  <a:gd name="connsiteY16" fmla="*/ 26670 h 82627"/>
                  <a:gd name="connsiteX17" fmla="*/ 256876 w 328149"/>
                  <a:gd name="connsiteY17" fmla="*/ 56186 h 82627"/>
                  <a:gd name="connsiteX18" fmla="*/ 287506 w 328149"/>
                  <a:gd name="connsiteY18" fmla="*/ 56027 h 82627"/>
                  <a:gd name="connsiteX19" fmla="*/ 301562 w 328149"/>
                  <a:gd name="connsiteY19" fmla="*/ 40168 h 82627"/>
                  <a:gd name="connsiteX20" fmla="*/ 286472 w 328149"/>
                  <a:gd name="connsiteY20" fmla="*/ 26723 h 82627"/>
                  <a:gd name="connsiteX21" fmla="*/ 256876 w 328149"/>
                  <a:gd name="connsiteY21" fmla="*/ 26670 h 82627"/>
                  <a:gd name="connsiteX22" fmla="*/ 231709 w 328149"/>
                  <a:gd name="connsiteY22" fmla="*/ 41123 h 82627"/>
                  <a:gd name="connsiteX23" fmla="*/ 216142 w 328149"/>
                  <a:gd name="connsiteY23" fmla="*/ 26750 h 82627"/>
                  <a:gd name="connsiteX24" fmla="*/ 202007 w 328149"/>
                  <a:gd name="connsiteY24" fmla="*/ 41309 h 82627"/>
                  <a:gd name="connsiteX25" fmla="*/ 217335 w 328149"/>
                  <a:gd name="connsiteY25" fmla="*/ 56080 h 82627"/>
                  <a:gd name="connsiteX26" fmla="*/ 231709 w 328149"/>
                  <a:gd name="connsiteY26" fmla="*/ 41123 h 8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8149" h="82627">
                    <a:moveTo>
                      <a:pt x="164030" y="82521"/>
                    </a:moveTo>
                    <a:cubicBezTo>
                      <a:pt x="123614" y="82521"/>
                      <a:pt x="83198" y="82732"/>
                      <a:pt x="42782" y="82467"/>
                    </a:cubicBezTo>
                    <a:cubicBezTo>
                      <a:pt x="8996" y="82229"/>
                      <a:pt x="-10284" y="49662"/>
                      <a:pt x="5708" y="20252"/>
                    </a:cubicBezTo>
                    <a:cubicBezTo>
                      <a:pt x="11860" y="8928"/>
                      <a:pt x="22044" y="3332"/>
                      <a:pt x="34243" y="972"/>
                    </a:cubicBezTo>
                    <a:cubicBezTo>
                      <a:pt x="37797" y="283"/>
                      <a:pt x="41483" y="44"/>
                      <a:pt x="45116" y="44"/>
                    </a:cubicBezTo>
                    <a:cubicBezTo>
                      <a:pt x="124304" y="-9"/>
                      <a:pt x="203465" y="-9"/>
                      <a:pt x="282654" y="17"/>
                    </a:cubicBezTo>
                    <a:cubicBezTo>
                      <a:pt x="299679" y="17"/>
                      <a:pt x="313999" y="5587"/>
                      <a:pt x="322698" y="21048"/>
                    </a:cubicBezTo>
                    <a:cubicBezTo>
                      <a:pt x="338292" y="48761"/>
                      <a:pt x="318667" y="82096"/>
                      <a:pt x="286260" y="82414"/>
                    </a:cubicBezTo>
                    <a:cubicBezTo>
                      <a:pt x="245552" y="82838"/>
                      <a:pt x="204791" y="82494"/>
                      <a:pt x="164030" y="82521"/>
                    </a:cubicBezTo>
                    <a:close/>
                    <a:moveTo>
                      <a:pt x="176680" y="26829"/>
                    </a:moveTo>
                    <a:cubicBezTo>
                      <a:pt x="130642" y="26829"/>
                      <a:pt x="84683" y="26723"/>
                      <a:pt x="38725" y="26935"/>
                    </a:cubicBezTo>
                    <a:cubicBezTo>
                      <a:pt x="31353" y="26962"/>
                      <a:pt x="27533" y="31841"/>
                      <a:pt x="26685" y="39028"/>
                    </a:cubicBezTo>
                    <a:cubicBezTo>
                      <a:pt x="25359" y="50114"/>
                      <a:pt x="31697" y="56239"/>
                      <a:pt x="45302" y="56319"/>
                    </a:cubicBezTo>
                    <a:cubicBezTo>
                      <a:pt x="73758" y="56478"/>
                      <a:pt x="102213" y="56372"/>
                      <a:pt x="130695" y="56372"/>
                    </a:cubicBezTo>
                    <a:cubicBezTo>
                      <a:pt x="146209" y="56372"/>
                      <a:pt x="161723" y="56372"/>
                      <a:pt x="176680" y="56372"/>
                    </a:cubicBezTo>
                    <a:cubicBezTo>
                      <a:pt x="176680" y="46347"/>
                      <a:pt x="176680" y="37172"/>
                      <a:pt x="176680" y="26829"/>
                    </a:cubicBezTo>
                    <a:close/>
                    <a:moveTo>
                      <a:pt x="256876" y="26670"/>
                    </a:moveTo>
                    <a:cubicBezTo>
                      <a:pt x="256876" y="37172"/>
                      <a:pt x="256876" y="46453"/>
                      <a:pt x="256876" y="56186"/>
                    </a:cubicBezTo>
                    <a:cubicBezTo>
                      <a:pt x="267113" y="56186"/>
                      <a:pt x="277350" y="56717"/>
                      <a:pt x="287506" y="56027"/>
                    </a:cubicBezTo>
                    <a:cubicBezTo>
                      <a:pt x="296735" y="55417"/>
                      <a:pt x="302012" y="48788"/>
                      <a:pt x="301562" y="40168"/>
                    </a:cubicBezTo>
                    <a:cubicBezTo>
                      <a:pt x="301138" y="31894"/>
                      <a:pt x="295887" y="26962"/>
                      <a:pt x="286472" y="26723"/>
                    </a:cubicBezTo>
                    <a:cubicBezTo>
                      <a:pt x="276634" y="26458"/>
                      <a:pt x="266768" y="26670"/>
                      <a:pt x="256876" y="26670"/>
                    </a:cubicBezTo>
                    <a:close/>
                    <a:moveTo>
                      <a:pt x="231709" y="41123"/>
                    </a:moveTo>
                    <a:cubicBezTo>
                      <a:pt x="231603" y="32822"/>
                      <a:pt x="224787" y="26511"/>
                      <a:pt x="216142" y="26750"/>
                    </a:cubicBezTo>
                    <a:cubicBezTo>
                      <a:pt x="208000" y="26962"/>
                      <a:pt x="201954" y="33194"/>
                      <a:pt x="202007" y="41309"/>
                    </a:cubicBezTo>
                    <a:cubicBezTo>
                      <a:pt x="202060" y="49477"/>
                      <a:pt x="209353" y="56505"/>
                      <a:pt x="217335" y="56080"/>
                    </a:cubicBezTo>
                    <a:cubicBezTo>
                      <a:pt x="224787" y="55709"/>
                      <a:pt x="231788" y="48416"/>
                      <a:pt x="231709" y="41123"/>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23" name="任意多边形: 形状 122">
                <a:extLst>
                  <a:ext uri="{FF2B5EF4-FFF2-40B4-BE49-F238E27FC236}">
                    <a16:creationId xmlns:a16="http://schemas.microsoft.com/office/drawing/2014/main" id="{768E7EE6-6D64-D2BB-C2B7-CC92073214CC}"/>
                  </a:ext>
                </a:extLst>
              </p:cNvPr>
              <p:cNvSpPr/>
              <p:nvPr/>
            </p:nvSpPr>
            <p:spPr>
              <a:xfrm>
                <a:off x="6881761" y="4551149"/>
                <a:ext cx="626733" cy="156265"/>
              </a:xfrm>
              <a:custGeom>
                <a:avLst/>
                <a:gdLst>
                  <a:gd name="connsiteX0" fmla="*/ 151828 w 328476"/>
                  <a:gd name="connsiteY0" fmla="*/ 25934 h 81900"/>
                  <a:gd name="connsiteX1" fmla="*/ 151828 w 328476"/>
                  <a:gd name="connsiteY1" fmla="*/ 55185 h 81900"/>
                  <a:gd name="connsiteX2" fmla="*/ 157291 w 328476"/>
                  <a:gd name="connsiteY2" fmla="*/ 55955 h 81900"/>
                  <a:gd name="connsiteX3" fmla="*/ 284479 w 328476"/>
                  <a:gd name="connsiteY3" fmla="*/ 55955 h 81900"/>
                  <a:gd name="connsiteX4" fmla="*/ 301956 w 328476"/>
                  <a:gd name="connsiteY4" fmla="*/ 42456 h 81900"/>
                  <a:gd name="connsiteX5" fmla="*/ 285116 w 328476"/>
                  <a:gd name="connsiteY5" fmla="*/ 26014 h 81900"/>
                  <a:gd name="connsiteX6" fmla="*/ 250349 w 328476"/>
                  <a:gd name="connsiteY6" fmla="*/ 25908 h 81900"/>
                  <a:gd name="connsiteX7" fmla="*/ 234437 w 328476"/>
                  <a:gd name="connsiteY7" fmla="*/ 13178 h 81900"/>
                  <a:gd name="connsiteX8" fmla="*/ 250030 w 328476"/>
                  <a:gd name="connsiteY8" fmla="*/ 157 h 81900"/>
                  <a:gd name="connsiteX9" fmla="*/ 289783 w 328476"/>
                  <a:gd name="connsiteY9" fmla="*/ 184 h 81900"/>
                  <a:gd name="connsiteX10" fmla="*/ 328476 w 328476"/>
                  <a:gd name="connsiteY10" fmla="*/ 41395 h 81900"/>
                  <a:gd name="connsiteX11" fmla="*/ 290102 w 328476"/>
                  <a:gd name="connsiteY11" fmla="*/ 81679 h 81900"/>
                  <a:gd name="connsiteX12" fmla="*/ 38695 w 328476"/>
                  <a:gd name="connsiteY12" fmla="*/ 81705 h 81900"/>
                  <a:gd name="connsiteX13" fmla="*/ 2 w 328476"/>
                  <a:gd name="connsiteY13" fmla="*/ 41448 h 81900"/>
                  <a:gd name="connsiteX14" fmla="*/ 38005 w 328476"/>
                  <a:gd name="connsiteY14" fmla="*/ 316 h 81900"/>
                  <a:gd name="connsiteX15" fmla="*/ 185057 w 328476"/>
                  <a:gd name="connsiteY15" fmla="*/ 184 h 81900"/>
                  <a:gd name="connsiteX16" fmla="*/ 199139 w 328476"/>
                  <a:gd name="connsiteY16" fmla="*/ 13258 h 81900"/>
                  <a:gd name="connsiteX17" fmla="*/ 184553 w 328476"/>
                  <a:gd name="connsiteY17" fmla="*/ 25934 h 81900"/>
                  <a:gd name="connsiteX18" fmla="*/ 151828 w 328476"/>
                  <a:gd name="connsiteY18" fmla="*/ 25934 h 81900"/>
                  <a:gd name="connsiteX19" fmla="*/ 71420 w 328476"/>
                  <a:gd name="connsiteY19" fmla="*/ 26146 h 81900"/>
                  <a:gd name="connsiteX20" fmla="*/ 40817 w 328476"/>
                  <a:gd name="connsiteY20" fmla="*/ 26305 h 81900"/>
                  <a:gd name="connsiteX21" fmla="*/ 26920 w 328476"/>
                  <a:gd name="connsiteY21" fmla="*/ 41289 h 81900"/>
                  <a:gd name="connsiteX22" fmla="*/ 38032 w 328476"/>
                  <a:gd name="connsiteY22" fmla="*/ 55477 h 81900"/>
                  <a:gd name="connsiteX23" fmla="*/ 71420 w 328476"/>
                  <a:gd name="connsiteY23" fmla="*/ 55689 h 81900"/>
                  <a:gd name="connsiteX24" fmla="*/ 71420 w 328476"/>
                  <a:gd name="connsiteY24" fmla="*/ 26146 h 81900"/>
                  <a:gd name="connsiteX25" fmla="*/ 126661 w 328476"/>
                  <a:gd name="connsiteY25" fmla="*/ 41209 h 81900"/>
                  <a:gd name="connsiteX26" fmla="*/ 111253 w 328476"/>
                  <a:gd name="connsiteY26" fmla="*/ 26173 h 81900"/>
                  <a:gd name="connsiteX27" fmla="*/ 96932 w 328476"/>
                  <a:gd name="connsiteY27" fmla="*/ 41130 h 81900"/>
                  <a:gd name="connsiteX28" fmla="*/ 111094 w 328476"/>
                  <a:gd name="connsiteY28" fmla="*/ 55902 h 81900"/>
                  <a:gd name="connsiteX29" fmla="*/ 126661 w 328476"/>
                  <a:gd name="connsiteY29" fmla="*/ 41209 h 8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28476" h="81900">
                    <a:moveTo>
                      <a:pt x="151828" y="25934"/>
                    </a:moveTo>
                    <a:cubicBezTo>
                      <a:pt x="151828" y="36118"/>
                      <a:pt x="151828" y="45241"/>
                      <a:pt x="151828" y="55185"/>
                    </a:cubicBezTo>
                    <a:cubicBezTo>
                      <a:pt x="153075" y="55371"/>
                      <a:pt x="155169" y="55955"/>
                      <a:pt x="157291" y="55955"/>
                    </a:cubicBezTo>
                    <a:cubicBezTo>
                      <a:pt x="199696" y="56008"/>
                      <a:pt x="242074" y="56034"/>
                      <a:pt x="284479" y="55955"/>
                    </a:cubicBezTo>
                    <a:cubicBezTo>
                      <a:pt x="295008" y="55928"/>
                      <a:pt x="301346" y="50863"/>
                      <a:pt x="301956" y="42456"/>
                    </a:cubicBezTo>
                    <a:cubicBezTo>
                      <a:pt x="302646" y="32909"/>
                      <a:pt x="296122" y="26279"/>
                      <a:pt x="285116" y="26014"/>
                    </a:cubicBezTo>
                    <a:cubicBezTo>
                      <a:pt x="273527" y="25722"/>
                      <a:pt x="261938" y="26040"/>
                      <a:pt x="250349" y="25908"/>
                    </a:cubicBezTo>
                    <a:cubicBezTo>
                      <a:pt x="240669" y="25802"/>
                      <a:pt x="234570" y="20789"/>
                      <a:pt x="234437" y="13178"/>
                    </a:cubicBezTo>
                    <a:cubicBezTo>
                      <a:pt x="234331" y="5594"/>
                      <a:pt x="240484" y="263"/>
                      <a:pt x="250030" y="157"/>
                    </a:cubicBezTo>
                    <a:cubicBezTo>
                      <a:pt x="263290" y="-2"/>
                      <a:pt x="276524" y="-108"/>
                      <a:pt x="289783" y="184"/>
                    </a:cubicBezTo>
                    <a:cubicBezTo>
                      <a:pt x="310999" y="661"/>
                      <a:pt x="328582" y="19570"/>
                      <a:pt x="328476" y="41395"/>
                    </a:cubicBezTo>
                    <a:cubicBezTo>
                      <a:pt x="328370" y="62823"/>
                      <a:pt x="311185" y="81599"/>
                      <a:pt x="290102" y="81679"/>
                    </a:cubicBezTo>
                    <a:cubicBezTo>
                      <a:pt x="206299" y="81970"/>
                      <a:pt x="122497" y="81970"/>
                      <a:pt x="38695" y="81705"/>
                    </a:cubicBezTo>
                    <a:cubicBezTo>
                      <a:pt x="17798" y="81652"/>
                      <a:pt x="268" y="62717"/>
                      <a:pt x="2" y="41448"/>
                    </a:cubicBezTo>
                    <a:cubicBezTo>
                      <a:pt x="-236" y="20577"/>
                      <a:pt x="17506" y="528"/>
                      <a:pt x="38005" y="316"/>
                    </a:cubicBezTo>
                    <a:cubicBezTo>
                      <a:pt x="87014" y="-161"/>
                      <a:pt x="136049" y="51"/>
                      <a:pt x="185057" y="184"/>
                    </a:cubicBezTo>
                    <a:cubicBezTo>
                      <a:pt x="194259" y="210"/>
                      <a:pt x="199616" y="5408"/>
                      <a:pt x="199139" y="13258"/>
                    </a:cubicBezTo>
                    <a:cubicBezTo>
                      <a:pt x="198582" y="22142"/>
                      <a:pt x="193172" y="25987"/>
                      <a:pt x="184553" y="25934"/>
                    </a:cubicBezTo>
                    <a:cubicBezTo>
                      <a:pt x="173389" y="25908"/>
                      <a:pt x="162224" y="25934"/>
                      <a:pt x="151828" y="25934"/>
                    </a:cubicBezTo>
                    <a:close/>
                    <a:moveTo>
                      <a:pt x="71420" y="26146"/>
                    </a:moveTo>
                    <a:cubicBezTo>
                      <a:pt x="61290" y="26146"/>
                      <a:pt x="51000" y="25616"/>
                      <a:pt x="40817" y="26305"/>
                    </a:cubicBezTo>
                    <a:cubicBezTo>
                      <a:pt x="32145" y="26915"/>
                      <a:pt x="26734" y="32113"/>
                      <a:pt x="26920" y="41289"/>
                    </a:cubicBezTo>
                    <a:cubicBezTo>
                      <a:pt x="27080" y="48529"/>
                      <a:pt x="30182" y="54920"/>
                      <a:pt x="38032" y="55477"/>
                    </a:cubicBezTo>
                    <a:cubicBezTo>
                      <a:pt x="49409" y="56299"/>
                      <a:pt x="60892" y="55689"/>
                      <a:pt x="71420" y="55689"/>
                    </a:cubicBezTo>
                    <a:cubicBezTo>
                      <a:pt x="71420" y="45347"/>
                      <a:pt x="71420" y="36197"/>
                      <a:pt x="71420" y="26146"/>
                    </a:cubicBezTo>
                    <a:close/>
                    <a:moveTo>
                      <a:pt x="126661" y="41209"/>
                    </a:moveTo>
                    <a:cubicBezTo>
                      <a:pt x="126687" y="33625"/>
                      <a:pt x="118758" y="25881"/>
                      <a:pt x="111253" y="26173"/>
                    </a:cubicBezTo>
                    <a:cubicBezTo>
                      <a:pt x="103482" y="26465"/>
                      <a:pt x="96932" y="33307"/>
                      <a:pt x="96932" y="41130"/>
                    </a:cubicBezTo>
                    <a:cubicBezTo>
                      <a:pt x="96906" y="49245"/>
                      <a:pt x="103032" y="55636"/>
                      <a:pt x="111094" y="55902"/>
                    </a:cubicBezTo>
                    <a:cubicBezTo>
                      <a:pt x="119368" y="56140"/>
                      <a:pt x="126661" y="49272"/>
                      <a:pt x="126661" y="41209"/>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24" name="任意多边形: 形状 123">
                <a:extLst>
                  <a:ext uri="{FF2B5EF4-FFF2-40B4-BE49-F238E27FC236}">
                    <a16:creationId xmlns:a16="http://schemas.microsoft.com/office/drawing/2014/main" id="{758185BB-F861-77A2-9790-F9544A5B65CB}"/>
                  </a:ext>
                </a:extLst>
              </p:cNvPr>
              <p:cNvSpPr/>
              <p:nvPr/>
            </p:nvSpPr>
            <p:spPr>
              <a:xfrm>
                <a:off x="6418200" y="4336864"/>
                <a:ext cx="372445" cy="370659"/>
              </a:xfrm>
              <a:custGeom>
                <a:avLst/>
                <a:gdLst>
                  <a:gd name="connsiteX0" fmla="*/ 97473 w 195200"/>
                  <a:gd name="connsiteY0" fmla="*/ 194254 h 194270"/>
                  <a:gd name="connsiteX1" fmla="*/ 17941 w 195200"/>
                  <a:gd name="connsiteY1" fmla="*/ 194227 h 194270"/>
                  <a:gd name="connsiteX2" fmla="*/ 173 w 195200"/>
                  <a:gd name="connsiteY2" fmla="*/ 176379 h 194270"/>
                  <a:gd name="connsiteX3" fmla="*/ 464 w 195200"/>
                  <a:gd name="connsiteY3" fmla="*/ 87883 h 194270"/>
                  <a:gd name="connsiteX4" fmla="*/ 7810 w 195200"/>
                  <a:gd name="connsiteY4" fmla="*/ 71626 h 194270"/>
                  <a:gd name="connsiteX5" fmla="*/ 87635 w 195200"/>
                  <a:gd name="connsiteY5" fmla="*/ 4426 h 194270"/>
                  <a:gd name="connsiteX6" fmla="*/ 108028 w 195200"/>
                  <a:gd name="connsiteY6" fmla="*/ 4346 h 194270"/>
                  <a:gd name="connsiteX7" fmla="*/ 187587 w 195200"/>
                  <a:gd name="connsiteY7" fmla="*/ 70300 h 194270"/>
                  <a:gd name="connsiteX8" fmla="*/ 195198 w 195200"/>
                  <a:gd name="connsiteY8" fmla="*/ 87538 h 194270"/>
                  <a:gd name="connsiteX9" fmla="*/ 195066 w 195200"/>
                  <a:gd name="connsiteY9" fmla="*/ 177016 h 194270"/>
                  <a:gd name="connsiteX10" fmla="*/ 177987 w 195200"/>
                  <a:gd name="connsiteY10" fmla="*/ 194201 h 194270"/>
                  <a:gd name="connsiteX11" fmla="*/ 97473 w 195200"/>
                  <a:gd name="connsiteY11" fmla="*/ 194254 h 194270"/>
                  <a:gd name="connsiteX12" fmla="*/ 97897 w 195200"/>
                  <a:gd name="connsiteY12" fmla="*/ 29991 h 194270"/>
                  <a:gd name="connsiteX13" fmla="*/ 29928 w 195200"/>
                  <a:gd name="connsiteY13" fmla="*/ 86769 h 194270"/>
                  <a:gd name="connsiteX14" fmla="*/ 26904 w 195200"/>
                  <a:gd name="connsiteY14" fmla="*/ 96529 h 194270"/>
                  <a:gd name="connsiteX15" fmla="*/ 26771 w 195200"/>
                  <a:gd name="connsiteY15" fmla="*/ 140286 h 194270"/>
                  <a:gd name="connsiteX16" fmla="*/ 26771 w 195200"/>
                  <a:gd name="connsiteY16" fmla="*/ 167787 h 194270"/>
                  <a:gd name="connsiteX17" fmla="*/ 169130 w 195200"/>
                  <a:gd name="connsiteY17" fmla="*/ 167787 h 194270"/>
                  <a:gd name="connsiteX18" fmla="*/ 168944 w 195200"/>
                  <a:gd name="connsiteY18" fmla="*/ 91967 h 194270"/>
                  <a:gd name="connsiteX19" fmla="*/ 165046 w 195200"/>
                  <a:gd name="connsiteY19" fmla="*/ 85655 h 194270"/>
                  <a:gd name="connsiteX20" fmla="*/ 97897 w 195200"/>
                  <a:gd name="connsiteY20" fmla="*/ 29991 h 194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5200" h="194270">
                    <a:moveTo>
                      <a:pt x="97473" y="194254"/>
                    </a:moveTo>
                    <a:cubicBezTo>
                      <a:pt x="70954" y="194254"/>
                      <a:pt x="44434" y="194307"/>
                      <a:pt x="17941" y="194227"/>
                    </a:cubicBezTo>
                    <a:cubicBezTo>
                      <a:pt x="4336" y="194174"/>
                      <a:pt x="252" y="190143"/>
                      <a:pt x="173" y="176379"/>
                    </a:cubicBezTo>
                    <a:cubicBezTo>
                      <a:pt x="40" y="146889"/>
                      <a:pt x="-252" y="117373"/>
                      <a:pt x="464" y="87883"/>
                    </a:cubicBezTo>
                    <a:cubicBezTo>
                      <a:pt x="597" y="82314"/>
                      <a:pt x="3673" y="75233"/>
                      <a:pt x="7810" y="71626"/>
                    </a:cubicBezTo>
                    <a:cubicBezTo>
                      <a:pt x="34038" y="48793"/>
                      <a:pt x="61009" y="26808"/>
                      <a:pt x="87635" y="4426"/>
                    </a:cubicBezTo>
                    <a:cubicBezTo>
                      <a:pt x="94582" y="-1435"/>
                      <a:pt x="101053" y="-1488"/>
                      <a:pt x="108028" y="4346"/>
                    </a:cubicBezTo>
                    <a:cubicBezTo>
                      <a:pt x="134468" y="26437"/>
                      <a:pt x="160961" y="48448"/>
                      <a:pt x="187587" y="70300"/>
                    </a:cubicBezTo>
                    <a:cubicBezTo>
                      <a:pt x="193209" y="74915"/>
                      <a:pt x="195278" y="80325"/>
                      <a:pt x="195198" y="87538"/>
                    </a:cubicBezTo>
                    <a:cubicBezTo>
                      <a:pt x="194907" y="117373"/>
                      <a:pt x="195146" y="147208"/>
                      <a:pt x="195066" y="177016"/>
                    </a:cubicBezTo>
                    <a:cubicBezTo>
                      <a:pt x="195039" y="190461"/>
                      <a:pt x="191353" y="194148"/>
                      <a:pt x="177987" y="194201"/>
                    </a:cubicBezTo>
                    <a:cubicBezTo>
                      <a:pt x="151176" y="194307"/>
                      <a:pt x="124311" y="194254"/>
                      <a:pt x="97473" y="194254"/>
                    </a:cubicBezTo>
                    <a:close/>
                    <a:moveTo>
                      <a:pt x="97897" y="29991"/>
                    </a:moveTo>
                    <a:cubicBezTo>
                      <a:pt x="75064" y="48952"/>
                      <a:pt x="52310" y="67649"/>
                      <a:pt x="29928" y="86769"/>
                    </a:cubicBezTo>
                    <a:cubicBezTo>
                      <a:pt x="27700" y="88652"/>
                      <a:pt x="26984" y="93187"/>
                      <a:pt x="26904" y="96529"/>
                    </a:cubicBezTo>
                    <a:cubicBezTo>
                      <a:pt x="26586" y="111114"/>
                      <a:pt x="26771" y="125700"/>
                      <a:pt x="26771" y="140286"/>
                    </a:cubicBezTo>
                    <a:cubicBezTo>
                      <a:pt x="26771" y="149382"/>
                      <a:pt x="26771" y="158505"/>
                      <a:pt x="26771" y="167787"/>
                    </a:cubicBezTo>
                    <a:cubicBezTo>
                      <a:pt x="75011" y="167787"/>
                      <a:pt x="121579" y="167787"/>
                      <a:pt x="169130" y="167787"/>
                    </a:cubicBezTo>
                    <a:cubicBezTo>
                      <a:pt x="169130" y="142169"/>
                      <a:pt x="169236" y="117055"/>
                      <a:pt x="168944" y="91967"/>
                    </a:cubicBezTo>
                    <a:cubicBezTo>
                      <a:pt x="168917" y="89819"/>
                      <a:pt x="166875" y="87194"/>
                      <a:pt x="165046" y="85655"/>
                    </a:cubicBezTo>
                    <a:cubicBezTo>
                      <a:pt x="142954" y="67171"/>
                      <a:pt x="120705" y="48873"/>
                      <a:pt x="97897" y="29991"/>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25" name="任意多边形: 形状 124">
                <a:extLst>
                  <a:ext uri="{FF2B5EF4-FFF2-40B4-BE49-F238E27FC236}">
                    <a16:creationId xmlns:a16="http://schemas.microsoft.com/office/drawing/2014/main" id="{722FA1F7-285E-687C-0809-85C8E6444ECE}"/>
                  </a:ext>
                </a:extLst>
              </p:cNvPr>
              <p:cNvSpPr/>
              <p:nvPr/>
            </p:nvSpPr>
            <p:spPr>
              <a:xfrm>
                <a:off x="7313750" y="5033519"/>
                <a:ext cx="159022" cy="159043"/>
              </a:xfrm>
              <a:custGeom>
                <a:avLst/>
                <a:gdLst>
                  <a:gd name="connsiteX0" fmla="*/ 41553 w 83345"/>
                  <a:gd name="connsiteY0" fmla="*/ 69 h 83357"/>
                  <a:gd name="connsiteX1" fmla="*/ 67383 w 83345"/>
                  <a:gd name="connsiteY1" fmla="*/ 122 h 83357"/>
                  <a:gd name="connsiteX2" fmla="*/ 83083 w 83345"/>
                  <a:gd name="connsiteY2" fmla="*/ 15291 h 83357"/>
                  <a:gd name="connsiteX3" fmla="*/ 83110 w 83345"/>
                  <a:gd name="connsiteY3" fmla="*/ 66951 h 83357"/>
                  <a:gd name="connsiteX4" fmla="*/ 68073 w 83345"/>
                  <a:gd name="connsiteY4" fmla="*/ 82916 h 83357"/>
                  <a:gd name="connsiteX5" fmla="*/ 15431 w 83345"/>
                  <a:gd name="connsiteY5" fmla="*/ 82943 h 83357"/>
                  <a:gd name="connsiteX6" fmla="*/ 156 w 83345"/>
                  <a:gd name="connsiteY6" fmla="*/ 66183 h 83357"/>
                  <a:gd name="connsiteX7" fmla="*/ 183 w 83345"/>
                  <a:gd name="connsiteY7" fmla="*/ 16511 h 83357"/>
                  <a:gd name="connsiteX8" fmla="*/ 16704 w 83345"/>
                  <a:gd name="connsiteY8" fmla="*/ 122 h 83357"/>
                  <a:gd name="connsiteX9" fmla="*/ 41553 w 83345"/>
                  <a:gd name="connsiteY9" fmla="*/ 69 h 83357"/>
                  <a:gd name="connsiteX10" fmla="*/ 27418 w 83345"/>
                  <a:gd name="connsiteY10" fmla="*/ 55548 h 83357"/>
                  <a:gd name="connsiteX11" fmla="*/ 55874 w 83345"/>
                  <a:gd name="connsiteY11" fmla="*/ 55548 h 83357"/>
                  <a:gd name="connsiteX12" fmla="*/ 55874 w 83345"/>
                  <a:gd name="connsiteY12" fmla="*/ 26615 h 83357"/>
                  <a:gd name="connsiteX13" fmla="*/ 27418 w 83345"/>
                  <a:gd name="connsiteY13" fmla="*/ 26615 h 83357"/>
                  <a:gd name="connsiteX14" fmla="*/ 27418 w 83345"/>
                  <a:gd name="connsiteY14" fmla="*/ 55548 h 8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345" h="83357">
                    <a:moveTo>
                      <a:pt x="41553" y="69"/>
                    </a:moveTo>
                    <a:cubicBezTo>
                      <a:pt x="50172" y="69"/>
                      <a:pt x="58764" y="-117"/>
                      <a:pt x="67383" y="122"/>
                    </a:cubicBezTo>
                    <a:cubicBezTo>
                      <a:pt x="77647" y="387"/>
                      <a:pt x="82871" y="5108"/>
                      <a:pt x="83083" y="15291"/>
                    </a:cubicBezTo>
                    <a:cubicBezTo>
                      <a:pt x="83454" y="32502"/>
                      <a:pt x="83401" y="49740"/>
                      <a:pt x="83110" y="66951"/>
                    </a:cubicBezTo>
                    <a:cubicBezTo>
                      <a:pt x="82924" y="77347"/>
                      <a:pt x="78363" y="82572"/>
                      <a:pt x="68073" y="82916"/>
                    </a:cubicBezTo>
                    <a:cubicBezTo>
                      <a:pt x="50544" y="83500"/>
                      <a:pt x="32961" y="83500"/>
                      <a:pt x="15431" y="82943"/>
                    </a:cubicBezTo>
                    <a:cubicBezTo>
                      <a:pt x="4771" y="82598"/>
                      <a:pt x="288" y="77188"/>
                      <a:pt x="156" y="66183"/>
                    </a:cubicBezTo>
                    <a:cubicBezTo>
                      <a:pt x="-30" y="49634"/>
                      <a:pt x="-83" y="33060"/>
                      <a:pt x="183" y="16511"/>
                    </a:cubicBezTo>
                    <a:cubicBezTo>
                      <a:pt x="368" y="5108"/>
                      <a:pt x="5354" y="334"/>
                      <a:pt x="16704" y="122"/>
                    </a:cubicBezTo>
                    <a:cubicBezTo>
                      <a:pt x="24978" y="-37"/>
                      <a:pt x="33279" y="69"/>
                      <a:pt x="41553" y="69"/>
                    </a:cubicBezTo>
                    <a:close/>
                    <a:moveTo>
                      <a:pt x="27418" y="55548"/>
                    </a:moveTo>
                    <a:cubicBezTo>
                      <a:pt x="37390" y="55548"/>
                      <a:pt x="46672" y="55548"/>
                      <a:pt x="55874" y="55548"/>
                    </a:cubicBezTo>
                    <a:cubicBezTo>
                      <a:pt x="55874" y="45444"/>
                      <a:pt x="55874" y="36321"/>
                      <a:pt x="55874" y="26615"/>
                    </a:cubicBezTo>
                    <a:cubicBezTo>
                      <a:pt x="46167" y="26615"/>
                      <a:pt x="37124" y="26615"/>
                      <a:pt x="27418" y="26615"/>
                    </a:cubicBezTo>
                    <a:cubicBezTo>
                      <a:pt x="27418" y="36321"/>
                      <a:pt x="27418" y="45444"/>
                      <a:pt x="27418" y="55548"/>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26" name="任意多边形: 形状 125">
                <a:extLst>
                  <a:ext uri="{FF2B5EF4-FFF2-40B4-BE49-F238E27FC236}">
                    <a16:creationId xmlns:a16="http://schemas.microsoft.com/office/drawing/2014/main" id="{3F502152-3DD0-FF3A-F7E2-7E1F7C1E9BF0}"/>
                  </a:ext>
                </a:extLst>
              </p:cNvPr>
              <p:cNvSpPr/>
              <p:nvPr/>
            </p:nvSpPr>
            <p:spPr>
              <a:xfrm>
                <a:off x="6885079" y="5033486"/>
                <a:ext cx="157315" cy="158684"/>
              </a:xfrm>
              <a:custGeom>
                <a:avLst/>
                <a:gdLst>
                  <a:gd name="connsiteX0" fmla="*/ 69 w 82449"/>
                  <a:gd name="connsiteY0" fmla="*/ 40927 h 83169"/>
                  <a:gd name="connsiteX1" fmla="*/ 122 w 82449"/>
                  <a:gd name="connsiteY1" fmla="*/ 15123 h 83169"/>
                  <a:gd name="connsiteX2" fmla="*/ 14840 w 82449"/>
                  <a:gd name="connsiteY2" fmla="*/ 192 h 83169"/>
                  <a:gd name="connsiteX3" fmla="*/ 67429 w 82449"/>
                  <a:gd name="connsiteY3" fmla="*/ 165 h 83169"/>
                  <a:gd name="connsiteX4" fmla="*/ 82307 w 82449"/>
                  <a:gd name="connsiteY4" fmla="*/ 14778 h 83169"/>
                  <a:gd name="connsiteX5" fmla="*/ 82386 w 82449"/>
                  <a:gd name="connsiteY5" fmla="*/ 68374 h 83169"/>
                  <a:gd name="connsiteX6" fmla="*/ 69232 w 82449"/>
                  <a:gd name="connsiteY6" fmla="*/ 82722 h 83169"/>
                  <a:gd name="connsiteX7" fmla="*/ 13700 w 82449"/>
                  <a:gd name="connsiteY7" fmla="*/ 82722 h 83169"/>
                  <a:gd name="connsiteX8" fmla="*/ 16 w 82449"/>
                  <a:gd name="connsiteY8" fmla="*/ 66730 h 83169"/>
                  <a:gd name="connsiteX9" fmla="*/ 69 w 82449"/>
                  <a:gd name="connsiteY9" fmla="*/ 40927 h 83169"/>
                  <a:gd name="connsiteX10" fmla="*/ 55813 w 82449"/>
                  <a:gd name="connsiteY10" fmla="*/ 55883 h 83169"/>
                  <a:gd name="connsiteX11" fmla="*/ 55813 w 82449"/>
                  <a:gd name="connsiteY11" fmla="*/ 26659 h 83169"/>
                  <a:gd name="connsiteX12" fmla="*/ 26615 w 82449"/>
                  <a:gd name="connsiteY12" fmla="*/ 26659 h 83169"/>
                  <a:gd name="connsiteX13" fmla="*/ 26615 w 82449"/>
                  <a:gd name="connsiteY13" fmla="*/ 55883 h 83169"/>
                  <a:gd name="connsiteX14" fmla="*/ 55813 w 82449"/>
                  <a:gd name="connsiteY14" fmla="*/ 55883 h 8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449" h="83169">
                    <a:moveTo>
                      <a:pt x="69" y="40927"/>
                    </a:moveTo>
                    <a:cubicBezTo>
                      <a:pt x="69" y="32334"/>
                      <a:pt x="-117" y="23715"/>
                      <a:pt x="122" y="15123"/>
                    </a:cubicBezTo>
                    <a:cubicBezTo>
                      <a:pt x="387" y="5522"/>
                      <a:pt x="5293" y="325"/>
                      <a:pt x="14840" y="192"/>
                    </a:cubicBezTo>
                    <a:cubicBezTo>
                      <a:pt x="32370" y="-73"/>
                      <a:pt x="49900" y="-46"/>
                      <a:pt x="67429" y="165"/>
                    </a:cubicBezTo>
                    <a:cubicBezTo>
                      <a:pt x="77320" y="298"/>
                      <a:pt x="82147" y="4966"/>
                      <a:pt x="82307" y="14778"/>
                    </a:cubicBezTo>
                    <a:cubicBezTo>
                      <a:pt x="82571" y="32626"/>
                      <a:pt x="82386" y="50500"/>
                      <a:pt x="82386" y="68374"/>
                    </a:cubicBezTo>
                    <a:cubicBezTo>
                      <a:pt x="82386" y="77205"/>
                      <a:pt x="77586" y="82483"/>
                      <a:pt x="69232" y="82722"/>
                    </a:cubicBezTo>
                    <a:cubicBezTo>
                      <a:pt x="50748" y="83278"/>
                      <a:pt x="32184" y="83358"/>
                      <a:pt x="13700" y="82722"/>
                    </a:cubicBezTo>
                    <a:cubicBezTo>
                      <a:pt x="4338" y="82403"/>
                      <a:pt x="-223" y="76330"/>
                      <a:pt x="16" y="66730"/>
                    </a:cubicBezTo>
                    <a:cubicBezTo>
                      <a:pt x="227" y="58111"/>
                      <a:pt x="42" y="49519"/>
                      <a:pt x="69" y="40927"/>
                    </a:cubicBezTo>
                    <a:close/>
                    <a:moveTo>
                      <a:pt x="55813" y="55883"/>
                    </a:moveTo>
                    <a:cubicBezTo>
                      <a:pt x="55813" y="45885"/>
                      <a:pt x="55813" y="36550"/>
                      <a:pt x="55813" y="26659"/>
                    </a:cubicBezTo>
                    <a:cubicBezTo>
                      <a:pt x="45815" y="26659"/>
                      <a:pt x="36454" y="26659"/>
                      <a:pt x="26615" y="26659"/>
                    </a:cubicBezTo>
                    <a:cubicBezTo>
                      <a:pt x="26615" y="36603"/>
                      <a:pt x="26615" y="45965"/>
                      <a:pt x="26615" y="55883"/>
                    </a:cubicBezTo>
                    <a:cubicBezTo>
                      <a:pt x="36587" y="55883"/>
                      <a:pt x="45922" y="55883"/>
                      <a:pt x="55813" y="55883"/>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27" name="任意多边形: 形状 126">
                <a:extLst>
                  <a:ext uri="{FF2B5EF4-FFF2-40B4-BE49-F238E27FC236}">
                    <a16:creationId xmlns:a16="http://schemas.microsoft.com/office/drawing/2014/main" id="{DBC43080-967D-14E9-2AC1-8AE398572D52}"/>
                  </a:ext>
                </a:extLst>
              </p:cNvPr>
              <p:cNvSpPr/>
              <p:nvPr/>
            </p:nvSpPr>
            <p:spPr>
              <a:xfrm>
                <a:off x="6455917" y="5033475"/>
                <a:ext cx="157860" cy="159126"/>
              </a:xfrm>
              <a:custGeom>
                <a:avLst/>
                <a:gdLst>
                  <a:gd name="connsiteX0" fmla="*/ 57 w 82735"/>
                  <a:gd name="connsiteY0" fmla="*/ 40774 h 83401"/>
                  <a:gd name="connsiteX1" fmla="*/ 110 w 82735"/>
                  <a:gd name="connsiteY1" fmla="*/ 14970 h 83401"/>
                  <a:gd name="connsiteX2" fmla="*/ 14909 w 82735"/>
                  <a:gd name="connsiteY2" fmla="*/ 199 h 83401"/>
                  <a:gd name="connsiteX3" fmla="*/ 67523 w 82735"/>
                  <a:gd name="connsiteY3" fmla="*/ 199 h 83401"/>
                  <a:gd name="connsiteX4" fmla="*/ 82401 w 82735"/>
                  <a:gd name="connsiteY4" fmla="*/ 14917 h 83401"/>
                  <a:gd name="connsiteX5" fmla="*/ 82454 w 82735"/>
                  <a:gd name="connsiteY5" fmla="*/ 67506 h 83401"/>
                  <a:gd name="connsiteX6" fmla="*/ 67099 w 82735"/>
                  <a:gd name="connsiteY6" fmla="*/ 83046 h 83401"/>
                  <a:gd name="connsiteX7" fmla="*/ 15492 w 82735"/>
                  <a:gd name="connsiteY7" fmla="*/ 83020 h 83401"/>
                  <a:gd name="connsiteX8" fmla="*/ 110 w 82735"/>
                  <a:gd name="connsiteY8" fmla="*/ 66604 h 83401"/>
                  <a:gd name="connsiteX9" fmla="*/ 57 w 82735"/>
                  <a:gd name="connsiteY9" fmla="*/ 40774 h 83401"/>
                  <a:gd name="connsiteX10" fmla="*/ 26816 w 82735"/>
                  <a:gd name="connsiteY10" fmla="*/ 55704 h 83401"/>
                  <a:gd name="connsiteX11" fmla="*/ 55192 w 82735"/>
                  <a:gd name="connsiteY11" fmla="*/ 55704 h 83401"/>
                  <a:gd name="connsiteX12" fmla="*/ 55192 w 82735"/>
                  <a:gd name="connsiteY12" fmla="*/ 26639 h 83401"/>
                  <a:gd name="connsiteX13" fmla="*/ 26816 w 82735"/>
                  <a:gd name="connsiteY13" fmla="*/ 26639 h 83401"/>
                  <a:gd name="connsiteX14" fmla="*/ 26816 w 82735"/>
                  <a:gd name="connsiteY14" fmla="*/ 55704 h 8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735" h="83401">
                    <a:moveTo>
                      <a:pt x="57" y="40774"/>
                    </a:moveTo>
                    <a:cubicBezTo>
                      <a:pt x="57" y="32182"/>
                      <a:pt x="-102" y="23563"/>
                      <a:pt x="110" y="14970"/>
                    </a:cubicBezTo>
                    <a:cubicBezTo>
                      <a:pt x="349" y="5370"/>
                      <a:pt x="5202" y="331"/>
                      <a:pt x="14909" y="199"/>
                    </a:cubicBezTo>
                    <a:cubicBezTo>
                      <a:pt x="32438" y="-66"/>
                      <a:pt x="49968" y="-66"/>
                      <a:pt x="67523" y="199"/>
                    </a:cubicBezTo>
                    <a:cubicBezTo>
                      <a:pt x="77442" y="358"/>
                      <a:pt x="82136" y="4760"/>
                      <a:pt x="82401" y="14917"/>
                    </a:cubicBezTo>
                    <a:cubicBezTo>
                      <a:pt x="82852" y="32447"/>
                      <a:pt x="82825" y="49976"/>
                      <a:pt x="82454" y="67506"/>
                    </a:cubicBezTo>
                    <a:cubicBezTo>
                      <a:pt x="82242" y="77928"/>
                      <a:pt x="77601" y="82728"/>
                      <a:pt x="67099" y="83046"/>
                    </a:cubicBezTo>
                    <a:cubicBezTo>
                      <a:pt x="49915" y="83524"/>
                      <a:pt x="32677" y="83524"/>
                      <a:pt x="15492" y="83020"/>
                    </a:cubicBezTo>
                    <a:cubicBezTo>
                      <a:pt x="4566" y="82728"/>
                      <a:pt x="243" y="77583"/>
                      <a:pt x="110" y="66604"/>
                    </a:cubicBezTo>
                    <a:cubicBezTo>
                      <a:pt x="-49" y="57985"/>
                      <a:pt x="57" y="49366"/>
                      <a:pt x="57" y="40774"/>
                    </a:cubicBezTo>
                    <a:close/>
                    <a:moveTo>
                      <a:pt x="26816" y="55704"/>
                    </a:moveTo>
                    <a:cubicBezTo>
                      <a:pt x="36708" y="55704"/>
                      <a:pt x="45963" y="55704"/>
                      <a:pt x="55192" y="55704"/>
                    </a:cubicBezTo>
                    <a:cubicBezTo>
                      <a:pt x="55192" y="45521"/>
                      <a:pt x="55192" y="36160"/>
                      <a:pt x="55192" y="26639"/>
                    </a:cubicBezTo>
                    <a:cubicBezTo>
                      <a:pt x="45406" y="26639"/>
                      <a:pt x="36363" y="26639"/>
                      <a:pt x="26816" y="26639"/>
                    </a:cubicBezTo>
                    <a:cubicBezTo>
                      <a:pt x="26816" y="36584"/>
                      <a:pt x="26816" y="45919"/>
                      <a:pt x="26816" y="55704"/>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28" name="任意多边形: 形状 127">
                <a:extLst>
                  <a:ext uri="{FF2B5EF4-FFF2-40B4-BE49-F238E27FC236}">
                    <a16:creationId xmlns:a16="http://schemas.microsoft.com/office/drawing/2014/main" id="{E0424A65-0AE4-A436-1113-244CA9A4FC61}"/>
                  </a:ext>
                </a:extLst>
              </p:cNvPr>
              <p:cNvSpPr/>
              <p:nvPr/>
            </p:nvSpPr>
            <p:spPr>
              <a:xfrm>
                <a:off x="6670323" y="5033588"/>
                <a:ext cx="157584" cy="158883"/>
              </a:xfrm>
              <a:custGeom>
                <a:avLst/>
                <a:gdLst>
                  <a:gd name="connsiteX0" fmla="*/ 82552 w 82592"/>
                  <a:gd name="connsiteY0" fmla="*/ 42303 h 83273"/>
                  <a:gd name="connsiteX1" fmla="*/ 82525 w 82592"/>
                  <a:gd name="connsiteY1" fmla="*/ 67125 h 83273"/>
                  <a:gd name="connsiteX2" fmla="*/ 68549 w 82592"/>
                  <a:gd name="connsiteY2" fmla="*/ 82799 h 83273"/>
                  <a:gd name="connsiteX3" fmla="*/ 14980 w 82592"/>
                  <a:gd name="connsiteY3" fmla="*/ 82931 h 83273"/>
                  <a:gd name="connsiteX4" fmla="*/ 155 w 82592"/>
                  <a:gd name="connsiteY4" fmla="*/ 67841 h 83273"/>
                  <a:gd name="connsiteX5" fmla="*/ 235 w 82592"/>
                  <a:gd name="connsiteY5" fmla="*/ 15252 h 83273"/>
                  <a:gd name="connsiteX6" fmla="*/ 16703 w 82592"/>
                  <a:gd name="connsiteY6" fmla="*/ 110 h 83273"/>
                  <a:gd name="connsiteX7" fmla="*/ 66322 w 82592"/>
                  <a:gd name="connsiteY7" fmla="*/ 110 h 83273"/>
                  <a:gd name="connsiteX8" fmla="*/ 82552 w 82592"/>
                  <a:gd name="connsiteY8" fmla="*/ 16525 h 83273"/>
                  <a:gd name="connsiteX9" fmla="*/ 82552 w 82592"/>
                  <a:gd name="connsiteY9" fmla="*/ 42303 h 83273"/>
                  <a:gd name="connsiteX10" fmla="*/ 55793 w 82592"/>
                  <a:gd name="connsiteY10" fmla="*/ 55828 h 83273"/>
                  <a:gd name="connsiteX11" fmla="*/ 55793 w 82592"/>
                  <a:gd name="connsiteY11" fmla="*/ 26709 h 83273"/>
                  <a:gd name="connsiteX12" fmla="*/ 27338 w 82592"/>
                  <a:gd name="connsiteY12" fmla="*/ 26709 h 83273"/>
                  <a:gd name="connsiteX13" fmla="*/ 27338 w 82592"/>
                  <a:gd name="connsiteY13" fmla="*/ 55828 h 83273"/>
                  <a:gd name="connsiteX14" fmla="*/ 55793 w 82592"/>
                  <a:gd name="connsiteY14" fmla="*/ 55828 h 8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592" h="83273">
                    <a:moveTo>
                      <a:pt x="82552" y="42303"/>
                    </a:moveTo>
                    <a:cubicBezTo>
                      <a:pt x="82552" y="50577"/>
                      <a:pt x="82658" y="58851"/>
                      <a:pt x="82525" y="67125"/>
                    </a:cubicBezTo>
                    <a:cubicBezTo>
                      <a:pt x="82366" y="77097"/>
                      <a:pt x="78256" y="82454"/>
                      <a:pt x="68549" y="82799"/>
                    </a:cubicBezTo>
                    <a:cubicBezTo>
                      <a:pt x="50702" y="83435"/>
                      <a:pt x="32827" y="83382"/>
                      <a:pt x="14980" y="82931"/>
                    </a:cubicBezTo>
                    <a:cubicBezTo>
                      <a:pt x="5884" y="82693"/>
                      <a:pt x="181" y="77627"/>
                      <a:pt x="155" y="67841"/>
                    </a:cubicBezTo>
                    <a:cubicBezTo>
                      <a:pt x="75" y="50312"/>
                      <a:pt x="-190" y="32756"/>
                      <a:pt x="235" y="15252"/>
                    </a:cubicBezTo>
                    <a:cubicBezTo>
                      <a:pt x="500" y="4300"/>
                      <a:pt x="5353" y="189"/>
                      <a:pt x="16703" y="110"/>
                    </a:cubicBezTo>
                    <a:cubicBezTo>
                      <a:pt x="33251" y="-23"/>
                      <a:pt x="49800" y="-50"/>
                      <a:pt x="66322" y="110"/>
                    </a:cubicBezTo>
                    <a:cubicBezTo>
                      <a:pt x="77778" y="216"/>
                      <a:pt x="82419" y="5016"/>
                      <a:pt x="82552" y="16525"/>
                    </a:cubicBezTo>
                    <a:cubicBezTo>
                      <a:pt x="82631" y="25092"/>
                      <a:pt x="82552" y="33684"/>
                      <a:pt x="82552" y="42303"/>
                    </a:cubicBezTo>
                    <a:close/>
                    <a:moveTo>
                      <a:pt x="55793" y="55828"/>
                    </a:moveTo>
                    <a:cubicBezTo>
                      <a:pt x="55793" y="45856"/>
                      <a:pt x="55793" y="36495"/>
                      <a:pt x="55793" y="26709"/>
                    </a:cubicBezTo>
                    <a:cubicBezTo>
                      <a:pt x="45955" y="26709"/>
                      <a:pt x="36646" y="26709"/>
                      <a:pt x="27338" y="26709"/>
                    </a:cubicBezTo>
                    <a:cubicBezTo>
                      <a:pt x="27338" y="36840"/>
                      <a:pt x="27338" y="46254"/>
                      <a:pt x="27338" y="55828"/>
                    </a:cubicBezTo>
                    <a:cubicBezTo>
                      <a:pt x="37071" y="55828"/>
                      <a:pt x="46114" y="55828"/>
                      <a:pt x="55793" y="55828"/>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29" name="任意多边形: 形状 128">
                <a:extLst>
                  <a:ext uri="{FF2B5EF4-FFF2-40B4-BE49-F238E27FC236}">
                    <a16:creationId xmlns:a16="http://schemas.microsoft.com/office/drawing/2014/main" id="{E056F690-89A7-2481-50F2-9AF4CE7D1DAA}"/>
                  </a:ext>
                </a:extLst>
              </p:cNvPr>
              <p:cNvSpPr/>
              <p:nvPr/>
            </p:nvSpPr>
            <p:spPr>
              <a:xfrm>
                <a:off x="7100364" y="5033426"/>
                <a:ext cx="156861" cy="158985"/>
              </a:xfrm>
              <a:custGeom>
                <a:avLst/>
                <a:gdLst>
                  <a:gd name="connsiteX0" fmla="*/ 82185 w 82211"/>
                  <a:gd name="connsiteY0" fmla="*/ 41834 h 83328"/>
                  <a:gd name="connsiteX1" fmla="*/ 82185 w 82211"/>
                  <a:gd name="connsiteY1" fmla="*/ 67612 h 83328"/>
                  <a:gd name="connsiteX2" fmla="*/ 67679 w 82211"/>
                  <a:gd name="connsiteY2" fmla="*/ 82913 h 83328"/>
                  <a:gd name="connsiteX3" fmla="*/ 14135 w 82211"/>
                  <a:gd name="connsiteY3" fmla="*/ 82888 h 83328"/>
                  <a:gd name="connsiteX4" fmla="*/ 106 w 82211"/>
                  <a:gd name="connsiteY4" fmla="*/ 67453 h 83328"/>
                  <a:gd name="connsiteX5" fmla="*/ 132 w 82211"/>
                  <a:gd name="connsiteY5" fmla="*/ 14891 h 83328"/>
                  <a:gd name="connsiteX6" fmla="*/ 14798 w 82211"/>
                  <a:gd name="connsiteY6" fmla="*/ 199 h 83328"/>
                  <a:gd name="connsiteX7" fmla="*/ 67360 w 82211"/>
                  <a:gd name="connsiteY7" fmla="*/ 199 h 83328"/>
                  <a:gd name="connsiteX8" fmla="*/ 82158 w 82211"/>
                  <a:gd name="connsiteY8" fmla="*/ 15050 h 83328"/>
                  <a:gd name="connsiteX9" fmla="*/ 82211 w 82211"/>
                  <a:gd name="connsiteY9" fmla="*/ 17039 h 83328"/>
                  <a:gd name="connsiteX10" fmla="*/ 82185 w 82211"/>
                  <a:gd name="connsiteY10" fmla="*/ 41834 h 83328"/>
                  <a:gd name="connsiteX11" fmla="*/ 26758 w 82211"/>
                  <a:gd name="connsiteY11" fmla="*/ 26559 h 83328"/>
                  <a:gd name="connsiteX12" fmla="*/ 26758 w 82211"/>
                  <a:gd name="connsiteY12" fmla="*/ 56076 h 83328"/>
                  <a:gd name="connsiteX13" fmla="*/ 55293 w 82211"/>
                  <a:gd name="connsiteY13" fmla="*/ 56076 h 83328"/>
                  <a:gd name="connsiteX14" fmla="*/ 55293 w 82211"/>
                  <a:gd name="connsiteY14" fmla="*/ 26559 h 83328"/>
                  <a:gd name="connsiteX15" fmla="*/ 26758 w 82211"/>
                  <a:gd name="connsiteY15" fmla="*/ 26559 h 83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211" h="83328">
                    <a:moveTo>
                      <a:pt x="82185" y="41834"/>
                    </a:moveTo>
                    <a:cubicBezTo>
                      <a:pt x="82185" y="50427"/>
                      <a:pt x="82132" y="59020"/>
                      <a:pt x="82185" y="67612"/>
                    </a:cubicBezTo>
                    <a:cubicBezTo>
                      <a:pt x="82264" y="77398"/>
                      <a:pt x="76828" y="82649"/>
                      <a:pt x="67679" y="82913"/>
                    </a:cubicBezTo>
                    <a:cubicBezTo>
                      <a:pt x="49830" y="83444"/>
                      <a:pt x="31956" y="83497"/>
                      <a:pt x="14135" y="82888"/>
                    </a:cubicBezTo>
                    <a:cubicBezTo>
                      <a:pt x="4163" y="82542"/>
                      <a:pt x="159" y="77477"/>
                      <a:pt x="106" y="67453"/>
                    </a:cubicBezTo>
                    <a:cubicBezTo>
                      <a:pt x="-26" y="49923"/>
                      <a:pt x="-53" y="32394"/>
                      <a:pt x="132" y="14891"/>
                    </a:cubicBezTo>
                    <a:cubicBezTo>
                      <a:pt x="238" y="5132"/>
                      <a:pt x="4932" y="331"/>
                      <a:pt x="14798" y="199"/>
                    </a:cubicBezTo>
                    <a:cubicBezTo>
                      <a:pt x="32328" y="-66"/>
                      <a:pt x="49857" y="-66"/>
                      <a:pt x="67360" y="199"/>
                    </a:cubicBezTo>
                    <a:cubicBezTo>
                      <a:pt x="76960" y="331"/>
                      <a:pt x="81548" y="5317"/>
                      <a:pt x="82158" y="15050"/>
                    </a:cubicBezTo>
                    <a:cubicBezTo>
                      <a:pt x="82185" y="15713"/>
                      <a:pt x="82211" y="16376"/>
                      <a:pt x="82211" y="17039"/>
                    </a:cubicBezTo>
                    <a:cubicBezTo>
                      <a:pt x="82211" y="25286"/>
                      <a:pt x="82211" y="33561"/>
                      <a:pt x="82185" y="41834"/>
                    </a:cubicBezTo>
                    <a:close/>
                    <a:moveTo>
                      <a:pt x="26758" y="26559"/>
                    </a:moveTo>
                    <a:cubicBezTo>
                      <a:pt x="26758" y="37167"/>
                      <a:pt x="26758" y="46555"/>
                      <a:pt x="26758" y="56076"/>
                    </a:cubicBezTo>
                    <a:cubicBezTo>
                      <a:pt x="36650" y="56076"/>
                      <a:pt x="45773" y="56076"/>
                      <a:pt x="55293" y="56076"/>
                    </a:cubicBezTo>
                    <a:cubicBezTo>
                      <a:pt x="55293" y="45945"/>
                      <a:pt x="55293" y="36345"/>
                      <a:pt x="55293" y="26559"/>
                    </a:cubicBezTo>
                    <a:cubicBezTo>
                      <a:pt x="45428" y="26559"/>
                      <a:pt x="36332" y="26559"/>
                      <a:pt x="26758" y="26559"/>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30" name="任意多边形: 形状 129">
                <a:extLst>
                  <a:ext uri="{FF2B5EF4-FFF2-40B4-BE49-F238E27FC236}">
                    <a16:creationId xmlns:a16="http://schemas.microsoft.com/office/drawing/2014/main" id="{99536F81-4C53-3B52-DA53-0DEDAF296BE4}"/>
                  </a:ext>
                </a:extLst>
              </p:cNvPr>
              <p:cNvSpPr/>
              <p:nvPr/>
            </p:nvSpPr>
            <p:spPr>
              <a:xfrm>
                <a:off x="6708126" y="4765735"/>
                <a:ext cx="82114" cy="50243"/>
              </a:xfrm>
              <a:custGeom>
                <a:avLst/>
                <a:gdLst>
                  <a:gd name="connsiteX0" fmla="*/ 19141 w 43036"/>
                  <a:gd name="connsiteY0" fmla="*/ 0 h 26334"/>
                  <a:gd name="connsiteX1" fmla="*/ 43036 w 43036"/>
                  <a:gd name="connsiteY1" fmla="*/ 13154 h 26334"/>
                  <a:gd name="connsiteX2" fmla="*/ 21687 w 43036"/>
                  <a:gd name="connsiteY2" fmla="*/ 26334 h 26334"/>
                  <a:gd name="connsiteX3" fmla="*/ 10893 w 43036"/>
                  <a:gd name="connsiteY3" fmla="*/ 25618 h 26334"/>
                  <a:gd name="connsiteX4" fmla="*/ 21 w 43036"/>
                  <a:gd name="connsiteY4" fmla="*/ 12518 h 26334"/>
                  <a:gd name="connsiteX5" fmla="*/ 12008 w 43036"/>
                  <a:gd name="connsiteY5" fmla="*/ 371 h 26334"/>
                  <a:gd name="connsiteX6" fmla="*/ 19141 w 43036"/>
                  <a:gd name="connsiteY6" fmla="*/ 0 h 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36" h="26334">
                    <a:moveTo>
                      <a:pt x="19141" y="0"/>
                    </a:moveTo>
                    <a:cubicBezTo>
                      <a:pt x="37095" y="0"/>
                      <a:pt x="43115" y="3766"/>
                      <a:pt x="43036" y="13154"/>
                    </a:cubicBezTo>
                    <a:cubicBezTo>
                      <a:pt x="42956" y="22436"/>
                      <a:pt x="36617" y="26387"/>
                      <a:pt x="21687" y="26334"/>
                    </a:cubicBezTo>
                    <a:cubicBezTo>
                      <a:pt x="18080" y="26308"/>
                      <a:pt x="14447" y="26201"/>
                      <a:pt x="10893" y="25618"/>
                    </a:cubicBezTo>
                    <a:cubicBezTo>
                      <a:pt x="3654" y="24398"/>
                      <a:pt x="-324" y="19466"/>
                      <a:pt x="21" y="12518"/>
                    </a:cubicBezTo>
                    <a:cubicBezTo>
                      <a:pt x="339" y="5622"/>
                      <a:pt x="4635" y="1034"/>
                      <a:pt x="12008" y="371"/>
                    </a:cubicBezTo>
                    <a:cubicBezTo>
                      <a:pt x="15270" y="53"/>
                      <a:pt x="18558" y="27"/>
                      <a:pt x="19141" y="0"/>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31" name="任意多边形: 形状 130">
                <a:extLst>
                  <a:ext uri="{FF2B5EF4-FFF2-40B4-BE49-F238E27FC236}">
                    <a16:creationId xmlns:a16="http://schemas.microsoft.com/office/drawing/2014/main" id="{A2A773D5-6DD1-2454-AA70-6F8BACEC42F1}"/>
                  </a:ext>
                </a:extLst>
              </p:cNvPr>
              <p:cNvSpPr/>
              <p:nvPr/>
            </p:nvSpPr>
            <p:spPr>
              <a:xfrm>
                <a:off x="6419729" y="4765735"/>
                <a:ext cx="82091" cy="50243"/>
              </a:xfrm>
              <a:custGeom>
                <a:avLst/>
                <a:gdLst>
                  <a:gd name="connsiteX0" fmla="*/ 18892 w 43025"/>
                  <a:gd name="connsiteY0" fmla="*/ 0 h 26334"/>
                  <a:gd name="connsiteX1" fmla="*/ 43025 w 43025"/>
                  <a:gd name="connsiteY1" fmla="*/ 12968 h 26334"/>
                  <a:gd name="connsiteX2" fmla="*/ 21889 w 43025"/>
                  <a:gd name="connsiteY2" fmla="*/ 26334 h 26334"/>
                  <a:gd name="connsiteX3" fmla="*/ 11095 w 43025"/>
                  <a:gd name="connsiteY3" fmla="*/ 25671 h 26334"/>
                  <a:gd name="connsiteX4" fmla="*/ 10 w 43025"/>
                  <a:gd name="connsiteY4" fmla="*/ 12703 h 26334"/>
                  <a:gd name="connsiteX5" fmla="*/ 11811 w 43025"/>
                  <a:gd name="connsiteY5" fmla="*/ 398 h 26334"/>
                  <a:gd name="connsiteX6" fmla="*/ 18892 w 43025"/>
                  <a:gd name="connsiteY6" fmla="*/ 0 h 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25" h="26334">
                    <a:moveTo>
                      <a:pt x="18892" y="0"/>
                    </a:moveTo>
                    <a:cubicBezTo>
                      <a:pt x="36978" y="0"/>
                      <a:pt x="42972" y="3633"/>
                      <a:pt x="43025" y="12968"/>
                    </a:cubicBezTo>
                    <a:cubicBezTo>
                      <a:pt x="43078" y="22303"/>
                      <a:pt x="36660" y="26387"/>
                      <a:pt x="21889" y="26334"/>
                    </a:cubicBezTo>
                    <a:cubicBezTo>
                      <a:pt x="18282" y="26308"/>
                      <a:pt x="14622" y="26255"/>
                      <a:pt x="11095" y="25671"/>
                    </a:cubicBezTo>
                    <a:cubicBezTo>
                      <a:pt x="3882" y="24478"/>
                      <a:pt x="-229" y="19651"/>
                      <a:pt x="10" y="12703"/>
                    </a:cubicBezTo>
                    <a:cubicBezTo>
                      <a:pt x="248" y="5835"/>
                      <a:pt x="4412" y="1114"/>
                      <a:pt x="11811" y="398"/>
                    </a:cubicBezTo>
                    <a:cubicBezTo>
                      <a:pt x="15046" y="80"/>
                      <a:pt x="18335" y="27"/>
                      <a:pt x="18892" y="0"/>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32" name="任意多边形: 形状 131">
                <a:extLst>
                  <a:ext uri="{FF2B5EF4-FFF2-40B4-BE49-F238E27FC236}">
                    <a16:creationId xmlns:a16="http://schemas.microsoft.com/office/drawing/2014/main" id="{ACD6EB54-6FD1-CDDE-BC2C-4C768C1CA5AF}"/>
                  </a:ext>
                </a:extLst>
              </p:cNvPr>
              <p:cNvSpPr/>
              <p:nvPr/>
            </p:nvSpPr>
            <p:spPr>
              <a:xfrm>
                <a:off x="6563935" y="4765735"/>
                <a:ext cx="82091" cy="50243"/>
              </a:xfrm>
              <a:custGeom>
                <a:avLst/>
                <a:gdLst>
                  <a:gd name="connsiteX0" fmla="*/ 18918 w 43025"/>
                  <a:gd name="connsiteY0" fmla="*/ 0 h 26335"/>
                  <a:gd name="connsiteX1" fmla="*/ 43025 w 43025"/>
                  <a:gd name="connsiteY1" fmla="*/ 12995 h 26335"/>
                  <a:gd name="connsiteX2" fmla="*/ 21862 w 43025"/>
                  <a:gd name="connsiteY2" fmla="*/ 26334 h 26335"/>
                  <a:gd name="connsiteX3" fmla="*/ 11068 w 43025"/>
                  <a:gd name="connsiteY3" fmla="*/ 25671 h 26335"/>
                  <a:gd name="connsiteX4" fmla="*/ 10 w 43025"/>
                  <a:gd name="connsiteY4" fmla="*/ 12703 h 26335"/>
                  <a:gd name="connsiteX5" fmla="*/ 11811 w 43025"/>
                  <a:gd name="connsiteY5" fmla="*/ 398 h 26335"/>
                  <a:gd name="connsiteX6" fmla="*/ 18918 w 43025"/>
                  <a:gd name="connsiteY6" fmla="*/ 0 h 2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25" h="26335">
                    <a:moveTo>
                      <a:pt x="18918" y="0"/>
                    </a:moveTo>
                    <a:cubicBezTo>
                      <a:pt x="36978" y="0"/>
                      <a:pt x="42972" y="3660"/>
                      <a:pt x="43025" y="12995"/>
                    </a:cubicBezTo>
                    <a:cubicBezTo>
                      <a:pt x="43078" y="22303"/>
                      <a:pt x="36660" y="26414"/>
                      <a:pt x="21862" y="26334"/>
                    </a:cubicBezTo>
                    <a:cubicBezTo>
                      <a:pt x="18255" y="26308"/>
                      <a:pt x="14596" y="26255"/>
                      <a:pt x="11068" y="25671"/>
                    </a:cubicBezTo>
                    <a:cubicBezTo>
                      <a:pt x="3882" y="24478"/>
                      <a:pt x="-229" y="19651"/>
                      <a:pt x="10" y="12703"/>
                    </a:cubicBezTo>
                    <a:cubicBezTo>
                      <a:pt x="248" y="5835"/>
                      <a:pt x="4438" y="1140"/>
                      <a:pt x="11811" y="398"/>
                    </a:cubicBezTo>
                    <a:cubicBezTo>
                      <a:pt x="15073" y="80"/>
                      <a:pt x="18361" y="27"/>
                      <a:pt x="18918" y="0"/>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33" name="任意多边形: 形状 132">
                <a:extLst>
                  <a:ext uri="{FF2B5EF4-FFF2-40B4-BE49-F238E27FC236}">
                    <a16:creationId xmlns:a16="http://schemas.microsoft.com/office/drawing/2014/main" id="{41DFE64E-0881-D2EA-545A-A2D295DAAE28}"/>
                  </a:ext>
                </a:extLst>
              </p:cNvPr>
              <p:cNvSpPr/>
              <p:nvPr/>
            </p:nvSpPr>
            <p:spPr>
              <a:xfrm>
                <a:off x="6419606" y="4873502"/>
                <a:ext cx="82251" cy="49654"/>
              </a:xfrm>
              <a:custGeom>
                <a:avLst/>
                <a:gdLst>
                  <a:gd name="connsiteX0" fmla="*/ 21840 w 43109"/>
                  <a:gd name="connsiteY0" fmla="*/ 110 h 26025"/>
                  <a:gd name="connsiteX1" fmla="*/ 43109 w 43109"/>
                  <a:gd name="connsiteY1" fmla="*/ 12867 h 26025"/>
                  <a:gd name="connsiteX2" fmla="*/ 21787 w 43109"/>
                  <a:gd name="connsiteY2" fmla="*/ 25994 h 26025"/>
                  <a:gd name="connsiteX3" fmla="*/ 10940 w 43109"/>
                  <a:gd name="connsiteY3" fmla="*/ 25542 h 26025"/>
                  <a:gd name="connsiteX4" fmla="*/ 14 w 43109"/>
                  <a:gd name="connsiteY4" fmla="*/ 12362 h 26025"/>
                  <a:gd name="connsiteX5" fmla="*/ 11948 w 43109"/>
                  <a:gd name="connsiteY5" fmla="*/ 137 h 26025"/>
                  <a:gd name="connsiteX6" fmla="*/ 21840 w 43109"/>
                  <a:gd name="connsiteY6" fmla="*/ 110 h 2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9" h="26025">
                    <a:moveTo>
                      <a:pt x="21840" y="110"/>
                    </a:moveTo>
                    <a:cubicBezTo>
                      <a:pt x="37407" y="-22"/>
                      <a:pt x="43136" y="3452"/>
                      <a:pt x="43109" y="12867"/>
                    </a:cubicBezTo>
                    <a:cubicBezTo>
                      <a:pt x="43082" y="22122"/>
                      <a:pt x="36797" y="26020"/>
                      <a:pt x="21787" y="25994"/>
                    </a:cubicBezTo>
                    <a:cubicBezTo>
                      <a:pt x="18180" y="25994"/>
                      <a:pt x="14468" y="26205"/>
                      <a:pt x="10940" y="25542"/>
                    </a:cubicBezTo>
                    <a:cubicBezTo>
                      <a:pt x="3860" y="24217"/>
                      <a:pt x="-278" y="19311"/>
                      <a:pt x="14" y="12362"/>
                    </a:cubicBezTo>
                    <a:cubicBezTo>
                      <a:pt x="306" y="5441"/>
                      <a:pt x="4602" y="827"/>
                      <a:pt x="11948" y="137"/>
                    </a:cubicBezTo>
                    <a:cubicBezTo>
                      <a:pt x="15237" y="-155"/>
                      <a:pt x="18552" y="110"/>
                      <a:pt x="21840" y="110"/>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34" name="任意多边形: 形状 133">
                <a:extLst>
                  <a:ext uri="{FF2B5EF4-FFF2-40B4-BE49-F238E27FC236}">
                    <a16:creationId xmlns:a16="http://schemas.microsoft.com/office/drawing/2014/main" id="{62F513CB-1924-F73B-4080-1BCB1F983B4E}"/>
                  </a:ext>
                </a:extLst>
              </p:cNvPr>
              <p:cNvSpPr/>
              <p:nvPr/>
            </p:nvSpPr>
            <p:spPr>
              <a:xfrm>
                <a:off x="6563822" y="4873527"/>
                <a:ext cx="82246" cy="49679"/>
              </a:xfrm>
              <a:custGeom>
                <a:avLst/>
                <a:gdLst>
                  <a:gd name="connsiteX0" fmla="*/ 21838 w 43106"/>
                  <a:gd name="connsiteY0" fmla="*/ 98 h 26039"/>
                  <a:gd name="connsiteX1" fmla="*/ 43107 w 43106"/>
                  <a:gd name="connsiteY1" fmla="*/ 12880 h 26039"/>
                  <a:gd name="connsiteX2" fmla="*/ 21785 w 43106"/>
                  <a:gd name="connsiteY2" fmla="*/ 26007 h 26039"/>
                  <a:gd name="connsiteX3" fmla="*/ 10938 w 43106"/>
                  <a:gd name="connsiteY3" fmla="*/ 25556 h 26039"/>
                  <a:gd name="connsiteX4" fmla="*/ 12 w 43106"/>
                  <a:gd name="connsiteY4" fmla="*/ 12376 h 26039"/>
                  <a:gd name="connsiteX5" fmla="*/ 11946 w 43106"/>
                  <a:gd name="connsiteY5" fmla="*/ 177 h 26039"/>
                  <a:gd name="connsiteX6" fmla="*/ 21838 w 43106"/>
                  <a:gd name="connsiteY6" fmla="*/ 98 h 26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06" h="26039">
                    <a:moveTo>
                      <a:pt x="21838" y="98"/>
                    </a:moveTo>
                    <a:cubicBezTo>
                      <a:pt x="37405" y="-35"/>
                      <a:pt x="43133" y="3439"/>
                      <a:pt x="43107" y="12880"/>
                    </a:cubicBezTo>
                    <a:cubicBezTo>
                      <a:pt x="43080" y="22136"/>
                      <a:pt x="36795" y="26034"/>
                      <a:pt x="21785" y="26007"/>
                    </a:cubicBezTo>
                    <a:cubicBezTo>
                      <a:pt x="18178" y="26007"/>
                      <a:pt x="14465" y="26219"/>
                      <a:pt x="10938" y="25556"/>
                    </a:cubicBezTo>
                    <a:cubicBezTo>
                      <a:pt x="3857" y="24230"/>
                      <a:pt x="-253" y="19324"/>
                      <a:pt x="12" y="12376"/>
                    </a:cubicBezTo>
                    <a:cubicBezTo>
                      <a:pt x="277" y="5428"/>
                      <a:pt x="4600" y="840"/>
                      <a:pt x="11946" y="177"/>
                    </a:cubicBezTo>
                    <a:cubicBezTo>
                      <a:pt x="15234" y="-168"/>
                      <a:pt x="18549" y="98"/>
                      <a:pt x="21838" y="98"/>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35" name="任意多边形: 形状 134">
                <a:extLst>
                  <a:ext uri="{FF2B5EF4-FFF2-40B4-BE49-F238E27FC236}">
                    <a16:creationId xmlns:a16="http://schemas.microsoft.com/office/drawing/2014/main" id="{16CE3CAF-093A-DA30-3BE9-4302930D9F19}"/>
                  </a:ext>
                </a:extLst>
              </p:cNvPr>
              <p:cNvSpPr/>
              <p:nvPr/>
            </p:nvSpPr>
            <p:spPr>
              <a:xfrm>
                <a:off x="6707717" y="4873451"/>
                <a:ext cx="82346" cy="50052"/>
              </a:xfrm>
              <a:custGeom>
                <a:avLst/>
                <a:gdLst>
                  <a:gd name="connsiteX0" fmla="*/ 21863 w 43159"/>
                  <a:gd name="connsiteY0" fmla="*/ 40 h 26232"/>
                  <a:gd name="connsiteX1" fmla="*/ 29766 w 43159"/>
                  <a:gd name="connsiteY1" fmla="*/ 67 h 26232"/>
                  <a:gd name="connsiteX2" fmla="*/ 43158 w 43159"/>
                  <a:gd name="connsiteY2" fmla="*/ 12743 h 26232"/>
                  <a:gd name="connsiteX3" fmla="*/ 30005 w 43159"/>
                  <a:gd name="connsiteY3" fmla="*/ 25897 h 26232"/>
                  <a:gd name="connsiteX4" fmla="*/ 14173 w 43159"/>
                  <a:gd name="connsiteY4" fmla="*/ 25950 h 26232"/>
                  <a:gd name="connsiteX5" fmla="*/ 64 w 43159"/>
                  <a:gd name="connsiteY5" fmla="*/ 12557 h 26232"/>
                  <a:gd name="connsiteX6" fmla="*/ 14915 w 43159"/>
                  <a:gd name="connsiteY6" fmla="*/ 14 h 26232"/>
                  <a:gd name="connsiteX7" fmla="*/ 21837 w 43159"/>
                  <a:gd name="connsiteY7" fmla="*/ 14 h 26232"/>
                  <a:gd name="connsiteX8" fmla="*/ 21863 w 43159"/>
                  <a:gd name="connsiteY8" fmla="*/ 40 h 26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59" h="26232">
                    <a:moveTo>
                      <a:pt x="21863" y="40"/>
                    </a:moveTo>
                    <a:cubicBezTo>
                      <a:pt x="24515" y="40"/>
                      <a:pt x="27140" y="-66"/>
                      <a:pt x="29766" y="67"/>
                    </a:cubicBezTo>
                    <a:cubicBezTo>
                      <a:pt x="37828" y="464"/>
                      <a:pt x="43052" y="4363"/>
                      <a:pt x="43158" y="12743"/>
                    </a:cubicBezTo>
                    <a:cubicBezTo>
                      <a:pt x="43265" y="21176"/>
                      <a:pt x="37775" y="25154"/>
                      <a:pt x="30005" y="25897"/>
                    </a:cubicBezTo>
                    <a:cubicBezTo>
                      <a:pt x="24780" y="26401"/>
                      <a:pt x="19450" y="26268"/>
                      <a:pt x="14173" y="25950"/>
                    </a:cubicBezTo>
                    <a:cubicBezTo>
                      <a:pt x="5554" y="25420"/>
                      <a:pt x="-705" y="19691"/>
                      <a:pt x="64" y="12557"/>
                    </a:cubicBezTo>
                    <a:cubicBezTo>
                      <a:pt x="966" y="4045"/>
                      <a:pt x="6322" y="-119"/>
                      <a:pt x="14915" y="14"/>
                    </a:cubicBezTo>
                    <a:cubicBezTo>
                      <a:pt x="17222" y="40"/>
                      <a:pt x="19530" y="14"/>
                      <a:pt x="21837" y="14"/>
                    </a:cubicBezTo>
                    <a:cubicBezTo>
                      <a:pt x="21863" y="14"/>
                      <a:pt x="21863" y="40"/>
                      <a:pt x="21863" y="40"/>
                    </a:cubicBezTo>
                    <a:close/>
                  </a:path>
                </a:pathLst>
              </a:custGeom>
              <a:grpFill/>
              <a:ln w="1070" cap="flat">
                <a:noFill/>
                <a:prstDash val="solid"/>
                <a:miter/>
              </a:ln>
              <a:effectLst/>
            </p:spPr>
            <p:txBody>
              <a:bodyPr lIns="174468" tIns="87233" rIns="174468" bIns="87233" rtlCol="0" anchor="ctr"/>
              <a:lstStyle/>
              <a:p>
                <a:endParaRPr lang="zh-CN" altLang="en-US" sz="3434"/>
              </a:p>
            </p:txBody>
          </p:sp>
          <p:sp>
            <p:nvSpPr>
              <p:cNvPr id="136" name="任意多边形: 形状 135">
                <a:extLst>
                  <a:ext uri="{FF2B5EF4-FFF2-40B4-BE49-F238E27FC236}">
                    <a16:creationId xmlns:a16="http://schemas.microsoft.com/office/drawing/2014/main" id="{7BB00264-0B07-A3F5-D274-60CB6A1C53AB}"/>
                  </a:ext>
                </a:extLst>
              </p:cNvPr>
              <p:cNvSpPr/>
              <p:nvPr/>
            </p:nvSpPr>
            <p:spPr>
              <a:xfrm>
                <a:off x="7708352" y="4737371"/>
                <a:ext cx="53339" cy="53241"/>
              </a:xfrm>
              <a:custGeom>
                <a:avLst/>
                <a:gdLst>
                  <a:gd name="connsiteX0" fmla="*/ 14111 w 27956"/>
                  <a:gd name="connsiteY0" fmla="*/ 0 h 27905"/>
                  <a:gd name="connsiteX1" fmla="*/ 27955 w 27956"/>
                  <a:gd name="connsiteY1" fmla="*/ 13711 h 27905"/>
                  <a:gd name="connsiteX2" fmla="*/ 14589 w 27956"/>
                  <a:gd name="connsiteY2" fmla="*/ 27899 h 27905"/>
                  <a:gd name="connsiteX3" fmla="*/ 3 w 27956"/>
                  <a:gd name="connsiteY3" fmla="*/ 13711 h 27905"/>
                  <a:gd name="connsiteX4" fmla="*/ 14111 w 27956"/>
                  <a:gd name="connsiteY4" fmla="*/ 0 h 27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56" h="27905">
                    <a:moveTo>
                      <a:pt x="14111" y="0"/>
                    </a:moveTo>
                    <a:cubicBezTo>
                      <a:pt x="21882" y="-26"/>
                      <a:pt x="27822" y="5888"/>
                      <a:pt x="27955" y="13711"/>
                    </a:cubicBezTo>
                    <a:cubicBezTo>
                      <a:pt x="28061" y="21561"/>
                      <a:pt x="22306" y="27660"/>
                      <a:pt x="14589" y="27899"/>
                    </a:cubicBezTo>
                    <a:cubicBezTo>
                      <a:pt x="6553" y="28137"/>
                      <a:pt x="-156" y="21587"/>
                      <a:pt x="3" y="13711"/>
                    </a:cubicBezTo>
                    <a:cubicBezTo>
                      <a:pt x="162" y="6179"/>
                      <a:pt x="6527" y="0"/>
                      <a:pt x="14111" y="0"/>
                    </a:cubicBezTo>
                    <a:close/>
                  </a:path>
                </a:pathLst>
              </a:custGeom>
              <a:grpFill/>
              <a:ln w="1070" cap="flat">
                <a:noFill/>
                <a:prstDash val="solid"/>
                <a:miter/>
              </a:ln>
              <a:effectLst/>
            </p:spPr>
            <p:txBody>
              <a:bodyPr lIns="174468" tIns="87233" rIns="174468" bIns="87233" rtlCol="0" anchor="ctr"/>
              <a:lstStyle/>
              <a:p>
                <a:endParaRPr lang="zh-CN" altLang="en-US" sz="3434"/>
              </a:p>
            </p:txBody>
          </p:sp>
        </p:grpSp>
      </p:grpSp>
      <p:grpSp>
        <p:nvGrpSpPr>
          <p:cNvPr id="2" name="组合 1">
            <a:extLst>
              <a:ext uri="{FF2B5EF4-FFF2-40B4-BE49-F238E27FC236}">
                <a16:creationId xmlns:a16="http://schemas.microsoft.com/office/drawing/2014/main" id="{240B832E-B5BD-C2E6-C908-E7E6B37DF27C}"/>
              </a:ext>
            </a:extLst>
          </p:cNvPr>
          <p:cNvGrpSpPr/>
          <p:nvPr/>
        </p:nvGrpSpPr>
        <p:grpSpPr>
          <a:xfrm>
            <a:off x="707032" y="3625586"/>
            <a:ext cx="3544182" cy="1262683"/>
            <a:chOff x="335533" y="3860225"/>
            <a:chExt cx="3544182" cy="1262683"/>
          </a:xfrm>
        </p:grpSpPr>
        <p:grpSp>
          <p:nvGrpSpPr>
            <p:cNvPr id="29" name="组合 28">
              <a:extLst>
                <a:ext uri="{FF2B5EF4-FFF2-40B4-BE49-F238E27FC236}">
                  <a16:creationId xmlns:a16="http://schemas.microsoft.com/office/drawing/2014/main" id="{79E5F93D-9205-D9A4-7621-3AC56D66EF86}"/>
                </a:ext>
              </a:extLst>
            </p:cNvPr>
            <p:cNvGrpSpPr/>
            <p:nvPr/>
          </p:nvGrpSpPr>
          <p:grpSpPr>
            <a:xfrm>
              <a:off x="2874202" y="3899541"/>
              <a:ext cx="1005513" cy="1005513"/>
              <a:chOff x="2394228" y="4211001"/>
              <a:chExt cx="1005513" cy="1005513"/>
            </a:xfrm>
          </p:grpSpPr>
          <p:sp>
            <p:nvSpPr>
              <p:cNvPr id="32" name="椭圆 31">
                <a:extLst>
                  <a:ext uri="{FF2B5EF4-FFF2-40B4-BE49-F238E27FC236}">
                    <a16:creationId xmlns:a16="http://schemas.microsoft.com/office/drawing/2014/main" id="{1A86F45F-499D-782E-37B4-5B037DA2F7F2}"/>
                  </a:ext>
                </a:extLst>
              </p:cNvPr>
              <p:cNvSpPr/>
              <p:nvPr>
                <p:custDataLst>
                  <p:tags r:id="rId6"/>
                </p:custDataLst>
              </p:nvPr>
            </p:nvSpPr>
            <p:spPr>
              <a:xfrm>
                <a:off x="2394228" y="4211001"/>
                <a:ext cx="1005513" cy="1005513"/>
              </a:xfrm>
              <a:prstGeom prst="ellipse">
                <a:avLst/>
              </a:prstGeom>
              <a:gradFill flip="none" rotWithShape="1">
                <a:gsLst>
                  <a:gs pos="60000">
                    <a:schemeClr val="accent1"/>
                  </a:gs>
                  <a:gs pos="300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381000" dist="190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p>
            </p:txBody>
          </p:sp>
          <p:pic>
            <p:nvPicPr>
              <p:cNvPr id="33" name="图形 32">
                <a:extLst>
                  <a:ext uri="{FF2B5EF4-FFF2-40B4-BE49-F238E27FC236}">
                    <a16:creationId xmlns:a16="http://schemas.microsoft.com/office/drawing/2014/main" id="{983BAAD1-7B0C-8490-6758-97B24916D517}"/>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668783" y="4485556"/>
                <a:ext cx="456400" cy="456400"/>
              </a:xfrm>
              <a:prstGeom prst="rect">
                <a:avLst/>
              </a:prstGeom>
              <a:effectLst/>
            </p:spPr>
          </p:pic>
        </p:grpSp>
        <p:sp>
          <p:nvSpPr>
            <p:cNvPr id="35" name="文本框 34">
              <a:extLst>
                <a:ext uri="{FF2B5EF4-FFF2-40B4-BE49-F238E27FC236}">
                  <a16:creationId xmlns:a16="http://schemas.microsoft.com/office/drawing/2014/main" id="{36B27074-6E95-5C36-8876-EC95F1AC84DC}"/>
                </a:ext>
              </a:extLst>
            </p:cNvPr>
            <p:cNvSpPr txBox="1"/>
            <p:nvPr/>
          </p:nvSpPr>
          <p:spPr>
            <a:xfrm>
              <a:off x="1784081" y="3860225"/>
              <a:ext cx="1006686" cy="307777"/>
            </a:xfrm>
            <a:prstGeom prst="rect">
              <a:avLst/>
            </a:prstGeom>
            <a:noFill/>
            <a:effectLst/>
          </p:spPr>
          <p:txBody>
            <a:bodyPr wrap="none" lIns="0" tIns="0" rIns="0" bIns="0" rtlCol="0" anchor="ctr" anchorCtr="0">
              <a:spAutoFit/>
            </a:bodyPr>
            <a:lstStyle/>
            <a:p>
              <a:pPr algn="ctr"/>
              <a:r>
                <a:rPr lang="zh-CN" altLang="en-US" sz="2000" dirty="0">
                  <a:solidFill>
                    <a:schemeClr val="accent1"/>
                  </a:solidFill>
                  <a:latin typeface="+mj-ea"/>
                  <a:ea typeface="+mj-ea"/>
                </a:rPr>
                <a:t>功能定位</a:t>
              </a:r>
            </a:p>
          </p:txBody>
        </p:sp>
        <p:sp>
          <p:nvSpPr>
            <p:cNvPr id="34" name="文本框 33">
              <a:extLst>
                <a:ext uri="{FF2B5EF4-FFF2-40B4-BE49-F238E27FC236}">
                  <a16:creationId xmlns:a16="http://schemas.microsoft.com/office/drawing/2014/main" id="{1616C331-AC0F-1B81-9DA4-F18C963CA558}"/>
                </a:ext>
              </a:extLst>
            </p:cNvPr>
            <p:cNvSpPr txBox="1"/>
            <p:nvPr/>
          </p:nvSpPr>
          <p:spPr>
            <a:xfrm>
              <a:off x="335533" y="4251259"/>
              <a:ext cx="2408041" cy="871649"/>
            </a:xfrm>
            <a:prstGeom prst="rect">
              <a:avLst/>
            </a:prstGeom>
            <a:noFill/>
          </p:spPr>
          <p:txBody>
            <a:bodyPr wrap="square" lIns="0" tIns="0" rIns="0" bIns="0" rtlCol="0" anchor="ctr" anchorCtr="0">
              <a:spAutoFit/>
            </a:bodyPr>
            <a:lstStyle/>
            <a:p>
              <a:pPr algn="r">
                <a:lnSpc>
                  <a:spcPct val="120000"/>
                </a:lnSpc>
              </a:pPr>
              <a:r>
                <a:rPr lang="zh-CN" altLang="en-US" sz="1600" dirty="0">
                  <a:solidFill>
                    <a:schemeClr val="tx1">
                      <a:lumMod val="85000"/>
                      <a:lumOff val="15000"/>
                    </a:schemeClr>
                  </a:solidFill>
                  <a:latin typeface="+mj-lt"/>
                </a:rPr>
                <a:t>定位内容定位内容定位内容定位，文字多可适当缩小字号。</a:t>
              </a:r>
            </a:p>
          </p:txBody>
        </p:sp>
      </p:grpSp>
      <p:grpSp>
        <p:nvGrpSpPr>
          <p:cNvPr id="4" name="组合 3">
            <a:extLst>
              <a:ext uri="{FF2B5EF4-FFF2-40B4-BE49-F238E27FC236}">
                <a16:creationId xmlns:a16="http://schemas.microsoft.com/office/drawing/2014/main" id="{42C183B5-F216-BE9A-1149-3C92AAE0ED40}"/>
              </a:ext>
            </a:extLst>
          </p:cNvPr>
          <p:cNvGrpSpPr/>
          <p:nvPr/>
        </p:nvGrpSpPr>
        <p:grpSpPr>
          <a:xfrm>
            <a:off x="7939255" y="3608537"/>
            <a:ext cx="3496803" cy="1240887"/>
            <a:chOff x="8399414" y="3882021"/>
            <a:chExt cx="3496803" cy="1240887"/>
          </a:xfrm>
        </p:grpSpPr>
        <p:sp>
          <p:nvSpPr>
            <p:cNvPr id="44" name="文本框 43">
              <a:extLst>
                <a:ext uri="{FF2B5EF4-FFF2-40B4-BE49-F238E27FC236}">
                  <a16:creationId xmlns:a16="http://schemas.microsoft.com/office/drawing/2014/main" id="{B9352086-DAE2-6A83-1AF3-EF5FCE8B4348}"/>
                </a:ext>
              </a:extLst>
            </p:cNvPr>
            <p:cNvSpPr txBox="1"/>
            <p:nvPr/>
          </p:nvSpPr>
          <p:spPr>
            <a:xfrm>
              <a:off x="9494501" y="3882021"/>
              <a:ext cx="1006686" cy="307777"/>
            </a:xfrm>
            <a:prstGeom prst="rect">
              <a:avLst/>
            </a:prstGeom>
            <a:noFill/>
            <a:effectLst/>
          </p:spPr>
          <p:txBody>
            <a:bodyPr wrap="none" lIns="0" tIns="0" rIns="0" bIns="0" rtlCol="0" anchor="ctr" anchorCtr="0">
              <a:spAutoFit/>
            </a:bodyPr>
            <a:lstStyle/>
            <a:p>
              <a:pPr algn="ctr"/>
              <a:r>
                <a:rPr lang="zh-CN" altLang="en-US" sz="2000" dirty="0">
                  <a:solidFill>
                    <a:schemeClr val="accent1"/>
                  </a:solidFill>
                  <a:latin typeface="+mj-ea"/>
                  <a:ea typeface="+mj-ea"/>
                </a:rPr>
                <a:t>用户定位</a:t>
              </a:r>
            </a:p>
          </p:txBody>
        </p:sp>
        <p:grpSp>
          <p:nvGrpSpPr>
            <p:cNvPr id="36" name="组合 35">
              <a:extLst>
                <a:ext uri="{FF2B5EF4-FFF2-40B4-BE49-F238E27FC236}">
                  <a16:creationId xmlns:a16="http://schemas.microsoft.com/office/drawing/2014/main" id="{F3157137-4BC8-D11A-A933-5750DE5BA14E}"/>
                </a:ext>
              </a:extLst>
            </p:cNvPr>
            <p:cNvGrpSpPr/>
            <p:nvPr/>
          </p:nvGrpSpPr>
          <p:grpSpPr>
            <a:xfrm>
              <a:off x="8399414" y="3899541"/>
              <a:ext cx="1005513" cy="1005513"/>
              <a:chOff x="8715829" y="4014114"/>
              <a:chExt cx="1005513" cy="1005513"/>
            </a:xfrm>
          </p:grpSpPr>
          <p:sp>
            <p:nvSpPr>
              <p:cNvPr id="45" name="椭圆 44">
                <a:extLst>
                  <a:ext uri="{FF2B5EF4-FFF2-40B4-BE49-F238E27FC236}">
                    <a16:creationId xmlns:a16="http://schemas.microsoft.com/office/drawing/2014/main" id="{0EE4CDD9-79A6-2BA0-3189-3CF46393183F}"/>
                  </a:ext>
                </a:extLst>
              </p:cNvPr>
              <p:cNvSpPr/>
              <p:nvPr>
                <p:custDataLst>
                  <p:tags r:id="rId5"/>
                </p:custDataLst>
              </p:nvPr>
            </p:nvSpPr>
            <p:spPr>
              <a:xfrm>
                <a:off x="8715829" y="4014114"/>
                <a:ext cx="1005513" cy="1005513"/>
              </a:xfrm>
              <a:prstGeom prst="ellipse">
                <a:avLst/>
              </a:prstGeom>
              <a:gradFill flip="none" rotWithShape="1">
                <a:gsLst>
                  <a:gs pos="60000">
                    <a:schemeClr val="accent1"/>
                  </a:gs>
                  <a:gs pos="300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381000" dist="190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p>
            </p:txBody>
          </p:sp>
          <p:grpSp>
            <p:nvGrpSpPr>
              <p:cNvPr id="56" name="组合 55">
                <a:extLst>
                  <a:ext uri="{FF2B5EF4-FFF2-40B4-BE49-F238E27FC236}">
                    <a16:creationId xmlns:a16="http://schemas.microsoft.com/office/drawing/2014/main" id="{AD2BAD96-0A0D-F464-4793-AA27206B831E}"/>
                  </a:ext>
                </a:extLst>
              </p:cNvPr>
              <p:cNvGrpSpPr>
                <a:grpSpLocks noChangeAspect="1"/>
              </p:cNvGrpSpPr>
              <p:nvPr/>
            </p:nvGrpSpPr>
            <p:grpSpPr>
              <a:xfrm>
                <a:off x="9042209" y="4252304"/>
                <a:ext cx="352753" cy="529131"/>
                <a:chOff x="4744209" y="4634573"/>
                <a:chExt cx="420513" cy="630775"/>
              </a:xfrm>
              <a:solidFill>
                <a:schemeClr val="bg1"/>
              </a:solidFill>
            </p:grpSpPr>
            <p:sp>
              <p:nvSpPr>
                <p:cNvPr id="51" name="任意多边形: 形状 50">
                  <a:extLst>
                    <a:ext uri="{FF2B5EF4-FFF2-40B4-BE49-F238E27FC236}">
                      <a16:creationId xmlns:a16="http://schemas.microsoft.com/office/drawing/2014/main" id="{3FC6953D-E9B1-79D5-D81E-5ED240B76260}"/>
                    </a:ext>
                  </a:extLst>
                </p:cNvPr>
                <p:cNvSpPr/>
                <p:nvPr/>
              </p:nvSpPr>
              <p:spPr>
                <a:xfrm>
                  <a:off x="4744209" y="4949959"/>
                  <a:ext cx="420513" cy="315389"/>
                </a:xfrm>
                <a:custGeom>
                  <a:avLst/>
                  <a:gdLst>
                    <a:gd name="connsiteX0" fmla="*/ 609654 w 629319"/>
                    <a:gd name="connsiteY0" fmla="*/ 471990 h 471990"/>
                    <a:gd name="connsiteX1" fmla="*/ 19666 w 629319"/>
                    <a:gd name="connsiteY1" fmla="*/ 471990 h 471990"/>
                    <a:gd name="connsiteX2" fmla="*/ 0 w 629319"/>
                    <a:gd name="connsiteY2" fmla="*/ 452324 h 471990"/>
                    <a:gd name="connsiteX3" fmla="*/ 0 w 629319"/>
                    <a:gd name="connsiteY3" fmla="*/ 255661 h 471990"/>
                    <a:gd name="connsiteX4" fmla="*/ 176996 w 629319"/>
                    <a:gd name="connsiteY4" fmla="*/ 78665 h 471990"/>
                    <a:gd name="connsiteX5" fmla="*/ 196663 w 629319"/>
                    <a:gd name="connsiteY5" fmla="*/ 78665 h 471990"/>
                    <a:gd name="connsiteX6" fmla="*/ 216329 w 629319"/>
                    <a:gd name="connsiteY6" fmla="*/ 58999 h 471990"/>
                    <a:gd name="connsiteX7" fmla="*/ 216329 w 629319"/>
                    <a:gd name="connsiteY7" fmla="*/ 0 h 471990"/>
                    <a:gd name="connsiteX8" fmla="*/ 255661 w 629319"/>
                    <a:gd name="connsiteY8" fmla="*/ 0 h 471990"/>
                    <a:gd name="connsiteX9" fmla="*/ 255661 w 629319"/>
                    <a:gd name="connsiteY9" fmla="*/ 58999 h 471990"/>
                    <a:gd name="connsiteX10" fmla="*/ 196663 w 629319"/>
                    <a:gd name="connsiteY10" fmla="*/ 117998 h 471990"/>
                    <a:gd name="connsiteX11" fmla="*/ 176996 w 629319"/>
                    <a:gd name="connsiteY11" fmla="*/ 117998 h 471990"/>
                    <a:gd name="connsiteX12" fmla="*/ 39332 w 629319"/>
                    <a:gd name="connsiteY12" fmla="*/ 255661 h 471990"/>
                    <a:gd name="connsiteX13" fmla="*/ 39332 w 629319"/>
                    <a:gd name="connsiteY13" fmla="*/ 432657 h 471990"/>
                    <a:gd name="connsiteX14" fmla="*/ 589988 w 629319"/>
                    <a:gd name="connsiteY14" fmla="*/ 432657 h 471990"/>
                    <a:gd name="connsiteX15" fmla="*/ 589988 w 629319"/>
                    <a:gd name="connsiteY15" fmla="*/ 255661 h 471990"/>
                    <a:gd name="connsiteX16" fmla="*/ 452324 w 629319"/>
                    <a:gd name="connsiteY16" fmla="*/ 117998 h 471990"/>
                    <a:gd name="connsiteX17" fmla="*/ 432658 w 629319"/>
                    <a:gd name="connsiteY17" fmla="*/ 117998 h 471990"/>
                    <a:gd name="connsiteX18" fmla="*/ 373659 w 629319"/>
                    <a:gd name="connsiteY18" fmla="*/ 58999 h 471990"/>
                    <a:gd name="connsiteX19" fmla="*/ 373659 w 629319"/>
                    <a:gd name="connsiteY19" fmla="*/ 0 h 471990"/>
                    <a:gd name="connsiteX20" fmla="*/ 412991 w 629319"/>
                    <a:gd name="connsiteY20" fmla="*/ 0 h 471990"/>
                    <a:gd name="connsiteX21" fmla="*/ 412991 w 629319"/>
                    <a:gd name="connsiteY21" fmla="*/ 58999 h 471990"/>
                    <a:gd name="connsiteX22" fmla="*/ 432658 w 629319"/>
                    <a:gd name="connsiteY22" fmla="*/ 78665 h 471990"/>
                    <a:gd name="connsiteX23" fmla="*/ 452324 w 629319"/>
                    <a:gd name="connsiteY23" fmla="*/ 78665 h 471990"/>
                    <a:gd name="connsiteX24" fmla="*/ 629320 w 629319"/>
                    <a:gd name="connsiteY24" fmla="*/ 255661 h 471990"/>
                    <a:gd name="connsiteX25" fmla="*/ 629320 w 629319"/>
                    <a:gd name="connsiteY25" fmla="*/ 452324 h 471990"/>
                    <a:gd name="connsiteX26" fmla="*/ 609654 w 629319"/>
                    <a:gd name="connsiteY26" fmla="*/ 471990 h 471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29319" h="471990">
                      <a:moveTo>
                        <a:pt x="609654" y="471990"/>
                      </a:moveTo>
                      <a:lnTo>
                        <a:pt x="19666" y="471990"/>
                      </a:lnTo>
                      <a:cubicBezTo>
                        <a:pt x="8805" y="471990"/>
                        <a:pt x="0" y="463185"/>
                        <a:pt x="0" y="452324"/>
                      </a:cubicBezTo>
                      <a:lnTo>
                        <a:pt x="0" y="255661"/>
                      </a:lnTo>
                      <a:cubicBezTo>
                        <a:pt x="108" y="157954"/>
                        <a:pt x="79289" y="78773"/>
                        <a:pt x="176996" y="78665"/>
                      </a:cubicBezTo>
                      <a:lnTo>
                        <a:pt x="196663" y="78665"/>
                      </a:lnTo>
                      <a:cubicBezTo>
                        <a:pt x="207524" y="78665"/>
                        <a:pt x="216329" y="69860"/>
                        <a:pt x="216329" y="58999"/>
                      </a:cubicBezTo>
                      <a:lnTo>
                        <a:pt x="216329" y="0"/>
                      </a:lnTo>
                      <a:lnTo>
                        <a:pt x="255661" y="0"/>
                      </a:lnTo>
                      <a:lnTo>
                        <a:pt x="255661" y="58999"/>
                      </a:lnTo>
                      <a:cubicBezTo>
                        <a:pt x="255661" y="91583"/>
                        <a:pt x="229247" y="117998"/>
                        <a:pt x="196663" y="117998"/>
                      </a:cubicBezTo>
                      <a:lnTo>
                        <a:pt x="176996" y="117998"/>
                      </a:lnTo>
                      <a:cubicBezTo>
                        <a:pt x="101003" y="118084"/>
                        <a:pt x="39419" y="179668"/>
                        <a:pt x="39332" y="255661"/>
                      </a:cubicBezTo>
                      <a:lnTo>
                        <a:pt x="39332" y="432657"/>
                      </a:lnTo>
                      <a:lnTo>
                        <a:pt x="589988" y="432657"/>
                      </a:lnTo>
                      <a:lnTo>
                        <a:pt x="589988" y="255661"/>
                      </a:lnTo>
                      <a:cubicBezTo>
                        <a:pt x="589901" y="179668"/>
                        <a:pt x="528317" y="118084"/>
                        <a:pt x="452324" y="117998"/>
                      </a:cubicBezTo>
                      <a:lnTo>
                        <a:pt x="432658" y="117998"/>
                      </a:lnTo>
                      <a:cubicBezTo>
                        <a:pt x="400073" y="117998"/>
                        <a:pt x="373659" y="91583"/>
                        <a:pt x="373659" y="58999"/>
                      </a:cubicBezTo>
                      <a:lnTo>
                        <a:pt x="373659" y="0"/>
                      </a:lnTo>
                      <a:lnTo>
                        <a:pt x="412991" y="0"/>
                      </a:lnTo>
                      <a:lnTo>
                        <a:pt x="412991" y="58999"/>
                      </a:lnTo>
                      <a:cubicBezTo>
                        <a:pt x="412991" y="69860"/>
                        <a:pt x="421796" y="78665"/>
                        <a:pt x="432658" y="78665"/>
                      </a:cubicBezTo>
                      <a:lnTo>
                        <a:pt x="452324" y="78665"/>
                      </a:lnTo>
                      <a:cubicBezTo>
                        <a:pt x="550031" y="78773"/>
                        <a:pt x="629212" y="157954"/>
                        <a:pt x="629320" y="255661"/>
                      </a:cubicBezTo>
                      <a:lnTo>
                        <a:pt x="629320" y="452324"/>
                      </a:lnTo>
                      <a:cubicBezTo>
                        <a:pt x="629320" y="463185"/>
                        <a:pt x="620515" y="471990"/>
                        <a:pt x="609654" y="471990"/>
                      </a:cubicBezTo>
                      <a:close/>
                    </a:path>
                  </a:pathLst>
                </a:custGeom>
                <a:grpFill/>
                <a:ln w="921" cap="flat">
                  <a:noFill/>
                  <a:prstDash val="solid"/>
                  <a:miter/>
                </a:ln>
                <a:effectLst/>
              </p:spPr>
              <p:txBody>
                <a:bodyPr lIns="137160" tIns="68580" rIns="137160" bIns="68580" rtlCol="0" anchor="ctr"/>
                <a:lstStyle/>
                <a:p>
                  <a:endParaRPr lang="zh-CN" altLang="en-US" sz="2700"/>
                </a:p>
              </p:txBody>
            </p:sp>
            <p:sp>
              <p:nvSpPr>
                <p:cNvPr id="52" name="任意多边形: 形状 51">
                  <a:extLst>
                    <a:ext uri="{FF2B5EF4-FFF2-40B4-BE49-F238E27FC236}">
                      <a16:creationId xmlns:a16="http://schemas.microsoft.com/office/drawing/2014/main" id="{84E13324-2165-6A79-5DD1-88E858988A15}"/>
                    </a:ext>
                  </a:extLst>
                </p:cNvPr>
                <p:cNvSpPr/>
                <p:nvPr/>
              </p:nvSpPr>
              <p:spPr>
                <a:xfrm>
                  <a:off x="4836197" y="4818547"/>
                  <a:ext cx="236539" cy="157695"/>
                </a:xfrm>
                <a:custGeom>
                  <a:avLst/>
                  <a:gdLst>
                    <a:gd name="connsiteX0" fmla="*/ 176996 w 353992"/>
                    <a:gd name="connsiteY0" fmla="*/ 235995 h 235995"/>
                    <a:gd name="connsiteX1" fmla="*/ 0 w 353992"/>
                    <a:gd name="connsiteY1" fmla="*/ 58999 h 235995"/>
                    <a:gd name="connsiteX2" fmla="*/ 0 w 353992"/>
                    <a:gd name="connsiteY2" fmla="*/ 0 h 235995"/>
                    <a:gd name="connsiteX3" fmla="*/ 39332 w 353992"/>
                    <a:gd name="connsiteY3" fmla="*/ 0 h 235995"/>
                    <a:gd name="connsiteX4" fmla="*/ 39332 w 353992"/>
                    <a:gd name="connsiteY4" fmla="*/ 58999 h 235995"/>
                    <a:gd name="connsiteX5" fmla="*/ 176996 w 353992"/>
                    <a:gd name="connsiteY5" fmla="*/ 196663 h 235995"/>
                    <a:gd name="connsiteX6" fmla="*/ 314660 w 353992"/>
                    <a:gd name="connsiteY6" fmla="*/ 58999 h 235995"/>
                    <a:gd name="connsiteX7" fmla="*/ 314660 w 353992"/>
                    <a:gd name="connsiteY7" fmla="*/ 0 h 235995"/>
                    <a:gd name="connsiteX8" fmla="*/ 353993 w 353992"/>
                    <a:gd name="connsiteY8" fmla="*/ 0 h 235995"/>
                    <a:gd name="connsiteX9" fmla="*/ 353993 w 353992"/>
                    <a:gd name="connsiteY9" fmla="*/ 58999 h 235995"/>
                    <a:gd name="connsiteX10" fmla="*/ 176996 w 353992"/>
                    <a:gd name="connsiteY10" fmla="*/ 235995 h 23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992" h="235995">
                      <a:moveTo>
                        <a:pt x="176996" y="235995"/>
                      </a:moveTo>
                      <a:cubicBezTo>
                        <a:pt x="79289" y="235887"/>
                        <a:pt x="108" y="156706"/>
                        <a:pt x="0" y="58999"/>
                      </a:cubicBezTo>
                      <a:lnTo>
                        <a:pt x="0" y="0"/>
                      </a:lnTo>
                      <a:lnTo>
                        <a:pt x="39332" y="0"/>
                      </a:lnTo>
                      <a:lnTo>
                        <a:pt x="39332" y="58999"/>
                      </a:lnTo>
                      <a:cubicBezTo>
                        <a:pt x="39332" y="135028"/>
                        <a:pt x="100967" y="196663"/>
                        <a:pt x="176996" y="196663"/>
                      </a:cubicBezTo>
                      <a:cubicBezTo>
                        <a:pt x="253026" y="196663"/>
                        <a:pt x="314660" y="135028"/>
                        <a:pt x="314660" y="58999"/>
                      </a:cubicBezTo>
                      <a:lnTo>
                        <a:pt x="314660" y="0"/>
                      </a:lnTo>
                      <a:lnTo>
                        <a:pt x="353993" y="0"/>
                      </a:lnTo>
                      <a:lnTo>
                        <a:pt x="353993" y="58999"/>
                      </a:lnTo>
                      <a:cubicBezTo>
                        <a:pt x="353884" y="156706"/>
                        <a:pt x="274704" y="235887"/>
                        <a:pt x="176996" y="235995"/>
                      </a:cubicBezTo>
                      <a:close/>
                    </a:path>
                  </a:pathLst>
                </a:custGeom>
                <a:grpFill/>
                <a:ln w="921" cap="flat">
                  <a:noFill/>
                  <a:prstDash val="solid"/>
                  <a:miter/>
                </a:ln>
                <a:effectLst/>
              </p:spPr>
              <p:txBody>
                <a:bodyPr lIns="137160" tIns="68580" rIns="137160" bIns="68580" rtlCol="0" anchor="ctr"/>
                <a:lstStyle/>
                <a:p>
                  <a:endParaRPr lang="zh-CN" altLang="en-US" sz="2700"/>
                </a:p>
              </p:txBody>
            </p:sp>
            <p:sp>
              <p:nvSpPr>
                <p:cNvPr id="53" name="任意多边形: 形状 52">
                  <a:extLst>
                    <a:ext uri="{FF2B5EF4-FFF2-40B4-BE49-F238E27FC236}">
                      <a16:creationId xmlns:a16="http://schemas.microsoft.com/office/drawing/2014/main" id="{D9F0296E-6027-15D4-8292-14347AD3841D}"/>
                    </a:ext>
                  </a:extLst>
                </p:cNvPr>
                <p:cNvSpPr/>
                <p:nvPr/>
              </p:nvSpPr>
              <p:spPr>
                <a:xfrm>
                  <a:off x="4796774" y="4805405"/>
                  <a:ext cx="315385" cy="78846"/>
                </a:xfrm>
                <a:custGeom>
                  <a:avLst/>
                  <a:gdLst>
                    <a:gd name="connsiteX0" fmla="*/ 412991 w 471990"/>
                    <a:gd name="connsiteY0" fmla="*/ 117998 h 117997"/>
                    <a:gd name="connsiteX1" fmla="*/ 393325 w 471990"/>
                    <a:gd name="connsiteY1" fmla="*/ 117998 h 117997"/>
                    <a:gd name="connsiteX2" fmla="*/ 393325 w 471990"/>
                    <a:gd name="connsiteY2" fmla="*/ 78665 h 117997"/>
                    <a:gd name="connsiteX3" fmla="*/ 412991 w 471990"/>
                    <a:gd name="connsiteY3" fmla="*/ 78665 h 117997"/>
                    <a:gd name="connsiteX4" fmla="*/ 432657 w 471990"/>
                    <a:gd name="connsiteY4" fmla="*/ 58999 h 117997"/>
                    <a:gd name="connsiteX5" fmla="*/ 412991 w 471990"/>
                    <a:gd name="connsiteY5" fmla="*/ 39332 h 117997"/>
                    <a:gd name="connsiteX6" fmla="*/ 393325 w 471990"/>
                    <a:gd name="connsiteY6" fmla="*/ 39332 h 117997"/>
                    <a:gd name="connsiteX7" fmla="*/ 393325 w 471990"/>
                    <a:gd name="connsiteY7" fmla="*/ 0 h 117997"/>
                    <a:gd name="connsiteX8" fmla="*/ 412991 w 471990"/>
                    <a:gd name="connsiteY8" fmla="*/ 0 h 117997"/>
                    <a:gd name="connsiteX9" fmla="*/ 471990 w 471990"/>
                    <a:gd name="connsiteY9" fmla="*/ 58999 h 117997"/>
                    <a:gd name="connsiteX10" fmla="*/ 412991 w 471990"/>
                    <a:gd name="connsiteY10" fmla="*/ 117998 h 117997"/>
                    <a:gd name="connsiteX11" fmla="*/ 78665 w 471990"/>
                    <a:gd name="connsiteY11" fmla="*/ 117998 h 117997"/>
                    <a:gd name="connsiteX12" fmla="*/ 58999 w 471990"/>
                    <a:gd name="connsiteY12" fmla="*/ 117998 h 117997"/>
                    <a:gd name="connsiteX13" fmla="*/ 0 w 471990"/>
                    <a:gd name="connsiteY13" fmla="*/ 58999 h 117997"/>
                    <a:gd name="connsiteX14" fmla="*/ 58999 w 471990"/>
                    <a:gd name="connsiteY14" fmla="*/ 0 h 117997"/>
                    <a:gd name="connsiteX15" fmla="*/ 78665 w 471990"/>
                    <a:gd name="connsiteY15" fmla="*/ 0 h 117997"/>
                    <a:gd name="connsiteX16" fmla="*/ 78665 w 471990"/>
                    <a:gd name="connsiteY16" fmla="*/ 39332 h 117997"/>
                    <a:gd name="connsiteX17" fmla="*/ 58999 w 471990"/>
                    <a:gd name="connsiteY17" fmla="*/ 39332 h 117997"/>
                    <a:gd name="connsiteX18" fmla="*/ 39332 w 471990"/>
                    <a:gd name="connsiteY18" fmla="*/ 58999 h 117997"/>
                    <a:gd name="connsiteX19" fmla="*/ 58999 w 471990"/>
                    <a:gd name="connsiteY19" fmla="*/ 78665 h 117997"/>
                    <a:gd name="connsiteX20" fmla="*/ 78665 w 471990"/>
                    <a:gd name="connsiteY20" fmla="*/ 78665 h 11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1990" h="117997">
                      <a:moveTo>
                        <a:pt x="412991" y="117998"/>
                      </a:moveTo>
                      <a:lnTo>
                        <a:pt x="393325" y="117998"/>
                      </a:lnTo>
                      <a:lnTo>
                        <a:pt x="393325" y="78665"/>
                      </a:lnTo>
                      <a:lnTo>
                        <a:pt x="412991" y="78665"/>
                      </a:lnTo>
                      <a:cubicBezTo>
                        <a:pt x="423853" y="78665"/>
                        <a:pt x="432657" y="69860"/>
                        <a:pt x="432657" y="58999"/>
                      </a:cubicBezTo>
                      <a:cubicBezTo>
                        <a:pt x="432657" y="48137"/>
                        <a:pt x="423853" y="39332"/>
                        <a:pt x="412991" y="39332"/>
                      </a:cubicBezTo>
                      <a:lnTo>
                        <a:pt x="393325" y="39332"/>
                      </a:lnTo>
                      <a:lnTo>
                        <a:pt x="393325" y="0"/>
                      </a:lnTo>
                      <a:lnTo>
                        <a:pt x="412991" y="0"/>
                      </a:lnTo>
                      <a:cubicBezTo>
                        <a:pt x="445575" y="0"/>
                        <a:pt x="471990" y="26415"/>
                        <a:pt x="471990" y="58999"/>
                      </a:cubicBezTo>
                      <a:cubicBezTo>
                        <a:pt x="471990" y="91583"/>
                        <a:pt x="445575" y="117998"/>
                        <a:pt x="412991" y="117998"/>
                      </a:cubicBezTo>
                      <a:close/>
                      <a:moveTo>
                        <a:pt x="78665" y="117998"/>
                      </a:moveTo>
                      <a:lnTo>
                        <a:pt x="58999" y="117998"/>
                      </a:lnTo>
                      <a:cubicBezTo>
                        <a:pt x="26415" y="117998"/>
                        <a:pt x="0" y="91583"/>
                        <a:pt x="0" y="58999"/>
                      </a:cubicBezTo>
                      <a:cubicBezTo>
                        <a:pt x="0" y="26415"/>
                        <a:pt x="26415" y="0"/>
                        <a:pt x="58999" y="0"/>
                      </a:cubicBezTo>
                      <a:lnTo>
                        <a:pt x="78665" y="0"/>
                      </a:lnTo>
                      <a:lnTo>
                        <a:pt x="78665" y="39332"/>
                      </a:lnTo>
                      <a:lnTo>
                        <a:pt x="58999" y="39332"/>
                      </a:lnTo>
                      <a:cubicBezTo>
                        <a:pt x="48137" y="39332"/>
                        <a:pt x="39332" y="48137"/>
                        <a:pt x="39332" y="58999"/>
                      </a:cubicBezTo>
                      <a:cubicBezTo>
                        <a:pt x="39332" y="69860"/>
                        <a:pt x="48137" y="78665"/>
                        <a:pt x="58999" y="78665"/>
                      </a:cubicBezTo>
                      <a:lnTo>
                        <a:pt x="78665" y="78665"/>
                      </a:lnTo>
                      <a:close/>
                    </a:path>
                  </a:pathLst>
                </a:custGeom>
                <a:grpFill/>
                <a:ln w="921" cap="flat">
                  <a:noFill/>
                  <a:prstDash val="solid"/>
                  <a:miter/>
                </a:ln>
                <a:effectLst/>
              </p:spPr>
              <p:txBody>
                <a:bodyPr lIns="137160" tIns="68580" rIns="137160" bIns="68580" rtlCol="0" anchor="ctr"/>
                <a:lstStyle/>
                <a:p>
                  <a:endParaRPr lang="zh-CN" altLang="en-US" sz="2700"/>
                </a:p>
              </p:txBody>
            </p:sp>
            <p:sp>
              <p:nvSpPr>
                <p:cNvPr id="54" name="任意多边形: 形状 53">
                  <a:extLst>
                    <a:ext uri="{FF2B5EF4-FFF2-40B4-BE49-F238E27FC236}">
                      <a16:creationId xmlns:a16="http://schemas.microsoft.com/office/drawing/2014/main" id="{47BF1C1C-2D68-3746-6ABA-C1D2E61D5996}"/>
                    </a:ext>
                  </a:extLst>
                </p:cNvPr>
                <p:cNvSpPr/>
                <p:nvPr/>
              </p:nvSpPr>
              <p:spPr>
                <a:xfrm>
                  <a:off x="4809916" y="4634573"/>
                  <a:ext cx="289104" cy="420515"/>
                </a:xfrm>
                <a:custGeom>
                  <a:avLst/>
                  <a:gdLst>
                    <a:gd name="connsiteX0" fmla="*/ 432658 w 432657"/>
                    <a:gd name="connsiteY0" fmla="*/ 294994 h 629320"/>
                    <a:gd name="connsiteX1" fmla="*/ 393325 w 432657"/>
                    <a:gd name="connsiteY1" fmla="*/ 294994 h 629320"/>
                    <a:gd name="connsiteX2" fmla="*/ 393325 w 432657"/>
                    <a:gd name="connsiteY2" fmla="*/ 216329 h 629320"/>
                    <a:gd name="connsiteX3" fmla="*/ 216329 w 432657"/>
                    <a:gd name="connsiteY3" fmla="*/ 39333 h 629320"/>
                    <a:gd name="connsiteX4" fmla="*/ 39332 w 432657"/>
                    <a:gd name="connsiteY4" fmla="*/ 216329 h 629320"/>
                    <a:gd name="connsiteX5" fmla="*/ 39332 w 432657"/>
                    <a:gd name="connsiteY5" fmla="*/ 294994 h 629320"/>
                    <a:gd name="connsiteX6" fmla="*/ 0 w 432657"/>
                    <a:gd name="connsiteY6" fmla="*/ 294994 h 629320"/>
                    <a:gd name="connsiteX7" fmla="*/ 0 w 432657"/>
                    <a:gd name="connsiteY7" fmla="*/ 216329 h 629320"/>
                    <a:gd name="connsiteX8" fmla="*/ 216329 w 432657"/>
                    <a:gd name="connsiteY8" fmla="*/ 0 h 629320"/>
                    <a:gd name="connsiteX9" fmla="*/ 432658 w 432657"/>
                    <a:gd name="connsiteY9" fmla="*/ 216329 h 629320"/>
                    <a:gd name="connsiteX10" fmla="*/ 216329 w 432657"/>
                    <a:gd name="connsiteY10" fmla="*/ 629320 h 629320"/>
                    <a:gd name="connsiteX11" fmla="*/ 202425 w 432657"/>
                    <a:gd name="connsiteY11" fmla="*/ 623558 h 629320"/>
                    <a:gd name="connsiteX12" fmla="*/ 123760 w 432657"/>
                    <a:gd name="connsiteY12" fmla="*/ 544893 h 629320"/>
                    <a:gd name="connsiteX13" fmla="*/ 151568 w 432657"/>
                    <a:gd name="connsiteY13" fmla="*/ 517085 h 629320"/>
                    <a:gd name="connsiteX14" fmla="*/ 216329 w 432657"/>
                    <a:gd name="connsiteY14" fmla="*/ 581846 h 629320"/>
                    <a:gd name="connsiteX15" fmla="*/ 281090 w 432657"/>
                    <a:gd name="connsiteY15" fmla="*/ 517085 h 629320"/>
                    <a:gd name="connsiteX16" fmla="*/ 308898 w 432657"/>
                    <a:gd name="connsiteY16" fmla="*/ 544893 h 629320"/>
                    <a:gd name="connsiteX17" fmla="*/ 230233 w 432657"/>
                    <a:gd name="connsiteY17" fmla="*/ 623558 h 629320"/>
                    <a:gd name="connsiteX18" fmla="*/ 216329 w 432657"/>
                    <a:gd name="connsiteY18" fmla="*/ 629320 h 62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2657" h="629320">
                      <a:moveTo>
                        <a:pt x="432658" y="294994"/>
                      </a:moveTo>
                      <a:lnTo>
                        <a:pt x="393325" y="294994"/>
                      </a:lnTo>
                      <a:lnTo>
                        <a:pt x="393325" y="216329"/>
                      </a:lnTo>
                      <a:cubicBezTo>
                        <a:pt x="393325" y="118576"/>
                        <a:pt x="314081" y="39333"/>
                        <a:pt x="216329" y="39333"/>
                      </a:cubicBezTo>
                      <a:cubicBezTo>
                        <a:pt x="118576" y="39333"/>
                        <a:pt x="39332" y="118576"/>
                        <a:pt x="39332" y="216329"/>
                      </a:cubicBezTo>
                      <a:lnTo>
                        <a:pt x="39332" y="294994"/>
                      </a:lnTo>
                      <a:lnTo>
                        <a:pt x="0" y="294994"/>
                      </a:lnTo>
                      <a:lnTo>
                        <a:pt x="0" y="216329"/>
                      </a:lnTo>
                      <a:cubicBezTo>
                        <a:pt x="0" y="96854"/>
                        <a:pt x="96854" y="0"/>
                        <a:pt x="216329" y="0"/>
                      </a:cubicBezTo>
                      <a:cubicBezTo>
                        <a:pt x="335804" y="0"/>
                        <a:pt x="432658" y="96854"/>
                        <a:pt x="432658" y="216329"/>
                      </a:cubicBezTo>
                      <a:close/>
                      <a:moveTo>
                        <a:pt x="216329" y="629320"/>
                      </a:moveTo>
                      <a:cubicBezTo>
                        <a:pt x="211113" y="629319"/>
                        <a:pt x="206112" y="627246"/>
                        <a:pt x="202425" y="623558"/>
                      </a:cubicBezTo>
                      <a:lnTo>
                        <a:pt x="123760" y="544893"/>
                      </a:lnTo>
                      <a:lnTo>
                        <a:pt x="151568" y="517085"/>
                      </a:lnTo>
                      <a:lnTo>
                        <a:pt x="216329" y="581846"/>
                      </a:lnTo>
                      <a:lnTo>
                        <a:pt x="281090" y="517085"/>
                      </a:lnTo>
                      <a:lnTo>
                        <a:pt x="308898" y="544893"/>
                      </a:lnTo>
                      <a:lnTo>
                        <a:pt x="230233" y="623558"/>
                      </a:lnTo>
                      <a:cubicBezTo>
                        <a:pt x="226546" y="627246"/>
                        <a:pt x="221544" y="629319"/>
                        <a:pt x="216329" y="629320"/>
                      </a:cubicBezTo>
                      <a:close/>
                    </a:path>
                  </a:pathLst>
                </a:custGeom>
                <a:grpFill/>
                <a:ln w="921" cap="flat">
                  <a:noFill/>
                  <a:prstDash val="solid"/>
                  <a:miter/>
                </a:ln>
                <a:effectLst/>
              </p:spPr>
              <p:txBody>
                <a:bodyPr lIns="137160" tIns="68580" rIns="137160" bIns="68580" rtlCol="0" anchor="ctr"/>
                <a:lstStyle/>
                <a:p>
                  <a:endParaRPr lang="zh-CN" altLang="en-US" sz="2700"/>
                </a:p>
              </p:txBody>
            </p:sp>
            <p:sp>
              <p:nvSpPr>
                <p:cNvPr id="55" name="任意多边形: 形状 54">
                  <a:extLst>
                    <a:ext uri="{FF2B5EF4-FFF2-40B4-BE49-F238E27FC236}">
                      <a16:creationId xmlns:a16="http://schemas.microsoft.com/office/drawing/2014/main" id="{17674209-F57B-B5CC-EC66-DD6D68002D58}"/>
                    </a:ext>
                  </a:extLst>
                </p:cNvPr>
                <p:cNvSpPr/>
                <p:nvPr/>
              </p:nvSpPr>
              <p:spPr>
                <a:xfrm>
                  <a:off x="4823055" y="4713419"/>
                  <a:ext cx="262820" cy="538788"/>
                </a:xfrm>
                <a:custGeom>
                  <a:avLst/>
                  <a:gdLst>
                    <a:gd name="connsiteX0" fmla="*/ 353993 w 393324"/>
                    <a:gd name="connsiteY0" fmla="*/ 176996 h 806316"/>
                    <a:gd name="connsiteX1" fmla="*/ 196663 w 393324"/>
                    <a:gd name="connsiteY1" fmla="*/ 96522 h 806316"/>
                    <a:gd name="connsiteX2" fmla="*/ 39333 w 393324"/>
                    <a:gd name="connsiteY2" fmla="*/ 176996 h 806316"/>
                    <a:gd name="connsiteX3" fmla="*/ 39333 w 393324"/>
                    <a:gd name="connsiteY3" fmla="*/ 137664 h 806316"/>
                    <a:gd name="connsiteX4" fmla="*/ 176996 w 393324"/>
                    <a:gd name="connsiteY4" fmla="*/ 19666 h 806316"/>
                    <a:gd name="connsiteX5" fmla="*/ 196663 w 393324"/>
                    <a:gd name="connsiteY5" fmla="*/ 0 h 806316"/>
                    <a:gd name="connsiteX6" fmla="*/ 216329 w 393324"/>
                    <a:gd name="connsiteY6" fmla="*/ 19666 h 806316"/>
                    <a:gd name="connsiteX7" fmla="*/ 353993 w 393324"/>
                    <a:gd name="connsiteY7" fmla="*/ 137664 h 806316"/>
                    <a:gd name="connsiteX8" fmla="*/ 255661 w 393324"/>
                    <a:gd name="connsiteY8" fmla="*/ 570321 h 806316"/>
                    <a:gd name="connsiteX9" fmla="*/ 241757 w 393324"/>
                    <a:gd name="connsiteY9" fmla="*/ 564559 h 806316"/>
                    <a:gd name="connsiteX10" fmla="*/ 196663 w 393324"/>
                    <a:gd name="connsiteY10" fmla="*/ 519464 h 806316"/>
                    <a:gd name="connsiteX11" fmla="*/ 151568 w 393324"/>
                    <a:gd name="connsiteY11" fmla="*/ 564559 h 806316"/>
                    <a:gd name="connsiteX12" fmla="*/ 123760 w 393324"/>
                    <a:gd name="connsiteY12" fmla="*/ 564559 h 806316"/>
                    <a:gd name="connsiteX13" fmla="*/ 25428 w 393324"/>
                    <a:gd name="connsiteY13" fmla="*/ 466228 h 806316"/>
                    <a:gd name="connsiteX14" fmla="*/ 53237 w 393324"/>
                    <a:gd name="connsiteY14" fmla="*/ 438420 h 806316"/>
                    <a:gd name="connsiteX15" fmla="*/ 137664 w 393324"/>
                    <a:gd name="connsiteY15" fmla="*/ 522847 h 806316"/>
                    <a:gd name="connsiteX16" fmla="*/ 182758 w 393324"/>
                    <a:gd name="connsiteY16" fmla="*/ 477752 h 806316"/>
                    <a:gd name="connsiteX17" fmla="*/ 210567 w 393324"/>
                    <a:gd name="connsiteY17" fmla="*/ 477752 h 806316"/>
                    <a:gd name="connsiteX18" fmla="*/ 255661 w 393324"/>
                    <a:gd name="connsiteY18" fmla="*/ 522847 h 806316"/>
                    <a:gd name="connsiteX19" fmla="*/ 340088 w 393324"/>
                    <a:gd name="connsiteY19" fmla="*/ 438420 h 806316"/>
                    <a:gd name="connsiteX20" fmla="*/ 367897 w 393324"/>
                    <a:gd name="connsiteY20" fmla="*/ 466228 h 806316"/>
                    <a:gd name="connsiteX21" fmla="*/ 269565 w 393324"/>
                    <a:gd name="connsiteY21" fmla="*/ 564559 h 806316"/>
                    <a:gd name="connsiteX22" fmla="*/ 255661 w 393324"/>
                    <a:gd name="connsiteY22" fmla="*/ 570321 h 806316"/>
                    <a:gd name="connsiteX23" fmla="*/ 353993 w 393324"/>
                    <a:gd name="connsiteY23" fmla="*/ 668653 h 806316"/>
                    <a:gd name="connsiteX24" fmla="*/ 393325 w 393324"/>
                    <a:gd name="connsiteY24" fmla="*/ 668653 h 806316"/>
                    <a:gd name="connsiteX25" fmla="*/ 393325 w 393324"/>
                    <a:gd name="connsiteY25" fmla="*/ 806316 h 806316"/>
                    <a:gd name="connsiteX26" fmla="*/ 353993 w 393324"/>
                    <a:gd name="connsiteY26" fmla="*/ 806316 h 806316"/>
                    <a:gd name="connsiteX27" fmla="*/ 0 w 393324"/>
                    <a:gd name="connsiteY27" fmla="*/ 668653 h 806316"/>
                    <a:gd name="connsiteX28" fmla="*/ 39333 w 393324"/>
                    <a:gd name="connsiteY28" fmla="*/ 668653 h 806316"/>
                    <a:gd name="connsiteX29" fmla="*/ 39333 w 393324"/>
                    <a:gd name="connsiteY29" fmla="*/ 806316 h 806316"/>
                    <a:gd name="connsiteX30" fmla="*/ 0 w 393324"/>
                    <a:gd name="connsiteY30" fmla="*/ 806316 h 80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3324" h="806316">
                      <a:moveTo>
                        <a:pt x="353993" y="176996"/>
                      </a:moveTo>
                      <a:cubicBezTo>
                        <a:pt x="282014" y="176996"/>
                        <a:pt x="225021" y="146140"/>
                        <a:pt x="196663" y="96522"/>
                      </a:cubicBezTo>
                      <a:cubicBezTo>
                        <a:pt x="168304" y="146140"/>
                        <a:pt x="111311" y="176996"/>
                        <a:pt x="39333" y="176996"/>
                      </a:cubicBezTo>
                      <a:lnTo>
                        <a:pt x="39333" y="137664"/>
                      </a:lnTo>
                      <a:cubicBezTo>
                        <a:pt x="107850" y="137664"/>
                        <a:pt x="176996" y="101183"/>
                        <a:pt x="176996" y="19666"/>
                      </a:cubicBezTo>
                      <a:cubicBezTo>
                        <a:pt x="176996" y="8805"/>
                        <a:pt x="185801" y="0"/>
                        <a:pt x="196663" y="0"/>
                      </a:cubicBezTo>
                      <a:cubicBezTo>
                        <a:pt x="207524" y="0"/>
                        <a:pt x="216329" y="8805"/>
                        <a:pt x="216329" y="19666"/>
                      </a:cubicBezTo>
                      <a:cubicBezTo>
                        <a:pt x="216329" y="101183"/>
                        <a:pt x="285475" y="137664"/>
                        <a:pt x="353993" y="137664"/>
                      </a:cubicBezTo>
                      <a:close/>
                      <a:moveTo>
                        <a:pt x="255661" y="570321"/>
                      </a:moveTo>
                      <a:cubicBezTo>
                        <a:pt x="250446" y="570320"/>
                        <a:pt x="245445" y="568247"/>
                        <a:pt x="241757" y="564559"/>
                      </a:cubicBezTo>
                      <a:lnTo>
                        <a:pt x="196663" y="519464"/>
                      </a:lnTo>
                      <a:lnTo>
                        <a:pt x="151568" y="564559"/>
                      </a:lnTo>
                      <a:cubicBezTo>
                        <a:pt x="143888" y="572236"/>
                        <a:pt x="131439" y="572236"/>
                        <a:pt x="123760" y="564559"/>
                      </a:cubicBezTo>
                      <a:lnTo>
                        <a:pt x="25428" y="466228"/>
                      </a:lnTo>
                      <a:lnTo>
                        <a:pt x="53237" y="438420"/>
                      </a:lnTo>
                      <a:lnTo>
                        <a:pt x="137664" y="522847"/>
                      </a:lnTo>
                      <a:lnTo>
                        <a:pt x="182758" y="477752"/>
                      </a:lnTo>
                      <a:cubicBezTo>
                        <a:pt x="190438" y="470075"/>
                        <a:pt x="202887" y="470075"/>
                        <a:pt x="210567" y="477752"/>
                      </a:cubicBezTo>
                      <a:lnTo>
                        <a:pt x="255661" y="522847"/>
                      </a:lnTo>
                      <a:lnTo>
                        <a:pt x="340088" y="438420"/>
                      </a:lnTo>
                      <a:lnTo>
                        <a:pt x="367897" y="466228"/>
                      </a:lnTo>
                      <a:lnTo>
                        <a:pt x="269565" y="564559"/>
                      </a:lnTo>
                      <a:cubicBezTo>
                        <a:pt x="265878" y="568247"/>
                        <a:pt x="260877" y="570320"/>
                        <a:pt x="255661" y="570321"/>
                      </a:cubicBezTo>
                      <a:close/>
                      <a:moveTo>
                        <a:pt x="353993" y="668653"/>
                      </a:moveTo>
                      <a:lnTo>
                        <a:pt x="393325" y="668653"/>
                      </a:lnTo>
                      <a:lnTo>
                        <a:pt x="393325" y="806316"/>
                      </a:lnTo>
                      <a:lnTo>
                        <a:pt x="353993" y="806316"/>
                      </a:lnTo>
                      <a:close/>
                      <a:moveTo>
                        <a:pt x="0" y="668653"/>
                      </a:moveTo>
                      <a:lnTo>
                        <a:pt x="39333" y="668653"/>
                      </a:lnTo>
                      <a:lnTo>
                        <a:pt x="39333" y="806316"/>
                      </a:lnTo>
                      <a:lnTo>
                        <a:pt x="0" y="806316"/>
                      </a:lnTo>
                      <a:close/>
                    </a:path>
                  </a:pathLst>
                </a:custGeom>
                <a:grpFill/>
                <a:ln w="921" cap="flat">
                  <a:noFill/>
                  <a:prstDash val="solid"/>
                  <a:miter/>
                </a:ln>
                <a:effectLst/>
              </p:spPr>
              <p:txBody>
                <a:bodyPr lIns="137160" tIns="68580" rIns="137160" bIns="68580" rtlCol="0" anchor="ctr"/>
                <a:lstStyle/>
                <a:p>
                  <a:endParaRPr lang="zh-CN" altLang="en-US" sz="2700"/>
                </a:p>
              </p:txBody>
            </p:sp>
          </p:grpSp>
        </p:grpSp>
        <p:sp>
          <p:nvSpPr>
            <p:cNvPr id="37" name="文本框 36">
              <a:extLst>
                <a:ext uri="{FF2B5EF4-FFF2-40B4-BE49-F238E27FC236}">
                  <a16:creationId xmlns:a16="http://schemas.microsoft.com/office/drawing/2014/main" id="{5341E015-37A4-EA60-BF77-B4169CFA1A58}"/>
                </a:ext>
              </a:extLst>
            </p:cNvPr>
            <p:cNvSpPr txBox="1"/>
            <p:nvPr/>
          </p:nvSpPr>
          <p:spPr>
            <a:xfrm>
              <a:off x="9494688" y="4251259"/>
              <a:ext cx="2401529" cy="871649"/>
            </a:xfrm>
            <a:prstGeom prst="rect">
              <a:avLst/>
            </a:prstGeom>
            <a:noFill/>
          </p:spPr>
          <p:txBody>
            <a:bodyPr wrap="square" lIns="0" tIns="0" rIns="0" bIns="0" rtlCol="0" anchor="ctr" anchorCtr="0">
              <a:spAutoFit/>
            </a:bodyPr>
            <a:lstStyle/>
            <a:p>
              <a:pPr>
                <a:lnSpc>
                  <a:spcPct val="120000"/>
                </a:lnSpc>
              </a:pPr>
              <a:r>
                <a:rPr lang="zh-CN" altLang="en-US" sz="1600" dirty="0">
                  <a:solidFill>
                    <a:schemeClr val="tx1">
                      <a:lumMod val="85000"/>
                      <a:lumOff val="15000"/>
                    </a:schemeClr>
                  </a:solidFill>
                  <a:latin typeface="+mj-lt"/>
                </a:rPr>
                <a:t>定位内容定位内容定位内容定位，文字多可适当缩小字号。</a:t>
              </a:r>
            </a:p>
          </p:txBody>
        </p:sp>
      </p:grpSp>
      <p:grpSp>
        <p:nvGrpSpPr>
          <p:cNvPr id="5" name="组合 4">
            <a:extLst>
              <a:ext uri="{FF2B5EF4-FFF2-40B4-BE49-F238E27FC236}">
                <a16:creationId xmlns:a16="http://schemas.microsoft.com/office/drawing/2014/main" id="{ABA4DB92-88BF-5B1F-3BE0-2E5292730485}"/>
              </a:ext>
            </a:extLst>
          </p:cNvPr>
          <p:cNvGrpSpPr/>
          <p:nvPr/>
        </p:nvGrpSpPr>
        <p:grpSpPr>
          <a:xfrm>
            <a:off x="4934198" y="1412910"/>
            <a:ext cx="2408400" cy="2410224"/>
            <a:chOff x="4954474" y="1223904"/>
            <a:chExt cx="2408400" cy="2410224"/>
          </a:xfrm>
        </p:grpSpPr>
        <p:sp>
          <p:nvSpPr>
            <p:cNvPr id="39" name="文本框 38">
              <a:extLst>
                <a:ext uri="{FF2B5EF4-FFF2-40B4-BE49-F238E27FC236}">
                  <a16:creationId xmlns:a16="http://schemas.microsoft.com/office/drawing/2014/main" id="{7B2CF5BD-6D3A-D576-A3A7-D2630FE074EF}"/>
                </a:ext>
              </a:extLst>
            </p:cNvPr>
            <p:cNvSpPr txBox="1"/>
            <p:nvPr/>
          </p:nvSpPr>
          <p:spPr>
            <a:xfrm>
              <a:off x="5592657" y="2208527"/>
              <a:ext cx="1006686" cy="307777"/>
            </a:xfrm>
            <a:prstGeom prst="rect">
              <a:avLst/>
            </a:prstGeom>
            <a:noFill/>
            <a:effectLst/>
          </p:spPr>
          <p:txBody>
            <a:bodyPr wrap="none" lIns="0" tIns="0" rIns="0" bIns="0" rtlCol="0" anchor="ctr" anchorCtr="0">
              <a:spAutoFit/>
            </a:bodyPr>
            <a:lstStyle/>
            <a:p>
              <a:pPr algn="ctr"/>
              <a:r>
                <a:rPr lang="zh-CN" altLang="en-US" sz="2000" dirty="0">
                  <a:solidFill>
                    <a:schemeClr val="accent1"/>
                  </a:solidFill>
                  <a:latin typeface="+mj-ea"/>
                  <a:ea typeface="+mj-ea"/>
                </a:rPr>
                <a:t>市场定位</a:t>
              </a:r>
            </a:p>
          </p:txBody>
        </p:sp>
        <p:grpSp>
          <p:nvGrpSpPr>
            <p:cNvPr id="26" name="组合 25">
              <a:extLst>
                <a:ext uri="{FF2B5EF4-FFF2-40B4-BE49-F238E27FC236}">
                  <a16:creationId xmlns:a16="http://schemas.microsoft.com/office/drawing/2014/main" id="{6467C8C7-1E7A-E9FE-50DC-7784E82CD277}"/>
                </a:ext>
              </a:extLst>
            </p:cNvPr>
            <p:cNvGrpSpPr/>
            <p:nvPr/>
          </p:nvGrpSpPr>
          <p:grpSpPr>
            <a:xfrm>
              <a:off x="5593243" y="2628615"/>
              <a:ext cx="1005513" cy="1005513"/>
              <a:chOff x="3085026" y="3671860"/>
              <a:chExt cx="1005513" cy="1005513"/>
            </a:xfrm>
          </p:grpSpPr>
          <p:sp>
            <p:nvSpPr>
              <p:cNvPr id="40" name="椭圆 39">
                <a:extLst>
                  <a:ext uri="{FF2B5EF4-FFF2-40B4-BE49-F238E27FC236}">
                    <a16:creationId xmlns:a16="http://schemas.microsoft.com/office/drawing/2014/main" id="{D815D492-7891-5C87-7456-207794E39524}"/>
                  </a:ext>
                </a:extLst>
              </p:cNvPr>
              <p:cNvSpPr/>
              <p:nvPr>
                <p:custDataLst>
                  <p:tags r:id="rId4"/>
                </p:custDataLst>
              </p:nvPr>
            </p:nvSpPr>
            <p:spPr>
              <a:xfrm>
                <a:off x="3085026" y="3671860"/>
                <a:ext cx="1005513" cy="1005513"/>
              </a:xfrm>
              <a:prstGeom prst="ellipse">
                <a:avLst/>
              </a:prstGeom>
              <a:gradFill flip="none" rotWithShape="1">
                <a:gsLst>
                  <a:gs pos="60000">
                    <a:schemeClr val="accent1"/>
                  </a:gs>
                  <a:gs pos="300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381000" dist="190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endParaRPr lang="zh-CN" altLang="en-US" sz="2700"/>
              </a:p>
            </p:txBody>
          </p:sp>
          <p:grpSp>
            <p:nvGrpSpPr>
              <p:cNvPr id="59" name="图形 3">
                <a:extLst>
                  <a:ext uri="{FF2B5EF4-FFF2-40B4-BE49-F238E27FC236}">
                    <a16:creationId xmlns:a16="http://schemas.microsoft.com/office/drawing/2014/main" id="{76883036-106A-E719-B35E-90C839D0FD87}"/>
                  </a:ext>
                </a:extLst>
              </p:cNvPr>
              <p:cNvGrpSpPr>
                <a:grpSpLocks noChangeAspect="1"/>
              </p:cNvGrpSpPr>
              <p:nvPr/>
            </p:nvGrpSpPr>
            <p:grpSpPr>
              <a:xfrm>
                <a:off x="3349673" y="3925686"/>
                <a:ext cx="476217" cy="497861"/>
                <a:chOff x="890480" y="2234260"/>
                <a:chExt cx="836995" cy="875037"/>
              </a:xfrm>
              <a:solidFill>
                <a:schemeClr val="bg1"/>
              </a:solidFill>
            </p:grpSpPr>
            <p:sp>
              <p:nvSpPr>
                <p:cNvPr id="60" name="任意多边形: 形状 59">
                  <a:extLst>
                    <a:ext uri="{FF2B5EF4-FFF2-40B4-BE49-F238E27FC236}">
                      <a16:creationId xmlns:a16="http://schemas.microsoft.com/office/drawing/2014/main" id="{DFAFF0F8-D657-04A6-53E9-85B0A54A631F}"/>
                    </a:ext>
                  </a:extLst>
                </p:cNvPr>
                <p:cNvSpPr/>
                <p:nvPr/>
              </p:nvSpPr>
              <p:spPr>
                <a:xfrm>
                  <a:off x="890480" y="2234260"/>
                  <a:ext cx="567797" cy="875037"/>
                </a:xfrm>
                <a:custGeom>
                  <a:avLst/>
                  <a:gdLst>
                    <a:gd name="connsiteX0" fmla="*/ 370340 w 378528"/>
                    <a:gd name="connsiteY0" fmla="*/ 522863 h 583356"/>
                    <a:gd name="connsiteX1" fmla="*/ 360010 w 378528"/>
                    <a:gd name="connsiteY1" fmla="*/ 529077 h 583356"/>
                    <a:gd name="connsiteX2" fmla="*/ 312308 w 378528"/>
                    <a:gd name="connsiteY2" fmla="*/ 566311 h 583356"/>
                    <a:gd name="connsiteX3" fmla="*/ 66205 w 378528"/>
                    <a:gd name="connsiteY3" fmla="*/ 566311 h 583356"/>
                    <a:gd name="connsiteX4" fmla="*/ 17045 w 378528"/>
                    <a:gd name="connsiteY4" fmla="*/ 517151 h 583356"/>
                    <a:gd name="connsiteX5" fmla="*/ 17045 w 378528"/>
                    <a:gd name="connsiteY5" fmla="*/ 66220 h 583356"/>
                    <a:gd name="connsiteX6" fmla="*/ 66205 w 378528"/>
                    <a:gd name="connsiteY6" fmla="*/ 17060 h 583356"/>
                    <a:gd name="connsiteX7" fmla="*/ 100128 w 378528"/>
                    <a:gd name="connsiteY7" fmla="*/ 17060 h 583356"/>
                    <a:gd name="connsiteX8" fmla="*/ 103348 w 378528"/>
                    <a:gd name="connsiteY8" fmla="*/ 32115 h 583356"/>
                    <a:gd name="connsiteX9" fmla="*/ 134217 w 378528"/>
                    <a:gd name="connsiteY9" fmla="*/ 57090 h 583356"/>
                    <a:gd name="connsiteX10" fmla="*/ 184699 w 378528"/>
                    <a:gd name="connsiteY10" fmla="*/ 57090 h 583356"/>
                    <a:gd name="connsiteX11" fmla="*/ 193221 w 378528"/>
                    <a:gd name="connsiteY11" fmla="*/ 48567 h 583356"/>
                    <a:gd name="connsiteX12" fmla="*/ 184699 w 378528"/>
                    <a:gd name="connsiteY12" fmla="*/ 40045 h 583356"/>
                    <a:gd name="connsiteX13" fmla="*/ 134202 w 378528"/>
                    <a:gd name="connsiteY13" fmla="*/ 40045 h 583356"/>
                    <a:gd name="connsiteX14" fmla="*/ 120013 w 378528"/>
                    <a:gd name="connsiteY14" fmla="*/ 28560 h 583356"/>
                    <a:gd name="connsiteX15" fmla="*/ 117552 w 378528"/>
                    <a:gd name="connsiteY15" fmla="*/ 17060 h 583356"/>
                    <a:gd name="connsiteX16" fmla="*/ 260961 w 378528"/>
                    <a:gd name="connsiteY16" fmla="*/ 17060 h 583356"/>
                    <a:gd name="connsiteX17" fmla="*/ 258500 w 378528"/>
                    <a:gd name="connsiteY17" fmla="*/ 28560 h 583356"/>
                    <a:gd name="connsiteX18" fmla="*/ 244311 w 378528"/>
                    <a:gd name="connsiteY18" fmla="*/ 40045 h 583356"/>
                    <a:gd name="connsiteX19" fmla="*/ 221022 w 378528"/>
                    <a:gd name="connsiteY19" fmla="*/ 40045 h 583356"/>
                    <a:gd name="connsiteX20" fmla="*/ 212500 w 378528"/>
                    <a:gd name="connsiteY20" fmla="*/ 48567 h 583356"/>
                    <a:gd name="connsiteX21" fmla="*/ 221022 w 378528"/>
                    <a:gd name="connsiteY21" fmla="*/ 57090 h 583356"/>
                    <a:gd name="connsiteX22" fmla="*/ 244311 w 378528"/>
                    <a:gd name="connsiteY22" fmla="*/ 57090 h 583356"/>
                    <a:gd name="connsiteX23" fmla="*/ 275180 w 378528"/>
                    <a:gd name="connsiteY23" fmla="*/ 32115 h 583356"/>
                    <a:gd name="connsiteX24" fmla="*/ 278401 w 378528"/>
                    <a:gd name="connsiteY24" fmla="*/ 17060 h 583356"/>
                    <a:gd name="connsiteX25" fmla="*/ 312323 w 378528"/>
                    <a:gd name="connsiteY25" fmla="*/ 17060 h 583356"/>
                    <a:gd name="connsiteX26" fmla="*/ 361483 w 378528"/>
                    <a:gd name="connsiteY26" fmla="*/ 66220 h 583356"/>
                    <a:gd name="connsiteX27" fmla="*/ 361483 w 378528"/>
                    <a:gd name="connsiteY27" fmla="*/ 216738 h 583356"/>
                    <a:gd name="connsiteX28" fmla="*/ 370006 w 378528"/>
                    <a:gd name="connsiteY28" fmla="*/ 225260 h 583356"/>
                    <a:gd name="connsiteX29" fmla="*/ 378528 w 378528"/>
                    <a:gd name="connsiteY29" fmla="*/ 216738 h 583356"/>
                    <a:gd name="connsiteX30" fmla="*/ 378528 w 378528"/>
                    <a:gd name="connsiteY30" fmla="*/ 66220 h 583356"/>
                    <a:gd name="connsiteX31" fmla="*/ 312308 w 378528"/>
                    <a:gd name="connsiteY31" fmla="*/ 0 h 583356"/>
                    <a:gd name="connsiteX32" fmla="*/ 66205 w 378528"/>
                    <a:gd name="connsiteY32" fmla="*/ 0 h 583356"/>
                    <a:gd name="connsiteX33" fmla="*/ 0 w 378528"/>
                    <a:gd name="connsiteY33" fmla="*/ 66220 h 583356"/>
                    <a:gd name="connsiteX34" fmla="*/ 0 w 378528"/>
                    <a:gd name="connsiteY34" fmla="*/ 517151 h 583356"/>
                    <a:gd name="connsiteX35" fmla="*/ 66205 w 378528"/>
                    <a:gd name="connsiteY35" fmla="*/ 583356 h 583356"/>
                    <a:gd name="connsiteX36" fmla="*/ 312308 w 378528"/>
                    <a:gd name="connsiteY36" fmla="*/ 583356 h 583356"/>
                    <a:gd name="connsiteX37" fmla="*/ 376553 w 378528"/>
                    <a:gd name="connsiteY37" fmla="*/ 533194 h 583356"/>
                    <a:gd name="connsiteX38" fmla="*/ 370340 w 378528"/>
                    <a:gd name="connsiteY38" fmla="*/ 522863 h 583356"/>
                    <a:gd name="connsiteX39" fmla="*/ 370340 w 378528"/>
                    <a:gd name="connsiteY39" fmla="*/ 522863 h 583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78528" h="583356">
                      <a:moveTo>
                        <a:pt x="370340" y="522863"/>
                      </a:moveTo>
                      <a:cubicBezTo>
                        <a:pt x="365782" y="521724"/>
                        <a:pt x="361149" y="524504"/>
                        <a:pt x="360010" y="529077"/>
                      </a:cubicBezTo>
                      <a:cubicBezTo>
                        <a:pt x="354541" y="550998"/>
                        <a:pt x="334928" y="566311"/>
                        <a:pt x="312308" y="566311"/>
                      </a:cubicBezTo>
                      <a:lnTo>
                        <a:pt x="66205" y="566311"/>
                      </a:lnTo>
                      <a:cubicBezTo>
                        <a:pt x="39103" y="566311"/>
                        <a:pt x="17045" y="544253"/>
                        <a:pt x="17045" y="517151"/>
                      </a:cubicBezTo>
                      <a:lnTo>
                        <a:pt x="17045" y="66220"/>
                      </a:lnTo>
                      <a:cubicBezTo>
                        <a:pt x="17045" y="39103"/>
                        <a:pt x="39103" y="17060"/>
                        <a:pt x="66205" y="17060"/>
                      </a:cubicBezTo>
                      <a:lnTo>
                        <a:pt x="100128" y="17060"/>
                      </a:lnTo>
                      <a:lnTo>
                        <a:pt x="103348" y="32115"/>
                      </a:lnTo>
                      <a:cubicBezTo>
                        <a:pt x="106447" y="46577"/>
                        <a:pt x="119421" y="57090"/>
                        <a:pt x="134217" y="57090"/>
                      </a:cubicBezTo>
                      <a:lnTo>
                        <a:pt x="184699" y="57090"/>
                      </a:lnTo>
                      <a:cubicBezTo>
                        <a:pt x="189408" y="57090"/>
                        <a:pt x="193221" y="53277"/>
                        <a:pt x="193221" y="48567"/>
                      </a:cubicBezTo>
                      <a:cubicBezTo>
                        <a:pt x="193221" y="43858"/>
                        <a:pt x="189408" y="40045"/>
                        <a:pt x="184699" y="40045"/>
                      </a:cubicBezTo>
                      <a:lnTo>
                        <a:pt x="134202" y="40045"/>
                      </a:lnTo>
                      <a:cubicBezTo>
                        <a:pt x="127396" y="40045"/>
                        <a:pt x="121426" y="35214"/>
                        <a:pt x="120013" y="28560"/>
                      </a:cubicBezTo>
                      <a:lnTo>
                        <a:pt x="117552" y="17060"/>
                      </a:lnTo>
                      <a:lnTo>
                        <a:pt x="260961" y="17060"/>
                      </a:lnTo>
                      <a:lnTo>
                        <a:pt x="258500" y="28560"/>
                      </a:lnTo>
                      <a:cubicBezTo>
                        <a:pt x="257087" y="35214"/>
                        <a:pt x="251117" y="40045"/>
                        <a:pt x="244311" y="40045"/>
                      </a:cubicBezTo>
                      <a:lnTo>
                        <a:pt x="221022" y="40045"/>
                      </a:lnTo>
                      <a:cubicBezTo>
                        <a:pt x="216313" y="40045"/>
                        <a:pt x="212500" y="43858"/>
                        <a:pt x="212500" y="48567"/>
                      </a:cubicBezTo>
                      <a:cubicBezTo>
                        <a:pt x="212500" y="53277"/>
                        <a:pt x="216313" y="57090"/>
                        <a:pt x="221022" y="57090"/>
                      </a:cubicBezTo>
                      <a:lnTo>
                        <a:pt x="244311" y="57090"/>
                      </a:lnTo>
                      <a:cubicBezTo>
                        <a:pt x="259107" y="57090"/>
                        <a:pt x="272096" y="46593"/>
                        <a:pt x="275180" y="32115"/>
                      </a:cubicBezTo>
                      <a:lnTo>
                        <a:pt x="278401" y="17060"/>
                      </a:lnTo>
                      <a:lnTo>
                        <a:pt x="312323" y="17060"/>
                      </a:lnTo>
                      <a:cubicBezTo>
                        <a:pt x="339440" y="17060"/>
                        <a:pt x="361483" y="39118"/>
                        <a:pt x="361483" y="66220"/>
                      </a:cubicBezTo>
                      <a:lnTo>
                        <a:pt x="361483" y="216738"/>
                      </a:lnTo>
                      <a:cubicBezTo>
                        <a:pt x="361483" y="221447"/>
                        <a:pt x="365296" y="225260"/>
                        <a:pt x="370006" y="225260"/>
                      </a:cubicBezTo>
                      <a:cubicBezTo>
                        <a:pt x="374715" y="225260"/>
                        <a:pt x="378528" y="221447"/>
                        <a:pt x="378528" y="216738"/>
                      </a:cubicBezTo>
                      <a:lnTo>
                        <a:pt x="378528" y="66220"/>
                      </a:lnTo>
                      <a:cubicBezTo>
                        <a:pt x="378528" y="29700"/>
                        <a:pt x="348813" y="0"/>
                        <a:pt x="312308" y="0"/>
                      </a:cubicBezTo>
                      <a:lnTo>
                        <a:pt x="66205" y="0"/>
                      </a:lnTo>
                      <a:cubicBezTo>
                        <a:pt x="29700" y="0"/>
                        <a:pt x="0" y="29700"/>
                        <a:pt x="0" y="66220"/>
                      </a:cubicBezTo>
                      <a:lnTo>
                        <a:pt x="0" y="517151"/>
                      </a:lnTo>
                      <a:cubicBezTo>
                        <a:pt x="0" y="553657"/>
                        <a:pt x="29700" y="583356"/>
                        <a:pt x="66205" y="583356"/>
                      </a:cubicBezTo>
                      <a:lnTo>
                        <a:pt x="312308" y="583356"/>
                      </a:lnTo>
                      <a:cubicBezTo>
                        <a:pt x="342767" y="583356"/>
                        <a:pt x="369201" y="562726"/>
                        <a:pt x="376553" y="533194"/>
                      </a:cubicBezTo>
                      <a:cubicBezTo>
                        <a:pt x="377693" y="528621"/>
                        <a:pt x="374913" y="523987"/>
                        <a:pt x="370340" y="522863"/>
                      </a:cubicBezTo>
                      <a:lnTo>
                        <a:pt x="370340" y="522863"/>
                      </a:lnTo>
                      <a:close/>
                    </a:path>
                  </a:pathLst>
                </a:custGeom>
                <a:solidFill>
                  <a:schemeClr val="bg1"/>
                </a:solidFill>
                <a:ln w="1513" cap="flat">
                  <a:noFill/>
                  <a:prstDash val="solid"/>
                  <a:miter/>
                </a:ln>
                <a:effectLst/>
              </p:spPr>
              <p:txBody>
                <a:bodyPr lIns="137160" tIns="68580" rIns="137160" bIns="68580" rtlCol="0" anchor="ctr"/>
                <a:lstStyle/>
                <a:p>
                  <a:endParaRPr lang="zh-CN" altLang="en-US" sz="2700"/>
                </a:p>
              </p:txBody>
            </p:sp>
            <p:sp>
              <p:nvSpPr>
                <p:cNvPr id="61" name="任意多边形: 形状 60">
                  <a:extLst>
                    <a:ext uri="{FF2B5EF4-FFF2-40B4-BE49-F238E27FC236}">
                      <a16:creationId xmlns:a16="http://schemas.microsoft.com/office/drawing/2014/main" id="{E5416C79-11C3-D989-101D-EF5EB8B8746B}"/>
                    </a:ext>
                  </a:extLst>
                </p:cNvPr>
                <p:cNvSpPr/>
                <p:nvPr/>
              </p:nvSpPr>
              <p:spPr>
                <a:xfrm>
                  <a:off x="983045" y="2416375"/>
                  <a:ext cx="387659" cy="164068"/>
                </a:xfrm>
                <a:custGeom>
                  <a:avLst/>
                  <a:gdLst>
                    <a:gd name="connsiteX0" fmla="*/ 249916 w 258438"/>
                    <a:gd name="connsiteY0" fmla="*/ 45377 h 109379"/>
                    <a:gd name="connsiteX1" fmla="*/ 258439 w 258438"/>
                    <a:gd name="connsiteY1" fmla="*/ 36855 h 109379"/>
                    <a:gd name="connsiteX2" fmla="*/ 258439 w 258438"/>
                    <a:gd name="connsiteY2" fmla="*/ 35776 h 109379"/>
                    <a:gd name="connsiteX3" fmla="*/ 222663 w 258438"/>
                    <a:gd name="connsiteY3" fmla="*/ 0 h 109379"/>
                    <a:gd name="connsiteX4" fmla="*/ 35776 w 258438"/>
                    <a:gd name="connsiteY4" fmla="*/ 0 h 109379"/>
                    <a:gd name="connsiteX5" fmla="*/ 0 w 258438"/>
                    <a:gd name="connsiteY5" fmla="*/ 35776 h 109379"/>
                    <a:gd name="connsiteX6" fmla="*/ 0 w 258438"/>
                    <a:gd name="connsiteY6" fmla="*/ 100857 h 109379"/>
                    <a:gd name="connsiteX7" fmla="*/ 8522 w 258438"/>
                    <a:gd name="connsiteY7" fmla="*/ 109379 h 109379"/>
                    <a:gd name="connsiteX8" fmla="*/ 17045 w 258438"/>
                    <a:gd name="connsiteY8" fmla="*/ 100857 h 109379"/>
                    <a:gd name="connsiteX9" fmla="*/ 17045 w 258438"/>
                    <a:gd name="connsiteY9" fmla="*/ 35776 h 109379"/>
                    <a:gd name="connsiteX10" fmla="*/ 35776 w 258438"/>
                    <a:gd name="connsiteY10" fmla="*/ 17060 h 109379"/>
                    <a:gd name="connsiteX11" fmla="*/ 222678 w 258438"/>
                    <a:gd name="connsiteY11" fmla="*/ 17060 h 109379"/>
                    <a:gd name="connsiteX12" fmla="*/ 241409 w 258438"/>
                    <a:gd name="connsiteY12" fmla="*/ 35776 h 109379"/>
                    <a:gd name="connsiteX13" fmla="*/ 241409 w 258438"/>
                    <a:gd name="connsiteY13" fmla="*/ 36855 h 109379"/>
                    <a:gd name="connsiteX14" fmla="*/ 249916 w 258438"/>
                    <a:gd name="connsiteY14" fmla="*/ 45377 h 109379"/>
                    <a:gd name="connsiteX15" fmla="*/ 249916 w 258438"/>
                    <a:gd name="connsiteY15" fmla="*/ 45377 h 10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438" h="109379">
                      <a:moveTo>
                        <a:pt x="249916" y="45377"/>
                      </a:moveTo>
                      <a:cubicBezTo>
                        <a:pt x="254626" y="45377"/>
                        <a:pt x="258439" y="41564"/>
                        <a:pt x="258439" y="36855"/>
                      </a:cubicBezTo>
                      <a:lnTo>
                        <a:pt x="258439" y="35776"/>
                      </a:lnTo>
                      <a:cubicBezTo>
                        <a:pt x="258439" y="16057"/>
                        <a:pt x="242381" y="0"/>
                        <a:pt x="222663" y="0"/>
                      </a:cubicBezTo>
                      <a:lnTo>
                        <a:pt x="35776" y="0"/>
                      </a:lnTo>
                      <a:cubicBezTo>
                        <a:pt x="16042" y="0"/>
                        <a:pt x="0" y="16042"/>
                        <a:pt x="0" y="35776"/>
                      </a:cubicBezTo>
                      <a:lnTo>
                        <a:pt x="0" y="100857"/>
                      </a:lnTo>
                      <a:cubicBezTo>
                        <a:pt x="0" y="105566"/>
                        <a:pt x="3813" y="109379"/>
                        <a:pt x="8522" y="109379"/>
                      </a:cubicBezTo>
                      <a:cubicBezTo>
                        <a:pt x="13232" y="109379"/>
                        <a:pt x="17045" y="105566"/>
                        <a:pt x="17045" y="100857"/>
                      </a:cubicBezTo>
                      <a:lnTo>
                        <a:pt x="17045" y="35776"/>
                      </a:lnTo>
                      <a:cubicBezTo>
                        <a:pt x="17045" y="25446"/>
                        <a:pt x="25446" y="17060"/>
                        <a:pt x="35776" y="17060"/>
                      </a:cubicBezTo>
                      <a:lnTo>
                        <a:pt x="222678" y="17060"/>
                      </a:lnTo>
                      <a:cubicBezTo>
                        <a:pt x="233008" y="17060"/>
                        <a:pt x="241409" y="25461"/>
                        <a:pt x="241409" y="35776"/>
                      </a:cubicBezTo>
                      <a:lnTo>
                        <a:pt x="241409" y="36855"/>
                      </a:lnTo>
                      <a:cubicBezTo>
                        <a:pt x="241409" y="41564"/>
                        <a:pt x="245222" y="45377"/>
                        <a:pt x="249916" y="45377"/>
                      </a:cubicBezTo>
                      <a:lnTo>
                        <a:pt x="249916" y="45377"/>
                      </a:lnTo>
                      <a:close/>
                    </a:path>
                  </a:pathLst>
                </a:custGeom>
                <a:solidFill>
                  <a:schemeClr val="bg1"/>
                </a:solidFill>
                <a:ln w="1513" cap="flat">
                  <a:noFill/>
                  <a:prstDash val="solid"/>
                  <a:miter/>
                </a:ln>
                <a:effectLst/>
              </p:spPr>
              <p:txBody>
                <a:bodyPr lIns="137160" tIns="68580" rIns="137160" bIns="68580" rtlCol="0" anchor="ctr"/>
                <a:lstStyle/>
                <a:p>
                  <a:endParaRPr lang="zh-CN" altLang="en-US" sz="2700"/>
                </a:p>
              </p:txBody>
            </p:sp>
            <p:sp>
              <p:nvSpPr>
                <p:cNvPr id="62" name="任意多边形: 形状 61">
                  <a:extLst>
                    <a:ext uri="{FF2B5EF4-FFF2-40B4-BE49-F238E27FC236}">
                      <a16:creationId xmlns:a16="http://schemas.microsoft.com/office/drawing/2014/main" id="{5FB4E773-CF7D-A7F5-C9F8-B82113AA54B2}"/>
                    </a:ext>
                  </a:extLst>
                </p:cNvPr>
                <p:cNvSpPr/>
                <p:nvPr/>
              </p:nvSpPr>
              <p:spPr>
                <a:xfrm>
                  <a:off x="983453" y="2787035"/>
                  <a:ext cx="96392" cy="96390"/>
                </a:xfrm>
                <a:custGeom>
                  <a:avLst/>
                  <a:gdLst>
                    <a:gd name="connsiteX0" fmla="*/ 32130 w 64260"/>
                    <a:gd name="connsiteY0" fmla="*/ 0 h 64260"/>
                    <a:gd name="connsiteX1" fmla="*/ 0 w 64260"/>
                    <a:gd name="connsiteY1" fmla="*/ 32130 h 64260"/>
                    <a:gd name="connsiteX2" fmla="*/ 32130 w 64260"/>
                    <a:gd name="connsiteY2" fmla="*/ 64260 h 64260"/>
                    <a:gd name="connsiteX3" fmla="*/ 64260 w 64260"/>
                    <a:gd name="connsiteY3" fmla="*/ 32130 h 64260"/>
                    <a:gd name="connsiteX4" fmla="*/ 32130 w 64260"/>
                    <a:gd name="connsiteY4" fmla="*/ 0 h 64260"/>
                    <a:gd name="connsiteX5" fmla="*/ 32130 w 64260"/>
                    <a:gd name="connsiteY5" fmla="*/ 0 h 64260"/>
                    <a:gd name="connsiteX6" fmla="*/ 32130 w 64260"/>
                    <a:gd name="connsiteY6" fmla="*/ 47215 h 64260"/>
                    <a:gd name="connsiteX7" fmla="*/ 17045 w 64260"/>
                    <a:gd name="connsiteY7" fmla="*/ 32130 h 64260"/>
                    <a:gd name="connsiteX8" fmla="*/ 32130 w 64260"/>
                    <a:gd name="connsiteY8" fmla="*/ 17045 h 64260"/>
                    <a:gd name="connsiteX9" fmla="*/ 47215 w 64260"/>
                    <a:gd name="connsiteY9" fmla="*/ 32130 h 64260"/>
                    <a:gd name="connsiteX10" fmla="*/ 32130 w 64260"/>
                    <a:gd name="connsiteY10" fmla="*/ 47215 h 64260"/>
                    <a:gd name="connsiteX11" fmla="*/ 32130 w 64260"/>
                    <a:gd name="connsiteY11" fmla="*/ 47215 h 6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260" h="64260">
                      <a:moveTo>
                        <a:pt x="32130" y="0"/>
                      </a:moveTo>
                      <a:cubicBezTo>
                        <a:pt x="14417" y="0"/>
                        <a:pt x="0" y="14417"/>
                        <a:pt x="0" y="32130"/>
                      </a:cubicBezTo>
                      <a:cubicBezTo>
                        <a:pt x="0" y="49844"/>
                        <a:pt x="14417" y="64260"/>
                        <a:pt x="32130" y="64260"/>
                      </a:cubicBezTo>
                      <a:cubicBezTo>
                        <a:pt x="49844" y="64260"/>
                        <a:pt x="64260" y="49844"/>
                        <a:pt x="64260" y="32130"/>
                      </a:cubicBezTo>
                      <a:cubicBezTo>
                        <a:pt x="64260" y="14417"/>
                        <a:pt x="49844" y="0"/>
                        <a:pt x="32130" y="0"/>
                      </a:cubicBezTo>
                      <a:lnTo>
                        <a:pt x="32130" y="0"/>
                      </a:lnTo>
                      <a:close/>
                      <a:moveTo>
                        <a:pt x="32130" y="47215"/>
                      </a:moveTo>
                      <a:cubicBezTo>
                        <a:pt x="23820" y="47215"/>
                        <a:pt x="17045" y="40455"/>
                        <a:pt x="17045" y="32130"/>
                      </a:cubicBezTo>
                      <a:cubicBezTo>
                        <a:pt x="17045" y="23820"/>
                        <a:pt x="23805" y="17045"/>
                        <a:pt x="32130" y="17045"/>
                      </a:cubicBezTo>
                      <a:cubicBezTo>
                        <a:pt x="40440" y="17045"/>
                        <a:pt x="47215" y="23805"/>
                        <a:pt x="47215" y="32130"/>
                      </a:cubicBezTo>
                      <a:cubicBezTo>
                        <a:pt x="47215" y="40440"/>
                        <a:pt x="40440" y="47215"/>
                        <a:pt x="32130" y="47215"/>
                      </a:cubicBezTo>
                      <a:lnTo>
                        <a:pt x="32130" y="47215"/>
                      </a:lnTo>
                      <a:close/>
                    </a:path>
                  </a:pathLst>
                </a:custGeom>
                <a:solidFill>
                  <a:schemeClr val="bg1"/>
                </a:solidFill>
                <a:ln w="1513" cap="flat">
                  <a:noFill/>
                  <a:prstDash val="solid"/>
                  <a:miter/>
                </a:ln>
                <a:effectLst/>
              </p:spPr>
              <p:txBody>
                <a:bodyPr lIns="137160" tIns="68580" rIns="137160" bIns="68580" rtlCol="0" anchor="ctr"/>
                <a:lstStyle/>
                <a:p>
                  <a:endParaRPr lang="zh-CN" altLang="en-US" sz="2700"/>
                </a:p>
              </p:txBody>
            </p:sp>
            <p:sp>
              <p:nvSpPr>
                <p:cNvPr id="63" name="任意多边形: 形状 62">
                  <a:extLst>
                    <a:ext uri="{FF2B5EF4-FFF2-40B4-BE49-F238E27FC236}">
                      <a16:creationId xmlns:a16="http://schemas.microsoft.com/office/drawing/2014/main" id="{62A26314-FA3E-5C31-FE7A-9326D7636746}"/>
                    </a:ext>
                  </a:extLst>
                </p:cNvPr>
                <p:cNvSpPr/>
                <p:nvPr/>
              </p:nvSpPr>
              <p:spPr>
                <a:xfrm>
                  <a:off x="983453" y="2933399"/>
                  <a:ext cx="96392" cy="96390"/>
                </a:xfrm>
                <a:custGeom>
                  <a:avLst/>
                  <a:gdLst>
                    <a:gd name="connsiteX0" fmla="*/ 32130 w 64260"/>
                    <a:gd name="connsiteY0" fmla="*/ 0 h 64260"/>
                    <a:gd name="connsiteX1" fmla="*/ 0 w 64260"/>
                    <a:gd name="connsiteY1" fmla="*/ 32130 h 64260"/>
                    <a:gd name="connsiteX2" fmla="*/ 32130 w 64260"/>
                    <a:gd name="connsiteY2" fmla="*/ 64260 h 64260"/>
                    <a:gd name="connsiteX3" fmla="*/ 64260 w 64260"/>
                    <a:gd name="connsiteY3" fmla="*/ 32130 h 64260"/>
                    <a:gd name="connsiteX4" fmla="*/ 32130 w 64260"/>
                    <a:gd name="connsiteY4" fmla="*/ 0 h 64260"/>
                    <a:gd name="connsiteX5" fmla="*/ 32130 w 64260"/>
                    <a:gd name="connsiteY5" fmla="*/ 0 h 64260"/>
                    <a:gd name="connsiteX6" fmla="*/ 32130 w 64260"/>
                    <a:gd name="connsiteY6" fmla="*/ 47200 h 64260"/>
                    <a:gd name="connsiteX7" fmla="*/ 17045 w 64260"/>
                    <a:gd name="connsiteY7" fmla="*/ 32115 h 64260"/>
                    <a:gd name="connsiteX8" fmla="*/ 32130 w 64260"/>
                    <a:gd name="connsiteY8" fmla="*/ 17030 h 64260"/>
                    <a:gd name="connsiteX9" fmla="*/ 47215 w 64260"/>
                    <a:gd name="connsiteY9" fmla="*/ 32115 h 64260"/>
                    <a:gd name="connsiteX10" fmla="*/ 32130 w 64260"/>
                    <a:gd name="connsiteY10" fmla="*/ 47200 h 64260"/>
                    <a:gd name="connsiteX11" fmla="*/ 32130 w 64260"/>
                    <a:gd name="connsiteY11" fmla="*/ 47200 h 6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260" h="64260">
                      <a:moveTo>
                        <a:pt x="32130" y="0"/>
                      </a:moveTo>
                      <a:cubicBezTo>
                        <a:pt x="14417" y="0"/>
                        <a:pt x="0" y="14417"/>
                        <a:pt x="0" y="32130"/>
                      </a:cubicBezTo>
                      <a:cubicBezTo>
                        <a:pt x="0" y="49844"/>
                        <a:pt x="14417" y="64260"/>
                        <a:pt x="32130" y="64260"/>
                      </a:cubicBezTo>
                      <a:cubicBezTo>
                        <a:pt x="49844" y="64260"/>
                        <a:pt x="64260" y="49844"/>
                        <a:pt x="64260" y="32130"/>
                      </a:cubicBezTo>
                      <a:cubicBezTo>
                        <a:pt x="64260" y="14417"/>
                        <a:pt x="49844" y="0"/>
                        <a:pt x="32130" y="0"/>
                      </a:cubicBezTo>
                      <a:lnTo>
                        <a:pt x="32130" y="0"/>
                      </a:lnTo>
                      <a:close/>
                      <a:moveTo>
                        <a:pt x="32130" y="47200"/>
                      </a:moveTo>
                      <a:cubicBezTo>
                        <a:pt x="23820" y="47200"/>
                        <a:pt x="17045" y="40440"/>
                        <a:pt x="17045" y="32115"/>
                      </a:cubicBezTo>
                      <a:cubicBezTo>
                        <a:pt x="17045" y="23790"/>
                        <a:pt x="23805" y="17030"/>
                        <a:pt x="32130" y="17030"/>
                      </a:cubicBezTo>
                      <a:cubicBezTo>
                        <a:pt x="40440" y="17030"/>
                        <a:pt x="47215" y="23790"/>
                        <a:pt x="47215" y="32115"/>
                      </a:cubicBezTo>
                      <a:cubicBezTo>
                        <a:pt x="47215" y="40440"/>
                        <a:pt x="40440" y="47200"/>
                        <a:pt x="32130" y="47200"/>
                      </a:cubicBezTo>
                      <a:lnTo>
                        <a:pt x="32130" y="47200"/>
                      </a:lnTo>
                      <a:close/>
                    </a:path>
                  </a:pathLst>
                </a:custGeom>
                <a:solidFill>
                  <a:schemeClr val="bg1"/>
                </a:solidFill>
                <a:ln w="1513" cap="flat">
                  <a:noFill/>
                  <a:prstDash val="solid"/>
                  <a:miter/>
                </a:ln>
                <a:effectLst/>
              </p:spPr>
              <p:txBody>
                <a:bodyPr lIns="137160" tIns="68580" rIns="137160" bIns="68580" rtlCol="0" anchor="ctr"/>
                <a:lstStyle/>
                <a:p>
                  <a:endParaRPr lang="zh-CN" altLang="en-US" sz="2700"/>
                </a:p>
              </p:txBody>
            </p:sp>
            <p:sp>
              <p:nvSpPr>
                <p:cNvPr id="64" name="任意多边形: 形状 63">
                  <a:extLst>
                    <a:ext uri="{FF2B5EF4-FFF2-40B4-BE49-F238E27FC236}">
                      <a16:creationId xmlns:a16="http://schemas.microsoft.com/office/drawing/2014/main" id="{AD61763C-0B34-006E-58CF-9086302D245B}"/>
                    </a:ext>
                  </a:extLst>
                </p:cNvPr>
                <p:cNvSpPr/>
                <p:nvPr/>
              </p:nvSpPr>
              <p:spPr>
                <a:xfrm>
                  <a:off x="1109585" y="2787037"/>
                  <a:ext cx="110633" cy="25564"/>
                </a:xfrm>
                <a:custGeom>
                  <a:avLst/>
                  <a:gdLst>
                    <a:gd name="connsiteX0" fmla="*/ 65233 w 73755"/>
                    <a:gd name="connsiteY0" fmla="*/ 0 h 17044"/>
                    <a:gd name="connsiteX1" fmla="*/ 8522 w 73755"/>
                    <a:gd name="connsiteY1" fmla="*/ 0 h 17044"/>
                    <a:gd name="connsiteX2" fmla="*/ 0 w 73755"/>
                    <a:gd name="connsiteY2" fmla="*/ 8522 h 17044"/>
                    <a:gd name="connsiteX3" fmla="*/ 8522 w 73755"/>
                    <a:gd name="connsiteY3" fmla="*/ 17045 h 17044"/>
                    <a:gd name="connsiteX4" fmla="*/ 65233 w 73755"/>
                    <a:gd name="connsiteY4" fmla="*/ 17045 h 17044"/>
                    <a:gd name="connsiteX5" fmla="*/ 73755 w 73755"/>
                    <a:gd name="connsiteY5" fmla="*/ 8522 h 17044"/>
                    <a:gd name="connsiteX6" fmla="*/ 65233 w 73755"/>
                    <a:gd name="connsiteY6" fmla="*/ 0 h 17044"/>
                    <a:gd name="connsiteX7" fmla="*/ 65233 w 73755"/>
                    <a:gd name="connsiteY7" fmla="*/ 0 h 1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55" h="17044">
                      <a:moveTo>
                        <a:pt x="65233" y="0"/>
                      </a:moveTo>
                      <a:lnTo>
                        <a:pt x="8522" y="0"/>
                      </a:lnTo>
                      <a:cubicBezTo>
                        <a:pt x="3813" y="0"/>
                        <a:pt x="0" y="3813"/>
                        <a:pt x="0" y="8522"/>
                      </a:cubicBezTo>
                      <a:cubicBezTo>
                        <a:pt x="0" y="13232"/>
                        <a:pt x="3813" y="17045"/>
                        <a:pt x="8522" y="17045"/>
                      </a:cubicBezTo>
                      <a:lnTo>
                        <a:pt x="65233" y="17045"/>
                      </a:lnTo>
                      <a:cubicBezTo>
                        <a:pt x="69942" y="17045"/>
                        <a:pt x="73755" y="13232"/>
                        <a:pt x="73755" y="8522"/>
                      </a:cubicBezTo>
                      <a:cubicBezTo>
                        <a:pt x="73755" y="3813"/>
                        <a:pt x="69942" y="0"/>
                        <a:pt x="65233" y="0"/>
                      </a:cubicBezTo>
                      <a:lnTo>
                        <a:pt x="65233" y="0"/>
                      </a:lnTo>
                      <a:close/>
                    </a:path>
                  </a:pathLst>
                </a:custGeom>
                <a:solidFill>
                  <a:schemeClr val="bg1"/>
                </a:solidFill>
                <a:ln w="1513" cap="flat">
                  <a:noFill/>
                  <a:prstDash val="solid"/>
                  <a:miter/>
                </a:ln>
                <a:effectLst/>
              </p:spPr>
              <p:txBody>
                <a:bodyPr lIns="137160" tIns="68580" rIns="137160" bIns="68580" rtlCol="0" anchor="ctr"/>
                <a:lstStyle/>
                <a:p>
                  <a:endParaRPr lang="zh-CN" altLang="en-US" sz="2700"/>
                </a:p>
              </p:txBody>
            </p:sp>
            <p:sp>
              <p:nvSpPr>
                <p:cNvPr id="65" name="任意多边形: 形状 64">
                  <a:extLst>
                    <a:ext uri="{FF2B5EF4-FFF2-40B4-BE49-F238E27FC236}">
                      <a16:creationId xmlns:a16="http://schemas.microsoft.com/office/drawing/2014/main" id="{1999C450-57D4-F9B7-3066-4BD11869AEF0}"/>
                    </a:ext>
                  </a:extLst>
                </p:cNvPr>
                <p:cNvSpPr/>
                <p:nvPr/>
              </p:nvSpPr>
              <p:spPr>
                <a:xfrm>
                  <a:off x="1109609" y="2857859"/>
                  <a:ext cx="155183" cy="25564"/>
                </a:xfrm>
                <a:custGeom>
                  <a:avLst/>
                  <a:gdLst>
                    <a:gd name="connsiteX0" fmla="*/ 94932 w 103454"/>
                    <a:gd name="connsiteY0" fmla="*/ 0 h 17044"/>
                    <a:gd name="connsiteX1" fmla="*/ 8522 w 103454"/>
                    <a:gd name="connsiteY1" fmla="*/ 0 h 17044"/>
                    <a:gd name="connsiteX2" fmla="*/ 0 w 103454"/>
                    <a:gd name="connsiteY2" fmla="*/ 8522 h 17044"/>
                    <a:gd name="connsiteX3" fmla="*/ 8522 w 103454"/>
                    <a:gd name="connsiteY3" fmla="*/ 17045 h 17044"/>
                    <a:gd name="connsiteX4" fmla="*/ 94932 w 103454"/>
                    <a:gd name="connsiteY4" fmla="*/ 17045 h 17044"/>
                    <a:gd name="connsiteX5" fmla="*/ 103455 w 103454"/>
                    <a:gd name="connsiteY5" fmla="*/ 8522 h 17044"/>
                    <a:gd name="connsiteX6" fmla="*/ 94932 w 103454"/>
                    <a:gd name="connsiteY6" fmla="*/ 0 h 17044"/>
                    <a:gd name="connsiteX7" fmla="*/ 94932 w 103454"/>
                    <a:gd name="connsiteY7" fmla="*/ 0 h 1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454" h="17044">
                      <a:moveTo>
                        <a:pt x="94932" y="0"/>
                      </a:moveTo>
                      <a:lnTo>
                        <a:pt x="8522" y="0"/>
                      </a:lnTo>
                      <a:cubicBezTo>
                        <a:pt x="3813" y="0"/>
                        <a:pt x="0" y="3813"/>
                        <a:pt x="0" y="8522"/>
                      </a:cubicBezTo>
                      <a:cubicBezTo>
                        <a:pt x="0" y="13232"/>
                        <a:pt x="3813" y="17045"/>
                        <a:pt x="8522" y="17045"/>
                      </a:cubicBezTo>
                      <a:lnTo>
                        <a:pt x="94932" y="17045"/>
                      </a:lnTo>
                      <a:cubicBezTo>
                        <a:pt x="99641" y="17045"/>
                        <a:pt x="103455" y="13232"/>
                        <a:pt x="103455" y="8522"/>
                      </a:cubicBezTo>
                      <a:cubicBezTo>
                        <a:pt x="103455" y="3813"/>
                        <a:pt x="99641" y="0"/>
                        <a:pt x="94932" y="0"/>
                      </a:cubicBezTo>
                      <a:lnTo>
                        <a:pt x="94932" y="0"/>
                      </a:lnTo>
                      <a:close/>
                    </a:path>
                  </a:pathLst>
                </a:custGeom>
                <a:solidFill>
                  <a:schemeClr val="bg1"/>
                </a:solidFill>
                <a:ln w="1513" cap="flat">
                  <a:noFill/>
                  <a:prstDash val="solid"/>
                  <a:miter/>
                </a:ln>
                <a:effectLst/>
              </p:spPr>
              <p:txBody>
                <a:bodyPr lIns="137160" tIns="68580" rIns="137160" bIns="68580" rtlCol="0" anchor="ctr"/>
                <a:lstStyle/>
                <a:p>
                  <a:endParaRPr lang="zh-CN" altLang="en-US" sz="2700"/>
                </a:p>
              </p:txBody>
            </p:sp>
            <p:sp>
              <p:nvSpPr>
                <p:cNvPr id="66" name="任意多边形: 形状 65">
                  <a:extLst>
                    <a:ext uri="{FF2B5EF4-FFF2-40B4-BE49-F238E27FC236}">
                      <a16:creationId xmlns:a16="http://schemas.microsoft.com/office/drawing/2014/main" id="{7C4E18D2-A2B8-FFEE-ACF8-0B013FAF2F0C}"/>
                    </a:ext>
                  </a:extLst>
                </p:cNvPr>
                <p:cNvSpPr/>
                <p:nvPr/>
              </p:nvSpPr>
              <p:spPr>
                <a:xfrm>
                  <a:off x="1109585" y="2933401"/>
                  <a:ext cx="241704" cy="25564"/>
                </a:xfrm>
                <a:custGeom>
                  <a:avLst/>
                  <a:gdLst>
                    <a:gd name="connsiteX0" fmla="*/ 152614 w 161136"/>
                    <a:gd name="connsiteY0" fmla="*/ 0 h 17044"/>
                    <a:gd name="connsiteX1" fmla="*/ 8522 w 161136"/>
                    <a:gd name="connsiteY1" fmla="*/ 0 h 17044"/>
                    <a:gd name="connsiteX2" fmla="*/ 0 w 161136"/>
                    <a:gd name="connsiteY2" fmla="*/ 8522 h 17044"/>
                    <a:gd name="connsiteX3" fmla="*/ 8522 w 161136"/>
                    <a:gd name="connsiteY3" fmla="*/ 17045 h 17044"/>
                    <a:gd name="connsiteX4" fmla="*/ 152614 w 161136"/>
                    <a:gd name="connsiteY4" fmla="*/ 17045 h 17044"/>
                    <a:gd name="connsiteX5" fmla="*/ 161137 w 161136"/>
                    <a:gd name="connsiteY5" fmla="*/ 8522 h 17044"/>
                    <a:gd name="connsiteX6" fmla="*/ 152614 w 161136"/>
                    <a:gd name="connsiteY6" fmla="*/ 0 h 17044"/>
                    <a:gd name="connsiteX7" fmla="*/ 152614 w 161136"/>
                    <a:gd name="connsiteY7" fmla="*/ 0 h 1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136" h="17044">
                      <a:moveTo>
                        <a:pt x="152614" y="0"/>
                      </a:moveTo>
                      <a:lnTo>
                        <a:pt x="8522" y="0"/>
                      </a:lnTo>
                      <a:cubicBezTo>
                        <a:pt x="3813" y="0"/>
                        <a:pt x="0" y="3813"/>
                        <a:pt x="0" y="8522"/>
                      </a:cubicBezTo>
                      <a:cubicBezTo>
                        <a:pt x="0" y="13232"/>
                        <a:pt x="3813" y="17045"/>
                        <a:pt x="8522" y="17045"/>
                      </a:cubicBezTo>
                      <a:lnTo>
                        <a:pt x="152614" y="17045"/>
                      </a:lnTo>
                      <a:cubicBezTo>
                        <a:pt x="157324" y="17045"/>
                        <a:pt x="161137" y="13232"/>
                        <a:pt x="161137" y="8522"/>
                      </a:cubicBezTo>
                      <a:cubicBezTo>
                        <a:pt x="161152" y="3813"/>
                        <a:pt x="157339" y="0"/>
                        <a:pt x="152614" y="0"/>
                      </a:cubicBezTo>
                      <a:lnTo>
                        <a:pt x="152614" y="0"/>
                      </a:lnTo>
                      <a:close/>
                    </a:path>
                  </a:pathLst>
                </a:custGeom>
                <a:solidFill>
                  <a:schemeClr val="bg1"/>
                </a:solidFill>
                <a:ln w="1513" cap="flat">
                  <a:noFill/>
                  <a:prstDash val="solid"/>
                  <a:miter/>
                </a:ln>
                <a:effectLst/>
              </p:spPr>
              <p:txBody>
                <a:bodyPr lIns="137160" tIns="68580" rIns="137160" bIns="68580" rtlCol="0" anchor="ctr"/>
                <a:lstStyle/>
                <a:p>
                  <a:endParaRPr lang="zh-CN" altLang="en-US" sz="2700"/>
                </a:p>
              </p:txBody>
            </p:sp>
            <p:sp>
              <p:nvSpPr>
                <p:cNvPr id="67" name="任意多边形: 形状 66">
                  <a:extLst>
                    <a:ext uri="{FF2B5EF4-FFF2-40B4-BE49-F238E27FC236}">
                      <a16:creationId xmlns:a16="http://schemas.microsoft.com/office/drawing/2014/main" id="{E96DC829-8F23-1DE8-AC83-10FD8BCDF229}"/>
                    </a:ext>
                  </a:extLst>
                </p:cNvPr>
                <p:cNvSpPr/>
                <p:nvPr/>
              </p:nvSpPr>
              <p:spPr>
                <a:xfrm>
                  <a:off x="1109585" y="3004202"/>
                  <a:ext cx="241704" cy="25564"/>
                </a:xfrm>
                <a:custGeom>
                  <a:avLst/>
                  <a:gdLst>
                    <a:gd name="connsiteX0" fmla="*/ 152614 w 161136"/>
                    <a:gd name="connsiteY0" fmla="*/ 0 h 17044"/>
                    <a:gd name="connsiteX1" fmla="*/ 8522 w 161136"/>
                    <a:gd name="connsiteY1" fmla="*/ 0 h 17044"/>
                    <a:gd name="connsiteX2" fmla="*/ 0 w 161136"/>
                    <a:gd name="connsiteY2" fmla="*/ 8522 h 17044"/>
                    <a:gd name="connsiteX3" fmla="*/ 8522 w 161136"/>
                    <a:gd name="connsiteY3" fmla="*/ 17045 h 17044"/>
                    <a:gd name="connsiteX4" fmla="*/ 152614 w 161136"/>
                    <a:gd name="connsiteY4" fmla="*/ 17045 h 17044"/>
                    <a:gd name="connsiteX5" fmla="*/ 161137 w 161136"/>
                    <a:gd name="connsiteY5" fmla="*/ 8522 h 17044"/>
                    <a:gd name="connsiteX6" fmla="*/ 152614 w 161136"/>
                    <a:gd name="connsiteY6" fmla="*/ 0 h 17044"/>
                    <a:gd name="connsiteX7" fmla="*/ 152614 w 161136"/>
                    <a:gd name="connsiteY7" fmla="*/ 0 h 1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136" h="17044">
                      <a:moveTo>
                        <a:pt x="152614" y="0"/>
                      </a:moveTo>
                      <a:lnTo>
                        <a:pt x="8522" y="0"/>
                      </a:lnTo>
                      <a:cubicBezTo>
                        <a:pt x="3813" y="0"/>
                        <a:pt x="0" y="3813"/>
                        <a:pt x="0" y="8522"/>
                      </a:cubicBezTo>
                      <a:cubicBezTo>
                        <a:pt x="0" y="13232"/>
                        <a:pt x="3813" y="17045"/>
                        <a:pt x="8522" y="17045"/>
                      </a:cubicBezTo>
                      <a:lnTo>
                        <a:pt x="152614" y="17045"/>
                      </a:lnTo>
                      <a:cubicBezTo>
                        <a:pt x="157324" y="17045"/>
                        <a:pt x="161137" y="13232"/>
                        <a:pt x="161137" y="8522"/>
                      </a:cubicBezTo>
                      <a:cubicBezTo>
                        <a:pt x="161152" y="3813"/>
                        <a:pt x="157339" y="0"/>
                        <a:pt x="152614" y="0"/>
                      </a:cubicBezTo>
                      <a:lnTo>
                        <a:pt x="152614" y="0"/>
                      </a:lnTo>
                      <a:close/>
                    </a:path>
                  </a:pathLst>
                </a:custGeom>
                <a:solidFill>
                  <a:schemeClr val="bg1"/>
                </a:solidFill>
                <a:ln w="1513" cap="flat">
                  <a:noFill/>
                  <a:prstDash val="solid"/>
                  <a:miter/>
                </a:ln>
                <a:effectLst/>
              </p:spPr>
              <p:txBody>
                <a:bodyPr lIns="137160" tIns="68580" rIns="137160" bIns="68580" rtlCol="0" anchor="ctr"/>
                <a:lstStyle/>
                <a:p>
                  <a:endParaRPr lang="zh-CN" altLang="en-US" sz="2700"/>
                </a:p>
              </p:txBody>
            </p:sp>
            <p:sp>
              <p:nvSpPr>
                <p:cNvPr id="68" name="任意多边形: 形状 67">
                  <a:extLst>
                    <a:ext uri="{FF2B5EF4-FFF2-40B4-BE49-F238E27FC236}">
                      <a16:creationId xmlns:a16="http://schemas.microsoft.com/office/drawing/2014/main" id="{3D825C86-D6C1-23DD-263A-78458C827B26}"/>
                    </a:ext>
                  </a:extLst>
                </p:cNvPr>
                <p:cNvSpPr/>
                <p:nvPr/>
              </p:nvSpPr>
              <p:spPr>
                <a:xfrm>
                  <a:off x="983045" y="2463252"/>
                  <a:ext cx="332627" cy="255675"/>
                </a:xfrm>
                <a:custGeom>
                  <a:avLst/>
                  <a:gdLst>
                    <a:gd name="connsiteX0" fmla="*/ 181524 w 221751"/>
                    <a:gd name="connsiteY0" fmla="*/ 87701 h 170449"/>
                    <a:gd name="connsiteX1" fmla="*/ 174749 w 221751"/>
                    <a:gd name="connsiteY1" fmla="*/ 79847 h 170449"/>
                    <a:gd name="connsiteX2" fmla="*/ 182147 w 221751"/>
                    <a:gd name="connsiteY2" fmla="*/ 52912 h 170449"/>
                    <a:gd name="connsiteX3" fmla="*/ 129235 w 221751"/>
                    <a:gd name="connsiteY3" fmla="*/ 0 h 170449"/>
                    <a:gd name="connsiteX4" fmla="*/ 76307 w 221751"/>
                    <a:gd name="connsiteY4" fmla="*/ 52912 h 170449"/>
                    <a:gd name="connsiteX5" fmla="*/ 83706 w 221751"/>
                    <a:gd name="connsiteY5" fmla="*/ 79847 h 170449"/>
                    <a:gd name="connsiteX6" fmla="*/ 76930 w 221751"/>
                    <a:gd name="connsiteY6" fmla="*/ 87701 h 170449"/>
                    <a:gd name="connsiteX7" fmla="*/ 59429 w 221751"/>
                    <a:gd name="connsiteY7" fmla="*/ 134764 h 170449"/>
                    <a:gd name="connsiteX8" fmla="*/ 59429 w 221751"/>
                    <a:gd name="connsiteY8" fmla="*/ 153404 h 170449"/>
                    <a:gd name="connsiteX9" fmla="*/ 35776 w 221751"/>
                    <a:gd name="connsiteY9" fmla="*/ 153404 h 170449"/>
                    <a:gd name="connsiteX10" fmla="*/ 17045 w 221751"/>
                    <a:gd name="connsiteY10" fmla="*/ 134673 h 170449"/>
                    <a:gd name="connsiteX11" fmla="*/ 17045 w 221751"/>
                    <a:gd name="connsiteY11" fmla="*/ 105916 h 170449"/>
                    <a:gd name="connsiteX12" fmla="*/ 8522 w 221751"/>
                    <a:gd name="connsiteY12" fmla="*/ 97393 h 170449"/>
                    <a:gd name="connsiteX13" fmla="*/ 0 w 221751"/>
                    <a:gd name="connsiteY13" fmla="*/ 105916 h 170449"/>
                    <a:gd name="connsiteX14" fmla="*/ 0 w 221751"/>
                    <a:gd name="connsiteY14" fmla="*/ 134673 h 170449"/>
                    <a:gd name="connsiteX15" fmla="*/ 35776 w 221751"/>
                    <a:gd name="connsiteY15" fmla="*/ 170449 h 170449"/>
                    <a:gd name="connsiteX16" fmla="*/ 213229 w 221751"/>
                    <a:gd name="connsiteY16" fmla="*/ 170449 h 170449"/>
                    <a:gd name="connsiteX17" fmla="*/ 221751 w 221751"/>
                    <a:gd name="connsiteY17" fmla="*/ 161927 h 170449"/>
                    <a:gd name="connsiteX18" fmla="*/ 213229 w 221751"/>
                    <a:gd name="connsiteY18" fmla="*/ 153404 h 170449"/>
                    <a:gd name="connsiteX19" fmla="*/ 199025 w 221751"/>
                    <a:gd name="connsiteY19" fmla="*/ 153404 h 170449"/>
                    <a:gd name="connsiteX20" fmla="*/ 199025 w 221751"/>
                    <a:gd name="connsiteY20" fmla="*/ 134764 h 170449"/>
                    <a:gd name="connsiteX21" fmla="*/ 181524 w 221751"/>
                    <a:gd name="connsiteY21" fmla="*/ 87701 h 170449"/>
                    <a:gd name="connsiteX22" fmla="*/ 181524 w 221751"/>
                    <a:gd name="connsiteY22" fmla="*/ 87701 h 170449"/>
                    <a:gd name="connsiteX23" fmla="*/ 129219 w 221751"/>
                    <a:gd name="connsiteY23" fmla="*/ 17045 h 170449"/>
                    <a:gd name="connsiteX24" fmla="*/ 165087 w 221751"/>
                    <a:gd name="connsiteY24" fmla="*/ 52912 h 170449"/>
                    <a:gd name="connsiteX25" fmla="*/ 129219 w 221751"/>
                    <a:gd name="connsiteY25" fmla="*/ 88779 h 170449"/>
                    <a:gd name="connsiteX26" fmla="*/ 93352 w 221751"/>
                    <a:gd name="connsiteY26" fmla="*/ 52912 h 170449"/>
                    <a:gd name="connsiteX27" fmla="*/ 129219 w 221751"/>
                    <a:gd name="connsiteY27" fmla="*/ 17045 h 170449"/>
                    <a:gd name="connsiteX28" fmla="*/ 129219 w 221751"/>
                    <a:gd name="connsiteY28" fmla="*/ 17045 h 170449"/>
                    <a:gd name="connsiteX29" fmla="*/ 76474 w 221751"/>
                    <a:gd name="connsiteY29" fmla="*/ 134764 h 170449"/>
                    <a:gd name="connsiteX30" fmla="*/ 89828 w 221751"/>
                    <a:gd name="connsiteY30" fmla="*/ 98836 h 170449"/>
                    <a:gd name="connsiteX31" fmla="*/ 94811 w 221751"/>
                    <a:gd name="connsiteY31" fmla="*/ 93064 h 170449"/>
                    <a:gd name="connsiteX32" fmla="*/ 129219 w 221751"/>
                    <a:gd name="connsiteY32" fmla="*/ 105824 h 170449"/>
                    <a:gd name="connsiteX33" fmla="*/ 163628 w 221751"/>
                    <a:gd name="connsiteY33" fmla="*/ 93064 h 170449"/>
                    <a:gd name="connsiteX34" fmla="*/ 168611 w 221751"/>
                    <a:gd name="connsiteY34" fmla="*/ 98836 h 170449"/>
                    <a:gd name="connsiteX35" fmla="*/ 181965 w 221751"/>
                    <a:gd name="connsiteY35" fmla="*/ 134764 h 170449"/>
                    <a:gd name="connsiteX36" fmla="*/ 181965 w 221751"/>
                    <a:gd name="connsiteY36" fmla="*/ 153404 h 170449"/>
                    <a:gd name="connsiteX37" fmla="*/ 76474 w 221751"/>
                    <a:gd name="connsiteY37" fmla="*/ 153404 h 170449"/>
                    <a:gd name="connsiteX38" fmla="*/ 76474 w 221751"/>
                    <a:gd name="connsiteY38" fmla="*/ 134764 h 17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1751" h="170449">
                      <a:moveTo>
                        <a:pt x="181524" y="87701"/>
                      </a:moveTo>
                      <a:lnTo>
                        <a:pt x="174749" y="79847"/>
                      </a:lnTo>
                      <a:cubicBezTo>
                        <a:pt x="179443" y="71947"/>
                        <a:pt x="182147" y="62741"/>
                        <a:pt x="182147" y="52912"/>
                      </a:cubicBezTo>
                      <a:cubicBezTo>
                        <a:pt x="182147" y="23729"/>
                        <a:pt x="158418" y="0"/>
                        <a:pt x="129235" y="0"/>
                      </a:cubicBezTo>
                      <a:cubicBezTo>
                        <a:pt x="100052" y="0"/>
                        <a:pt x="76307" y="23729"/>
                        <a:pt x="76307" y="52912"/>
                      </a:cubicBezTo>
                      <a:cubicBezTo>
                        <a:pt x="76307" y="62741"/>
                        <a:pt x="79011" y="71962"/>
                        <a:pt x="83706" y="79847"/>
                      </a:cubicBezTo>
                      <a:lnTo>
                        <a:pt x="76930" y="87701"/>
                      </a:lnTo>
                      <a:cubicBezTo>
                        <a:pt x="65643" y="100781"/>
                        <a:pt x="59429" y="117492"/>
                        <a:pt x="59429" y="134764"/>
                      </a:cubicBezTo>
                      <a:lnTo>
                        <a:pt x="59429" y="153404"/>
                      </a:lnTo>
                      <a:lnTo>
                        <a:pt x="35776" y="153404"/>
                      </a:lnTo>
                      <a:cubicBezTo>
                        <a:pt x="25446" y="153404"/>
                        <a:pt x="17045" y="145003"/>
                        <a:pt x="17045" y="134673"/>
                      </a:cubicBezTo>
                      <a:lnTo>
                        <a:pt x="17045" y="105916"/>
                      </a:lnTo>
                      <a:cubicBezTo>
                        <a:pt x="17045" y="101206"/>
                        <a:pt x="13232" y="97393"/>
                        <a:pt x="8522" y="97393"/>
                      </a:cubicBezTo>
                      <a:cubicBezTo>
                        <a:pt x="3813" y="97393"/>
                        <a:pt x="0" y="101206"/>
                        <a:pt x="0" y="105916"/>
                      </a:cubicBezTo>
                      <a:lnTo>
                        <a:pt x="0" y="134673"/>
                      </a:lnTo>
                      <a:cubicBezTo>
                        <a:pt x="0" y="154392"/>
                        <a:pt x="16042" y="170449"/>
                        <a:pt x="35776" y="170449"/>
                      </a:cubicBezTo>
                      <a:lnTo>
                        <a:pt x="213229" y="170449"/>
                      </a:lnTo>
                      <a:cubicBezTo>
                        <a:pt x="217938" y="170449"/>
                        <a:pt x="221751" y="166636"/>
                        <a:pt x="221751" y="161927"/>
                      </a:cubicBezTo>
                      <a:cubicBezTo>
                        <a:pt x="221751" y="157217"/>
                        <a:pt x="217938" y="153404"/>
                        <a:pt x="213229" y="153404"/>
                      </a:cubicBezTo>
                      <a:lnTo>
                        <a:pt x="199025" y="153404"/>
                      </a:lnTo>
                      <a:lnTo>
                        <a:pt x="199025" y="134764"/>
                      </a:lnTo>
                      <a:cubicBezTo>
                        <a:pt x="199009" y="117492"/>
                        <a:pt x="192796" y="100781"/>
                        <a:pt x="181524" y="87701"/>
                      </a:cubicBezTo>
                      <a:lnTo>
                        <a:pt x="181524" y="87701"/>
                      </a:lnTo>
                      <a:close/>
                      <a:moveTo>
                        <a:pt x="129219" y="17045"/>
                      </a:moveTo>
                      <a:cubicBezTo>
                        <a:pt x="148999" y="17045"/>
                        <a:pt x="165087" y="33133"/>
                        <a:pt x="165087" y="52912"/>
                      </a:cubicBezTo>
                      <a:cubicBezTo>
                        <a:pt x="165087" y="72692"/>
                        <a:pt x="148999" y="88779"/>
                        <a:pt x="129219" y="88779"/>
                      </a:cubicBezTo>
                      <a:cubicBezTo>
                        <a:pt x="109440" y="88779"/>
                        <a:pt x="93352" y="72692"/>
                        <a:pt x="93352" y="52912"/>
                      </a:cubicBezTo>
                      <a:cubicBezTo>
                        <a:pt x="93352" y="33133"/>
                        <a:pt x="109440" y="17045"/>
                        <a:pt x="129219" y="17045"/>
                      </a:cubicBezTo>
                      <a:lnTo>
                        <a:pt x="129219" y="17045"/>
                      </a:lnTo>
                      <a:close/>
                      <a:moveTo>
                        <a:pt x="76474" y="134764"/>
                      </a:moveTo>
                      <a:cubicBezTo>
                        <a:pt x="76474" y="121578"/>
                        <a:pt x="81214" y="108817"/>
                        <a:pt x="89828" y="98836"/>
                      </a:cubicBezTo>
                      <a:lnTo>
                        <a:pt x="94811" y="93064"/>
                      </a:lnTo>
                      <a:cubicBezTo>
                        <a:pt x="104062" y="101009"/>
                        <a:pt x="116079" y="105824"/>
                        <a:pt x="129219" y="105824"/>
                      </a:cubicBezTo>
                      <a:cubicBezTo>
                        <a:pt x="142345" y="105824"/>
                        <a:pt x="154361" y="101009"/>
                        <a:pt x="163628" y="93064"/>
                      </a:cubicBezTo>
                      <a:lnTo>
                        <a:pt x="168611" y="98836"/>
                      </a:lnTo>
                      <a:cubicBezTo>
                        <a:pt x="177225" y="108817"/>
                        <a:pt x="181965" y="121578"/>
                        <a:pt x="181965" y="134764"/>
                      </a:cubicBezTo>
                      <a:lnTo>
                        <a:pt x="181965" y="153404"/>
                      </a:lnTo>
                      <a:lnTo>
                        <a:pt x="76474" y="153404"/>
                      </a:lnTo>
                      <a:lnTo>
                        <a:pt x="76474" y="134764"/>
                      </a:lnTo>
                      <a:close/>
                    </a:path>
                  </a:pathLst>
                </a:custGeom>
                <a:solidFill>
                  <a:schemeClr val="bg1"/>
                </a:solidFill>
                <a:ln w="1513" cap="flat">
                  <a:noFill/>
                  <a:prstDash val="solid"/>
                  <a:miter/>
                </a:ln>
                <a:effectLst/>
              </p:spPr>
              <p:txBody>
                <a:bodyPr lIns="137160" tIns="68580" rIns="137160" bIns="68580" rtlCol="0" anchor="ctr"/>
                <a:lstStyle/>
                <a:p>
                  <a:endParaRPr lang="zh-CN" altLang="en-US" sz="2700"/>
                </a:p>
              </p:txBody>
            </p:sp>
            <p:grpSp>
              <p:nvGrpSpPr>
                <p:cNvPr id="69" name="图形 3">
                  <a:extLst>
                    <a:ext uri="{FF2B5EF4-FFF2-40B4-BE49-F238E27FC236}">
                      <a16:creationId xmlns:a16="http://schemas.microsoft.com/office/drawing/2014/main" id="{A2FBCECD-104E-CCA2-DC60-A8B7B82944B2}"/>
                    </a:ext>
                  </a:extLst>
                </p:cNvPr>
                <p:cNvGrpSpPr/>
                <p:nvPr/>
              </p:nvGrpSpPr>
              <p:grpSpPr>
                <a:xfrm>
                  <a:off x="1244710" y="2509004"/>
                  <a:ext cx="482765" cy="597766"/>
                  <a:chOff x="1244710" y="2509004"/>
                  <a:chExt cx="482765" cy="597766"/>
                </a:xfrm>
                <a:solidFill>
                  <a:schemeClr val="bg1"/>
                </a:solidFill>
              </p:grpSpPr>
              <p:sp>
                <p:nvSpPr>
                  <p:cNvPr id="70" name="任意多边形: 形状 69">
                    <a:extLst>
                      <a:ext uri="{FF2B5EF4-FFF2-40B4-BE49-F238E27FC236}">
                        <a16:creationId xmlns:a16="http://schemas.microsoft.com/office/drawing/2014/main" id="{1FB62893-776E-4D62-C496-B66C2CA38672}"/>
                      </a:ext>
                    </a:extLst>
                  </p:cNvPr>
                  <p:cNvSpPr/>
                  <p:nvPr/>
                </p:nvSpPr>
                <p:spPr>
                  <a:xfrm>
                    <a:off x="1244710" y="2679610"/>
                    <a:ext cx="284074" cy="427160"/>
                  </a:xfrm>
                  <a:custGeom>
                    <a:avLst/>
                    <a:gdLst>
                      <a:gd name="connsiteX0" fmla="*/ 157813 w 189381"/>
                      <a:gd name="connsiteY0" fmla="*/ 173221 h 284773"/>
                      <a:gd name="connsiteX1" fmla="*/ 145705 w 189381"/>
                      <a:gd name="connsiteY1" fmla="*/ 165079 h 284773"/>
                      <a:gd name="connsiteX2" fmla="*/ 104400 w 189381"/>
                      <a:gd name="connsiteY2" fmla="*/ 152652 h 284773"/>
                      <a:gd name="connsiteX3" fmla="*/ 22866 w 189381"/>
                      <a:gd name="connsiteY3" fmla="*/ 88058 h 284773"/>
                      <a:gd name="connsiteX4" fmla="*/ 19555 w 189381"/>
                      <a:gd name="connsiteY4" fmla="*/ 67868 h 284773"/>
                      <a:gd name="connsiteX5" fmla="*/ 39911 w 189381"/>
                      <a:gd name="connsiteY5" fmla="*/ 63022 h 284773"/>
                      <a:gd name="connsiteX6" fmla="*/ 84012 w 189381"/>
                      <a:gd name="connsiteY6" fmla="*/ 88635 h 284773"/>
                      <a:gd name="connsiteX7" fmla="*/ 97275 w 189381"/>
                      <a:gd name="connsiteY7" fmla="*/ 87663 h 284773"/>
                      <a:gd name="connsiteX8" fmla="*/ 101179 w 189381"/>
                      <a:gd name="connsiteY8" fmla="*/ 74962 h 284773"/>
                      <a:gd name="connsiteX9" fmla="*/ 79759 w 189381"/>
                      <a:gd name="connsiteY9" fmla="*/ 5993 h 284773"/>
                      <a:gd name="connsiteX10" fmla="*/ 69094 w 189381"/>
                      <a:gd name="connsiteY10" fmla="*/ 387 h 284773"/>
                      <a:gd name="connsiteX11" fmla="*/ 63473 w 189381"/>
                      <a:gd name="connsiteY11" fmla="*/ 11051 h 284773"/>
                      <a:gd name="connsiteX12" fmla="*/ 80883 w 189381"/>
                      <a:gd name="connsiteY12" fmla="*/ 67124 h 284773"/>
                      <a:gd name="connsiteX13" fmla="*/ 48464 w 189381"/>
                      <a:gd name="connsiteY13" fmla="*/ 48301 h 284773"/>
                      <a:gd name="connsiteX14" fmla="*/ 5259 w 189381"/>
                      <a:gd name="connsiteY14" fmla="*/ 58601 h 284773"/>
                      <a:gd name="connsiteX15" fmla="*/ 12263 w 189381"/>
                      <a:gd name="connsiteY15" fmla="*/ 101441 h 284773"/>
                      <a:gd name="connsiteX16" fmla="*/ 93811 w 189381"/>
                      <a:gd name="connsiteY16" fmla="*/ 166036 h 284773"/>
                      <a:gd name="connsiteX17" fmla="*/ 142773 w 189381"/>
                      <a:gd name="connsiteY17" fmla="*/ 182336 h 284773"/>
                      <a:gd name="connsiteX18" fmla="*/ 172716 w 189381"/>
                      <a:gd name="connsiteY18" fmla="*/ 278772 h 284773"/>
                      <a:gd name="connsiteX19" fmla="*/ 180859 w 189381"/>
                      <a:gd name="connsiteY19" fmla="*/ 284773 h 284773"/>
                      <a:gd name="connsiteX20" fmla="*/ 183380 w 189381"/>
                      <a:gd name="connsiteY20" fmla="*/ 284393 h 284773"/>
                      <a:gd name="connsiteX21" fmla="*/ 189001 w 189381"/>
                      <a:gd name="connsiteY21" fmla="*/ 273729 h 284773"/>
                      <a:gd name="connsiteX22" fmla="*/ 157813 w 189381"/>
                      <a:gd name="connsiteY22" fmla="*/ 173221 h 28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9381" h="284773">
                        <a:moveTo>
                          <a:pt x="157813" y="173221"/>
                        </a:moveTo>
                        <a:cubicBezTo>
                          <a:pt x="156203" y="168041"/>
                          <a:pt x="151114" y="164623"/>
                          <a:pt x="145705" y="165079"/>
                        </a:cubicBezTo>
                        <a:cubicBezTo>
                          <a:pt x="130818" y="166355"/>
                          <a:pt x="116127" y="161934"/>
                          <a:pt x="104400" y="152652"/>
                        </a:cubicBezTo>
                        <a:lnTo>
                          <a:pt x="22866" y="88058"/>
                        </a:lnTo>
                        <a:cubicBezTo>
                          <a:pt x="16683" y="83166"/>
                          <a:pt x="15271" y="74491"/>
                          <a:pt x="19555" y="67868"/>
                        </a:cubicBezTo>
                        <a:cubicBezTo>
                          <a:pt x="23975" y="61077"/>
                          <a:pt x="32908" y="58950"/>
                          <a:pt x="39911" y="63022"/>
                        </a:cubicBezTo>
                        <a:lnTo>
                          <a:pt x="84012" y="88635"/>
                        </a:lnTo>
                        <a:cubicBezTo>
                          <a:pt x="88251" y="91096"/>
                          <a:pt x="93446" y="90701"/>
                          <a:pt x="97275" y="87663"/>
                        </a:cubicBezTo>
                        <a:cubicBezTo>
                          <a:pt x="101103" y="84609"/>
                          <a:pt x="102637" y="79626"/>
                          <a:pt x="101179" y="74962"/>
                        </a:cubicBezTo>
                        <a:lnTo>
                          <a:pt x="79759" y="5993"/>
                        </a:lnTo>
                        <a:cubicBezTo>
                          <a:pt x="78361" y="1496"/>
                          <a:pt x="73591" y="-1011"/>
                          <a:pt x="69094" y="387"/>
                        </a:cubicBezTo>
                        <a:cubicBezTo>
                          <a:pt x="64598" y="1785"/>
                          <a:pt x="62091" y="6555"/>
                          <a:pt x="63473" y="11051"/>
                        </a:cubicBezTo>
                        <a:lnTo>
                          <a:pt x="80883" y="67124"/>
                        </a:lnTo>
                        <a:lnTo>
                          <a:pt x="48464" y="48301"/>
                        </a:lnTo>
                        <a:cubicBezTo>
                          <a:pt x="33607" y="39672"/>
                          <a:pt x="14617" y="44184"/>
                          <a:pt x="5259" y="58601"/>
                        </a:cubicBezTo>
                        <a:cubicBezTo>
                          <a:pt x="-3871" y="72623"/>
                          <a:pt x="-848" y="91050"/>
                          <a:pt x="12263" y="101441"/>
                        </a:cubicBezTo>
                        <a:lnTo>
                          <a:pt x="93811" y="166036"/>
                        </a:lnTo>
                        <a:cubicBezTo>
                          <a:pt x="107802" y="177126"/>
                          <a:pt x="125060" y="182807"/>
                          <a:pt x="142773" y="182336"/>
                        </a:cubicBezTo>
                        <a:lnTo>
                          <a:pt x="172716" y="278772"/>
                        </a:lnTo>
                        <a:cubicBezTo>
                          <a:pt x="173855" y="282418"/>
                          <a:pt x="177213" y="284773"/>
                          <a:pt x="180859" y="284773"/>
                        </a:cubicBezTo>
                        <a:cubicBezTo>
                          <a:pt x="181694" y="284773"/>
                          <a:pt x="182545" y="284652"/>
                          <a:pt x="183380" y="284393"/>
                        </a:cubicBezTo>
                        <a:cubicBezTo>
                          <a:pt x="187877" y="282996"/>
                          <a:pt x="190384" y="278225"/>
                          <a:pt x="189001" y="273729"/>
                        </a:cubicBezTo>
                        <a:lnTo>
                          <a:pt x="157813" y="173221"/>
                        </a:lnTo>
                        <a:close/>
                      </a:path>
                    </a:pathLst>
                  </a:custGeom>
                  <a:solidFill>
                    <a:schemeClr val="bg1"/>
                  </a:solidFill>
                  <a:ln w="1513" cap="flat">
                    <a:noFill/>
                    <a:prstDash val="solid"/>
                    <a:miter/>
                  </a:ln>
                  <a:effectLst/>
                </p:spPr>
                <p:txBody>
                  <a:bodyPr lIns="137160" tIns="68580" rIns="137160" bIns="68580" rtlCol="0" anchor="ctr"/>
                  <a:lstStyle/>
                  <a:p>
                    <a:endParaRPr lang="zh-CN" altLang="en-US" sz="2700"/>
                  </a:p>
                </p:txBody>
              </p:sp>
              <p:sp>
                <p:nvSpPr>
                  <p:cNvPr id="71" name="任意多边形: 形状 70">
                    <a:extLst>
                      <a:ext uri="{FF2B5EF4-FFF2-40B4-BE49-F238E27FC236}">
                        <a16:creationId xmlns:a16="http://schemas.microsoft.com/office/drawing/2014/main" id="{A8A6B739-D339-B63D-2D75-E7F05A374686}"/>
                      </a:ext>
                    </a:extLst>
                  </p:cNvPr>
                  <p:cNvSpPr/>
                  <p:nvPr/>
                </p:nvSpPr>
                <p:spPr>
                  <a:xfrm>
                    <a:off x="1298441" y="2509004"/>
                    <a:ext cx="429034" cy="528058"/>
                  </a:xfrm>
                  <a:custGeom>
                    <a:avLst/>
                    <a:gdLst>
                      <a:gd name="connsiteX0" fmla="*/ 285635 w 286020"/>
                      <a:gd name="connsiteY0" fmla="*/ 340902 h 352037"/>
                      <a:gd name="connsiteX1" fmla="*/ 257196 w 286020"/>
                      <a:gd name="connsiteY1" fmla="*/ 249297 h 352037"/>
                      <a:gd name="connsiteX2" fmla="*/ 256710 w 286020"/>
                      <a:gd name="connsiteY2" fmla="*/ 245104 h 352037"/>
                      <a:gd name="connsiteX3" fmla="*/ 257060 w 286020"/>
                      <a:gd name="connsiteY3" fmla="*/ 240349 h 352037"/>
                      <a:gd name="connsiteX4" fmla="*/ 250467 w 286020"/>
                      <a:gd name="connsiteY4" fmla="*/ 179264 h 352037"/>
                      <a:gd name="connsiteX5" fmla="*/ 250436 w 286020"/>
                      <a:gd name="connsiteY5" fmla="*/ 179157 h 352037"/>
                      <a:gd name="connsiteX6" fmla="*/ 217531 w 286020"/>
                      <a:gd name="connsiteY6" fmla="*/ 73090 h 352037"/>
                      <a:gd name="connsiteX7" fmla="*/ 178762 w 286020"/>
                      <a:gd name="connsiteY7" fmla="*/ 52688 h 352037"/>
                      <a:gd name="connsiteX8" fmla="*/ 163540 w 286020"/>
                      <a:gd name="connsiteY8" fmla="*/ 63231 h 352037"/>
                      <a:gd name="connsiteX9" fmla="*/ 132732 w 286020"/>
                      <a:gd name="connsiteY9" fmla="*/ 55817 h 352037"/>
                      <a:gd name="connsiteX10" fmla="*/ 117024 w 286020"/>
                      <a:gd name="connsiteY10" fmla="*/ 66998 h 352037"/>
                      <a:gd name="connsiteX11" fmla="*/ 87157 w 286020"/>
                      <a:gd name="connsiteY11" fmla="*/ 60481 h 352037"/>
                      <a:gd name="connsiteX12" fmla="*/ 74837 w 286020"/>
                      <a:gd name="connsiteY12" fmla="*/ 67788 h 352037"/>
                      <a:gd name="connsiteX13" fmla="*/ 60557 w 286020"/>
                      <a:gd name="connsiteY13" fmla="*/ 21788 h 352037"/>
                      <a:gd name="connsiteX14" fmla="*/ 21788 w 286020"/>
                      <a:gd name="connsiteY14" fmla="*/ 1401 h 352037"/>
                      <a:gd name="connsiteX15" fmla="*/ 1401 w 286020"/>
                      <a:gd name="connsiteY15" fmla="*/ 40155 h 352037"/>
                      <a:gd name="connsiteX16" fmla="*/ 16911 w 286020"/>
                      <a:gd name="connsiteY16" fmla="*/ 90104 h 352037"/>
                      <a:gd name="connsiteX17" fmla="*/ 27576 w 286020"/>
                      <a:gd name="connsiteY17" fmla="*/ 95710 h 352037"/>
                      <a:gd name="connsiteX18" fmla="*/ 33197 w 286020"/>
                      <a:gd name="connsiteY18" fmla="*/ 85046 h 352037"/>
                      <a:gd name="connsiteX19" fmla="*/ 17686 w 286020"/>
                      <a:gd name="connsiteY19" fmla="*/ 35096 h 352037"/>
                      <a:gd name="connsiteX20" fmla="*/ 26862 w 286020"/>
                      <a:gd name="connsiteY20" fmla="*/ 17671 h 352037"/>
                      <a:gd name="connsiteX21" fmla="*/ 44287 w 286020"/>
                      <a:gd name="connsiteY21" fmla="*/ 26847 h 352037"/>
                      <a:gd name="connsiteX22" fmla="*/ 80564 w 286020"/>
                      <a:gd name="connsiteY22" fmla="*/ 143685 h 352037"/>
                      <a:gd name="connsiteX23" fmla="*/ 91229 w 286020"/>
                      <a:gd name="connsiteY23" fmla="*/ 149306 h 352037"/>
                      <a:gd name="connsiteX24" fmla="*/ 96834 w 286020"/>
                      <a:gd name="connsiteY24" fmla="*/ 138641 h 352037"/>
                      <a:gd name="connsiteX25" fmla="*/ 83040 w 286020"/>
                      <a:gd name="connsiteY25" fmla="*/ 94221 h 352037"/>
                      <a:gd name="connsiteX26" fmla="*/ 92216 w 286020"/>
                      <a:gd name="connsiteY26" fmla="*/ 76797 h 352037"/>
                      <a:gd name="connsiteX27" fmla="*/ 109656 w 286020"/>
                      <a:gd name="connsiteY27" fmla="*/ 85972 h 352037"/>
                      <a:gd name="connsiteX28" fmla="*/ 123435 w 286020"/>
                      <a:gd name="connsiteY28" fmla="*/ 130392 h 352037"/>
                      <a:gd name="connsiteX29" fmla="*/ 131577 w 286020"/>
                      <a:gd name="connsiteY29" fmla="*/ 136378 h 352037"/>
                      <a:gd name="connsiteX30" fmla="*/ 134099 w 286020"/>
                      <a:gd name="connsiteY30" fmla="*/ 135998 h 352037"/>
                      <a:gd name="connsiteX31" fmla="*/ 139720 w 286020"/>
                      <a:gd name="connsiteY31" fmla="*/ 125334 h 352037"/>
                      <a:gd name="connsiteX32" fmla="*/ 128615 w 286020"/>
                      <a:gd name="connsiteY32" fmla="*/ 89573 h 352037"/>
                      <a:gd name="connsiteX33" fmla="*/ 137776 w 286020"/>
                      <a:gd name="connsiteY33" fmla="*/ 72148 h 352037"/>
                      <a:gd name="connsiteX34" fmla="*/ 155200 w 286020"/>
                      <a:gd name="connsiteY34" fmla="*/ 81324 h 352037"/>
                      <a:gd name="connsiteX35" fmla="*/ 166305 w 286020"/>
                      <a:gd name="connsiteY35" fmla="*/ 117085 h 352037"/>
                      <a:gd name="connsiteX36" fmla="*/ 174448 w 286020"/>
                      <a:gd name="connsiteY36" fmla="*/ 123085 h 352037"/>
                      <a:gd name="connsiteX37" fmla="*/ 176970 w 286020"/>
                      <a:gd name="connsiteY37" fmla="*/ 122706 h 352037"/>
                      <a:gd name="connsiteX38" fmla="*/ 182591 w 286020"/>
                      <a:gd name="connsiteY38" fmla="*/ 112041 h 352037"/>
                      <a:gd name="connsiteX39" fmla="*/ 174645 w 286020"/>
                      <a:gd name="connsiteY39" fmla="*/ 86458 h 352037"/>
                      <a:gd name="connsiteX40" fmla="*/ 183821 w 286020"/>
                      <a:gd name="connsiteY40" fmla="*/ 69034 h 352037"/>
                      <a:gd name="connsiteX41" fmla="*/ 194440 w 286020"/>
                      <a:gd name="connsiteY41" fmla="*/ 70006 h 352037"/>
                      <a:gd name="connsiteX42" fmla="*/ 201261 w 286020"/>
                      <a:gd name="connsiteY42" fmla="*/ 78209 h 352037"/>
                      <a:gd name="connsiteX43" fmla="*/ 234151 w 286020"/>
                      <a:gd name="connsiteY43" fmla="*/ 184216 h 352037"/>
                      <a:gd name="connsiteX44" fmla="*/ 240060 w 286020"/>
                      <a:gd name="connsiteY44" fmla="*/ 239179 h 352037"/>
                      <a:gd name="connsiteX45" fmla="*/ 239711 w 286020"/>
                      <a:gd name="connsiteY45" fmla="*/ 243934 h 352037"/>
                      <a:gd name="connsiteX46" fmla="*/ 240911 w 286020"/>
                      <a:gd name="connsiteY46" fmla="*/ 254432 h 352037"/>
                      <a:gd name="connsiteX47" fmla="*/ 269365 w 286020"/>
                      <a:gd name="connsiteY47" fmla="*/ 346037 h 352037"/>
                      <a:gd name="connsiteX48" fmla="*/ 277508 w 286020"/>
                      <a:gd name="connsiteY48" fmla="*/ 352037 h 352037"/>
                      <a:gd name="connsiteX49" fmla="*/ 280045 w 286020"/>
                      <a:gd name="connsiteY49" fmla="*/ 351658 h 352037"/>
                      <a:gd name="connsiteX50" fmla="*/ 285635 w 286020"/>
                      <a:gd name="connsiteY50" fmla="*/ 340902 h 352037"/>
                      <a:gd name="connsiteX51" fmla="*/ 285635 w 286020"/>
                      <a:gd name="connsiteY51" fmla="*/ 340902 h 352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6020" h="352037">
                        <a:moveTo>
                          <a:pt x="285635" y="340902"/>
                        </a:moveTo>
                        <a:lnTo>
                          <a:pt x="257196" y="249297"/>
                        </a:lnTo>
                        <a:cubicBezTo>
                          <a:pt x="256771" y="247930"/>
                          <a:pt x="256604" y="246517"/>
                          <a:pt x="256710" y="245104"/>
                        </a:cubicBezTo>
                        <a:lnTo>
                          <a:pt x="257060" y="240349"/>
                        </a:lnTo>
                        <a:cubicBezTo>
                          <a:pt x="258564" y="219704"/>
                          <a:pt x="256346" y="199149"/>
                          <a:pt x="250467" y="179264"/>
                        </a:cubicBezTo>
                        <a:cubicBezTo>
                          <a:pt x="250451" y="179233"/>
                          <a:pt x="250436" y="179188"/>
                          <a:pt x="250436" y="179157"/>
                        </a:cubicBezTo>
                        <a:lnTo>
                          <a:pt x="217531" y="73090"/>
                        </a:lnTo>
                        <a:cubicBezTo>
                          <a:pt x="212457" y="56774"/>
                          <a:pt x="195078" y="47629"/>
                          <a:pt x="178762" y="52688"/>
                        </a:cubicBezTo>
                        <a:cubicBezTo>
                          <a:pt x="172488" y="54632"/>
                          <a:pt x="167293" y="58400"/>
                          <a:pt x="163540" y="63231"/>
                        </a:cubicBezTo>
                        <a:cubicBezTo>
                          <a:pt x="155656" y="55574"/>
                          <a:pt x="143943" y="52338"/>
                          <a:pt x="132732" y="55817"/>
                        </a:cubicBezTo>
                        <a:cubicBezTo>
                          <a:pt x="126184" y="57853"/>
                          <a:pt x="120791" y="61863"/>
                          <a:pt x="117024" y="66998"/>
                        </a:cubicBezTo>
                        <a:cubicBezTo>
                          <a:pt x="109170" y="59980"/>
                          <a:pt x="97928" y="57124"/>
                          <a:pt x="87157" y="60481"/>
                        </a:cubicBezTo>
                        <a:cubicBezTo>
                          <a:pt x="82387" y="61970"/>
                          <a:pt x="78225" y="64522"/>
                          <a:pt x="74837" y="67788"/>
                        </a:cubicBezTo>
                        <a:lnTo>
                          <a:pt x="60557" y="21788"/>
                        </a:lnTo>
                        <a:cubicBezTo>
                          <a:pt x="55498" y="5472"/>
                          <a:pt x="38104" y="-3673"/>
                          <a:pt x="21788" y="1401"/>
                        </a:cubicBezTo>
                        <a:cubicBezTo>
                          <a:pt x="5472" y="6460"/>
                          <a:pt x="-3673" y="23854"/>
                          <a:pt x="1401" y="40155"/>
                        </a:cubicBezTo>
                        <a:lnTo>
                          <a:pt x="16911" y="90104"/>
                        </a:lnTo>
                        <a:cubicBezTo>
                          <a:pt x="18309" y="94601"/>
                          <a:pt x="23079" y="97108"/>
                          <a:pt x="27576" y="95710"/>
                        </a:cubicBezTo>
                        <a:cubicBezTo>
                          <a:pt x="32073" y="94312"/>
                          <a:pt x="34579" y="89542"/>
                          <a:pt x="33197" y="85046"/>
                        </a:cubicBezTo>
                        <a:lnTo>
                          <a:pt x="17686" y="35096"/>
                        </a:lnTo>
                        <a:cubicBezTo>
                          <a:pt x="15408" y="27773"/>
                          <a:pt x="19524" y="19950"/>
                          <a:pt x="26862" y="17671"/>
                        </a:cubicBezTo>
                        <a:cubicBezTo>
                          <a:pt x="34184" y="15392"/>
                          <a:pt x="42023" y="19509"/>
                          <a:pt x="44287" y="26847"/>
                        </a:cubicBezTo>
                        <a:lnTo>
                          <a:pt x="80564" y="143685"/>
                        </a:lnTo>
                        <a:cubicBezTo>
                          <a:pt x="81962" y="148182"/>
                          <a:pt x="86732" y="150688"/>
                          <a:pt x="91229" y="149306"/>
                        </a:cubicBezTo>
                        <a:cubicBezTo>
                          <a:pt x="95725" y="147908"/>
                          <a:pt x="98232" y="143123"/>
                          <a:pt x="96834" y="138641"/>
                        </a:cubicBezTo>
                        <a:lnTo>
                          <a:pt x="83040" y="94221"/>
                        </a:lnTo>
                        <a:cubicBezTo>
                          <a:pt x="80762" y="86884"/>
                          <a:pt x="84879" y="79075"/>
                          <a:pt x="92216" y="76797"/>
                        </a:cubicBezTo>
                        <a:cubicBezTo>
                          <a:pt x="99538" y="74518"/>
                          <a:pt x="107377" y="78635"/>
                          <a:pt x="109656" y="85972"/>
                        </a:cubicBezTo>
                        <a:lnTo>
                          <a:pt x="123435" y="130392"/>
                        </a:lnTo>
                        <a:cubicBezTo>
                          <a:pt x="124574" y="134054"/>
                          <a:pt x="127931" y="136378"/>
                          <a:pt x="131577" y="136378"/>
                        </a:cubicBezTo>
                        <a:cubicBezTo>
                          <a:pt x="132413" y="136378"/>
                          <a:pt x="133264" y="136256"/>
                          <a:pt x="134099" y="135998"/>
                        </a:cubicBezTo>
                        <a:cubicBezTo>
                          <a:pt x="138596" y="134601"/>
                          <a:pt x="141103" y="129815"/>
                          <a:pt x="139720" y="125334"/>
                        </a:cubicBezTo>
                        <a:lnTo>
                          <a:pt x="128615" y="89573"/>
                        </a:lnTo>
                        <a:cubicBezTo>
                          <a:pt x="126336" y="82235"/>
                          <a:pt x="130453" y="74427"/>
                          <a:pt x="137776" y="72148"/>
                        </a:cubicBezTo>
                        <a:cubicBezTo>
                          <a:pt x="145113" y="69869"/>
                          <a:pt x="152937" y="73986"/>
                          <a:pt x="155200" y="81324"/>
                        </a:cubicBezTo>
                        <a:lnTo>
                          <a:pt x="166305" y="117085"/>
                        </a:lnTo>
                        <a:cubicBezTo>
                          <a:pt x="167445" y="120746"/>
                          <a:pt x="170802" y="123085"/>
                          <a:pt x="174448" y="123085"/>
                        </a:cubicBezTo>
                        <a:cubicBezTo>
                          <a:pt x="175284" y="123085"/>
                          <a:pt x="176134" y="122964"/>
                          <a:pt x="176970" y="122706"/>
                        </a:cubicBezTo>
                        <a:cubicBezTo>
                          <a:pt x="181466" y="121308"/>
                          <a:pt x="183973" y="116523"/>
                          <a:pt x="182591" y="112041"/>
                        </a:cubicBezTo>
                        <a:lnTo>
                          <a:pt x="174645" y="86458"/>
                        </a:lnTo>
                        <a:cubicBezTo>
                          <a:pt x="172367" y="79121"/>
                          <a:pt x="176484" y="71312"/>
                          <a:pt x="183821" y="69034"/>
                        </a:cubicBezTo>
                        <a:cubicBezTo>
                          <a:pt x="187376" y="67925"/>
                          <a:pt x="191144" y="68274"/>
                          <a:pt x="194440" y="70006"/>
                        </a:cubicBezTo>
                        <a:cubicBezTo>
                          <a:pt x="197737" y="71738"/>
                          <a:pt x="200152" y="74655"/>
                          <a:pt x="201261" y="78209"/>
                        </a:cubicBezTo>
                        <a:lnTo>
                          <a:pt x="234151" y="184216"/>
                        </a:lnTo>
                        <a:cubicBezTo>
                          <a:pt x="239437" y="202112"/>
                          <a:pt x="241428" y="220600"/>
                          <a:pt x="240060" y="239179"/>
                        </a:cubicBezTo>
                        <a:lnTo>
                          <a:pt x="239711" y="243934"/>
                        </a:lnTo>
                        <a:cubicBezTo>
                          <a:pt x="239453" y="247489"/>
                          <a:pt x="239848" y="251013"/>
                          <a:pt x="240911" y="254432"/>
                        </a:cubicBezTo>
                        <a:lnTo>
                          <a:pt x="269365" y="346037"/>
                        </a:lnTo>
                        <a:cubicBezTo>
                          <a:pt x="270504" y="349698"/>
                          <a:pt x="273862" y="352037"/>
                          <a:pt x="277508" y="352037"/>
                        </a:cubicBezTo>
                        <a:cubicBezTo>
                          <a:pt x="278343" y="352037"/>
                          <a:pt x="279194" y="351916"/>
                          <a:pt x="280045" y="351658"/>
                        </a:cubicBezTo>
                        <a:cubicBezTo>
                          <a:pt x="284511" y="350169"/>
                          <a:pt x="287033" y="345399"/>
                          <a:pt x="285635" y="340902"/>
                        </a:cubicBezTo>
                        <a:lnTo>
                          <a:pt x="285635" y="340902"/>
                        </a:lnTo>
                        <a:close/>
                      </a:path>
                    </a:pathLst>
                  </a:custGeom>
                  <a:solidFill>
                    <a:schemeClr val="bg1"/>
                  </a:solidFill>
                  <a:ln w="1513" cap="flat">
                    <a:noFill/>
                    <a:prstDash val="solid"/>
                    <a:miter/>
                  </a:ln>
                  <a:effectLst/>
                </p:spPr>
                <p:txBody>
                  <a:bodyPr lIns="137160" tIns="68580" rIns="137160" bIns="68580" rtlCol="0" anchor="ctr"/>
                  <a:lstStyle/>
                  <a:p>
                    <a:endParaRPr lang="zh-CN" altLang="en-US" sz="2700"/>
                  </a:p>
                </p:txBody>
              </p:sp>
            </p:grpSp>
          </p:grpSp>
        </p:grpSp>
        <p:sp>
          <p:nvSpPr>
            <p:cNvPr id="38" name="文本框 37">
              <a:extLst>
                <a:ext uri="{FF2B5EF4-FFF2-40B4-BE49-F238E27FC236}">
                  <a16:creationId xmlns:a16="http://schemas.microsoft.com/office/drawing/2014/main" id="{15479C9F-B6AD-B004-A84C-F06A6279463B}"/>
                </a:ext>
              </a:extLst>
            </p:cNvPr>
            <p:cNvSpPr txBox="1"/>
            <p:nvPr/>
          </p:nvSpPr>
          <p:spPr>
            <a:xfrm>
              <a:off x="4954474" y="1223904"/>
              <a:ext cx="2408400" cy="871649"/>
            </a:xfrm>
            <a:prstGeom prst="rect">
              <a:avLst/>
            </a:prstGeom>
            <a:noFill/>
          </p:spPr>
          <p:txBody>
            <a:bodyPr wrap="square" lIns="0" tIns="0" rIns="0" bIns="0" rtlCol="0" anchor="ctr" anchorCtr="0">
              <a:spAutoFit/>
            </a:bodyPr>
            <a:lstStyle/>
            <a:p>
              <a:pPr algn="ctr">
                <a:lnSpc>
                  <a:spcPct val="120000"/>
                </a:lnSpc>
              </a:pPr>
              <a:r>
                <a:rPr lang="zh-CN" altLang="en-US" sz="1600" dirty="0">
                  <a:solidFill>
                    <a:schemeClr val="tx1">
                      <a:lumMod val="85000"/>
                      <a:lumOff val="15000"/>
                    </a:schemeClr>
                  </a:solidFill>
                  <a:latin typeface="+mj-lt"/>
                </a:rPr>
                <a:t>定位内容定位内容定位内容定位，文字多可适当缩小字号。</a:t>
              </a:r>
            </a:p>
          </p:txBody>
        </p:sp>
      </p:grpSp>
    </p:spTree>
    <p:extLst>
      <p:ext uri="{BB962C8B-B14F-4D97-AF65-F5344CB8AC3E}">
        <p14:creationId xmlns:p14="http://schemas.microsoft.com/office/powerpoint/2010/main" val="31881778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B4206D5-2282-6C92-D832-C63F6EC04772}"/>
              </a:ext>
            </a:extLst>
          </p:cNvPr>
          <p:cNvSpPr>
            <a:spLocks noGrp="1"/>
          </p:cNvSpPr>
          <p:nvPr>
            <p:ph type="title"/>
          </p:nvPr>
        </p:nvSpPr>
        <p:spPr>
          <a:xfrm>
            <a:off x="762524" y="178190"/>
            <a:ext cx="1641475" cy="443198"/>
          </a:xfrm>
        </p:spPr>
        <p:txBody>
          <a:bodyPr/>
          <a:lstStyle/>
          <a:p>
            <a:r>
              <a:rPr lang="zh-CN" altLang="en-US" dirty="0"/>
              <a:t>功能介绍</a:t>
            </a:r>
            <a:endParaRPr lang="en-US" dirty="0"/>
          </a:p>
        </p:txBody>
      </p:sp>
      <p:grpSp>
        <p:nvGrpSpPr>
          <p:cNvPr id="64" name="组合 63">
            <a:extLst>
              <a:ext uri="{FF2B5EF4-FFF2-40B4-BE49-F238E27FC236}">
                <a16:creationId xmlns:a16="http://schemas.microsoft.com/office/drawing/2014/main" id="{B8D54C93-90C1-4D83-F2DF-EF4C874E3714}"/>
              </a:ext>
            </a:extLst>
          </p:cNvPr>
          <p:cNvGrpSpPr/>
          <p:nvPr/>
        </p:nvGrpSpPr>
        <p:grpSpPr>
          <a:xfrm>
            <a:off x="4305300" y="660774"/>
            <a:ext cx="3581400" cy="3581400"/>
            <a:chOff x="4305300" y="660774"/>
            <a:chExt cx="3581400" cy="3581400"/>
          </a:xfrm>
        </p:grpSpPr>
        <p:sp>
          <p:nvSpPr>
            <p:cNvPr id="8" name="椭圆 7">
              <a:extLst>
                <a:ext uri="{FF2B5EF4-FFF2-40B4-BE49-F238E27FC236}">
                  <a16:creationId xmlns:a16="http://schemas.microsoft.com/office/drawing/2014/main" id="{F27FDCB5-4763-B11A-FE90-0625B2FA4A37}"/>
                </a:ext>
              </a:extLst>
            </p:cNvPr>
            <p:cNvSpPr>
              <a:spLocks noChangeAspect="1"/>
            </p:cNvSpPr>
            <p:nvPr/>
          </p:nvSpPr>
          <p:spPr>
            <a:xfrm>
              <a:off x="4305300" y="660774"/>
              <a:ext cx="3581400" cy="3581400"/>
            </a:xfrm>
            <a:prstGeom prst="ellipse">
              <a:avLst/>
            </a:prstGeom>
            <a:noFill/>
            <a:ln w="25400">
              <a:gradFill>
                <a:gsLst>
                  <a:gs pos="32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3" name="Oval 7+">
              <a:extLst>
                <a:ext uri="{FF2B5EF4-FFF2-40B4-BE49-F238E27FC236}">
                  <a16:creationId xmlns:a16="http://schemas.microsoft.com/office/drawing/2014/main" id="{CB7C1A2E-85B7-A5F1-4592-D3E2B588E7A3}"/>
                </a:ext>
              </a:extLst>
            </p:cNvPr>
            <p:cNvSpPr>
              <a:spLocks noChangeAspect="1"/>
            </p:cNvSpPr>
            <p:nvPr/>
          </p:nvSpPr>
          <p:spPr>
            <a:xfrm>
              <a:off x="4642746" y="998220"/>
              <a:ext cx="2906508" cy="2906508"/>
            </a:xfrm>
            <a:prstGeom prst="ellipse">
              <a:avLst/>
            </a:prstGeom>
            <a:noFill/>
            <a:ln w="19050">
              <a:gradFill>
                <a:gsLst>
                  <a:gs pos="39000">
                    <a:schemeClr val="accent1">
                      <a:alpha val="0"/>
                    </a:schemeClr>
                  </a:gs>
                  <a:gs pos="100000">
                    <a:schemeClr val="accent1">
                      <a:alpha val="34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nvGrpSpPr>
            <p:cNvPr id="2" name="组合 1">
              <a:extLst>
                <a:ext uri="{FF2B5EF4-FFF2-40B4-BE49-F238E27FC236}">
                  <a16:creationId xmlns:a16="http://schemas.microsoft.com/office/drawing/2014/main" id="{2A3EB9AB-E553-7584-7123-FEDF613AD2D7}"/>
                </a:ext>
              </a:extLst>
            </p:cNvPr>
            <p:cNvGrpSpPr/>
            <p:nvPr/>
          </p:nvGrpSpPr>
          <p:grpSpPr>
            <a:xfrm>
              <a:off x="4829279" y="1184753"/>
              <a:ext cx="2533442" cy="2533442"/>
              <a:chOff x="4838894" y="979995"/>
              <a:chExt cx="2533442" cy="2533442"/>
            </a:xfrm>
          </p:grpSpPr>
          <p:sp>
            <p:nvSpPr>
              <p:cNvPr id="5" name="椭圆 4">
                <a:extLst>
                  <a:ext uri="{FF2B5EF4-FFF2-40B4-BE49-F238E27FC236}">
                    <a16:creationId xmlns:a16="http://schemas.microsoft.com/office/drawing/2014/main" id="{6AA451C9-2353-F354-EDBD-1BCA34622E8B}"/>
                  </a:ext>
                </a:extLst>
              </p:cNvPr>
              <p:cNvSpPr/>
              <p:nvPr/>
            </p:nvSpPr>
            <p:spPr>
              <a:xfrm>
                <a:off x="4838894" y="979995"/>
                <a:ext cx="2533442" cy="2533442"/>
              </a:xfrm>
              <a:prstGeom prst="ellipse">
                <a:avLst/>
              </a:prstGeom>
              <a:gradFill flip="none" rotWithShape="1">
                <a:gsLst>
                  <a:gs pos="75000">
                    <a:schemeClr val="accent1">
                      <a:alpha val="0"/>
                    </a:schemeClr>
                  </a:gs>
                  <a:gs pos="100000">
                    <a:schemeClr val="accent1">
                      <a:alpha val="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4" name="椭圆 3">
                <a:extLst>
                  <a:ext uri="{FF2B5EF4-FFF2-40B4-BE49-F238E27FC236}">
                    <a16:creationId xmlns:a16="http://schemas.microsoft.com/office/drawing/2014/main" id="{23CE62BA-672B-85C0-7408-C315EE7E8C28}"/>
                  </a:ext>
                </a:extLst>
              </p:cNvPr>
              <p:cNvSpPr/>
              <p:nvPr/>
            </p:nvSpPr>
            <p:spPr>
              <a:xfrm>
                <a:off x="5114484" y="1255585"/>
                <a:ext cx="1982262" cy="1982262"/>
              </a:xfrm>
              <a:prstGeom prst="ellipse">
                <a:avLst/>
              </a:prstGeom>
              <a:gradFill flip="none" rotWithShape="1">
                <a:gsLst>
                  <a:gs pos="70000">
                    <a:schemeClr val="accent1">
                      <a:alpha val="0"/>
                    </a:schemeClr>
                  </a:gs>
                  <a:gs pos="100000">
                    <a:schemeClr val="accent1">
                      <a:alpha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44" name="组合 43">
                <a:extLst>
                  <a:ext uri="{FF2B5EF4-FFF2-40B4-BE49-F238E27FC236}">
                    <a16:creationId xmlns:a16="http://schemas.microsoft.com/office/drawing/2014/main" id="{20F23D68-83AC-8F0E-66B0-5385B4E87BA5}"/>
                  </a:ext>
                </a:extLst>
              </p:cNvPr>
              <p:cNvGrpSpPr/>
              <p:nvPr/>
            </p:nvGrpSpPr>
            <p:grpSpPr>
              <a:xfrm>
                <a:off x="5358855" y="1499957"/>
                <a:ext cx="1493520" cy="1493518"/>
                <a:chOff x="5356861" y="1232972"/>
                <a:chExt cx="1493520" cy="1493518"/>
              </a:xfrm>
            </p:grpSpPr>
            <p:sp>
              <p:nvSpPr>
                <p:cNvPr id="6" name="椭圆 5">
                  <a:extLst>
                    <a:ext uri="{FF2B5EF4-FFF2-40B4-BE49-F238E27FC236}">
                      <a16:creationId xmlns:a16="http://schemas.microsoft.com/office/drawing/2014/main" id="{9F32F973-E91C-0EC3-D719-B07ADD189C6E}"/>
                    </a:ext>
                  </a:extLst>
                </p:cNvPr>
                <p:cNvSpPr/>
                <p:nvPr>
                  <p:custDataLst>
                    <p:tags r:id="rId1"/>
                  </p:custDataLst>
                </p:nvPr>
              </p:nvSpPr>
              <p:spPr>
                <a:xfrm>
                  <a:off x="5356861" y="1232972"/>
                  <a:ext cx="1493520" cy="1493518"/>
                </a:xfrm>
                <a:prstGeom prst="ellipse">
                  <a:avLst/>
                </a:prstGeom>
                <a:gradFill flip="none" rotWithShape="1">
                  <a:gsLst>
                    <a:gs pos="42200">
                      <a:schemeClr val="accent1"/>
                    </a:gs>
                    <a:gs pos="0">
                      <a:schemeClr val="accent1">
                        <a:lumMod val="60000"/>
                        <a:lumOff val="40000"/>
                      </a:schemeClr>
                    </a:gs>
                    <a:gs pos="100000">
                      <a:schemeClr val="accent1">
                        <a:lumMod val="75000"/>
                      </a:schemeClr>
                    </a:gs>
                  </a:gsLst>
                  <a:path path="circle">
                    <a:fillToRect r="100000" b="100000"/>
                  </a:path>
                  <a:tileRect l="-100000" t="-100000"/>
                </a:gradFill>
                <a:ln>
                  <a:noFill/>
                </a:ln>
                <a:effectLst>
                  <a:outerShdw blurRad="330200" dist="1651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zh-CN" altLang="en-US" sz="2340"/>
                </a:p>
              </p:txBody>
            </p:sp>
            <p:pic>
              <p:nvPicPr>
                <p:cNvPr id="43" name="图形 42">
                  <a:extLst>
                    <a:ext uri="{FF2B5EF4-FFF2-40B4-BE49-F238E27FC236}">
                      <a16:creationId xmlns:a16="http://schemas.microsoft.com/office/drawing/2014/main" id="{87FCCD4C-1204-EA87-FCF0-727D69394D2B}"/>
                    </a:ext>
                  </a:extLst>
                </p:cNvPr>
                <p:cNvPicPr>
                  <a:picLocks/>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64341" y="1640452"/>
                  <a:ext cx="678560" cy="678560"/>
                </a:xfrm>
                <a:prstGeom prst="rect">
                  <a:avLst/>
                </a:prstGeom>
                <a:effectLst/>
              </p:spPr>
            </p:pic>
          </p:grpSp>
        </p:grpSp>
      </p:grpSp>
      <p:grpSp>
        <p:nvGrpSpPr>
          <p:cNvPr id="17" name="组合 16">
            <a:extLst>
              <a:ext uri="{FF2B5EF4-FFF2-40B4-BE49-F238E27FC236}">
                <a16:creationId xmlns:a16="http://schemas.microsoft.com/office/drawing/2014/main" id="{91649CA9-704E-52AC-96D7-9A0281CF5B8A}"/>
              </a:ext>
            </a:extLst>
          </p:cNvPr>
          <p:cNvGrpSpPr/>
          <p:nvPr/>
        </p:nvGrpSpPr>
        <p:grpSpPr>
          <a:xfrm>
            <a:off x="425921" y="1735895"/>
            <a:ext cx="4152738" cy="1262239"/>
            <a:chOff x="398050" y="1887145"/>
            <a:chExt cx="4152738" cy="1262239"/>
          </a:xfrm>
        </p:grpSpPr>
        <p:sp>
          <p:nvSpPr>
            <p:cNvPr id="10" name="矩形: 圆角 9">
              <a:extLst>
                <a:ext uri="{FF2B5EF4-FFF2-40B4-BE49-F238E27FC236}">
                  <a16:creationId xmlns:a16="http://schemas.microsoft.com/office/drawing/2014/main" id="{FDD2CA1D-DFC0-6F98-9831-806200DED6CD}"/>
                </a:ext>
              </a:extLst>
            </p:cNvPr>
            <p:cNvSpPr/>
            <p:nvPr/>
          </p:nvSpPr>
          <p:spPr>
            <a:xfrm>
              <a:off x="398050" y="2166879"/>
              <a:ext cx="3581400" cy="982505"/>
            </a:xfrm>
            <a:prstGeom prst="roundRect">
              <a:avLst>
                <a:gd name="adj" fmla="val 10540"/>
              </a:avLst>
            </a:prstGeom>
            <a:gradFill>
              <a:gsLst>
                <a:gs pos="0">
                  <a:schemeClr val="accent1">
                    <a:alpha val="25000"/>
                  </a:schemeClr>
                </a:gs>
                <a:gs pos="90000">
                  <a:schemeClr val="accent1">
                    <a:alpha val="0"/>
                  </a:schemeClr>
                </a:gs>
              </a:gsLst>
              <a:lin ang="10800000" scaled="0"/>
            </a:gradFill>
            <a:ln>
              <a:gradFill>
                <a:gsLst>
                  <a:gs pos="0">
                    <a:schemeClr val="accent1"/>
                  </a:gs>
                  <a:gs pos="9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椭圆 8">
              <a:extLst>
                <a:ext uri="{FF2B5EF4-FFF2-40B4-BE49-F238E27FC236}">
                  <a16:creationId xmlns:a16="http://schemas.microsoft.com/office/drawing/2014/main" id="{B4D2B8E6-93F0-9FBC-0DDE-F705E1D46BD3}"/>
                </a:ext>
              </a:extLst>
            </p:cNvPr>
            <p:cNvSpPr>
              <a:spLocks noChangeAspect="1"/>
            </p:cNvSpPr>
            <p:nvPr/>
          </p:nvSpPr>
          <p:spPr>
            <a:xfrm>
              <a:off x="4072716" y="2166879"/>
              <a:ext cx="478072" cy="478072"/>
            </a:xfrm>
            <a:prstGeom prst="ellipse">
              <a:avLst/>
            </a:prstGeom>
            <a:solidFill>
              <a:schemeClr val="bg1"/>
            </a:solidFill>
            <a:ln w="12700">
              <a:solidFill>
                <a:schemeClr val="accent1"/>
              </a:solidFill>
            </a:ln>
            <a:effectLst>
              <a:outerShdw blurRad="254000" dist="50800" dir="5400000" algn="c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b="1" dirty="0">
                  <a:solidFill>
                    <a:schemeClr val="accent1"/>
                  </a:solidFill>
                  <a:latin typeface="+mj-lt"/>
                  <a:ea typeface="+mj-ea"/>
                </a:rPr>
                <a:t>1</a:t>
              </a:r>
              <a:endParaRPr lang="zh-CN" altLang="en-US" b="1" dirty="0">
                <a:solidFill>
                  <a:schemeClr val="accent1"/>
                </a:solidFill>
                <a:latin typeface="+mj-lt"/>
                <a:ea typeface="+mj-ea"/>
              </a:endParaRPr>
            </a:p>
          </p:txBody>
        </p:sp>
        <p:sp>
          <p:nvSpPr>
            <p:cNvPr id="14" name="文本框 13">
              <a:extLst>
                <a:ext uri="{FF2B5EF4-FFF2-40B4-BE49-F238E27FC236}">
                  <a16:creationId xmlns:a16="http://schemas.microsoft.com/office/drawing/2014/main" id="{E156DDDC-78C3-CC77-79B8-A1DCFD1F96C1}"/>
                </a:ext>
              </a:extLst>
            </p:cNvPr>
            <p:cNvSpPr txBox="1"/>
            <p:nvPr/>
          </p:nvSpPr>
          <p:spPr>
            <a:xfrm>
              <a:off x="697923" y="2417474"/>
              <a:ext cx="3090869" cy="574837"/>
            </a:xfrm>
            <a:prstGeom prst="rect">
              <a:avLst/>
            </a:prstGeom>
            <a:noFill/>
          </p:spPr>
          <p:txBody>
            <a:bodyPr wrap="square" lIns="0" tIns="0" rIns="0" bIns="0" rtlCol="0" anchor="t">
              <a:spAutoFit/>
            </a:bodyPr>
            <a:lstStyle/>
            <a:p>
              <a:pPr algn="r">
                <a:lnSpc>
                  <a:spcPct val="120000"/>
                </a:lnSpc>
              </a:pPr>
              <a:r>
                <a:rPr lang="zh-CN" altLang="en-US" sz="1600" b="0" dirty="0">
                  <a:solidFill>
                    <a:schemeClr val="tx1">
                      <a:lumMod val="75000"/>
                      <a:lumOff val="25000"/>
                    </a:schemeClr>
                  </a:solidFill>
                  <a:effectLst/>
                  <a:latin typeface="+mn-ea"/>
                </a:rPr>
                <a:t>功能内容功能内容功能内容功能内容，文字多可适当缩小字号。</a:t>
              </a:r>
            </a:p>
          </p:txBody>
        </p:sp>
        <p:sp>
          <p:nvSpPr>
            <p:cNvPr id="16" name="对角圆角矩形 14">
              <a:extLst>
                <a:ext uri="{FF2B5EF4-FFF2-40B4-BE49-F238E27FC236}">
                  <a16:creationId xmlns:a16="http://schemas.microsoft.com/office/drawing/2014/main" id="{864907D3-9327-7846-FD9D-1DA5D17ED9D2}"/>
                </a:ext>
              </a:extLst>
            </p:cNvPr>
            <p:cNvSpPr/>
            <p:nvPr/>
          </p:nvSpPr>
          <p:spPr>
            <a:xfrm>
              <a:off x="2204888" y="1887145"/>
              <a:ext cx="1556482"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t" anchorCtr="0" forceAA="0" compatLnSpc="1">
              <a:prstTxWarp prst="textNoShape">
                <a:avLst/>
              </a:prstTxWarp>
              <a:spAutoFit/>
            </a:bodyPr>
            <a:lstStyle/>
            <a:p>
              <a:pPr algn="r"/>
              <a:r>
                <a:rPr lang="zh-CN" altLang="en-US" dirty="0">
                  <a:solidFill>
                    <a:srgbClr val="FFFFFF"/>
                  </a:solidFill>
                  <a:latin typeface="+mj-ea"/>
                  <a:ea typeface="+mj-ea"/>
                </a:rPr>
                <a:t>功能一标题</a:t>
              </a:r>
            </a:p>
          </p:txBody>
        </p:sp>
      </p:grpSp>
      <p:grpSp>
        <p:nvGrpSpPr>
          <p:cNvPr id="18" name="组合 17">
            <a:extLst>
              <a:ext uri="{FF2B5EF4-FFF2-40B4-BE49-F238E27FC236}">
                <a16:creationId xmlns:a16="http://schemas.microsoft.com/office/drawing/2014/main" id="{038F86D6-4D0A-F16E-82FD-76C7061D0481}"/>
              </a:ext>
            </a:extLst>
          </p:cNvPr>
          <p:cNvGrpSpPr/>
          <p:nvPr/>
        </p:nvGrpSpPr>
        <p:grpSpPr>
          <a:xfrm>
            <a:off x="938249" y="3211480"/>
            <a:ext cx="4152738" cy="1262239"/>
            <a:chOff x="398050" y="1887145"/>
            <a:chExt cx="4152738" cy="1262239"/>
          </a:xfrm>
        </p:grpSpPr>
        <p:sp>
          <p:nvSpPr>
            <p:cNvPr id="19" name="矩形: 圆角 18">
              <a:extLst>
                <a:ext uri="{FF2B5EF4-FFF2-40B4-BE49-F238E27FC236}">
                  <a16:creationId xmlns:a16="http://schemas.microsoft.com/office/drawing/2014/main" id="{EBF61DAC-4B6E-D505-C32A-C56FB2640154}"/>
                </a:ext>
              </a:extLst>
            </p:cNvPr>
            <p:cNvSpPr/>
            <p:nvPr/>
          </p:nvSpPr>
          <p:spPr>
            <a:xfrm>
              <a:off x="398050" y="2166879"/>
              <a:ext cx="3581400" cy="982505"/>
            </a:xfrm>
            <a:prstGeom prst="roundRect">
              <a:avLst>
                <a:gd name="adj" fmla="val 10540"/>
              </a:avLst>
            </a:prstGeom>
            <a:gradFill>
              <a:gsLst>
                <a:gs pos="0">
                  <a:schemeClr val="accent1">
                    <a:alpha val="25000"/>
                  </a:schemeClr>
                </a:gs>
                <a:gs pos="90000">
                  <a:schemeClr val="accent1">
                    <a:alpha val="0"/>
                  </a:schemeClr>
                </a:gs>
              </a:gsLst>
              <a:lin ang="10800000" scaled="0"/>
            </a:gradFill>
            <a:ln>
              <a:gradFill>
                <a:gsLst>
                  <a:gs pos="0">
                    <a:schemeClr val="accent1"/>
                  </a:gs>
                  <a:gs pos="9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0D708858-1E90-FA0E-5135-D09D093E3318}"/>
                </a:ext>
              </a:extLst>
            </p:cNvPr>
            <p:cNvSpPr>
              <a:spLocks noChangeAspect="1"/>
            </p:cNvSpPr>
            <p:nvPr/>
          </p:nvSpPr>
          <p:spPr>
            <a:xfrm>
              <a:off x="4072716" y="2166879"/>
              <a:ext cx="478072" cy="478072"/>
            </a:xfrm>
            <a:prstGeom prst="ellipse">
              <a:avLst/>
            </a:prstGeom>
            <a:solidFill>
              <a:schemeClr val="bg1"/>
            </a:solidFill>
            <a:ln w="12700">
              <a:solidFill>
                <a:schemeClr val="accent1"/>
              </a:solidFill>
            </a:ln>
            <a:effectLst>
              <a:outerShdw blurRad="254000" dist="50800" dir="5400000" algn="c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b="1" dirty="0">
                  <a:solidFill>
                    <a:schemeClr val="accent1"/>
                  </a:solidFill>
                  <a:latin typeface="+mj-lt"/>
                  <a:ea typeface="+mj-ea"/>
                </a:rPr>
                <a:t>2</a:t>
              </a:r>
              <a:endParaRPr lang="zh-CN" altLang="en-US" b="1" dirty="0">
                <a:solidFill>
                  <a:schemeClr val="accent1"/>
                </a:solidFill>
                <a:latin typeface="+mj-lt"/>
                <a:ea typeface="+mj-ea"/>
              </a:endParaRPr>
            </a:p>
          </p:txBody>
        </p:sp>
        <p:sp>
          <p:nvSpPr>
            <p:cNvPr id="21" name="文本框 20">
              <a:extLst>
                <a:ext uri="{FF2B5EF4-FFF2-40B4-BE49-F238E27FC236}">
                  <a16:creationId xmlns:a16="http://schemas.microsoft.com/office/drawing/2014/main" id="{34A51CC8-24EE-767D-64E8-7C8CAC7915BB}"/>
                </a:ext>
              </a:extLst>
            </p:cNvPr>
            <p:cNvSpPr txBox="1"/>
            <p:nvPr/>
          </p:nvSpPr>
          <p:spPr>
            <a:xfrm>
              <a:off x="697923" y="2417474"/>
              <a:ext cx="3090869" cy="574837"/>
            </a:xfrm>
            <a:prstGeom prst="rect">
              <a:avLst/>
            </a:prstGeom>
            <a:noFill/>
          </p:spPr>
          <p:txBody>
            <a:bodyPr wrap="square" lIns="0" tIns="0" rIns="0" bIns="0" rtlCol="0" anchor="t">
              <a:spAutoFit/>
            </a:bodyPr>
            <a:lstStyle/>
            <a:p>
              <a:pPr algn="r">
                <a:lnSpc>
                  <a:spcPct val="120000"/>
                </a:lnSpc>
              </a:pPr>
              <a:r>
                <a:rPr lang="zh-CN" altLang="en-US" sz="1600" b="0" dirty="0">
                  <a:solidFill>
                    <a:schemeClr val="tx1">
                      <a:lumMod val="75000"/>
                      <a:lumOff val="25000"/>
                    </a:schemeClr>
                  </a:solidFill>
                  <a:effectLst/>
                  <a:latin typeface="+mn-ea"/>
                </a:rPr>
                <a:t>功能内容功能内容功能内容功能内容，文字多可适当缩小字号。</a:t>
              </a:r>
            </a:p>
          </p:txBody>
        </p:sp>
        <p:sp>
          <p:nvSpPr>
            <p:cNvPr id="22" name="对角圆角矩形 14">
              <a:extLst>
                <a:ext uri="{FF2B5EF4-FFF2-40B4-BE49-F238E27FC236}">
                  <a16:creationId xmlns:a16="http://schemas.microsoft.com/office/drawing/2014/main" id="{32A63D49-38EC-92D0-C39A-A6DE2C815CB0}"/>
                </a:ext>
              </a:extLst>
            </p:cNvPr>
            <p:cNvSpPr/>
            <p:nvPr/>
          </p:nvSpPr>
          <p:spPr>
            <a:xfrm>
              <a:off x="2199660" y="1887145"/>
              <a:ext cx="1561710"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t" anchorCtr="0" forceAA="0" compatLnSpc="1">
              <a:prstTxWarp prst="textNoShape">
                <a:avLst/>
              </a:prstTxWarp>
              <a:spAutoFit/>
            </a:bodyPr>
            <a:lstStyle/>
            <a:p>
              <a:pPr algn="r"/>
              <a:r>
                <a:rPr lang="zh-CN" altLang="en-US" dirty="0">
                  <a:solidFill>
                    <a:srgbClr val="FFFFFF"/>
                  </a:solidFill>
                  <a:latin typeface="+mj-ea"/>
                  <a:ea typeface="+mj-ea"/>
                </a:rPr>
                <a:t>功能二标题</a:t>
              </a:r>
            </a:p>
          </p:txBody>
        </p:sp>
      </p:grpSp>
      <p:grpSp>
        <p:nvGrpSpPr>
          <p:cNvPr id="27" name="组合 26">
            <a:extLst>
              <a:ext uri="{FF2B5EF4-FFF2-40B4-BE49-F238E27FC236}">
                <a16:creationId xmlns:a16="http://schemas.microsoft.com/office/drawing/2014/main" id="{C6C613E3-C57E-FDBC-1135-0E9A4EB76991}"/>
              </a:ext>
            </a:extLst>
          </p:cNvPr>
          <p:cNvGrpSpPr/>
          <p:nvPr/>
        </p:nvGrpSpPr>
        <p:grpSpPr>
          <a:xfrm flipH="1">
            <a:off x="7638311" y="1735895"/>
            <a:ext cx="4152738" cy="1262239"/>
            <a:chOff x="398050" y="1887145"/>
            <a:chExt cx="4152738" cy="1262239"/>
          </a:xfrm>
        </p:grpSpPr>
        <p:sp>
          <p:nvSpPr>
            <p:cNvPr id="28" name="矩形: 圆角 27">
              <a:extLst>
                <a:ext uri="{FF2B5EF4-FFF2-40B4-BE49-F238E27FC236}">
                  <a16:creationId xmlns:a16="http://schemas.microsoft.com/office/drawing/2014/main" id="{D097808E-6D15-B67E-84BF-385DAB227C1C}"/>
                </a:ext>
              </a:extLst>
            </p:cNvPr>
            <p:cNvSpPr/>
            <p:nvPr/>
          </p:nvSpPr>
          <p:spPr>
            <a:xfrm>
              <a:off x="398050" y="2166879"/>
              <a:ext cx="3581400" cy="982505"/>
            </a:xfrm>
            <a:prstGeom prst="roundRect">
              <a:avLst>
                <a:gd name="adj" fmla="val 10540"/>
              </a:avLst>
            </a:prstGeom>
            <a:gradFill>
              <a:gsLst>
                <a:gs pos="0">
                  <a:schemeClr val="accent1">
                    <a:alpha val="25000"/>
                  </a:schemeClr>
                </a:gs>
                <a:gs pos="90000">
                  <a:schemeClr val="accent1">
                    <a:alpha val="0"/>
                  </a:schemeClr>
                </a:gs>
              </a:gsLst>
              <a:lin ang="10800000" scaled="0"/>
            </a:gradFill>
            <a:ln>
              <a:gradFill>
                <a:gsLst>
                  <a:gs pos="0">
                    <a:schemeClr val="accent1"/>
                  </a:gs>
                  <a:gs pos="9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椭圆 28">
              <a:extLst>
                <a:ext uri="{FF2B5EF4-FFF2-40B4-BE49-F238E27FC236}">
                  <a16:creationId xmlns:a16="http://schemas.microsoft.com/office/drawing/2014/main" id="{1441B5A2-50C0-4E1B-3A9B-92C099217195}"/>
                </a:ext>
              </a:extLst>
            </p:cNvPr>
            <p:cNvSpPr>
              <a:spLocks noChangeAspect="1"/>
            </p:cNvSpPr>
            <p:nvPr/>
          </p:nvSpPr>
          <p:spPr>
            <a:xfrm>
              <a:off x="4072716" y="2166879"/>
              <a:ext cx="478072" cy="478072"/>
            </a:xfrm>
            <a:prstGeom prst="ellipse">
              <a:avLst/>
            </a:prstGeom>
            <a:solidFill>
              <a:schemeClr val="bg1"/>
            </a:solidFill>
            <a:ln w="12700">
              <a:solidFill>
                <a:schemeClr val="accent1"/>
              </a:solidFill>
            </a:ln>
            <a:effectLst>
              <a:outerShdw blurRad="254000" dist="50800" dir="5400000" algn="c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b="1" dirty="0">
                  <a:solidFill>
                    <a:schemeClr val="accent1"/>
                  </a:solidFill>
                  <a:latin typeface="+mj-lt"/>
                  <a:ea typeface="+mj-ea"/>
                </a:rPr>
                <a:t>5</a:t>
              </a:r>
              <a:endParaRPr lang="zh-CN" altLang="en-US" b="1" dirty="0">
                <a:solidFill>
                  <a:schemeClr val="accent1"/>
                </a:solidFill>
                <a:latin typeface="+mj-lt"/>
                <a:ea typeface="+mj-ea"/>
              </a:endParaRPr>
            </a:p>
          </p:txBody>
        </p:sp>
        <p:sp>
          <p:nvSpPr>
            <p:cNvPr id="30" name="文本框 29">
              <a:extLst>
                <a:ext uri="{FF2B5EF4-FFF2-40B4-BE49-F238E27FC236}">
                  <a16:creationId xmlns:a16="http://schemas.microsoft.com/office/drawing/2014/main" id="{D548FA77-1BA6-8960-1D37-BA30FC7C007E}"/>
                </a:ext>
              </a:extLst>
            </p:cNvPr>
            <p:cNvSpPr txBox="1"/>
            <p:nvPr/>
          </p:nvSpPr>
          <p:spPr>
            <a:xfrm>
              <a:off x="697923" y="2417474"/>
              <a:ext cx="3090869" cy="574837"/>
            </a:xfrm>
            <a:prstGeom prst="rect">
              <a:avLst/>
            </a:prstGeom>
            <a:noFill/>
          </p:spPr>
          <p:txBody>
            <a:bodyPr wrap="square" lIns="0" tIns="0" rIns="0" bIns="0" rtlCol="0" anchor="t">
              <a:spAutoFit/>
            </a:bodyPr>
            <a:lstStyle/>
            <a:p>
              <a:pPr>
                <a:lnSpc>
                  <a:spcPct val="120000"/>
                </a:lnSpc>
              </a:pPr>
              <a:r>
                <a:rPr lang="zh-CN" altLang="en-US" sz="1600" b="0" dirty="0">
                  <a:solidFill>
                    <a:schemeClr val="tx1">
                      <a:lumMod val="75000"/>
                      <a:lumOff val="25000"/>
                    </a:schemeClr>
                  </a:solidFill>
                  <a:effectLst/>
                  <a:latin typeface="+mn-ea"/>
                </a:rPr>
                <a:t>功能内容功能内容功能内容功能内容，文字多可适当缩小字号。</a:t>
              </a:r>
            </a:p>
          </p:txBody>
        </p:sp>
        <p:sp>
          <p:nvSpPr>
            <p:cNvPr id="31" name="对角圆角矩形 14">
              <a:extLst>
                <a:ext uri="{FF2B5EF4-FFF2-40B4-BE49-F238E27FC236}">
                  <a16:creationId xmlns:a16="http://schemas.microsoft.com/office/drawing/2014/main" id="{6E29A2E1-3472-1F76-A672-BC55BC70D8AC}"/>
                </a:ext>
              </a:extLst>
            </p:cNvPr>
            <p:cNvSpPr/>
            <p:nvPr/>
          </p:nvSpPr>
          <p:spPr>
            <a:xfrm>
              <a:off x="2204888" y="1887145"/>
              <a:ext cx="1556482"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t" anchorCtr="0" forceAA="0" compatLnSpc="1">
              <a:prstTxWarp prst="textNoShape">
                <a:avLst/>
              </a:prstTxWarp>
              <a:spAutoFit/>
            </a:bodyPr>
            <a:lstStyle/>
            <a:p>
              <a:r>
                <a:rPr lang="zh-CN" altLang="en-US" dirty="0">
                  <a:solidFill>
                    <a:srgbClr val="FFFFFF"/>
                  </a:solidFill>
                  <a:latin typeface="+mj-ea"/>
                  <a:ea typeface="+mj-ea"/>
                </a:rPr>
                <a:t>功能五标题</a:t>
              </a:r>
            </a:p>
          </p:txBody>
        </p:sp>
      </p:grpSp>
      <p:grpSp>
        <p:nvGrpSpPr>
          <p:cNvPr id="32" name="组合 31">
            <a:extLst>
              <a:ext uri="{FF2B5EF4-FFF2-40B4-BE49-F238E27FC236}">
                <a16:creationId xmlns:a16="http://schemas.microsoft.com/office/drawing/2014/main" id="{73489026-0B80-8DEA-9A06-EECE52B6F162}"/>
              </a:ext>
            </a:extLst>
          </p:cNvPr>
          <p:cNvGrpSpPr/>
          <p:nvPr/>
        </p:nvGrpSpPr>
        <p:grpSpPr>
          <a:xfrm flipH="1">
            <a:off x="7160563" y="3211480"/>
            <a:ext cx="4152738" cy="1262239"/>
            <a:chOff x="398050" y="1887145"/>
            <a:chExt cx="4152738" cy="1262239"/>
          </a:xfrm>
        </p:grpSpPr>
        <p:sp>
          <p:nvSpPr>
            <p:cNvPr id="33" name="矩形: 圆角 32">
              <a:extLst>
                <a:ext uri="{FF2B5EF4-FFF2-40B4-BE49-F238E27FC236}">
                  <a16:creationId xmlns:a16="http://schemas.microsoft.com/office/drawing/2014/main" id="{9392DAA2-A3F6-148A-E6D0-CD6DB63FF2FF}"/>
                </a:ext>
              </a:extLst>
            </p:cNvPr>
            <p:cNvSpPr/>
            <p:nvPr/>
          </p:nvSpPr>
          <p:spPr>
            <a:xfrm>
              <a:off x="398050" y="2166879"/>
              <a:ext cx="3581400" cy="982505"/>
            </a:xfrm>
            <a:prstGeom prst="roundRect">
              <a:avLst>
                <a:gd name="adj" fmla="val 10540"/>
              </a:avLst>
            </a:prstGeom>
            <a:gradFill>
              <a:gsLst>
                <a:gs pos="0">
                  <a:schemeClr val="accent1">
                    <a:alpha val="25000"/>
                  </a:schemeClr>
                </a:gs>
                <a:gs pos="90000">
                  <a:schemeClr val="accent1">
                    <a:alpha val="0"/>
                  </a:schemeClr>
                </a:gs>
              </a:gsLst>
              <a:lin ang="10800000" scaled="0"/>
            </a:gradFill>
            <a:ln>
              <a:gradFill>
                <a:gsLst>
                  <a:gs pos="0">
                    <a:schemeClr val="accent1"/>
                  </a:gs>
                  <a:gs pos="9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椭圆 33">
              <a:extLst>
                <a:ext uri="{FF2B5EF4-FFF2-40B4-BE49-F238E27FC236}">
                  <a16:creationId xmlns:a16="http://schemas.microsoft.com/office/drawing/2014/main" id="{FCEFBB0F-4A1B-0F08-39D7-441431EC2D4F}"/>
                </a:ext>
              </a:extLst>
            </p:cNvPr>
            <p:cNvSpPr>
              <a:spLocks noChangeAspect="1"/>
            </p:cNvSpPr>
            <p:nvPr/>
          </p:nvSpPr>
          <p:spPr>
            <a:xfrm>
              <a:off x="4072716" y="2166879"/>
              <a:ext cx="478072" cy="478072"/>
            </a:xfrm>
            <a:prstGeom prst="ellipse">
              <a:avLst/>
            </a:prstGeom>
            <a:solidFill>
              <a:schemeClr val="bg1"/>
            </a:solidFill>
            <a:ln w="12700">
              <a:solidFill>
                <a:schemeClr val="accent1"/>
              </a:solidFill>
            </a:ln>
            <a:effectLst>
              <a:outerShdw blurRad="254000" dist="50800" dir="5400000" algn="c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b="1" dirty="0">
                  <a:solidFill>
                    <a:schemeClr val="accent1"/>
                  </a:solidFill>
                  <a:latin typeface="+mj-lt"/>
                  <a:ea typeface="+mj-ea"/>
                </a:rPr>
                <a:t>4</a:t>
              </a:r>
              <a:endParaRPr lang="zh-CN" altLang="en-US" b="1" dirty="0">
                <a:solidFill>
                  <a:schemeClr val="accent1"/>
                </a:solidFill>
                <a:latin typeface="+mj-lt"/>
                <a:ea typeface="+mj-ea"/>
              </a:endParaRPr>
            </a:p>
          </p:txBody>
        </p:sp>
        <p:sp>
          <p:nvSpPr>
            <p:cNvPr id="35" name="文本框 34">
              <a:extLst>
                <a:ext uri="{FF2B5EF4-FFF2-40B4-BE49-F238E27FC236}">
                  <a16:creationId xmlns:a16="http://schemas.microsoft.com/office/drawing/2014/main" id="{0279A163-0EB9-2C78-DC5D-1AF151DB9F36}"/>
                </a:ext>
              </a:extLst>
            </p:cNvPr>
            <p:cNvSpPr txBox="1"/>
            <p:nvPr/>
          </p:nvSpPr>
          <p:spPr>
            <a:xfrm>
              <a:off x="697923" y="2417474"/>
              <a:ext cx="3090869" cy="574837"/>
            </a:xfrm>
            <a:prstGeom prst="rect">
              <a:avLst/>
            </a:prstGeom>
            <a:noFill/>
          </p:spPr>
          <p:txBody>
            <a:bodyPr wrap="square" lIns="0" tIns="0" rIns="0" bIns="0" rtlCol="0" anchor="t">
              <a:spAutoFit/>
            </a:bodyPr>
            <a:lstStyle/>
            <a:p>
              <a:pPr>
                <a:lnSpc>
                  <a:spcPct val="120000"/>
                </a:lnSpc>
              </a:pPr>
              <a:r>
                <a:rPr lang="zh-CN" altLang="en-US" sz="1600" b="0" dirty="0">
                  <a:solidFill>
                    <a:schemeClr val="tx1">
                      <a:lumMod val="75000"/>
                      <a:lumOff val="25000"/>
                    </a:schemeClr>
                  </a:solidFill>
                  <a:effectLst/>
                  <a:latin typeface="+mn-ea"/>
                </a:rPr>
                <a:t>功能内容功能内容功能内容功能内容，文字多可适当缩小字号。</a:t>
              </a:r>
            </a:p>
          </p:txBody>
        </p:sp>
        <p:sp>
          <p:nvSpPr>
            <p:cNvPr id="36" name="对角圆角矩形 14">
              <a:extLst>
                <a:ext uri="{FF2B5EF4-FFF2-40B4-BE49-F238E27FC236}">
                  <a16:creationId xmlns:a16="http://schemas.microsoft.com/office/drawing/2014/main" id="{F9AF8E4F-91AA-64B9-052A-82E38DBE2ED8}"/>
                </a:ext>
              </a:extLst>
            </p:cNvPr>
            <p:cNvSpPr/>
            <p:nvPr/>
          </p:nvSpPr>
          <p:spPr>
            <a:xfrm>
              <a:off x="2204888" y="1887145"/>
              <a:ext cx="1546027"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t" anchorCtr="0" forceAA="0" compatLnSpc="1">
              <a:prstTxWarp prst="textNoShape">
                <a:avLst/>
              </a:prstTxWarp>
              <a:spAutoFit/>
            </a:bodyPr>
            <a:lstStyle/>
            <a:p>
              <a:r>
                <a:rPr lang="zh-CN" altLang="en-US" dirty="0">
                  <a:solidFill>
                    <a:srgbClr val="FFFFFF"/>
                  </a:solidFill>
                  <a:latin typeface="+mj-ea"/>
                  <a:ea typeface="+mj-ea"/>
                </a:rPr>
                <a:t>功能四标题</a:t>
              </a:r>
            </a:p>
          </p:txBody>
        </p:sp>
      </p:grpSp>
      <p:grpSp>
        <p:nvGrpSpPr>
          <p:cNvPr id="47" name="组合 46">
            <a:extLst>
              <a:ext uri="{FF2B5EF4-FFF2-40B4-BE49-F238E27FC236}">
                <a16:creationId xmlns:a16="http://schemas.microsoft.com/office/drawing/2014/main" id="{1C05863F-A092-FFBD-A0E9-DEBB21F85EED}"/>
              </a:ext>
            </a:extLst>
          </p:cNvPr>
          <p:cNvGrpSpPr/>
          <p:nvPr/>
        </p:nvGrpSpPr>
        <p:grpSpPr>
          <a:xfrm>
            <a:off x="4376512" y="3995776"/>
            <a:ext cx="3453177" cy="2099468"/>
            <a:chOff x="4376512" y="3995776"/>
            <a:chExt cx="3453177" cy="2099468"/>
          </a:xfrm>
        </p:grpSpPr>
        <p:sp>
          <p:nvSpPr>
            <p:cNvPr id="41" name="矩形: 圆角 40">
              <a:extLst>
                <a:ext uri="{FF2B5EF4-FFF2-40B4-BE49-F238E27FC236}">
                  <a16:creationId xmlns:a16="http://schemas.microsoft.com/office/drawing/2014/main" id="{973987FF-30EB-608D-E807-83CFE3AFB406}"/>
                </a:ext>
              </a:extLst>
            </p:cNvPr>
            <p:cNvSpPr/>
            <p:nvPr/>
          </p:nvSpPr>
          <p:spPr>
            <a:xfrm rot="16200000">
              <a:off x="5464925" y="3730480"/>
              <a:ext cx="1276351" cy="3453177"/>
            </a:xfrm>
            <a:prstGeom prst="roundRect">
              <a:avLst>
                <a:gd name="adj" fmla="val 7466"/>
              </a:avLst>
            </a:prstGeom>
            <a:gradFill>
              <a:gsLst>
                <a:gs pos="0">
                  <a:schemeClr val="accent1">
                    <a:alpha val="25000"/>
                  </a:schemeClr>
                </a:gs>
                <a:gs pos="90000">
                  <a:schemeClr val="accent1">
                    <a:alpha val="0"/>
                  </a:schemeClr>
                </a:gs>
              </a:gsLst>
              <a:lin ang="10800000" scaled="0"/>
            </a:gradFill>
            <a:ln>
              <a:gradFill>
                <a:gsLst>
                  <a:gs pos="0">
                    <a:schemeClr val="accent1"/>
                  </a:gs>
                  <a:gs pos="9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椭圆 41">
              <a:extLst>
                <a:ext uri="{FF2B5EF4-FFF2-40B4-BE49-F238E27FC236}">
                  <a16:creationId xmlns:a16="http://schemas.microsoft.com/office/drawing/2014/main" id="{F9926D61-254F-601D-8124-DCB6CD4A791A}"/>
                </a:ext>
              </a:extLst>
            </p:cNvPr>
            <p:cNvSpPr>
              <a:spLocks noChangeAspect="1"/>
            </p:cNvSpPr>
            <p:nvPr/>
          </p:nvSpPr>
          <p:spPr>
            <a:xfrm>
              <a:off x="5856964" y="3995776"/>
              <a:ext cx="478072" cy="478072"/>
            </a:xfrm>
            <a:prstGeom prst="ellipse">
              <a:avLst/>
            </a:prstGeom>
            <a:solidFill>
              <a:schemeClr val="bg1"/>
            </a:solidFill>
            <a:ln w="12700">
              <a:solidFill>
                <a:schemeClr val="accent1"/>
              </a:solidFill>
            </a:ln>
            <a:effectLst>
              <a:outerShdw blurRad="254000" dist="50800" dir="5400000" algn="c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b="1" dirty="0">
                  <a:solidFill>
                    <a:schemeClr val="accent1"/>
                  </a:solidFill>
                  <a:latin typeface="+mj-lt"/>
                  <a:ea typeface="+mj-ea"/>
                </a:rPr>
                <a:t>3</a:t>
              </a:r>
              <a:endParaRPr lang="zh-CN" altLang="en-US" b="1" dirty="0">
                <a:solidFill>
                  <a:schemeClr val="accent1"/>
                </a:solidFill>
                <a:latin typeface="+mj-lt"/>
                <a:ea typeface="+mj-ea"/>
              </a:endParaRPr>
            </a:p>
          </p:txBody>
        </p:sp>
        <p:sp>
          <p:nvSpPr>
            <p:cNvPr id="45" name="文本框 44">
              <a:extLst>
                <a:ext uri="{FF2B5EF4-FFF2-40B4-BE49-F238E27FC236}">
                  <a16:creationId xmlns:a16="http://schemas.microsoft.com/office/drawing/2014/main" id="{187A2984-89FE-FAC4-D127-A7A3F7C6A51B}"/>
                </a:ext>
              </a:extLst>
            </p:cNvPr>
            <p:cNvSpPr txBox="1"/>
            <p:nvPr/>
          </p:nvSpPr>
          <p:spPr>
            <a:xfrm>
              <a:off x="4557666" y="5149170"/>
              <a:ext cx="3090869" cy="574837"/>
            </a:xfrm>
            <a:prstGeom prst="rect">
              <a:avLst/>
            </a:prstGeom>
            <a:noFill/>
          </p:spPr>
          <p:txBody>
            <a:bodyPr wrap="square" lIns="0" tIns="0" rIns="0" bIns="0" rtlCol="0" anchor="t">
              <a:spAutoFit/>
            </a:bodyPr>
            <a:lstStyle/>
            <a:p>
              <a:pPr algn="ctr">
                <a:lnSpc>
                  <a:spcPct val="120000"/>
                </a:lnSpc>
              </a:pPr>
              <a:r>
                <a:rPr lang="zh-CN" altLang="en-US" sz="1600" b="0" dirty="0">
                  <a:solidFill>
                    <a:schemeClr val="tx1">
                      <a:lumMod val="75000"/>
                      <a:lumOff val="25000"/>
                    </a:schemeClr>
                  </a:solidFill>
                  <a:effectLst/>
                  <a:latin typeface="+mn-ea"/>
                </a:rPr>
                <a:t>功能内容功能内容功能内容功能内容，文字多可适当缩小字号。</a:t>
              </a:r>
            </a:p>
          </p:txBody>
        </p:sp>
        <p:sp>
          <p:nvSpPr>
            <p:cNvPr id="46" name="对角圆角矩形 14">
              <a:extLst>
                <a:ext uri="{FF2B5EF4-FFF2-40B4-BE49-F238E27FC236}">
                  <a16:creationId xmlns:a16="http://schemas.microsoft.com/office/drawing/2014/main" id="{8DE98270-5095-D939-1D50-561C8E32F543}"/>
                </a:ext>
              </a:extLst>
            </p:cNvPr>
            <p:cNvSpPr/>
            <p:nvPr/>
          </p:nvSpPr>
          <p:spPr>
            <a:xfrm>
              <a:off x="5324859" y="4603690"/>
              <a:ext cx="1556482"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t" anchorCtr="0" forceAA="0" compatLnSpc="1">
              <a:prstTxWarp prst="textNoShape">
                <a:avLst/>
              </a:prstTxWarp>
              <a:spAutoFit/>
            </a:bodyPr>
            <a:lstStyle/>
            <a:p>
              <a:pPr algn="ctr"/>
              <a:r>
                <a:rPr lang="zh-CN" altLang="en-US" dirty="0">
                  <a:solidFill>
                    <a:srgbClr val="FFFFFF"/>
                  </a:solidFill>
                  <a:latin typeface="+mj-ea"/>
                  <a:ea typeface="+mj-ea"/>
                </a:rPr>
                <a:t>功能三标题</a:t>
              </a:r>
            </a:p>
          </p:txBody>
        </p:sp>
      </p:grpSp>
    </p:spTree>
    <p:extLst>
      <p:ext uri="{BB962C8B-B14F-4D97-AF65-F5344CB8AC3E}">
        <p14:creationId xmlns:p14="http://schemas.microsoft.com/office/powerpoint/2010/main" val="1521820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B97DEB-2892-E85D-BD9B-DB5EF995EAC4}"/>
              </a:ext>
            </a:extLst>
          </p:cNvPr>
          <p:cNvSpPr>
            <a:spLocks noGrp="1"/>
          </p:cNvSpPr>
          <p:nvPr>
            <p:ph type="title"/>
          </p:nvPr>
        </p:nvSpPr>
        <p:spPr/>
        <p:txBody>
          <a:bodyPr/>
          <a:lstStyle/>
          <a:p>
            <a:r>
              <a:rPr lang="zh-CN" altLang="en-US" dirty="0"/>
              <a:t>项目优势</a:t>
            </a:r>
          </a:p>
        </p:txBody>
      </p:sp>
      <p:sp>
        <p:nvSpPr>
          <p:cNvPr id="3" name="文本占位符 2">
            <a:extLst>
              <a:ext uri="{FF2B5EF4-FFF2-40B4-BE49-F238E27FC236}">
                <a16:creationId xmlns:a16="http://schemas.microsoft.com/office/drawing/2014/main" id="{45B5ABE6-CCCF-1A52-47C3-42E0CC90EF20}"/>
              </a:ext>
            </a:extLst>
          </p:cNvPr>
          <p:cNvSpPr>
            <a:spLocks noGrp="1"/>
          </p:cNvSpPr>
          <p:nvPr>
            <p:ph type="body" sz="quarter" idx="12"/>
          </p:nvPr>
        </p:nvSpPr>
        <p:spPr/>
        <p:txBody>
          <a:bodyPr/>
          <a:lstStyle/>
          <a:p>
            <a:r>
              <a:rPr lang="en-US" altLang="zh-CN" dirty="0"/>
              <a:t>Project advantages</a:t>
            </a:r>
          </a:p>
        </p:txBody>
      </p:sp>
      <p:sp>
        <p:nvSpPr>
          <p:cNvPr id="4" name="文本占位符 3">
            <a:extLst>
              <a:ext uri="{FF2B5EF4-FFF2-40B4-BE49-F238E27FC236}">
                <a16:creationId xmlns:a16="http://schemas.microsoft.com/office/drawing/2014/main" id="{EEC1FB08-77DC-0DDB-7E89-785490C81C39}"/>
              </a:ext>
            </a:extLst>
          </p:cNvPr>
          <p:cNvSpPr>
            <a:spLocks noGrp="1"/>
          </p:cNvSpPr>
          <p:nvPr>
            <p:ph type="body" sz="quarter" idx="11"/>
          </p:nvPr>
        </p:nvSpPr>
        <p:spPr>
          <a:xfrm>
            <a:off x="947343" y="2313283"/>
            <a:ext cx="3363100" cy="2807756"/>
          </a:xfrm>
        </p:spPr>
        <p:txBody>
          <a:bodyPr/>
          <a:lstStyle/>
          <a:p>
            <a:pPr algn="ctr"/>
            <a:r>
              <a:rPr lang="en-US" altLang="zh-CN" dirty="0"/>
              <a:t>03</a:t>
            </a:r>
            <a:endParaRPr lang="zh-CN" altLang="en-US" dirty="0"/>
          </a:p>
        </p:txBody>
      </p:sp>
      <p:sp>
        <p:nvSpPr>
          <p:cNvPr id="5" name="文本占位符 4">
            <a:extLst>
              <a:ext uri="{FF2B5EF4-FFF2-40B4-BE49-F238E27FC236}">
                <a16:creationId xmlns:a16="http://schemas.microsoft.com/office/drawing/2014/main" id="{049C8A8A-C84C-DA27-5DB0-EDB2CE874918}"/>
              </a:ext>
            </a:extLst>
          </p:cNvPr>
          <p:cNvSpPr>
            <a:spLocks noGrp="1"/>
          </p:cNvSpPr>
          <p:nvPr>
            <p:ph type="body" sz="quarter" idx="10"/>
          </p:nvPr>
        </p:nvSpPr>
        <p:spPr/>
        <p:txBody>
          <a:bodyPr/>
          <a:lstStyle/>
          <a:p>
            <a:r>
              <a:rPr lang="en-US" altLang="zh-CN" dirty="0"/>
              <a:t>PART THREE</a:t>
            </a:r>
            <a:endParaRPr lang="zh-CN" altLang="en-US" dirty="0"/>
          </a:p>
        </p:txBody>
      </p:sp>
      <p:sp>
        <p:nvSpPr>
          <p:cNvPr id="7" name="图形 5">
            <a:extLst>
              <a:ext uri="{FF2B5EF4-FFF2-40B4-BE49-F238E27FC236}">
                <a16:creationId xmlns:a16="http://schemas.microsoft.com/office/drawing/2014/main" id="{D3530ADA-26C8-D5FB-AFA1-0253793F1E2A}"/>
              </a:ext>
            </a:extLst>
          </p:cNvPr>
          <p:cNvSpPr>
            <a:spLocks noChangeAspect="1"/>
          </p:cNvSpPr>
          <p:nvPr/>
        </p:nvSpPr>
        <p:spPr>
          <a:xfrm>
            <a:off x="10426279" y="3021164"/>
            <a:ext cx="954238" cy="815670"/>
          </a:xfrm>
          <a:custGeom>
            <a:avLst/>
            <a:gdLst>
              <a:gd name="connsiteX0" fmla="*/ 104966 w 954238"/>
              <a:gd name="connsiteY0" fmla="*/ 433867 h 815670"/>
              <a:gd name="connsiteX1" fmla="*/ 34700 w 954238"/>
              <a:gd name="connsiteY1" fmla="*/ 433867 h 815670"/>
              <a:gd name="connsiteX2" fmla="*/ 34700 w 954238"/>
              <a:gd name="connsiteY2" fmla="*/ 746251 h 815670"/>
              <a:gd name="connsiteX3" fmla="*/ 69399 w 954238"/>
              <a:gd name="connsiteY3" fmla="*/ 780961 h 815670"/>
              <a:gd name="connsiteX4" fmla="*/ 763390 w 954238"/>
              <a:gd name="connsiteY4" fmla="*/ 780961 h 815670"/>
              <a:gd name="connsiteX5" fmla="*/ 798087 w 954238"/>
              <a:gd name="connsiteY5" fmla="*/ 746251 h 815670"/>
              <a:gd name="connsiteX6" fmla="*/ 798087 w 954238"/>
              <a:gd name="connsiteY6" fmla="*/ 286352 h 815670"/>
              <a:gd name="connsiteX7" fmla="*/ 763390 w 954238"/>
              <a:gd name="connsiteY7" fmla="*/ 251643 h 815670"/>
              <a:gd name="connsiteX8" fmla="*/ 463239 w 954238"/>
              <a:gd name="connsiteY8" fmla="*/ 251643 h 815670"/>
              <a:gd name="connsiteX9" fmla="*/ 426874 w 954238"/>
              <a:gd name="connsiteY9" fmla="*/ 190519 h 815670"/>
              <a:gd name="connsiteX10" fmla="*/ 397050 w 954238"/>
              <a:gd name="connsiteY10" fmla="*/ 173547 h 815670"/>
              <a:gd name="connsiteX11" fmla="*/ 69399 w 954238"/>
              <a:gd name="connsiteY11" fmla="*/ 173547 h 815670"/>
              <a:gd name="connsiteX12" fmla="*/ 34700 w 954238"/>
              <a:gd name="connsiteY12" fmla="*/ 208256 h 815670"/>
              <a:gd name="connsiteX13" fmla="*/ 34700 w 954238"/>
              <a:gd name="connsiteY13" fmla="*/ 399157 h 815670"/>
              <a:gd name="connsiteX14" fmla="*/ 104966 w 954238"/>
              <a:gd name="connsiteY14" fmla="*/ 399157 h 815670"/>
              <a:gd name="connsiteX15" fmla="*/ 277597 w 954238"/>
              <a:gd name="connsiteY15" fmla="*/ 242965 h 815670"/>
              <a:gd name="connsiteX16" fmla="*/ 450227 w 954238"/>
              <a:gd name="connsiteY16" fmla="*/ 399157 h 815670"/>
              <a:gd name="connsiteX17" fmla="*/ 798087 w 954238"/>
              <a:gd name="connsiteY17" fmla="*/ 399157 h 815670"/>
              <a:gd name="connsiteX18" fmla="*/ 798087 w 954238"/>
              <a:gd name="connsiteY18" fmla="*/ 433867 h 815670"/>
              <a:gd name="connsiteX19" fmla="*/ 450227 w 954238"/>
              <a:gd name="connsiteY19" fmla="*/ 433867 h 815670"/>
              <a:gd name="connsiteX20" fmla="*/ 356902 w 954238"/>
              <a:gd name="connsiteY20" fmla="*/ 570900 h 815670"/>
              <a:gd name="connsiteX21" fmla="*/ 356902 w 954238"/>
              <a:gd name="connsiteY21" fmla="*/ 724315 h 815670"/>
              <a:gd name="connsiteX22" fmla="*/ 322203 w 954238"/>
              <a:gd name="connsiteY22" fmla="*/ 705954 h 815670"/>
              <a:gd name="connsiteX23" fmla="*/ 322203 w 954238"/>
              <a:gd name="connsiteY23" fmla="*/ 705902 h 815670"/>
              <a:gd name="connsiteX24" fmla="*/ 277597 w 954238"/>
              <a:gd name="connsiteY24" fmla="*/ 682265 h 815670"/>
              <a:gd name="connsiteX25" fmla="*/ 232990 w 954238"/>
              <a:gd name="connsiteY25" fmla="*/ 705902 h 815670"/>
              <a:gd name="connsiteX26" fmla="*/ 232990 w 954238"/>
              <a:gd name="connsiteY26" fmla="*/ 705954 h 815670"/>
              <a:gd name="connsiteX27" fmla="*/ 198290 w 954238"/>
              <a:gd name="connsiteY27" fmla="*/ 724333 h 815670"/>
              <a:gd name="connsiteX28" fmla="*/ 198290 w 954238"/>
              <a:gd name="connsiteY28" fmla="*/ 570917 h 815670"/>
              <a:gd name="connsiteX29" fmla="*/ 104949 w 954238"/>
              <a:gd name="connsiteY29" fmla="*/ 433867 h 815670"/>
              <a:gd name="connsiteX30" fmla="*/ 232990 w 954238"/>
              <a:gd name="connsiteY30" fmla="*/ 584263 h 815670"/>
              <a:gd name="connsiteX31" fmla="*/ 232990 w 954238"/>
              <a:gd name="connsiteY31" fmla="*/ 666628 h 815670"/>
              <a:gd name="connsiteX32" fmla="*/ 277597 w 954238"/>
              <a:gd name="connsiteY32" fmla="*/ 642991 h 815670"/>
              <a:gd name="connsiteX33" fmla="*/ 322203 w 954238"/>
              <a:gd name="connsiteY33" fmla="*/ 666628 h 815670"/>
              <a:gd name="connsiteX34" fmla="*/ 322203 w 954238"/>
              <a:gd name="connsiteY34" fmla="*/ 584263 h 815670"/>
              <a:gd name="connsiteX35" fmla="*/ 277597 w 954238"/>
              <a:gd name="connsiteY35" fmla="*/ 590059 h 815670"/>
              <a:gd name="connsiteX36" fmla="*/ 232990 w 954238"/>
              <a:gd name="connsiteY36" fmla="*/ 584263 h 815670"/>
              <a:gd name="connsiteX37" fmla="*/ 832791 w 954238"/>
              <a:gd name="connsiteY37" fmla="*/ 659478 h 815670"/>
              <a:gd name="connsiteX38" fmla="*/ 832791 w 954238"/>
              <a:gd name="connsiteY38" fmla="*/ 746251 h 815670"/>
              <a:gd name="connsiteX39" fmla="*/ 763390 w 954238"/>
              <a:gd name="connsiteY39" fmla="*/ 815670 h 815670"/>
              <a:gd name="connsiteX40" fmla="*/ 69399 w 954238"/>
              <a:gd name="connsiteY40" fmla="*/ 815670 h 815670"/>
              <a:gd name="connsiteX41" fmla="*/ 0 w 954238"/>
              <a:gd name="connsiteY41" fmla="*/ 746251 h 815670"/>
              <a:gd name="connsiteX42" fmla="*/ 0 w 954238"/>
              <a:gd name="connsiteY42" fmla="*/ 208256 h 815670"/>
              <a:gd name="connsiteX43" fmla="*/ 69399 w 954238"/>
              <a:gd name="connsiteY43" fmla="*/ 138838 h 815670"/>
              <a:gd name="connsiteX44" fmla="*/ 121449 w 954238"/>
              <a:gd name="connsiteY44" fmla="*/ 138838 h 815670"/>
              <a:gd name="connsiteX45" fmla="*/ 121449 w 954238"/>
              <a:gd name="connsiteY45" fmla="*/ 69419 h 815670"/>
              <a:gd name="connsiteX46" fmla="*/ 190848 w 954238"/>
              <a:gd name="connsiteY46" fmla="*/ 0 h 815670"/>
              <a:gd name="connsiteX47" fmla="*/ 527052 w 954238"/>
              <a:gd name="connsiteY47" fmla="*/ 0 h 815670"/>
              <a:gd name="connsiteX48" fmla="*/ 588886 w 954238"/>
              <a:gd name="connsiteY48" fmla="*/ 37903 h 815670"/>
              <a:gd name="connsiteX49" fmla="*/ 600510 w 954238"/>
              <a:gd name="connsiteY49" fmla="*/ 60741 h 815670"/>
              <a:gd name="connsiteX50" fmla="*/ 884839 w 954238"/>
              <a:gd name="connsiteY50" fmla="*/ 60741 h 815670"/>
              <a:gd name="connsiteX51" fmla="*/ 954239 w 954238"/>
              <a:gd name="connsiteY51" fmla="*/ 130160 h 815670"/>
              <a:gd name="connsiteX52" fmla="*/ 954239 w 954238"/>
              <a:gd name="connsiteY52" fmla="*/ 590059 h 815670"/>
              <a:gd name="connsiteX53" fmla="*/ 884839 w 954238"/>
              <a:gd name="connsiteY53" fmla="*/ 659478 h 815670"/>
              <a:gd name="connsiteX54" fmla="*/ 832791 w 954238"/>
              <a:gd name="connsiteY54" fmla="*/ 659478 h 815670"/>
              <a:gd name="connsiteX55" fmla="*/ 832791 w 954238"/>
              <a:gd name="connsiteY55" fmla="*/ 624768 h 815670"/>
              <a:gd name="connsiteX56" fmla="*/ 884839 w 954238"/>
              <a:gd name="connsiteY56" fmla="*/ 624768 h 815670"/>
              <a:gd name="connsiteX57" fmla="*/ 919535 w 954238"/>
              <a:gd name="connsiteY57" fmla="*/ 590059 h 815670"/>
              <a:gd name="connsiteX58" fmla="*/ 919535 w 954238"/>
              <a:gd name="connsiteY58" fmla="*/ 130160 h 815670"/>
              <a:gd name="connsiteX59" fmla="*/ 884839 w 954238"/>
              <a:gd name="connsiteY59" fmla="*/ 95451 h 815670"/>
              <a:gd name="connsiteX60" fmla="*/ 579256 w 954238"/>
              <a:gd name="connsiteY60" fmla="*/ 95451 h 815670"/>
              <a:gd name="connsiteX61" fmla="*/ 557968 w 954238"/>
              <a:gd name="connsiteY61" fmla="*/ 53661 h 815670"/>
              <a:gd name="connsiteX62" fmla="*/ 527052 w 954238"/>
              <a:gd name="connsiteY62" fmla="*/ 34709 h 815670"/>
              <a:gd name="connsiteX63" fmla="*/ 190848 w 954238"/>
              <a:gd name="connsiteY63" fmla="*/ 34709 h 815670"/>
              <a:gd name="connsiteX64" fmla="*/ 156148 w 954238"/>
              <a:gd name="connsiteY64" fmla="*/ 69419 h 815670"/>
              <a:gd name="connsiteX65" fmla="*/ 156148 w 954238"/>
              <a:gd name="connsiteY65" fmla="*/ 138838 h 815670"/>
              <a:gd name="connsiteX66" fmla="*/ 397050 w 954238"/>
              <a:gd name="connsiteY66" fmla="*/ 138838 h 815670"/>
              <a:gd name="connsiteX67" fmla="*/ 456698 w 954238"/>
              <a:gd name="connsiteY67" fmla="*/ 172766 h 815670"/>
              <a:gd name="connsiteX68" fmla="*/ 482965 w 954238"/>
              <a:gd name="connsiteY68" fmla="*/ 216933 h 815670"/>
              <a:gd name="connsiteX69" fmla="*/ 763390 w 954238"/>
              <a:gd name="connsiteY69" fmla="*/ 216933 h 815670"/>
              <a:gd name="connsiteX70" fmla="*/ 832791 w 954238"/>
              <a:gd name="connsiteY70" fmla="*/ 286352 h 815670"/>
              <a:gd name="connsiteX71" fmla="*/ 832791 w 954238"/>
              <a:gd name="connsiteY71" fmla="*/ 624768 h 815670"/>
              <a:gd name="connsiteX72" fmla="*/ 277597 w 954238"/>
              <a:gd name="connsiteY72" fmla="*/ 555349 h 815670"/>
              <a:gd name="connsiteX73" fmla="*/ 416395 w 954238"/>
              <a:gd name="connsiteY73" fmla="*/ 416513 h 815670"/>
              <a:gd name="connsiteX74" fmla="*/ 277597 w 954238"/>
              <a:gd name="connsiteY74" fmla="*/ 277675 h 815670"/>
              <a:gd name="connsiteX75" fmla="*/ 138798 w 954238"/>
              <a:gd name="connsiteY75" fmla="*/ 416513 h 815670"/>
              <a:gd name="connsiteX76" fmla="*/ 277597 w 954238"/>
              <a:gd name="connsiteY76" fmla="*/ 555349 h 815670"/>
              <a:gd name="connsiteX77" fmla="*/ 277597 w 954238"/>
              <a:gd name="connsiteY77" fmla="*/ 499641 h 815670"/>
              <a:gd name="connsiteX78" fmla="*/ 250097 w 954238"/>
              <a:gd name="connsiteY78" fmla="*/ 514237 h 815670"/>
              <a:gd name="connsiteX79" fmla="*/ 203173 w 954238"/>
              <a:gd name="connsiteY79" fmla="*/ 499870 h 815670"/>
              <a:gd name="connsiteX80" fmla="*/ 199609 w 954238"/>
              <a:gd name="connsiteY80" fmla="*/ 477757 h 815670"/>
              <a:gd name="connsiteX81" fmla="*/ 204953 w 954238"/>
              <a:gd name="connsiteY81" fmla="*/ 446414 h 815670"/>
              <a:gd name="connsiteX82" fmla="*/ 182277 w 954238"/>
              <a:gd name="connsiteY82" fmla="*/ 424131 h 815670"/>
              <a:gd name="connsiteX83" fmla="*/ 181860 w 954238"/>
              <a:gd name="connsiteY83" fmla="*/ 375047 h 815670"/>
              <a:gd name="connsiteX84" fmla="*/ 201570 w 954238"/>
              <a:gd name="connsiteY84" fmla="*/ 365039 h 815670"/>
              <a:gd name="connsiteX85" fmla="*/ 232643 w 954238"/>
              <a:gd name="connsiteY85" fmla="*/ 360474 h 815670"/>
              <a:gd name="connsiteX86" fmla="*/ 246419 w 954238"/>
              <a:gd name="connsiteY86" fmla="*/ 332290 h 815670"/>
              <a:gd name="connsiteX87" fmla="*/ 292837 w 954238"/>
              <a:gd name="connsiteY87" fmla="*/ 316367 h 815670"/>
              <a:gd name="connsiteX88" fmla="*/ 308757 w 954238"/>
              <a:gd name="connsiteY88" fmla="*/ 332290 h 815670"/>
              <a:gd name="connsiteX89" fmla="*/ 322549 w 954238"/>
              <a:gd name="connsiteY89" fmla="*/ 360474 h 815670"/>
              <a:gd name="connsiteX90" fmla="*/ 353606 w 954238"/>
              <a:gd name="connsiteY90" fmla="*/ 365039 h 815670"/>
              <a:gd name="connsiteX91" fmla="*/ 382921 w 954238"/>
              <a:gd name="connsiteY91" fmla="*/ 404403 h 815670"/>
              <a:gd name="connsiteX92" fmla="*/ 372916 w 954238"/>
              <a:gd name="connsiteY92" fmla="*/ 424131 h 815670"/>
              <a:gd name="connsiteX93" fmla="*/ 350240 w 954238"/>
              <a:gd name="connsiteY93" fmla="*/ 446414 h 815670"/>
              <a:gd name="connsiteX94" fmla="*/ 355566 w 954238"/>
              <a:gd name="connsiteY94" fmla="*/ 477757 h 815670"/>
              <a:gd name="connsiteX95" fmla="*/ 327173 w 954238"/>
              <a:gd name="connsiteY95" fmla="*/ 517793 h 815670"/>
              <a:gd name="connsiteX96" fmla="*/ 305096 w 954238"/>
              <a:gd name="connsiteY96" fmla="*/ 514237 h 815670"/>
              <a:gd name="connsiteX97" fmla="*/ 277597 w 954238"/>
              <a:gd name="connsiteY97" fmla="*/ 499658 h 815670"/>
              <a:gd name="connsiteX98" fmla="*/ 261339 w 954238"/>
              <a:gd name="connsiteY98" fmla="*/ 468975 h 815670"/>
              <a:gd name="connsiteX99" fmla="*/ 293853 w 954238"/>
              <a:gd name="connsiteY99" fmla="*/ 468975 h 815670"/>
              <a:gd name="connsiteX100" fmla="*/ 321352 w 954238"/>
              <a:gd name="connsiteY100" fmla="*/ 483570 h 815670"/>
              <a:gd name="connsiteX101" fmla="*/ 316026 w 954238"/>
              <a:gd name="connsiteY101" fmla="*/ 452246 h 815670"/>
              <a:gd name="connsiteX102" fmla="*/ 325915 w 954238"/>
              <a:gd name="connsiteY102" fmla="*/ 421666 h 815670"/>
              <a:gd name="connsiteX103" fmla="*/ 348591 w 954238"/>
              <a:gd name="connsiteY103" fmla="*/ 399366 h 815670"/>
              <a:gd name="connsiteX104" fmla="*/ 317518 w 954238"/>
              <a:gd name="connsiteY104" fmla="*/ 394819 h 815670"/>
              <a:gd name="connsiteX105" fmla="*/ 291372 w 954238"/>
              <a:gd name="connsiteY105" fmla="*/ 375729 h 815670"/>
              <a:gd name="connsiteX106" fmla="*/ 277597 w 954238"/>
              <a:gd name="connsiteY106" fmla="*/ 347545 h 815670"/>
              <a:gd name="connsiteX107" fmla="*/ 263803 w 954238"/>
              <a:gd name="connsiteY107" fmla="*/ 375729 h 815670"/>
              <a:gd name="connsiteX108" fmla="*/ 237674 w 954238"/>
              <a:gd name="connsiteY108" fmla="*/ 394819 h 815670"/>
              <a:gd name="connsiteX109" fmla="*/ 206618 w 954238"/>
              <a:gd name="connsiteY109" fmla="*/ 399366 h 815670"/>
              <a:gd name="connsiteX110" fmla="*/ 229277 w 954238"/>
              <a:gd name="connsiteY110" fmla="*/ 421666 h 815670"/>
              <a:gd name="connsiteX111" fmla="*/ 239167 w 954238"/>
              <a:gd name="connsiteY111" fmla="*/ 452246 h 815670"/>
              <a:gd name="connsiteX112" fmla="*/ 233840 w 954238"/>
              <a:gd name="connsiteY112" fmla="*/ 483570 h 815670"/>
              <a:gd name="connsiteX113" fmla="*/ 261339 w 954238"/>
              <a:gd name="connsiteY113" fmla="*/ 468993 h 815670"/>
              <a:gd name="connsiteX114" fmla="*/ 485794 w 954238"/>
              <a:gd name="connsiteY114" fmla="*/ 694187 h 815670"/>
              <a:gd name="connsiteX115" fmla="*/ 468443 w 954238"/>
              <a:gd name="connsiteY115" fmla="*/ 676833 h 815670"/>
              <a:gd name="connsiteX116" fmla="*/ 485794 w 954238"/>
              <a:gd name="connsiteY116" fmla="*/ 659478 h 815670"/>
              <a:gd name="connsiteX117" fmla="*/ 607242 w 954238"/>
              <a:gd name="connsiteY117" fmla="*/ 659478 h 815670"/>
              <a:gd name="connsiteX118" fmla="*/ 624591 w 954238"/>
              <a:gd name="connsiteY118" fmla="*/ 676833 h 815670"/>
              <a:gd name="connsiteX119" fmla="*/ 607242 w 954238"/>
              <a:gd name="connsiteY119" fmla="*/ 694187 h 815670"/>
              <a:gd name="connsiteX120" fmla="*/ 485794 w 954238"/>
              <a:gd name="connsiteY120" fmla="*/ 694187 h 815670"/>
              <a:gd name="connsiteX121" fmla="*/ 676641 w 954238"/>
              <a:gd name="connsiteY121" fmla="*/ 694187 h 815670"/>
              <a:gd name="connsiteX122" fmla="*/ 659291 w 954238"/>
              <a:gd name="connsiteY122" fmla="*/ 676833 h 815670"/>
              <a:gd name="connsiteX123" fmla="*/ 676641 w 954238"/>
              <a:gd name="connsiteY123" fmla="*/ 659478 h 815670"/>
              <a:gd name="connsiteX124" fmla="*/ 693990 w 954238"/>
              <a:gd name="connsiteY124" fmla="*/ 659478 h 815670"/>
              <a:gd name="connsiteX125" fmla="*/ 711341 w 954238"/>
              <a:gd name="connsiteY125" fmla="*/ 676833 h 815670"/>
              <a:gd name="connsiteX126" fmla="*/ 693990 w 954238"/>
              <a:gd name="connsiteY126" fmla="*/ 694187 h 815670"/>
              <a:gd name="connsiteX127" fmla="*/ 676641 w 954238"/>
              <a:gd name="connsiteY127" fmla="*/ 694187 h 815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954238" h="815670">
                <a:moveTo>
                  <a:pt x="104966" y="433867"/>
                </a:moveTo>
                <a:lnTo>
                  <a:pt x="34700" y="433867"/>
                </a:lnTo>
                <a:lnTo>
                  <a:pt x="34700" y="746251"/>
                </a:lnTo>
                <a:cubicBezTo>
                  <a:pt x="34700" y="765421"/>
                  <a:pt x="50235" y="780961"/>
                  <a:pt x="69399" y="780961"/>
                </a:cubicBezTo>
                <a:lnTo>
                  <a:pt x="763390" y="780961"/>
                </a:lnTo>
                <a:cubicBezTo>
                  <a:pt x="782554" y="780961"/>
                  <a:pt x="798087" y="765421"/>
                  <a:pt x="798087" y="746251"/>
                </a:cubicBezTo>
                <a:lnTo>
                  <a:pt x="798087" y="286352"/>
                </a:lnTo>
                <a:cubicBezTo>
                  <a:pt x="798087" y="267183"/>
                  <a:pt x="782554" y="251643"/>
                  <a:pt x="763390" y="251643"/>
                </a:cubicBezTo>
                <a:lnTo>
                  <a:pt x="463239" y="251643"/>
                </a:lnTo>
                <a:lnTo>
                  <a:pt x="426874" y="190519"/>
                </a:lnTo>
                <a:cubicBezTo>
                  <a:pt x="420620" y="179997"/>
                  <a:pt x="409288" y="173548"/>
                  <a:pt x="397050" y="173547"/>
                </a:cubicBezTo>
                <a:lnTo>
                  <a:pt x="69399" y="173547"/>
                </a:lnTo>
                <a:cubicBezTo>
                  <a:pt x="50235" y="173547"/>
                  <a:pt x="34700" y="189086"/>
                  <a:pt x="34700" y="208256"/>
                </a:cubicBezTo>
                <a:lnTo>
                  <a:pt x="34700" y="399157"/>
                </a:lnTo>
                <a:lnTo>
                  <a:pt x="104966" y="399157"/>
                </a:lnTo>
                <a:cubicBezTo>
                  <a:pt x="113658" y="311465"/>
                  <a:pt x="187638" y="242965"/>
                  <a:pt x="277597" y="242965"/>
                </a:cubicBezTo>
                <a:cubicBezTo>
                  <a:pt x="367555" y="242965"/>
                  <a:pt x="441534" y="311465"/>
                  <a:pt x="450227" y="399157"/>
                </a:cubicBezTo>
                <a:lnTo>
                  <a:pt x="798087" y="399157"/>
                </a:lnTo>
                <a:lnTo>
                  <a:pt x="798087" y="433867"/>
                </a:lnTo>
                <a:lnTo>
                  <a:pt x="450227" y="433867"/>
                </a:lnTo>
                <a:cubicBezTo>
                  <a:pt x="444339" y="492411"/>
                  <a:pt x="409213" y="543990"/>
                  <a:pt x="356902" y="570900"/>
                </a:cubicBezTo>
                <a:lnTo>
                  <a:pt x="356902" y="724315"/>
                </a:lnTo>
                <a:lnTo>
                  <a:pt x="322203" y="705954"/>
                </a:lnTo>
                <a:lnTo>
                  <a:pt x="322203" y="705902"/>
                </a:lnTo>
                <a:lnTo>
                  <a:pt x="277597" y="682265"/>
                </a:lnTo>
                <a:lnTo>
                  <a:pt x="232990" y="705902"/>
                </a:lnTo>
                <a:lnTo>
                  <a:pt x="232990" y="705954"/>
                </a:lnTo>
                <a:lnTo>
                  <a:pt x="198290" y="724333"/>
                </a:lnTo>
                <a:lnTo>
                  <a:pt x="198290" y="570917"/>
                </a:lnTo>
                <a:cubicBezTo>
                  <a:pt x="145968" y="544008"/>
                  <a:pt x="110834" y="492421"/>
                  <a:pt x="104949" y="433867"/>
                </a:cubicBezTo>
                <a:close/>
                <a:moveTo>
                  <a:pt x="232990" y="584263"/>
                </a:moveTo>
                <a:lnTo>
                  <a:pt x="232990" y="666628"/>
                </a:lnTo>
                <a:lnTo>
                  <a:pt x="277597" y="642991"/>
                </a:lnTo>
                <a:lnTo>
                  <a:pt x="322203" y="666628"/>
                </a:lnTo>
                <a:lnTo>
                  <a:pt x="322203" y="584263"/>
                </a:lnTo>
                <a:cubicBezTo>
                  <a:pt x="307976" y="588046"/>
                  <a:pt x="293021" y="590059"/>
                  <a:pt x="277597" y="590059"/>
                </a:cubicBezTo>
                <a:cubicBezTo>
                  <a:pt x="262172" y="590059"/>
                  <a:pt x="247234" y="588046"/>
                  <a:pt x="232990" y="584263"/>
                </a:cubicBezTo>
                <a:close/>
                <a:moveTo>
                  <a:pt x="832791" y="659478"/>
                </a:moveTo>
                <a:lnTo>
                  <a:pt x="832791" y="746251"/>
                </a:lnTo>
                <a:cubicBezTo>
                  <a:pt x="832791" y="784590"/>
                  <a:pt x="801718" y="815670"/>
                  <a:pt x="763390" y="815670"/>
                </a:cubicBezTo>
                <a:lnTo>
                  <a:pt x="69399" y="815670"/>
                </a:lnTo>
                <a:cubicBezTo>
                  <a:pt x="31071" y="815670"/>
                  <a:pt x="0" y="784590"/>
                  <a:pt x="0" y="746251"/>
                </a:cubicBezTo>
                <a:lnTo>
                  <a:pt x="0" y="208256"/>
                </a:lnTo>
                <a:cubicBezTo>
                  <a:pt x="0" y="169917"/>
                  <a:pt x="31071" y="138838"/>
                  <a:pt x="69399" y="138838"/>
                </a:cubicBezTo>
                <a:lnTo>
                  <a:pt x="121449" y="138838"/>
                </a:lnTo>
                <a:lnTo>
                  <a:pt x="121449" y="69419"/>
                </a:lnTo>
                <a:cubicBezTo>
                  <a:pt x="121449" y="31080"/>
                  <a:pt x="152520" y="0"/>
                  <a:pt x="190848" y="0"/>
                </a:cubicBezTo>
                <a:lnTo>
                  <a:pt x="527052" y="0"/>
                </a:lnTo>
                <a:cubicBezTo>
                  <a:pt x="553148" y="0"/>
                  <a:pt x="577038" y="14644"/>
                  <a:pt x="588886" y="37903"/>
                </a:cubicBezTo>
                <a:lnTo>
                  <a:pt x="600510" y="60741"/>
                </a:lnTo>
                <a:lnTo>
                  <a:pt x="884839" y="60741"/>
                </a:lnTo>
                <a:cubicBezTo>
                  <a:pt x="923166" y="60741"/>
                  <a:pt x="954239" y="91821"/>
                  <a:pt x="954239" y="130160"/>
                </a:cubicBezTo>
                <a:lnTo>
                  <a:pt x="954239" y="590059"/>
                </a:lnTo>
                <a:cubicBezTo>
                  <a:pt x="954239" y="628398"/>
                  <a:pt x="923166" y="659478"/>
                  <a:pt x="884839" y="659478"/>
                </a:cubicBezTo>
                <a:lnTo>
                  <a:pt x="832791" y="659478"/>
                </a:lnTo>
                <a:close/>
                <a:moveTo>
                  <a:pt x="832791" y="624768"/>
                </a:moveTo>
                <a:lnTo>
                  <a:pt x="884839" y="624768"/>
                </a:lnTo>
                <a:cubicBezTo>
                  <a:pt x="903999" y="624768"/>
                  <a:pt x="919535" y="609228"/>
                  <a:pt x="919535" y="590059"/>
                </a:cubicBezTo>
                <a:lnTo>
                  <a:pt x="919535" y="130160"/>
                </a:lnTo>
                <a:cubicBezTo>
                  <a:pt x="919535" y="110991"/>
                  <a:pt x="903999" y="95451"/>
                  <a:pt x="884839" y="95451"/>
                </a:cubicBezTo>
                <a:lnTo>
                  <a:pt x="579256" y="95451"/>
                </a:lnTo>
                <a:lnTo>
                  <a:pt x="557968" y="53661"/>
                </a:lnTo>
                <a:cubicBezTo>
                  <a:pt x="552044" y="42031"/>
                  <a:pt x="540099" y="34709"/>
                  <a:pt x="527052" y="34709"/>
                </a:cubicBezTo>
                <a:lnTo>
                  <a:pt x="190848" y="34709"/>
                </a:lnTo>
                <a:cubicBezTo>
                  <a:pt x="171683" y="34709"/>
                  <a:pt x="156148" y="50249"/>
                  <a:pt x="156148" y="69419"/>
                </a:cubicBezTo>
                <a:lnTo>
                  <a:pt x="156148" y="138838"/>
                </a:lnTo>
                <a:lnTo>
                  <a:pt x="397050" y="138838"/>
                </a:lnTo>
                <a:cubicBezTo>
                  <a:pt x="421522" y="138836"/>
                  <a:pt x="444187" y="151727"/>
                  <a:pt x="456698" y="172766"/>
                </a:cubicBezTo>
                <a:lnTo>
                  <a:pt x="482965" y="216933"/>
                </a:lnTo>
                <a:lnTo>
                  <a:pt x="763390" y="216933"/>
                </a:lnTo>
                <a:cubicBezTo>
                  <a:pt x="801718" y="216933"/>
                  <a:pt x="832791" y="248013"/>
                  <a:pt x="832791" y="286352"/>
                </a:cubicBezTo>
                <a:lnTo>
                  <a:pt x="832791" y="624768"/>
                </a:lnTo>
                <a:close/>
                <a:moveTo>
                  <a:pt x="277597" y="555349"/>
                </a:moveTo>
                <a:cubicBezTo>
                  <a:pt x="354253" y="555349"/>
                  <a:pt x="416395" y="493190"/>
                  <a:pt x="416395" y="416513"/>
                </a:cubicBezTo>
                <a:cubicBezTo>
                  <a:pt x="416395" y="339835"/>
                  <a:pt x="354253" y="277675"/>
                  <a:pt x="277597" y="277675"/>
                </a:cubicBezTo>
                <a:cubicBezTo>
                  <a:pt x="200940" y="277675"/>
                  <a:pt x="138798" y="339835"/>
                  <a:pt x="138798" y="416513"/>
                </a:cubicBezTo>
                <a:cubicBezTo>
                  <a:pt x="138798" y="493190"/>
                  <a:pt x="200940" y="555349"/>
                  <a:pt x="277597" y="555349"/>
                </a:cubicBezTo>
                <a:close/>
                <a:moveTo>
                  <a:pt x="277597" y="499641"/>
                </a:moveTo>
                <a:lnTo>
                  <a:pt x="250097" y="514237"/>
                </a:lnTo>
                <a:cubicBezTo>
                  <a:pt x="233173" y="523231"/>
                  <a:pt x="212165" y="516799"/>
                  <a:pt x="203173" y="499870"/>
                </a:cubicBezTo>
                <a:cubicBezTo>
                  <a:pt x="199575" y="493096"/>
                  <a:pt x="198321" y="485320"/>
                  <a:pt x="199609" y="477757"/>
                </a:cubicBezTo>
                <a:lnTo>
                  <a:pt x="204953" y="446414"/>
                </a:lnTo>
                <a:lnTo>
                  <a:pt x="182277" y="424131"/>
                </a:lnTo>
                <a:cubicBezTo>
                  <a:pt x="168611" y="410691"/>
                  <a:pt x="168425" y="388715"/>
                  <a:pt x="181860" y="375047"/>
                </a:cubicBezTo>
                <a:cubicBezTo>
                  <a:pt x="187164" y="369651"/>
                  <a:pt x="194085" y="366136"/>
                  <a:pt x="201570" y="365039"/>
                </a:cubicBezTo>
                <a:lnTo>
                  <a:pt x="232643" y="360474"/>
                </a:lnTo>
                <a:lnTo>
                  <a:pt x="246419" y="332290"/>
                </a:lnTo>
                <a:cubicBezTo>
                  <a:pt x="254841" y="315071"/>
                  <a:pt x="275623" y="307942"/>
                  <a:pt x="292837" y="316367"/>
                </a:cubicBezTo>
                <a:cubicBezTo>
                  <a:pt x="299765" y="319757"/>
                  <a:pt x="305367" y="325360"/>
                  <a:pt x="308757" y="332290"/>
                </a:cubicBezTo>
                <a:lnTo>
                  <a:pt x="322549" y="360474"/>
                </a:lnTo>
                <a:lnTo>
                  <a:pt x="353606" y="365039"/>
                </a:lnTo>
                <a:cubicBezTo>
                  <a:pt x="372568" y="367811"/>
                  <a:pt x="385693" y="385435"/>
                  <a:pt x="382921" y="404403"/>
                </a:cubicBezTo>
                <a:cubicBezTo>
                  <a:pt x="381826" y="411895"/>
                  <a:pt x="378313" y="418823"/>
                  <a:pt x="372916" y="424131"/>
                </a:cubicBezTo>
                <a:lnTo>
                  <a:pt x="350240" y="446414"/>
                </a:lnTo>
                <a:lnTo>
                  <a:pt x="355566" y="477757"/>
                </a:lnTo>
                <a:cubicBezTo>
                  <a:pt x="358778" y="496655"/>
                  <a:pt x="346066" y="514580"/>
                  <a:pt x="327173" y="517793"/>
                </a:cubicBezTo>
                <a:cubicBezTo>
                  <a:pt x="319623" y="519077"/>
                  <a:pt x="311861" y="517827"/>
                  <a:pt x="305096" y="514237"/>
                </a:cubicBezTo>
                <a:lnTo>
                  <a:pt x="277597" y="499658"/>
                </a:lnTo>
                <a:close/>
                <a:moveTo>
                  <a:pt x="261339" y="468975"/>
                </a:moveTo>
                <a:cubicBezTo>
                  <a:pt x="271507" y="463583"/>
                  <a:pt x="283686" y="463583"/>
                  <a:pt x="293853" y="468975"/>
                </a:cubicBezTo>
                <a:lnTo>
                  <a:pt x="321352" y="483570"/>
                </a:lnTo>
                <a:lnTo>
                  <a:pt x="316026" y="452246"/>
                </a:lnTo>
                <a:cubicBezTo>
                  <a:pt x="314122" y="441048"/>
                  <a:pt x="317816" y="429627"/>
                  <a:pt x="325915" y="421666"/>
                </a:cubicBezTo>
                <a:lnTo>
                  <a:pt x="348591" y="399366"/>
                </a:lnTo>
                <a:lnTo>
                  <a:pt x="317518" y="394819"/>
                </a:lnTo>
                <a:cubicBezTo>
                  <a:pt x="306188" y="393161"/>
                  <a:pt x="296404" y="386018"/>
                  <a:pt x="291372" y="375729"/>
                </a:cubicBezTo>
                <a:lnTo>
                  <a:pt x="277597" y="347545"/>
                </a:lnTo>
                <a:lnTo>
                  <a:pt x="263803" y="375729"/>
                </a:lnTo>
                <a:cubicBezTo>
                  <a:pt x="258774" y="386013"/>
                  <a:pt x="248999" y="393155"/>
                  <a:pt x="237674" y="394819"/>
                </a:cubicBezTo>
                <a:lnTo>
                  <a:pt x="206618" y="399366"/>
                </a:lnTo>
                <a:lnTo>
                  <a:pt x="229277" y="421666"/>
                </a:lnTo>
                <a:cubicBezTo>
                  <a:pt x="237377" y="429627"/>
                  <a:pt x="241071" y="441048"/>
                  <a:pt x="239167" y="452246"/>
                </a:cubicBezTo>
                <a:lnTo>
                  <a:pt x="233840" y="483570"/>
                </a:lnTo>
                <a:lnTo>
                  <a:pt x="261339" y="468993"/>
                </a:lnTo>
                <a:close/>
                <a:moveTo>
                  <a:pt x="485794" y="694187"/>
                </a:moveTo>
                <a:cubicBezTo>
                  <a:pt x="476212" y="694187"/>
                  <a:pt x="468443" y="686417"/>
                  <a:pt x="468443" y="676833"/>
                </a:cubicBezTo>
                <a:cubicBezTo>
                  <a:pt x="468443" y="667248"/>
                  <a:pt x="476212" y="659478"/>
                  <a:pt x="485794" y="659478"/>
                </a:cubicBezTo>
                <a:lnTo>
                  <a:pt x="607242" y="659478"/>
                </a:lnTo>
                <a:cubicBezTo>
                  <a:pt x="616824" y="659478"/>
                  <a:pt x="624591" y="667248"/>
                  <a:pt x="624591" y="676833"/>
                </a:cubicBezTo>
                <a:cubicBezTo>
                  <a:pt x="624591" y="686417"/>
                  <a:pt x="616824" y="694187"/>
                  <a:pt x="607242" y="694187"/>
                </a:cubicBezTo>
                <a:lnTo>
                  <a:pt x="485794" y="694187"/>
                </a:lnTo>
                <a:close/>
                <a:moveTo>
                  <a:pt x="676641" y="694187"/>
                </a:moveTo>
                <a:cubicBezTo>
                  <a:pt x="667059" y="694187"/>
                  <a:pt x="659291" y="686417"/>
                  <a:pt x="659291" y="676833"/>
                </a:cubicBezTo>
                <a:cubicBezTo>
                  <a:pt x="659291" y="667248"/>
                  <a:pt x="667059" y="659478"/>
                  <a:pt x="676641" y="659478"/>
                </a:cubicBezTo>
                <a:lnTo>
                  <a:pt x="693990" y="659478"/>
                </a:lnTo>
                <a:cubicBezTo>
                  <a:pt x="703573" y="659478"/>
                  <a:pt x="711341" y="667248"/>
                  <a:pt x="711341" y="676833"/>
                </a:cubicBezTo>
                <a:cubicBezTo>
                  <a:pt x="711341" y="686417"/>
                  <a:pt x="703573" y="694187"/>
                  <a:pt x="693990" y="694187"/>
                </a:cubicBezTo>
                <a:lnTo>
                  <a:pt x="676641" y="694187"/>
                </a:lnTo>
                <a:close/>
              </a:path>
            </a:pathLst>
          </a:custGeom>
          <a:gradFill>
            <a:gsLst>
              <a:gs pos="0">
                <a:schemeClr val="accent1">
                  <a:lumMod val="40000"/>
                  <a:lumOff val="60000"/>
                  <a:alpha val="40000"/>
                </a:schemeClr>
              </a:gs>
              <a:gs pos="100000">
                <a:schemeClr val="accent1">
                  <a:alpha val="50000"/>
                </a:schemeClr>
              </a:gs>
            </a:gsLst>
            <a:lin ang="5400000" scaled="0"/>
          </a:gradFill>
          <a:ln w="1070" cap="flat">
            <a:noFill/>
            <a:prstDash val="solid"/>
            <a:miter/>
          </a:ln>
        </p:spPr>
        <p:txBody>
          <a:bodyPr rtlCol="0" anchor="ctr"/>
          <a:lstStyle/>
          <a:p>
            <a:endParaRPr lang="zh-CN" altLang="en-US"/>
          </a:p>
        </p:txBody>
      </p:sp>
    </p:spTree>
    <p:extLst>
      <p:ext uri="{BB962C8B-B14F-4D97-AF65-F5344CB8AC3E}">
        <p14:creationId xmlns:p14="http://schemas.microsoft.com/office/powerpoint/2010/main" val="4274529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a:extLst>
              <a:ext uri="{FF2B5EF4-FFF2-40B4-BE49-F238E27FC236}">
                <a16:creationId xmlns:a16="http://schemas.microsoft.com/office/drawing/2014/main" id="{3DF8D131-F7FB-17EB-8679-E3F534C18524}"/>
              </a:ext>
            </a:extLst>
          </p:cNvPr>
          <p:cNvSpPr/>
          <p:nvPr/>
        </p:nvSpPr>
        <p:spPr>
          <a:xfrm>
            <a:off x="-266308" y="-2697480"/>
            <a:ext cx="12742718" cy="12742718"/>
          </a:xfrm>
          <a:prstGeom prst="ellipse">
            <a:avLst/>
          </a:prstGeom>
          <a:gradFill flip="none" rotWithShape="1">
            <a:gsLst>
              <a:gs pos="0">
                <a:schemeClr val="accent1">
                  <a:lumMod val="40000"/>
                  <a:lumOff val="60000"/>
                  <a:alpha val="0"/>
                </a:schemeClr>
              </a:gs>
              <a:gs pos="100000">
                <a:schemeClr val="accent1">
                  <a:alpha val="10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3" name="Oval 2+">
            <a:extLst>
              <a:ext uri="{FF2B5EF4-FFF2-40B4-BE49-F238E27FC236}">
                <a16:creationId xmlns:a16="http://schemas.microsoft.com/office/drawing/2014/main" id="{911CD3B4-1C6C-FA49-84B7-E1AA5F9AEC13}"/>
              </a:ext>
            </a:extLst>
          </p:cNvPr>
          <p:cNvSpPr/>
          <p:nvPr/>
        </p:nvSpPr>
        <p:spPr>
          <a:xfrm>
            <a:off x="2004452" y="-426720"/>
            <a:ext cx="8201202" cy="8201202"/>
          </a:xfrm>
          <a:prstGeom prst="ellipse">
            <a:avLst/>
          </a:prstGeom>
          <a:gradFill flip="none" rotWithShape="1">
            <a:gsLst>
              <a:gs pos="0">
                <a:schemeClr val="accent1">
                  <a:lumMod val="40000"/>
                  <a:lumOff val="60000"/>
                  <a:alpha val="0"/>
                </a:schemeClr>
              </a:gs>
              <a:gs pos="100000">
                <a:schemeClr val="accent1">
                  <a:alpha val="8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grpSp>
        <p:nvGrpSpPr>
          <p:cNvPr id="79" name="组合 78">
            <a:extLst>
              <a:ext uri="{FF2B5EF4-FFF2-40B4-BE49-F238E27FC236}">
                <a16:creationId xmlns:a16="http://schemas.microsoft.com/office/drawing/2014/main" id="{09031A56-53D7-4CDD-E3AE-4D7CE7189CDD}"/>
              </a:ext>
            </a:extLst>
          </p:cNvPr>
          <p:cNvGrpSpPr/>
          <p:nvPr/>
        </p:nvGrpSpPr>
        <p:grpSpPr>
          <a:xfrm>
            <a:off x="3908773" y="471346"/>
            <a:ext cx="4374454" cy="730098"/>
            <a:chOff x="3908773" y="385290"/>
            <a:chExt cx="4374454" cy="730098"/>
          </a:xfrm>
        </p:grpSpPr>
        <p:sp>
          <p:nvSpPr>
            <p:cNvPr id="4" name="Oval 3+">
              <a:extLst>
                <a:ext uri="{FF2B5EF4-FFF2-40B4-BE49-F238E27FC236}">
                  <a16:creationId xmlns:a16="http://schemas.microsoft.com/office/drawing/2014/main" id="{4AAEF80C-2A90-FF7D-6C13-A91F69A1CF0A}"/>
                </a:ext>
              </a:extLst>
            </p:cNvPr>
            <p:cNvSpPr/>
            <p:nvPr/>
          </p:nvSpPr>
          <p:spPr>
            <a:xfrm>
              <a:off x="4318000" y="659040"/>
              <a:ext cx="3556000" cy="456348"/>
            </a:xfrm>
            <a:prstGeom prst="ellipse">
              <a:avLst/>
            </a:prstGeom>
            <a:gradFill>
              <a:gsLst>
                <a:gs pos="0">
                  <a:schemeClr val="accent1">
                    <a:alpha val="0"/>
                  </a:schemeClr>
                </a:gs>
                <a:gs pos="100000">
                  <a:schemeClr val="accent1">
                    <a:alpha val="20000"/>
                  </a:schemeClr>
                </a:gs>
              </a:gsLst>
              <a:lin ang="5400000" scaled="1"/>
            </a:gradFill>
            <a:ln>
              <a:gradFill>
                <a:gsLst>
                  <a:gs pos="0">
                    <a:schemeClr val="accent1">
                      <a:alpha val="0"/>
                    </a:schemeClr>
                  </a:gs>
                  <a:gs pos="100000">
                    <a:schemeClr val="accent1">
                      <a:alpha val="4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椭圆 4">
              <a:extLst>
                <a:ext uri="{FF2B5EF4-FFF2-40B4-BE49-F238E27FC236}">
                  <a16:creationId xmlns:a16="http://schemas.microsoft.com/office/drawing/2014/main" id="{7B56A858-7EFA-FD9E-72DB-75BD610E7D39}"/>
                </a:ext>
              </a:extLst>
            </p:cNvPr>
            <p:cNvSpPr/>
            <p:nvPr/>
          </p:nvSpPr>
          <p:spPr>
            <a:xfrm>
              <a:off x="3908773" y="385290"/>
              <a:ext cx="4374454" cy="606395"/>
            </a:xfrm>
            <a:prstGeom prst="ellipse">
              <a:avLst/>
            </a:prstGeom>
            <a:gradFill>
              <a:gsLst>
                <a:gs pos="0">
                  <a:schemeClr val="accent1">
                    <a:alpha val="0"/>
                  </a:schemeClr>
                </a:gs>
                <a:gs pos="100000">
                  <a:schemeClr val="accent1">
                    <a:alpha val="30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文本框 5">
            <a:extLst>
              <a:ext uri="{FF2B5EF4-FFF2-40B4-BE49-F238E27FC236}">
                <a16:creationId xmlns:a16="http://schemas.microsoft.com/office/drawing/2014/main" id="{797DE003-AF22-7830-2950-039F28850D5D}"/>
              </a:ext>
            </a:extLst>
          </p:cNvPr>
          <p:cNvSpPr txBox="1"/>
          <p:nvPr/>
        </p:nvSpPr>
        <p:spPr>
          <a:xfrm>
            <a:off x="4387841" y="303503"/>
            <a:ext cx="3416320" cy="584775"/>
          </a:xfrm>
          <a:prstGeom prst="rect">
            <a:avLst/>
          </a:prstGeom>
          <a:noFill/>
        </p:spPr>
        <p:txBody>
          <a:bodyPr wrap="none" rtlCol="0">
            <a:spAutoFit/>
          </a:bodyPr>
          <a:lstStyle/>
          <a:p>
            <a:pPr algn="ctr"/>
            <a:r>
              <a:rPr lang="zh-CN" altLang="en-US" sz="3200" dirty="0">
                <a:gradFill>
                  <a:gsLst>
                    <a:gs pos="0">
                      <a:schemeClr val="accent1"/>
                    </a:gs>
                    <a:gs pos="100000">
                      <a:schemeClr val="accent1">
                        <a:lumMod val="75000"/>
                      </a:schemeClr>
                    </a:gs>
                  </a:gsLst>
                  <a:lin ang="5400000" scaled="0"/>
                </a:gradFill>
                <a:effectLst>
                  <a:reflection blurRad="7620" stA="50000" endPos="40000" dist="38100" dir="5400000" sy="-100000" algn="bl" rotWithShape="0"/>
                </a:effectLst>
                <a:latin typeface="+mj-ea"/>
                <a:ea typeface="+mj-ea"/>
              </a:rPr>
              <a:t>项目独具</a:t>
            </a:r>
            <a:r>
              <a:rPr kumimoji="0" lang="zh-CN" altLang="en-US" sz="3200" b="0" i="0" u="none" strike="noStrike" kern="1200" cap="none" spc="0" normalizeH="0" baseline="0" noProof="0" dirty="0">
                <a:ln>
                  <a:noFill/>
                </a:ln>
                <a:gradFill>
                  <a:gsLst>
                    <a:gs pos="0">
                      <a:schemeClr val="accent1"/>
                    </a:gs>
                    <a:gs pos="100000">
                      <a:schemeClr val="accent1">
                        <a:lumMod val="75000"/>
                      </a:schemeClr>
                    </a:gs>
                  </a:gsLst>
                  <a:lin ang="5400000" scaled="0"/>
                </a:gradFill>
                <a:effectLst>
                  <a:reflection blurRad="7620" stA="50000" endPos="40000" dist="38100" dir="5400000" sy="-100000" algn="bl" rotWithShape="0"/>
                </a:effectLst>
                <a:uLnTx/>
                <a:uFillTx/>
                <a:latin typeface="+mj-ea"/>
                <a:ea typeface="+mj-ea"/>
              </a:rPr>
              <a:t>六大优势</a:t>
            </a:r>
            <a:endParaRPr lang="en-US" sz="3200" dirty="0">
              <a:gradFill>
                <a:gsLst>
                  <a:gs pos="0">
                    <a:schemeClr val="accent1"/>
                  </a:gs>
                  <a:gs pos="100000">
                    <a:schemeClr val="accent1">
                      <a:lumMod val="75000"/>
                    </a:schemeClr>
                  </a:gs>
                </a:gsLst>
                <a:lin ang="5400000" scaled="0"/>
              </a:gradFill>
              <a:effectLst>
                <a:reflection blurRad="7620" stA="50000" endPos="40000" dist="38100" dir="5400000" sy="-100000" algn="bl" rotWithShape="0"/>
              </a:effectLst>
              <a:latin typeface="+mj-ea"/>
              <a:ea typeface="+mj-ea"/>
            </a:endParaRPr>
          </a:p>
        </p:txBody>
      </p:sp>
      <p:grpSp>
        <p:nvGrpSpPr>
          <p:cNvPr id="7" name="组合 6">
            <a:extLst>
              <a:ext uri="{FF2B5EF4-FFF2-40B4-BE49-F238E27FC236}">
                <a16:creationId xmlns:a16="http://schemas.microsoft.com/office/drawing/2014/main" id="{F5104770-0DAD-55D6-7B00-F6689A7F1756}"/>
              </a:ext>
            </a:extLst>
          </p:cNvPr>
          <p:cNvGrpSpPr/>
          <p:nvPr>
            <p:custDataLst>
              <p:tags r:id="rId1"/>
            </p:custDataLst>
          </p:nvPr>
        </p:nvGrpSpPr>
        <p:grpSpPr>
          <a:xfrm>
            <a:off x="4054161" y="1385225"/>
            <a:ext cx="4083677" cy="4547296"/>
            <a:chOff x="4054161" y="869174"/>
            <a:chExt cx="4083677" cy="4547296"/>
          </a:xfrm>
        </p:grpSpPr>
        <p:sp>
          <p:nvSpPr>
            <p:cNvPr id="8" name="椭圆 7">
              <a:extLst>
                <a:ext uri="{FF2B5EF4-FFF2-40B4-BE49-F238E27FC236}">
                  <a16:creationId xmlns:a16="http://schemas.microsoft.com/office/drawing/2014/main" id="{D605B90A-F006-6BC0-D750-03041DB7DCC9}"/>
                </a:ext>
              </a:extLst>
            </p:cNvPr>
            <p:cNvSpPr/>
            <p:nvPr>
              <p:custDataLst>
                <p:tags r:id="rId2"/>
              </p:custDataLst>
            </p:nvPr>
          </p:nvSpPr>
          <p:spPr>
            <a:xfrm>
              <a:off x="4246052" y="1517344"/>
              <a:ext cx="3714563" cy="3714563"/>
            </a:xfrm>
            <a:prstGeom prst="ellipse">
              <a:avLst/>
            </a:prstGeom>
            <a:gradFill flip="none" rotWithShape="1">
              <a:gsLst>
                <a:gs pos="0">
                  <a:schemeClr val="accent1">
                    <a:lumMod val="20000"/>
                    <a:lumOff val="80000"/>
                  </a:schemeClr>
                </a:gs>
                <a:gs pos="100000">
                  <a:schemeClr val="accent1"/>
                </a:gs>
              </a:gsLst>
              <a:lin ang="2700000" scaled="1"/>
              <a:tileRect/>
            </a:gradFill>
            <a:ln>
              <a:noFill/>
            </a:ln>
            <a:effectLst>
              <a:outerShdw blurRad="308610" dist="20574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4066" tIns="37033" rIns="74066" bIns="37033" rtlCol="0" anchor="ctr"/>
            <a:lstStyle/>
            <a:p>
              <a:pPr algn="ctr"/>
              <a:endParaRPr lang="en-US" sz="1458" dirty="0"/>
            </a:p>
          </p:txBody>
        </p:sp>
        <p:sp>
          <p:nvSpPr>
            <p:cNvPr id="9" name="Oval 2+">
              <a:extLst>
                <a:ext uri="{FF2B5EF4-FFF2-40B4-BE49-F238E27FC236}">
                  <a16:creationId xmlns:a16="http://schemas.microsoft.com/office/drawing/2014/main" id="{923DEF2D-0196-C477-AE0D-826276FD2757}"/>
                </a:ext>
              </a:extLst>
            </p:cNvPr>
            <p:cNvSpPr/>
            <p:nvPr/>
          </p:nvSpPr>
          <p:spPr>
            <a:xfrm>
              <a:off x="4054164" y="1332788"/>
              <a:ext cx="4083674" cy="4083671"/>
            </a:xfrm>
            <a:prstGeom prst="arc">
              <a:avLst>
                <a:gd name="adj1" fmla="val 12765565"/>
                <a:gd name="adj2" fmla="val 2089311"/>
              </a:avLst>
            </a:prstGeom>
            <a:noFill/>
            <a:ln w="10287">
              <a:gradFill>
                <a:gsLst>
                  <a:gs pos="96000">
                    <a:schemeClr val="accent1"/>
                  </a:gs>
                  <a:gs pos="0">
                    <a:schemeClr val="accent1">
                      <a:lumMod val="20000"/>
                      <a:lumOff val="80000"/>
                      <a:alpha val="0"/>
                    </a:schemeClr>
                  </a:gs>
                </a:gsLst>
                <a:lin ang="16200000" scaled="0"/>
              </a:gradFill>
              <a:prstDash val="sysDash"/>
              <a:headEnd type="oval"/>
            </a:ln>
            <a:effectLst/>
          </p:spPr>
          <p:style>
            <a:lnRef idx="2">
              <a:schemeClr val="accent1">
                <a:shade val="50000"/>
              </a:schemeClr>
            </a:lnRef>
            <a:fillRef idx="1">
              <a:schemeClr val="accent1"/>
            </a:fillRef>
            <a:effectRef idx="0">
              <a:schemeClr val="accent1"/>
            </a:effectRef>
            <a:fontRef idx="minor">
              <a:schemeClr val="lt1"/>
            </a:fontRef>
          </p:style>
          <p:txBody>
            <a:bodyPr lIns="74066" tIns="37033" rIns="74066" bIns="37033" rtlCol="0" anchor="ctr"/>
            <a:lstStyle/>
            <a:p>
              <a:pPr algn="ctr"/>
              <a:endParaRPr lang="en-US" sz="1458" dirty="0"/>
            </a:p>
          </p:txBody>
        </p:sp>
        <p:sp>
          <p:nvSpPr>
            <p:cNvPr id="10" name="Oval 2++">
              <a:extLst>
                <a:ext uri="{FF2B5EF4-FFF2-40B4-BE49-F238E27FC236}">
                  <a16:creationId xmlns:a16="http://schemas.microsoft.com/office/drawing/2014/main" id="{248A7EB4-F264-4C24-18E8-68923AB23025}"/>
                </a:ext>
              </a:extLst>
            </p:cNvPr>
            <p:cNvSpPr/>
            <p:nvPr/>
          </p:nvSpPr>
          <p:spPr>
            <a:xfrm flipH="1" flipV="1">
              <a:off x="4054161" y="1332794"/>
              <a:ext cx="4083669" cy="4083676"/>
            </a:xfrm>
            <a:prstGeom prst="arc">
              <a:avLst>
                <a:gd name="adj1" fmla="val 12765565"/>
                <a:gd name="adj2" fmla="val 2580339"/>
              </a:avLst>
            </a:prstGeom>
            <a:noFill/>
            <a:ln w="10287">
              <a:gradFill>
                <a:gsLst>
                  <a:gs pos="96000">
                    <a:schemeClr val="accent1"/>
                  </a:gs>
                  <a:gs pos="0">
                    <a:schemeClr val="accent1">
                      <a:lumMod val="20000"/>
                      <a:lumOff val="80000"/>
                      <a:alpha val="0"/>
                    </a:schemeClr>
                  </a:gs>
                </a:gsLst>
                <a:lin ang="16200000" scaled="0"/>
              </a:gradFill>
              <a:prstDash val="sysDash"/>
              <a:headEnd type="oval"/>
            </a:ln>
            <a:effectLst/>
          </p:spPr>
          <p:style>
            <a:lnRef idx="2">
              <a:schemeClr val="accent1">
                <a:shade val="50000"/>
              </a:schemeClr>
            </a:lnRef>
            <a:fillRef idx="1">
              <a:schemeClr val="accent1"/>
            </a:fillRef>
            <a:effectRef idx="0">
              <a:schemeClr val="accent1"/>
            </a:effectRef>
            <a:fontRef idx="minor">
              <a:schemeClr val="lt1"/>
            </a:fontRef>
          </p:style>
          <p:txBody>
            <a:bodyPr lIns="74066" tIns="37033" rIns="74066" bIns="37033" rtlCol="0" anchor="ctr"/>
            <a:lstStyle/>
            <a:p>
              <a:pPr algn="ctr"/>
              <a:endParaRPr lang="en-US" sz="1458" dirty="0"/>
            </a:p>
          </p:txBody>
        </p:sp>
        <p:sp>
          <p:nvSpPr>
            <p:cNvPr id="11" name="文本框 10">
              <a:extLst>
                <a:ext uri="{FF2B5EF4-FFF2-40B4-BE49-F238E27FC236}">
                  <a16:creationId xmlns:a16="http://schemas.microsoft.com/office/drawing/2014/main" id="{BA64D381-2B8F-2A62-4FFC-8E59DC664D89}"/>
                </a:ext>
              </a:extLst>
            </p:cNvPr>
            <p:cNvSpPr txBox="1"/>
            <p:nvPr/>
          </p:nvSpPr>
          <p:spPr>
            <a:xfrm>
              <a:off x="5009731" y="869174"/>
              <a:ext cx="2172537" cy="4362733"/>
            </a:xfrm>
            <a:prstGeom prst="rect">
              <a:avLst/>
            </a:prstGeom>
            <a:noFill/>
            <a:effectLst/>
          </p:spPr>
          <p:txBody>
            <a:bodyPr wrap="none" lIns="74066" tIns="37033" rIns="74066" bIns="37033" rtlCol="0">
              <a:spAutoFit/>
            </a:bodyPr>
            <a:lstStyle/>
            <a:p>
              <a:r>
                <a:rPr lang="en-US" sz="27864" dirty="0">
                  <a:gradFill flip="none" rotWithShape="1">
                    <a:gsLst>
                      <a:gs pos="0">
                        <a:schemeClr val="accent1">
                          <a:lumMod val="60000"/>
                          <a:lumOff val="40000"/>
                        </a:schemeClr>
                      </a:gs>
                      <a:gs pos="100000">
                        <a:schemeClr val="accent1">
                          <a:lumMod val="75000"/>
                        </a:schemeClr>
                      </a:gs>
                    </a:gsLst>
                    <a:path path="circle">
                      <a:fillToRect r="100000" b="100000"/>
                    </a:path>
                    <a:tileRect l="-100000" t="-100000"/>
                  </a:gradFill>
                  <a:effectLst>
                    <a:reflection blurRad="12700" stA="36000" endPos="11000" dist="5144" dir="5400000" sy="-100000" algn="bl" rotWithShape="0"/>
                  </a:effectLst>
                  <a:latin typeface="Prism" panose="00000500000000000000" pitchFamily="50" charset="0"/>
                </a:rPr>
                <a:t>6</a:t>
              </a:r>
            </a:p>
          </p:txBody>
        </p:sp>
      </p:grpSp>
      <p:sp>
        <p:nvSpPr>
          <p:cNvPr id="12" name="文本框 11">
            <a:extLst>
              <a:ext uri="{FF2B5EF4-FFF2-40B4-BE49-F238E27FC236}">
                <a16:creationId xmlns:a16="http://schemas.microsoft.com/office/drawing/2014/main" id="{339A2950-824C-7C27-C3BC-2092A59F5415}"/>
              </a:ext>
            </a:extLst>
          </p:cNvPr>
          <p:cNvSpPr txBox="1"/>
          <p:nvPr/>
        </p:nvSpPr>
        <p:spPr>
          <a:xfrm>
            <a:off x="3305443" y="1720730"/>
            <a:ext cx="973343" cy="923330"/>
          </a:xfrm>
          <a:prstGeom prst="rect">
            <a:avLst/>
          </a:prstGeom>
          <a:noFill/>
        </p:spPr>
        <p:txBody>
          <a:bodyPr wrap="none" rtlCol="0">
            <a:spAutoFit/>
          </a:bodyPr>
          <a:lstStyle/>
          <a:p>
            <a:r>
              <a:rPr lang="en-US" sz="5400" b="1" dirty="0">
                <a:ln w="12700">
                  <a:gradFill>
                    <a:gsLst>
                      <a:gs pos="0">
                        <a:schemeClr val="accent1"/>
                      </a:gs>
                      <a:gs pos="80000">
                        <a:schemeClr val="accent1">
                          <a:alpha val="0"/>
                        </a:schemeClr>
                      </a:gs>
                    </a:gsLst>
                    <a:lin ang="5400000" scaled="1"/>
                  </a:gradFill>
                </a:ln>
                <a:gradFill>
                  <a:gsLst>
                    <a:gs pos="0">
                      <a:schemeClr val="accent1">
                        <a:alpha val="29000"/>
                      </a:schemeClr>
                    </a:gs>
                    <a:gs pos="50000">
                      <a:schemeClr val="accent1">
                        <a:alpha val="0"/>
                      </a:schemeClr>
                    </a:gs>
                  </a:gsLst>
                  <a:lin ang="5400000" scaled="0"/>
                </a:gradFill>
                <a:latin typeface="+mj-lt"/>
              </a:rPr>
              <a:t>01</a:t>
            </a:r>
          </a:p>
        </p:txBody>
      </p:sp>
      <p:grpSp>
        <p:nvGrpSpPr>
          <p:cNvPr id="15" name="组合 14">
            <a:extLst>
              <a:ext uri="{FF2B5EF4-FFF2-40B4-BE49-F238E27FC236}">
                <a16:creationId xmlns:a16="http://schemas.microsoft.com/office/drawing/2014/main" id="{41B6FC45-DAA1-1636-4EB9-E41E5A861AD9}"/>
              </a:ext>
            </a:extLst>
          </p:cNvPr>
          <p:cNvGrpSpPr/>
          <p:nvPr/>
        </p:nvGrpSpPr>
        <p:grpSpPr>
          <a:xfrm>
            <a:off x="1035892" y="1738042"/>
            <a:ext cx="2656041" cy="1151629"/>
            <a:chOff x="714981" y="1538050"/>
            <a:chExt cx="2656041" cy="1151629"/>
          </a:xfrm>
        </p:grpSpPr>
        <p:sp>
          <p:nvSpPr>
            <p:cNvPr id="16" name="矩形: 圆角 15">
              <a:extLst>
                <a:ext uri="{FF2B5EF4-FFF2-40B4-BE49-F238E27FC236}">
                  <a16:creationId xmlns:a16="http://schemas.microsoft.com/office/drawing/2014/main" id="{7EE34F7F-9B4E-6925-7CFA-26F2F60A4CE6}"/>
                </a:ext>
              </a:extLst>
            </p:cNvPr>
            <p:cNvSpPr/>
            <p:nvPr/>
          </p:nvSpPr>
          <p:spPr>
            <a:xfrm>
              <a:off x="718179" y="1538050"/>
              <a:ext cx="1612680" cy="400110"/>
            </a:xfrm>
            <a:prstGeom prst="roundRect">
              <a:avLst>
                <a:gd name="adj" fmla="val 50000"/>
              </a:avLst>
            </a:prstGeom>
            <a:gradFill flip="none" rotWithShape="1">
              <a:gsLst>
                <a:gs pos="100000">
                  <a:schemeClr val="accent1"/>
                </a:gs>
                <a:gs pos="0">
                  <a:schemeClr val="accent1">
                    <a:lumMod val="75000"/>
                  </a:schemeClr>
                </a:gs>
              </a:gsLst>
              <a:path path="rect">
                <a:fillToRect l="100000" t="100000"/>
              </a:path>
              <a:tileRect r="-100000" b="-100000"/>
            </a:gradFill>
            <a:ln>
              <a:noFill/>
            </a:ln>
            <a:effectLst>
              <a:outerShdw blurRad="317500" dist="127000" dir="5400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文本框 16">
              <a:extLst>
                <a:ext uri="{FF2B5EF4-FFF2-40B4-BE49-F238E27FC236}">
                  <a16:creationId xmlns:a16="http://schemas.microsoft.com/office/drawing/2014/main" id="{DAEDB259-9D28-9B38-C026-83FBB4B33B7C}"/>
                </a:ext>
              </a:extLst>
            </p:cNvPr>
            <p:cNvSpPr txBox="1"/>
            <p:nvPr/>
          </p:nvSpPr>
          <p:spPr>
            <a:xfrm>
              <a:off x="1021176" y="1584217"/>
              <a:ext cx="1006686" cy="307777"/>
            </a:xfrm>
            <a:prstGeom prst="rect">
              <a:avLst/>
            </a:prstGeom>
            <a:noFill/>
          </p:spPr>
          <p:txBody>
            <a:bodyPr wrap="none" lIns="0" tIns="0" rIns="0" bIns="0" rtlCol="0">
              <a:spAutoFit/>
            </a:bodyPr>
            <a:lstStyle/>
            <a:p>
              <a:pPr algn="ctr"/>
              <a:r>
                <a:rPr lang="zh-CN" altLang="en-US" sz="2000" dirty="0">
                  <a:solidFill>
                    <a:schemeClr val="bg1"/>
                  </a:solidFill>
                  <a:latin typeface="+mj-ea"/>
                  <a:ea typeface="+mj-ea"/>
                </a:rPr>
                <a:t>优势标题</a:t>
              </a:r>
            </a:p>
          </p:txBody>
        </p:sp>
        <p:sp>
          <p:nvSpPr>
            <p:cNvPr id="18" name="文本框 17">
              <a:extLst>
                <a:ext uri="{FF2B5EF4-FFF2-40B4-BE49-F238E27FC236}">
                  <a16:creationId xmlns:a16="http://schemas.microsoft.com/office/drawing/2014/main" id="{FF29886D-2E7C-93C3-580D-5E1E5B1C804F}"/>
                </a:ext>
              </a:extLst>
            </p:cNvPr>
            <p:cNvSpPr txBox="1"/>
            <p:nvPr/>
          </p:nvSpPr>
          <p:spPr>
            <a:xfrm>
              <a:off x="714981" y="1985575"/>
              <a:ext cx="2656041" cy="704104"/>
            </a:xfrm>
            <a:prstGeom prst="rect">
              <a:avLst/>
            </a:prstGeom>
            <a:noFill/>
          </p:spPr>
          <p:txBody>
            <a:bodyPr wrap="square" lIns="0" tIns="0" rIns="0" bIns="0" rtlCol="0" anchor="ctr" anchorCtr="0">
              <a:spAutoFit/>
            </a:bodyPr>
            <a:lstStyle/>
            <a:p>
              <a:pPr marL="0" marR="0" lvl="0" indent="0" defTabSz="914400" rtl="0" eaLnBrk="1" fontAlgn="auto" latinLnBrk="0" hangingPunct="1">
                <a:lnSpc>
                  <a:spcPct val="150000"/>
                </a:lnSpc>
                <a:spcBef>
                  <a:spcPts val="0"/>
                </a:spcBef>
                <a:buClrTx/>
                <a:buSzTx/>
                <a:buFontTx/>
                <a:buNone/>
                <a:tabLst/>
                <a:defRPr/>
              </a:pPr>
              <a:r>
                <a:rPr lang="zh-CN" altLang="en-US" sz="1600" dirty="0">
                  <a:solidFill>
                    <a:schemeClr val="tx1">
                      <a:lumMod val="75000"/>
                      <a:lumOff val="25000"/>
                    </a:schemeClr>
                  </a:solidFill>
                  <a:latin typeface="+mn-ea"/>
                </a:rPr>
                <a:t>优势内容优势内容优势内容，尽量简短明了，方便排版美观。</a:t>
              </a:r>
            </a:p>
          </p:txBody>
        </p:sp>
      </p:grpSp>
      <p:grpSp>
        <p:nvGrpSpPr>
          <p:cNvPr id="19" name="组合 18">
            <a:extLst>
              <a:ext uri="{FF2B5EF4-FFF2-40B4-BE49-F238E27FC236}">
                <a16:creationId xmlns:a16="http://schemas.microsoft.com/office/drawing/2014/main" id="{25D04E1A-AE6B-7502-F884-52A2D991DDCF}"/>
              </a:ext>
            </a:extLst>
          </p:cNvPr>
          <p:cNvGrpSpPr/>
          <p:nvPr/>
        </p:nvGrpSpPr>
        <p:grpSpPr>
          <a:xfrm>
            <a:off x="1035894" y="3341785"/>
            <a:ext cx="2665658" cy="1151629"/>
            <a:chOff x="714983" y="1538050"/>
            <a:chExt cx="2665658" cy="1151629"/>
          </a:xfrm>
        </p:grpSpPr>
        <p:sp>
          <p:nvSpPr>
            <p:cNvPr id="20" name="矩形: 圆角 19">
              <a:extLst>
                <a:ext uri="{FF2B5EF4-FFF2-40B4-BE49-F238E27FC236}">
                  <a16:creationId xmlns:a16="http://schemas.microsoft.com/office/drawing/2014/main" id="{4CF082C0-4F47-7268-43B4-8014C809F575}"/>
                </a:ext>
              </a:extLst>
            </p:cNvPr>
            <p:cNvSpPr/>
            <p:nvPr/>
          </p:nvSpPr>
          <p:spPr>
            <a:xfrm>
              <a:off x="718179" y="1538050"/>
              <a:ext cx="1612680" cy="400110"/>
            </a:xfrm>
            <a:prstGeom prst="roundRect">
              <a:avLst>
                <a:gd name="adj" fmla="val 50000"/>
              </a:avLst>
            </a:prstGeom>
            <a:gradFill flip="none" rotWithShape="1">
              <a:gsLst>
                <a:gs pos="100000">
                  <a:schemeClr val="accent1"/>
                </a:gs>
                <a:gs pos="0">
                  <a:schemeClr val="accent1">
                    <a:lumMod val="75000"/>
                  </a:schemeClr>
                </a:gs>
              </a:gsLst>
              <a:path path="rect">
                <a:fillToRect l="100000" t="100000"/>
              </a:path>
              <a:tileRect r="-100000" b="-100000"/>
            </a:gradFill>
            <a:ln>
              <a:noFill/>
            </a:ln>
            <a:effectLst>
              <a:outerShdw blurRad="317500" dist="127000" dir="5400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46EB610E-8E9C-9AD5-F1EB-AD7F6A2866BC}"/>
                </a:ext>
              </a:extLst>
            </p:cNvPr>
            <p:cNvSpPr txBox="1"/>
            <p:nvPr/>
          </p:nvSpPr>
          <p:spPr>
            <a:xfrm>
              <a:off x="1011558" y="1584217"/>
              <a:ext cx="1025922" cy="307777"/>
            </a:xfrm>
            <a:prstGeom prst="rect">
              <a:avLst/>
            </a:prstGeom>
            <a:noFill/>
          </p:spPr>
          <p:txBody>
            <a:bodyPr wrap="none" lIns="0" tIns="0" rIns="0" bIns="0" rtlCol="0">
              <a:spAutoFit/>
            </a:bodyPr>
            <a:lstStyle>
              <a:defPPr>
                <a:defRPr lang="en-US"/>
              </a:defPPr>
              <a:lvl1pPr algn="ctr">
                <a:defRPr sz="2000">
                  <a:solidFill>
                    <a:schemeClr val="bg1"/>
                  </a:solidFill>
                  <a:latin typeface="+mj-ea"/>
                  <a:ea typeface="+mj-ea"/>
                </a:defRPr>
              </a:lvl1pPr>
            </a:lstStyle>
            <a:p>
              <a:r>
                <a:rPr lang="zh-CN" altLang="en-US" dirty="0"/>
                <a:t>优势标题</a:t>
              </a:r>
            </a:p>
          </p:txBody>
        </p:sp>
        <p:sp>
          <p:nvSpPr>
            <p:cNvPr id="22" name="文本框 21">
              <a:extLst>
                <a:ext uri="{FF2B5EF4-FFF2-40B4-BE49-F238E27FC236}">
                  <a16:creationId xmlns:a16="http://schemas.microsoft.com/office/drawing/2014/main" id="{63B5D8E1-FAEC-918A-2BF2-6E9F9808356D}"/>
                </a:ext>
              </a:extLst>
            </p:cNvPr>
            <p:cNvSpPr txBox="1"/>
            <p:nvPr/>
          </p:nvSpPr>
          <p:spPr>
            <a:xfrm>
              <a:off x="714983" y="1985575"/>
              <a:ext cx="2665658" cy="704104"/>
            </a:xfrm>
            <a:prstGeom prst="rect">
              <a:avLst/>
            </a:prstGeom>
            <a:noFill/>
          </p:spPr>
          <p:txBody>
            <a:bodyPr wrap="square" lIns="0" tIns="0" rIns="0" bIns="0" rtlCol="0" anchor="ctr" anchorCtr="0">
              <a:spAutoFit/>
            </a:bodyPr>
            <a:lstStyle>
              <a:defPPr>
                <a:defRPr lang="en-US"/>
              </a:defPPr>
              <a:lvl1pPr marR="0" lvl="0" indent="0" fontAlgn="auto">
                <a:lnSpc>
                  <a:spcPct val="150000"/>
                </a:lnSpc>
                <a:spcBef>
                  <a:spcPts val="0"/>
                </a:spcBef>
                <a:buClrTx/>
                <a:buSzTx/>
                <a:buFontTx/>
                <a:buNone/>
                <a:tabLst/>
                <a:defRPr sz="1600">
                  <a:solidFill>
                    <a:schemeClr val="tx1">
                      <a:lumMod val="75000"/>
                      <a:lumOff val="25000"/>
                    </a:schemeClr>
                  </a:solidFill>
                  <a:latin typeface="+mn-ea"/>
                </a:defRPr>
              </a:lvl1pPr>
            </a:lstStyle>
            <a:p>
              <a:r>
                <a:rPr lang="zh-CN" altLang="en-US" dirty="0"/>
                <a:t>优势内容优势内容优势内容，尽量简短明了，方便排版美观。</a:t>
              </a:r>
            </a:p>
          </p:txBody>
        </p:sp>
      </p:grpSp>
      <p:grpSp>
        <p:nvGrpSpPr>
          <p:cNvPr id="23" name="组合 22">
            <a:extLst>
              <a:ext uri="{FF2B5EF4-FFF2-40B4-BE49-F238E27FC236}">
                <a16:creationId xmlns:a16="http://schemas.microsoft.com/office/drawing/2014/main" id="{2F3E3528-E535-BD22-72B3-B303896D3011}"/>
              </a:ext>
            </a:extLst>
          </p:cNvPr>
          <p:cNvGrpSpPr/>
          <p:nvPr/>
        </p:nvGrpSpPr>
        <p:grpSpPr>
          <a:xfrm>
            <a:off x="1035893" y="4964578"/>
            <a:ext cx="2656040" cy="1151629"/>
            <a:chOff x="714982" y="1538050"/>
            <a:chExt cx="2656040" cy="1151629"/>
          </a:xfrm>
        </p:grpSpPr>
        <p:sp>
          <p:nvSpPr>
            <p:cNvPr id="24" name="矩形: 圆角 23">
              <a:extLst>
                <a:ext uri="{FF2B5EF4-FFF2-40B4-BE49-F238E27FC236}">
                  <a16:creationId xmlns:a16="http://schemas.microsoft.com/office/drawing/2014/main" id="{F1D10921-40C4-9382-6880-2F1FCC42D007}"/>
                </a:ext>
              </a:extLst>
            </p:cNvPr>
            <p:cNvSpPr/>
            <p:nvPr/>
          </p:nvSpPr>
          <p:spPr>
            <a:xfrm>
              <a:off x="718179" y="1538050"/>
              <a:ext cx="1612680" cy="400110"/>
            </a:xfrm>
            <a:prstGeom prst="roundRect">
              <a:avLst>
                <a:gd name="adj" fmla="val 50000"/>
              </a:avLst>
            </a:prstGeom>
            <a:gradFill flip="none" rotWithShape="1">
              <a:gsLst>
                <a:gs pos="100000">
                  <a:schemeClr val="accent1"/>
                </a:gs>
                <a:gs pos="0">
                  <a:schemeClr val="accent1">
                    <a:lumMod val="75000"/>
                  </a:schemeClr>
                </a:gs>
              </a:gsLst>
              <a:path path="rect">
                <a:fillToRect l="100000" t="100000"/>
              </a:path>
              <a:tileRect r="-100000" b="-100000"/>
            </a:gradFill>
            <a:ln>
              <a:noFill/>
            </a:ln>
            <a:effectLst>
              <a:outerShdw blurRad="317500" dist="127000" dir="5400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文本框 29">
              <a:extLst>
                <a:ext uri="{FF2B5EF4-FFF2-40B4-BE49-F238E27FC236}">
                  <a16:creationId xmlns:a16="http://schemas.microsoft.com/office/drawing/2014/main" id="{053D10B8-3DEC-E8C3-BEFE-22DA194E19FE}"/>
                </a:ext>
              </a:extLst>
            </p:cNvPr>
            <p:cNvSpPr txBox="1"/>
            <p:nvPr/>
          </p:nvSpPr>
          <p:spPr>
            <a:xfrm>
              <a:off x="1011558" y="1584217"/>
              <a:ext cx="1025922" cy="307777"/>
            </a:xfrm>
            <a:prstGeom prst="rect">
              <a:avLst/>
            </a:prstGeom>
            <a:noFill/>
          </p:spPr>
          <p:txBody>
            <a:bodyPr wrap="none" lIns="0" tIns="0" rIns="0" bIns="0" rtlCol="0">
              <a:spAutoFit/>
            </a:bodyPr>
            <a:lstStyle>
              <a:defPPr>
                <a:defRPr lang="en-US"/>
              </a:defPPr>
              <a:lvl1pPr algn="ctr">
                <a:defRPr sz="2000">
                  <a:solidFill>
                    <a:schemeClr val="bg1"/>
                  </a:solidFill>
                  <a:latin typeface="+mj-ea"/>
                  <a:ea typeface="+mj-ea"/>
                </a:defRPr>
              </a:lvl1pPr>
            </a:lstStyle>
            <a:p>
              <a:r>
                <a:rPr lang="zh-CN" altLang="en-US" dirty="0"/>
                <a:t>优势标题</a:t>
              </a:r>
            </a:p>
          </p:txBody>
        </p:sp>
        <p:sp>
          <p:nvSpPr>
            <p:cNvPr id="31" name="文本框 30">
              <a:extLst>
                <a:ext uri="{FF2B5EF4-FFF2-40B4-BE49-F238E27FC236}">
                  <a16:creationId xmlns:a16="http://schemas.microsoft.com/office/drawing/2014/main" id="{2BE8E2EE-1201-A29E-2ADB-C90DE92E46DD}"/>
                </a:ext>
              </a:extLst>
            </p:cNvPr>
            <p:cNvSpPr txBox="1"/>
            <p:nvPr/>
          </p:nvSpPr>
          <p:spPr>
            <a:xfrm>
              <a:off x="714982" y="1985575"/>
              <a:ext cx="2656040" cy="704104"/>
            </a:xfrm>
            <a:prstGeom prst="rect">
              <a:avLst/>
            </a:prstGeom>
            <a:noFill/>
          </p:spPr>
          <p:txBody>
            <a:bodyPr wrap="square" lIns="0" tIns="0" rIns="0" bIns="0" rtlCol="0" anchor="ctr" anchorCtr="0">
              <a:spAutoFit/>
            </a:bodyPr>
            <a:lstStyle>
              <a:defPPr>
                <a:defRPr lang="en-US"/>
              </a:defPPr>
              <a:lvl1pPr marR="0" lvl="0" indent="0" fontAlgn="auto">
                <a:lnSpc>
                  <a:spcPct val="150000"/>
                </a:lnSpc>
                <a:spcBef>
                  <a:spcPts val="0"/>
                </a:spcBef>
                <a:buClrTx/>
                <a:buSzTx/>
                <a:buFontTx/>
                <a:buNone/>
                <a:tabLst/>
                <a:defRPr sz="1600">
                  <a:solidFill>
                    <a:schemeClr val="tx1">
                      <a:lumMod val="75000"/>
                      <a:lumOff val="25000"/>
                    </a:schemeClr>
                  </a:solidFill>
                  <a:latin typeface="+mn-ea"/>
                </a:defRPr>
              </a:lvl1pPr>
            </a:lstStyle>
            <a:p>
              <a:r>
                <a:rPr lang="zh-CN" altLang="en-US" dirty="0"/>
                <a:t>优势内容优势内容优势内容，尽量简短明了，方便排版美观。</a:t>
              </a:r>
            </a:p>
          </p:txBody>
        </p:sp>
      </p:grpSp>
      <p:grpSp>
        <p:nvGrpSpPr>
          <p:cNvPr id="41" name="组合 40">
            <a:extLst>
              <a:ext uri="{FF2B5EF4-FFF2-40B4-BE49-F238E27FC236}">
                <a16:creationId xmlns:a16="http://schemas.microsoft.com/office/drawing/2014/main" id="{2DBC0335-CE32-2C53-4B05-6D5E17654101}"/>
              </a:ext>
            </a:extLst>
          </p:cNvPr>
          <p:cNvGrpSpPr/>
          <p:nvPr/>
        </p:nvGrpSpPr>
        <p:grpSpPr>
          <a:xfrm flipH="1">
            <a:off x="8553450" y="3339210"/>
            <a:ext cx="2636248" cy="1154379"/>
            <a:chOff x="714983" y="1538050"/>
            <a:chExt cx="2636248" cy="1154379"/>
          </a:xfrm>
        </p:grpSpPr>
        <p:sp>
          <p:nvSpPr>
            <p:cNvPr id="42" name="矩形: 圆角 41">
              <a:extLst>
                <a:ext uri="{FF2B5EF4-FFF2-40B4-BE49-F238E27FC236}">
                  <a16:creationId xmlns:a16="http://schemas.microsoft.com/office/drawing/2014/main" id="{C2B8C28A-50E6-4F1C-9547-9C1116F7ADDD}"/>
                </a:ext>
              </a:extLst>
            </p:cNvPr>
            <p:cNvSpPr/>
            <p:nvPr/>
          </p:nvSpPr>
          <p:spPr>
            <a:xfrm>
              <a:off x="718179" y="1538050"/>
              <a:ext cx="1612680" cy="400110"/>
            </a:xfrm>
            <a:prstGeom prst="roundRect">
              <a:avLst>
                <a:gd name="adj" fmla="val 50000"/>
              </a:avLst>
            </a:prstGeom>
            <a:gradFill flip="none" rotWithShape="1">
              <a:gsLst>
                <a:gs pos="100000">
                  <a:schemeClr val="accent1"/>
                </a:gs>
                <a:gs pos="0">
                  <a:schemeClr val="accent1">
                    <a:lumMod val="75000"/>
                  </a:schemeClr>
                </a:gs>
              </a:gsLst>
              <a:path path="rect">
                <a:fillToRect l="100000" t="100000"/>
              </a:path>
              <a:tileRect r="-100000" b="-100000"/>
            </a:gradFill>
            <a:ln>
              <a:noFill/>
            </a:ln>
            <a:effectLst>
              <a:outerShdw blurRad="381000" dist="127000" dir="5400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文本框 42">
              <a:extLst>
                <a:ext uri="{FF2B5EF4-FFF2-40B4-BE49-F238E27FC236}">
                  <a16:creationId xmlns:a16="http://schemas.microsoft.com/office/drawing/2014/main" id="{5F19CBB1-8DCD-CEE9-25C1-8ADF5A9F9DB7}"/>
                </a:ext>
              </a:extLst>
            </p:cNvPr>
            <p:cNvSpPr txBox="1"/>
            <p:nvPr/>
          </p:nvSpPr>
          <p:spPr>
            <a:xfrm>
              <a:off x="1021176" y="1584217"/>
              <a:ext cx="1006686" cy="307777"/>
            </a:xfrm>
            <a:prstGeom prst="rect">
              <a:avLst/>
            </a:prstGeom>
            <a:noFill/>
          </p:spPr>
          <p:txBody>
            <a:bodyPr wrap="none" lIns="0" tIns="0" rIns="0" bIns="0" rtlCol="0">
              <a:spAutoFit/>
            </a:bodyPr>
            <a:lstStyle>
              <a:defPPr>
                <a:defRPr lang="en-US"/>
              </a:defPPr>
              <a:lvl1pPr algn="ctr">
                <a:defRPr sz="2000">
                  <a:solidFill>
                    <a:schemeClr val="bg1"/>
                  </a:solidFill>
                  <a:latin typeface="+mj-ea"/>
                  <a:ea typeface="+mj-ea"/>
                </a:defRPr>
              </a:lvl1pPr>
            </a:lstStyle>
            <a:p>
              <a:r>
                <a:rPr lang="zh-CN" altLang="en-US" dirty="0"/>
                <a:t>优势标题</a:t>
              </a:r>
            </a:p>
          </p:txBody>
        </p:sp>
        <p:sp>
          <p:nvSpPr>
            <p:cNvPr id="46" name="文本框 45">
              <a:extLst>
                <a:ext uri="{FF2B5EF4-FFF2-40B4-BE49-F238E27FC236}">
                  <a16:creationId xmlns:a16="http://schemas.microsoft.com/office/drawing/2014/main" id="{8446E048-0842-CFD6-C916-1268F6FDBC02}"/>
                </a:ext>
              </a:extLst>
            </p:cNvPr>
            <p:cNvSpPr txBox="1"/>
            <p:nvPr/>
          </p:nvSpPr>
          <p:spPr>
            <a:xfrm>
              <a:off x="714983" y="1988325"/>
              <a:ext cx="2636248" cy="704104"/>
            </a:xfrm>
            <a:prstGeom prst="rect">
              <a:avLst/>
            </a:prstGeom>
            <a:noFill/>
          </p:spPr>
          <p:txBody>
            <a:bodyPr wrap="square" lIns="0" tIns="0" rIns="0" bIns="0" rtlCol="0" anchor="ctr" anchorCtr="0">
              <a:spAutoFit/>
            </a:bodyPr>
            <a:lstStyle>
              <a:defPPr>
                <a:defRPr lang="en-US"/>
              </a:defPPr>
              <a:lvl1pPr marR="0" lvl="0" indent="0" algn="r" fontAlgn="auto">
                <a:lnSpc>
                  <a:spcPct val="150000"/>
                </a:lnSpc>
                <a:spcBef>
                  <a:spcPts val="0"/>
                </a:spcBef>
                <a:buClrTx/>
                <a:buSzTx/>
                <a:buFontTx/>
                <a:buNone/>
                <a:tabLst/>
                <a:defRPr sz="1600">
                  <a:solidFill>
                    <a:schemeClr val="tx1">
                      <a:lumMod val="75000"/>
                      <a:lumOff val="25000"/>
                    </a:schemeClr>
                  </a:solidFill>
                  <a:latin typeface="+mn-ea"/>
                </a:defRPr>
              </a:lvl1pPr>
            </a:lstStyle>
            <a:p>
              <a:r>
                <a:rPr lang="zh-CN" altLang="en-US" dirty="0"/>
                <a:t>优势内容优势内容优势内容，尽量简短明了，方便排版美观。</a:t>
              </a:r>
            </a:p>
          </p:txBody>
        </p:sp>
      </p:grpSp>
      <p:grpSp>
        <p:nvGrpSpPr>
          <p:cNvPr id="47" name="组合 46">
            <a:extLst>
              <a:ext uri="{FF2B5EF4-FFF2-40B4-BE49-F238E27FC236}">
                <a16:creationId xmlns:a16="http://schemas.microsoft.com/office/drawing/2014/main" id="{5DE4EB5B-A4DD-7F03-D72D-82ACB3005AA3}"/>
              </a:ext>
            </a:extLst>
          </p:cNvPr>
          <p:cNvGrpSpPr/>
          <p:nvPr/>
        </p:nvGrpSpPr>
        <p:grpSpPr>
          <a:xfrm flipH="1">
            <a:off x="8463068" y="1738042"/>
            <a:ext cx="2726630" cy="1151629"/>
            <a:chOff x="714983" y="1538050"/>
            <a:chExt cx="2726630" cy="1151629"/>
          </a:xfrm>
        </p:grpSpPr>
        <p:sp>
          <p:nvSpPr>
            <p:cNvPr id="48" name="矩形: 圆角 47">
              <a:extLst>
                <a:ext uri="{FF2B5EF4-FFF2-40B4-BE49-F238E27FC236}">
                  <a16:creationId xmlns:a16="http://schemas.microsoft.com/office/drawing/2014/main" id="{53C67CEE-8482-25E5-F28C-0F5188922C0B}"/>
                </a:ext>
              </a:extLst>
            </p:cNvPr>
            <p:cNvSpPr/>
            <p:nvPr/>
          </p:nvSpPr>
          <p:spPr>
            <a:xfrm>
              <a:off x="718179" y="1538050"/>
              <a:ext cx="1612680" cy="400110"/>
            </a:xfrm>
            <a:prstGeom prst="roundRect">
              <a:avLst>
                <a:gd name="adj" fmla="val 50000"/>
              </a:avLst>
            </a:prstGeom>
            <a:gradFill flip="none" rotWithShape="1">
              <a:gsLst>
                <a:gs pos="100000">
                  <a:schemeClr val="accent1"/>
                </a:gs>
                <a:gs pos="0">
                  <a:schemeClr val="accent1">
                    <a:lumMod val="75000"/>
                  </a:schemeClr>
                </a:gs>
              </a:gsLst>
              <a:path path="rect">
                <a:fillToRect l="100000" t="100000"/>
              </a:path>
              <a:tileRect r="-100000" b="-100000"/>
            </a:gradFill>
            <a:ln>
              <a:noFill/>
            </a:ln>
            <a:effectLst>
              <a:outerShdw blurRad="381000" dist="127000" dir="5400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文本框 48">
              <a:extLst>
                <a:ext uri="{FF2B5EF4-FFF2-40B4-BE49-F238E27FC236}">
                  <a16:creationId xmlns:a16="http://schemas.microsoft.com/office/drawing/2014/main" id="{CA54AC47-B7A5-6B14-4742-A631F5BFE839}"/>
                </a:ext>
              </a:extLst>
            </p:cNvPr>
            <p:cNvSpPr txBox="1"/>
            <p:nvPr/>
          </p:nvSpPr>
          <p:spPr>
            <a:xfrm>
              <a:off x="1011559" y="1584217"/>
              <a:ext cx="1025922" cy="307777"/>
            </a:xfrm>
            <a:prstGeom prst="rect">
              <a:avLst/>
            </a:prstGeom>
            <a:noFill/>
          </p:spPr>
          <p:txBody>
            <a:bodyPr wrap="none" lIns="0" tIns="0" rIns="0" bIns="0" rtlCol="0">
              <a:spAutoFit/>
            </a:bodyPr>
            <a:lstStyle/>
            <a:p>
              <a:pPr algn="ctr"/>
              <a:r>
                <a:rPr lang="zh-CN" altLang="en-US" sz="2000" dirty="0">
                  <a:solidFill>
                    <a:schemeClr val="bg1"/>
                  </a:solidFill>
                  <a:latin typeface="+mj-ea"/>
                  <a:ea typeface="+mj-ea"/>
                </a:rPr>
                <a:t>优势标题</a:t>
              </a:r>
            </a:p>
          </p:txBody>
        </p:sp>
        <p:sp>
          <p:nvSpPr>
            <p:cNvPr id="50" name="文本框 49">
              <a:extLst>
                <a:ext uri="{FF2B5EF4-FFF2-40B4-BE49-F238E27FC236}">
                  <a16:creationId xmlns:a16="http://schemas.microsoft.com/office/drawing/2014/main" id="{D2A1EBDF-C672-A7F1-29C8-2EA179B40735}"/>
                </a:ext>
              </a:extLst>
            </p:cNvPr>
            <p:cNvSpPr txBox="1"/>
            <p:nvPr/>
          </p:nvSpPr>
          <p:spPr>
            <a:xfrm>
              <a:off x="714983" y="1985575"/>
              <a:ext cx="2726630" cy="704104"/>
            </a:xfrm>
            <a:prstGeom prst="rect">
              <a:avLst/>
            </a:prstGeom>
            <a:noFill/>
          </p:spPr>
          <p:txBody>
            <a:bodyPr wrap="square" lIns="0" tIns="0" rIns="0" bIns="0" rtlCol="0" anchor="ctr" anchorCtr="0">
              <a:spAutoFit/>
            </a:bodyPr>
            <a:lstStyle/>
            <a:p>
              <a:pPr marL="0" marR="0" lvl="0" indent="0" algn="r" defTabSz="914400" rtl="0" eaLnBrk="1" fontAlgn="auto" latinLnBrk="0" hangingPunct="1">
                <a:lnSpc>
                  <a:spcPct val="150000"/>
                </a:lnSpc>
                <a:spcBef>
                  <a:spcPts val="0"/>
                </a:spcBef>
                <a:buClrTx/>
                <a:buSzTx/>
                <a:buFontTx/>
                <a:buNone/>
                <a:tabLst/>
                <a:defRPr/>
              </a:pPr>
              <a:r>
                <a:rPr lang="zh-CN" altLang="en-US" sz="1600" dirty="0">
                  <a:solidFill>
                    <a:schemeClr val="tx1">
                      <a:lumMod val="75000"/>
                      <a:lumOff val="25000"/>
                    </a:schemeClr>
                  </a:solidFill>
                  <a:latin typeface="+mn-ea"/>
                </a:rPr>
                <a:t>优势内容优势内容优势内容，尽量简短明了，方便排版美观。</a:t>
              </a:r>
            </a:p>
          </p:txBody>
        </p:sp>
      </p:grpSp>
      <p:grpSp>
        <p:nvGrpSpPr>
          <p:cNvPr id="57" name="组合 56">
            <a:extLst>
              <a:ext uri="{FF2B5EF4-FFF2-40B4-BE49-F238E27FC236}">
                <a16:creationId xmlns:a16="http://schemas.microsoft.com/office/drawing/2014/main" id="{11096647-839F-A0A5-3C5A-1BC43B9AAF8E}"/>
              </a:ext>
            </a:extLst>
          </p:cNvPr>
          <p:cNvGrpSpPr/>
          <p:nvPr/>
        </p:nvGrpSpPr>
        <p:grpSpPr>
          <a:xfrm flipH="1">
            <a:off x="8449844" y="4964578"/>
            <a:ext cx="2739854" cy="1129538"/>
            <a:chOff x="714983" y="1538050"/>
            <a:chExt cx="2739854" cy="1129538"/>
          </a:xfrm>
        </p:grpSpPr>
        <p:sp>
          <p:nvSpPr>
            <p:cNvPr id="58" name="矩形: 圆角 57">
              <a:extLst>
                <a:ext uri="{FF2B5EF4-FFF2-40B4-BE49-F238E27FC236}">
                  <a16:creationId xmlns:a16="http://schemas.microsoft.com/office/drawing/2014/main" id="{68288CAF-F519-C38A-FB9B-D26C564E8F6A}"/>
                </a:ext>
              </a:extLst>
            </p:cNvPr>
            <p:cNvSpPr/>
            <p:nvPr/>
          </p:nvSpPr>
          <p:spPr>
            <a:xfrm>
              <a:off x="718179" y="1538050"/>
              <a:ext cx="1612680" cy="400110"/>
            </a:xfrm>
            <a:prstGeom prst="roundRect">
              <a:avLst>
                <a:gd name="adj" fmla="val 50000"/>
              </a:avLst>
            </a:prstGeom>
            <a:gradFill flip="none" rotWithShape="1">
              <a:gsLst>
                <a:gs pos="100000">
                  <a:schemeClr val="accent1"/>
                </a:gs>
                <a:gs pos="0">
                  <a:schemeClr val="accent1">
                    <a:lumMod val="75000"/>
                  </a:schemeClr>
                </a:gs>
              </a:gsLst>
              <a:path path="rect">
                <a:fillToRect l="100000" t="100000"/>
              </a:path>
              <a:tileRect r="-100000" b="-100000"/>
            </a:gradFill>
            <a:ln>
              <a:noFill/>
            </a:ln>
            <a:effectLst>
              <a:outerShdw blurRad="381000" dist="127000" dir="5400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文本框 71">
              <a:extLst>
                <a:ext uri="{FF2B5EF4-FFF2-40B4-BE49-F238E27FC236}">
                  <a16:creationId xmlns:a16="http://schemas.microsoft.com/office/drawing/2014/main" id="{013A0654-8E3F-A2E8-E5D9-9F24E19D9396}"/>
                </a:ext>
              </a:extLst>
            </p:cNvPr>
            <p:cNvSpPr txBox="1"/>
            <p:nvPr/>
          </p:nvSpPr>
          <p:spPr>
            <a:xfrm>
              <a:off x="1021176" y="1584217"/>
              <a:ext cx="1006686" cy="307777"/>
            </a:xfrm>
            <a:prstGeom prst="rect">
              <a:avLst/>
            </a:prstGeom>
            <a:noFill/>
          </p:spPr>
          <p:txBody>
            <a:bodyPr wrap="none" lIns="0" tIns="0" rIns="0" bIns="0" rtlCol="0">
              <a:spAutoFit/>
            </a:bodyPr>
            <a:lstStyle>
              <a:defPPr>
                <a:defRPr lang="en-US"/>
              </a:defPPr>
              <a:lvl1pPr algn="ctr">
                <a:defRPr sz="2000">
                  <a:solidFill>
                    <a:schemeClr val="bg1"/>
                  </a:solidFill>
                  <a:latin typeface="+mj-ea"/>
                  <a:ea typeface="+mj-ea"/>
                </a:defRPr>
              </a:lvl1pPr>
            </a:lstStyle>
            <a:p>
              <a:r>
                <a:rPr lang="zh-CN" altLang="en-US" dirty="0"/>
                <a:t>优势标题</a:t>
              </a:r>
            </a:p>
          </p:txBody>
        </p:sp>
        <p:sp>
          <p:nvSpPr>
            <p:cNvPr id="73" name="文本框 72">
              <a:extLst>
                <a:ext uri="{FF2B5EF4-FFF2-40B4-BE49-F238E27FC236}">
                  <a16:creationId xmlns:a16="http://schemas.microsoft.com/office/drawing/2014/main" id="{6275E928-EAA5-030C-B054-C6CAEFE0BD94}"/>
                </a:ext>
              </a:extLst>
            </p:cNvPr>
            <p:cNvSpPr txBox="1"/>
            <p:nvPr/>
          </p:nvSpPr>
          <p:spPr>
            <a:xfrm>
              <a:off x="714983" y="1963484"/>
              <a:ext cx="2739854" cy="704104"/>
            </a:xfrm>
            <a:prstGeom prst="rect">
              <a:avLst/>
            </a:prstGeom>
            <a:noFill/>
          </p:spPr>
          <p:txBody>
            <a:bodyPr wrap="square" lIns="0" tIns="0" rIns="0" bIns="0" rtlCol="0" anchor="ctr" anchorCtr="0">
              <a:spAutoFit/>
            </a:bodyPr>
            <a:lstStyle>
              <a:defPPr>
                <a:defRPr lang="en-US"/>
              </a:defPPr>
              <a:lvl1pPr marR="0" lvl="0" indent="0" algn="r" fontAlgn="auto">
                <a:lnSpc>
                  <a:spcPct val="150000"/>
                </a:lnSpc>
                <a:spcBef>
                  <a:spcPts val="0"/>
                </a:spcBef>
                <a:buClrTx/>
                <a:buSzTx/>
                <a:buFontTx/>
                <a:buNone/>
                <a:tabLst/>
                <a:defRPr sz="1600">
                  <a:solidFill>
                    <a:schemeClr val="tx1">
                      <a:lumMod val="75000"/>
                      <a:lumOff val="25000"/>
                    </a:schemeClr>
                  </a:solidFill>
                  <a:latin typeface="+mn-ea"/>
                </a:defRPr>
              </a:lvl1pPr>
            </a:lstStyle>
            <a:p>
              <a:r>
                <a:rPr lang="zh-CN" altLang="en-US" dirty="0"/>
                <a:t>优势内容优势内容优势内容，尽量简短明了，方便排版美观。</a:t>
              </a:r>
            </a:p>
          </p:txBody>
        </p:sp>
      </p:grpSp>
      <p:sp>
        <p:nvSpPr>
          <p:cNvPr id="74" name="文本框 73">
            <a:extLst>
              <a:ext uri="{FF2B5EF4-FFF2-40B4-BE49-F238E27FC236}">
                <a16:creationId xmlns:a16="http://schemas.microsoft.com/office/drawing/2014/main" id="{22BC9C4E-6FB3-C56F-F232-AFA4226A8F6F}"/>
              </a:ext>
            </a:extLst>
          </p:cNvPr>
          <p:cNvSpPr txBox="1"/>
          <p:nvPr/>
        </p:nvSpPr>
        <p:spPr>
          <a:xfrm>
            <a:off x="2777119" y="3423009"/>
            <a:ext cx="1098378" cy="923330"/>
          </a:xfrm>
          <a:prstGeom prst="rect">
            <a:avLst/>
          </a:prstGeom>
          <a:noFill/>
        </p:spPr>
        <p:txBody>
          <a:bodyPr wrap="none" rtlCol="0">
            <a:spAutoFit/>
          </a:bodyPr>
          <a:lstStyle/>
          <a:p>
            <a:r>
              <a:rPr lang="en-US" sz="5400" b="1" dirty="0">
                <a:ln w="12700">
                  <a:gradFill>
                    <a:gsLst>
                      <a:gs pos="0">
                        <a:schemeClr val="accent1"/>
                      </a:gs>
                      <a:gs pos="80000">
                        <a:schemeClr val="accent1">
                          <a:alpha val="0"/>
                        </a:schemeClr>
                      </a:gs>
                    </a:gsLst>
                    <a:lin ang="5400000" scaled="1"/>
                  </a:gradFill>
                </a:ln>
                <a:gradFill>
                  <a:gsLst>
                    <a:gs pos="0">
                      <a:schemeClr val="accent1">
                        <a:alpha val="29000"/>
                      </a:schemeClr>
                    </a:gs>
                    <a:gs pos="50000">
                      <a:schemeClr val="accent1">
                        <a:alpha val="0"/>
                      </a:schemeClr>
                    </a:gs>
                  </a:gsLst>
                  <a:lin ang="5400000" scaled="0"/>
                </a:gradFill>
                <a:latin typeface="+mj-lt"/>
              </a:rPr>
              <a:t>02</a:t>
            </a:r>
          </a:p>
        </p:txBody>
      </p:sp>
      <p:sp>
        <p:nvSpPr>
          <p:cNvPr id="75" name="文本框 74">
            <a:extLst>
              <a:ext uri="{FF2B5EF4-FFF2-40B4-BE49-F238E27FC236}">
                <a16:creationId xmlns:a16="http://schemas.microsoft.com/office/drawing/2014/main" id="{4A2667B1-1827-2FE5-2132-748D03D0C46B}"/>
              </a:ext>
            </a:extLst>
          </p:cNvPr>
          <p:cNvSpPr txBox="1"/>
          <p:nvPr/>
        </p:nvSpPr>
        <p:spPr>
          <a:xfrm>
            <a:off x="3147666" y="5019527"/>
            <a:ext cx="1098378" cy="923330"/>
          </a:xfrm>
          <a:prstGeom prst="rect">
            <a:avLst/>
          </a:prstGeom>
          <a:noFill/>
        </p:spPr>
        <p:txBody>
          <a:bodyPr wrap="none" rtlCol="0">
            <a:spAutoFit/>
          </a:bodyPr>
          <a:lstStyle/>
          <a:p>
            <a:r>
              <a:rPr lang="en-US" sz="5400" b="1" dirty="0">
                <a:ln w="12700">
                  <a:gradFill>
                    <a:gsLst>
                      <a:gs pos="0">
                        <a:schemeClr val="accent1"/>
                      </a:gs>
                      <a:gs pos="80000">
                        <a:schemeClr val="accent1">
                          <a:alpha val="0"/>
                        </a:schemeClr>
                      </a:gs>
                    </a:gsLst>
                    <a:lin ang="5400000" scaled="1"/>
                  </a:gradFill>
                </a:ln>
                <a:gradFill>
                  <a:gsLst>
                    <a:gs pos="0">
                      <a:schemeClr val="accent1">
                        <a:alpha val="29000"/>
                      </a:schemeClr>
                    </a:gs>
                    <a:gs pos="50000">
                      <a:schemeClr val="accent1">
                        <a:alpha val="0"/>
                      </a:schemeClr>
                    </a:gs>
                  </a:gsLst>
                  <a:lin ang="5400000" scaled="0"/>
                </a:gradFill>
                <a:latin typeface="+mj-lt"/>
              </a:rPr>
              <a:t>03</a:t>
            </a:r>
          </a:p>
        </p:txBody>
      </p:sp>
      <p:sp>
        <p:nvSpPr>
          <p:cNvPr id="76" name="文本框 75">
            <a:extLst>
              <a:ext uri="{FF2B5EF4-FFF2-40B4-BE49-F238E27FC236}">
                <a16:creationId xmlns:a16="http://schemas.microsoft.com/office/drawing/2014/main" id="{4EC0DF91-7AAF-AB92-1778-8C5C24DA7E60}"/>
              </a:ext>
            </a:extLst>
          </p:cNvPr>
          <p:cNvSpPr txBox="1"/>
          <p:nvPr/>
        </p:nvSpPr>
        <p:spPr>
          <a:xfrm>
            <a:off x="7920522" y="1720730"/>
            <a:ext cx="1098378" cy="923330"/>
          </a:xfrm>
          <a:prstGeom prst="rect">
            <a:avLst/>
          </a:prstGeom>
          <a:noFill/>
        </p:spPr>
        <p:txBody>
          <a:bodyPr wrap="none" rtlCol="0">
            <a:spAutoFit/>
          </a:bodyPr>
          <a:lstStyle/>
          <a:p>
            <a:r>
              <a:rPr lang="en-US" sz="5400" b="1" dirty="0">
                <a:ln w="12700">
                  <a:gradFill>
                    <a:gsLst>
                      <a:gs pos="0">
                        <a:schemeClr val="accent1"/>
                      </a:gs>
                      <a:gs pos="80000">
                        <a:schemeClr val="accent1">
                          <a:alpha val="0"/>
                        </a:schemeClr>
                      </a:gs>
                    </a:gsLst>
                    <a:lin ang="5400000" scaled="1"/>
                  </a:gradFill>
                </a:ln>
                <a:gradFill>
                  <a:gsLst>
                    <a:gs pos="0">
                      <a:schemeClr val="accent1">
                        <a:alpha val="29000"/>
                      </a:schemeClr>
                    </a:gs>
                    <a:gs pos="50000">
                      <a:schemeClr val="accent1">
                        <a:alpha val="0"/>
                      </a:schemeClr>
                    </a:gs>
                  </a:gsLst>
                  <a:lin ang="5400000" scaled="0"/>
                </a:gradFill>
                <a:latin typeface="+mj-lt"/>
              </a:rPr>
              <a:t>04</a:t>
            </a:r>
          </a:p>
        </p:txBody>
      </p:sp>
      <p:sp>
        <p:nvSpPr>
          <p:cNvPr id="77" name="文本框 76">
            <a:extLst>
              <a:ext uri="{FF2B5EF4-FFF2-40B4-BE49-F238E27FC236}">
                <a16:creationId xmlns:a16="http://schemas.microsoft.com/office/drawing/2014/main" id="{A1E3611E-436D-0581-A5A9-DF34247B6179}"/>
              </a:ext>
            </a:extLst>
          </p:cNvPr>
          <p:cNvSpPr txBox="1"/>
          <p:nvPr/>
        </p:nvSpPr>
        <p:spPr>
          <a:xfrm>
            <a:off x="8412972" y="3423009"/>
            <a:ext cx="1098378" cy="923330"/>
          </a:xfrm>
          <a:prstGeom prst="rect">
            <a:avLst/>
          </a:prstGeom>
          <a:noFill/>
        </p:spPr>
        <p:txBody>
          <a:bodyPr wrap="none" rtlCol="0">
            <a:spAutoFit/>
          </a:bodyPr>
          <a:lstStyle/>
          <a:p>
            <a:r>
              <a:rPr lang="en-US" sz="5400" b="1" dirty="0">
                <a:ln w="12700">
                  <a:gradFill>
                    <a:gsLst>
                      <a:gs pos="0">
                        <a:schemeClr val="accent1"/>
                      </a:gs>
                      <a:gs pos="80000">
                        <a:schemeClr val="accent1">
                          <a:alpha val="0"/>
                        </a:schemeClr>
                      </a:gs>
                    </a:gsLst>
                    <a:lin ang="5400000" scaled="1"/>
                  </a:gradFill>
                </a:ln>
                <a:gradFill>
                  <a:gsLst>
                    <a:gs pos="0">
                      <a:schemeClr val="accent1">
                        <a:alpha val="29000"/>
                      </a:schemeClr>
                    </a:gs>
                    <a:gs pos="50000">
                      <a:schemeClr val="accent1">
                        <a:alpha val="0"/>
                      </a:schemeClr>
                    </a:gs>
                  </a:gsLst>
                  <a:lin ang="5400000" scaled="0"/>
                </a:gradFill>
                <a:latin typeface="+mj-lt"/>
              </a:rPr>
              <a:t>05</a:t>
            </a:r>
          </a:p>
        </p:txBody>
      </p:sp>
      <p:sp>
        <p:nvSpPr>
          <p:cNvPr id="78" name="文本框 77">
            <a:extLst>
              <a:ext uri="{FF2B5EF4-FFF2-40B4-BE49-F238E27FC236}">
                <a16:creationId xmlns:a16="http://schemas.microsoft.com/office/drawing/2014/main" id="{0EED0130-8585-C41E-FD2F-E276F2ED8B63}"/>
              </a:ext>
            </a:extLst>
          </p:cNvPr>
          <p:cNvSpPr txBox="1"/>
          <p:nvPr/>
        </p:nvSpPr>
        <p:spPr>
          <a:xfrm>
            <a:off x="7925447" y="5019527"/>
            <a:ext cx="1098378" cy="923330"/>
          </a:xfrm>
          <a:prstGeom prst="rect">
            <a:avLst/>
          </a:prstGeom>
          <a:noFill/>
        </p:spPr>
        <p:txBody>
          <a:bodyPr wrap="none" rtlCol="0">
            <a:spAutoFit/>
          </a:bodyPr>
          <a:lstStyle/>
          <a:p>
            <a:r>
              <a:rPr lang="en-US" sz="5400" b="1" dirty="0">
                <a:ln w="12700">
                  <a:gradFill>
                    <a:gsLst>
                      <a:gs pos="0">
                        <a:schemeClr val="accent1"/>
                      </a:gs>
                      <a:gs pos="80000">
                        <a:schemeClr val="accent1">
                          <a:alpha val="0"/>
                        </a:schemeClr>
                      </a:gs>
                    </a:gsLst>
                    <a:lin ang="5400000" scaled="1"/>
                  </a:gradFill>
                </a:ln>
                <a:gradFill>
                  <a:gsLst>
                    <a:gs pos="0">
                      <a:schemeClr val="accent1">
                        <a:alpha val="29000"/>
                      </a:schemeClr>
                    </a:gs>
                    <a:gs pos="50000">
                      <a:schemeClr val="accent1">
                        <a:alpha val="0"/>
                      </a:schemeClr>
                    </a:gs>
                  </a:gsLst>
                  <a:lin ang="5400000" scaled="0"/>
                </a:gradFill>
                <a:latin typeface="+mj-lt"/>
              </a:rPr>
              <a:t>06</a:t>
            </a:r>
          </a:p>
        </p:txBody>
      </p:sp>
    </p:spTree>
    <p:extLst>
      <p:ext uri="{BB962C8B-B14F-4D97-AF65-F5344CB8AC3E}">
        <p14:creationId xmlns:p14="http://schemas.microsoft.com/office/powerpoint/2010/main" val="2319744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31B359-45F3-F7DE-E2D7-84BF250D0C2C}"/>
              </a:ext>
            </a:extLst>
          </p:cNvPr>
          <p:cNvSpPr>
            <a:spLocks noGrp="1"/>
          </p:cNvSpPr>
          <p:nvPr>
            <p:ph type="title"/>
          </p:nvPr>
        </p:nvSpPr>
        <p:spPr>
          <a:xfrm>
            <a:off x="762524" y="174439"/>
            <a:ext cx="1609415" cy="450701"/>
          </a:xfrm>
        </p:spPr>
        <p:txBody>
          <a:bodyPr/>
          <a:lstStyle/>
          <a:p>
            <a:r>
              <a:rPr lang="zh-CN" altLang="en-US" dirty="0"/>
              <a:t>项目成果</a:t>
            </a:r>
          </a:p>
        </p:txBody>
      </p:sp>
      <p:grpSp>
        <p:nvGrpSpPr>
          <p:cNvPr id="1470" name="组合 1469">
            <a:extLst>
              <a:ext uri="{FF2B5EF4-FFF2-40B4-BE49-F238E27FC236}">
                <a16:creationId xmlns:a16="http://schemas.microsoft.com/office/drawing/2014/main" id="{AFF67412-3A22-AEF3-443B-5001FFE0BD5C}"/>
              </a:ext>
            </a:extLst>
          </p:cNvPr>
          <p:cNvGrpSpPr/>
          <p:nvPr/>
        </p:nvGrpSpPr>
        <p:grpSpPr>
          <a:xfrm>
            <a:off x="-9580" y="3034839"/>
            <a:ext cx="12211160" cy="4770804"/>
            <a:chOff x="-9580" y="3034839"/>
            <a:chExt cx="12211160" cy="4770804"/>
          </a:xfrm>
        </p:grpSpPr>
        <p:sp>
          <p:nvSpPr>
            <p:cNvPr id="1468" name="任意多边形: 形状 1467">
              <a:extLst>
                <a:ext uri="{FF2B5EF4-FFF2-40B4-BE49-F238E27FC236}">
                  <a16:creationId xmlns:a16="http://schemas.microsoft.com/office/drawing/2014/main" id="{30ACB112-7FD5-2336-1D53-AF25E2F06D77}"/>
                </a:ext>
              </a:extLst>
            </p:cNvPr>
            <p:cNvSpPr/>
            <p:nvPr/>
          </p:nvSpPr>
          <p:spPr>
            <a:xfrm>
              <a:off x="-9580" y="3034839"/>
              <a:ext cx="12211160" cy="4770804"/>
            </a:xfrm>
            <a:custGeom>
              <a:avLst/>
              <a:gdLst>
                <a:gd name="connsiteX0" fmla="*/ 6105580 w 12211160"/>
                <a:gd name="connsiteY0" fmla="*/ 0 h 4770804"/>
                <a:gd name="connsiteX1" fmla="*/ 12211160 w 12211160"/>
                <a:gd name="connsiteY1" fmla="*/ 1052511 h 4770804"/>
                <a:gd name="connsiteX2" fmla="*/ 12211160 w 12211160"/>
                <a:gd name="connsiteY2" fmla="*/ 3718293 h 4770804"/>
                <a:gd name="connsiteX3" fmla="*/ 6105580 w 12211160"/>
                <a:gd name="connsiteY3" fmla="*/ 4770804 h 4770804"/>
                <a:gd name="connsiteX4" fmla="*/ 2691892 w 12211160"/>
                <a:gd name="connsiteY4" fmla="*/ 4591052 h 4770804"/>
                <a:gd name="connsiteX5" fmla="*/ 0 w 12211160"/>
                <a:gd name="connsiteY5" fmla="*/ 3718293 h 4770804"/>
                <a:gd name="connsiteX6" fmla="*/ 0 w 12211160"/>
                <a:gd name="connsiteY6" fmla="*/ 1052512 h 4770804"/>
                <a:gd name="connsiteX7" fmla="*/ 0 w 12211160"/>
                <a:gd name="connsiteY7" fmla="*/ 1052511 h 4770804"/>
                <a:gd name="connsiteX8" fmla="*/ 6105580 w 12211160"/>
                <a:gd name="connsiteY8" fmla="*/ 0 h 4770804"/>
                <a:gd name="connsiteX9" fmla="*/ 5556 w 12211160"/>
                <a:gd name="connsiteY9" fmla="*/ 1055129 h 4770804"/>
                <a:gd name="connsiteX10" fmla="*/ 6105580 w 12211160"/>
                <a:gd name="connsiteY10" fmla="*/ 2110258 h 4770804"/>
                <a:gd name="connsiteX11" fmla="*/ 12205604 w 12211160"/>
                <a:gd name="connsiteY11" fmla="*/ 1055129 h 4770804"/>
                <a:gd name="connsiteX12" fmla="*/ 6105580 w 12211160"/>
                <a:gd name="connsiteY12" fmla="*/ 0 h 4770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11160" h="4770804">
                  <a:moveTo>
                    <a:pt x="6105580" y="0"/>
                  </a:moveTo>
                  <a:cubicBezTo>
                    <a:pt x="9477599" y="0"/>
                    <a:pt x="12211160" y="471225"/>
                    <a:pt x="12211160" y="1052511"/>
                  </a:cubicBezTo>
                  <a:lnTo>
                    <a:pt x="12211160" y="3718293"/>
                  </a:lnTo>
                  <a:cubicBezTo>
                    <a:pt x="12211160" y="4299579"/>
                    <a:pt x="9477599" y="4770804"/>
                    <a:pt x="6105580" y="4770804"/>
                  </a:cubicBezTo>
                  <a:cubicBezTo>
                    <a:pt x="4841073" y="4770804"/>
                    <a:pt x="3666349" y="4704538"/>
                    <a:pt x="2691892" y="4591052"/>
                  </a:cubicBezTo>
                  <a:cubicBezTo>
                    <a:pt x="1067797" y="4401908"/>
                    <a:pt x="0" y="4081597"/>
                    <a:pt x="0" y="3718293"/>
                  </a:cubicBezTo>
                  <a:lnTo>
                    <a:pt x="0" y="1052512"/>
                  </a:lnTo>
                  <a:lnTo>
                    <a:pt x="0" y="1052511"/>
                  </a:lnTo>
                  <a:cubicBezTo>
                    <a:pt x="0" y="471225"/>
                    <a:pt x="2733561" y="0"/>
                    <a:pt x="6105580" y="0"/>
                  </a:cubicBezTo>
                  <a:cubicBezTo>
                    <a:pt x="2736630" y="0"/>
                    <a:pt x="5556" y="472397"/>
                    <a:pt x="5556" y="1055129"/>
                  </a:cubicBezTo>
                  <a:cubicBezTo>
                    <a:pt x="5556" y="1637861"/>
                    <a:pt x="2736630" y="2110258"/>
                    <a:pt x="6105580" y="2110258"/>
                  </a:cubicBezTo>
                  <a:cubicBezTo>
                    <a:pt x="9474530" y="2110258"/>
                    <a:pt x="12205604" y="1637861"/>
                    <a:pt x="12205604" y="1055129"/>
                  </a:cubicBezTo>
                  <a:cubicBezTo>
                    <a:pt x="12205604" y="472397"/>
                    <a:pt x="9474530" y="0"/>
                    <a:pt x="6105580" y="0"/>
                  </a:cubicBezTo>
                  <a:close/>
                </a:path>
              </a:pathLst>
            </a:custGeom>
            <a:gradFill>
              <a:gsLst>
                <a:gs pos="79000">
                  <a:schemeClr val="accent1">
                    <a:alpha val="50000"/>
                  </a:schemeClr>
                </a:gs>
                <a:gs pos="100000">
                  <a:schemeClr val="accent1">
                    <a:alpha val="0"/>
                  </a:schemeClr>
                </a:gs>
                <a:gs pos="51000">
                  <a:schemeClr val="accent1"/>
                </a:gs>
              </a:gsLst>
              <a:lin ang="5400000" scaled="1"/>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2296" tIns="41148" rIns="82296" bIns="41148" rtlCol="0" anchor="ctr">
              <a:noAutofit/>
            </a:bodyPr>
            <a:lstStyle/>
            <a:p>
              <a:pPr marL="0" marR="0" lvl="0" indent="0" algn="ctr" defTabSz="914400" rtl="0" eaLnBrk="1" fontAlgn="auto" latinLnBrk="0" hangingPunct="1">
                <a:lnSpc>
                  <a:spcPct val="100000"/>
                </a:lnSpc>
                <a:spcBef>
                  <a:spcPts val="0"/>
                </a:spcBef>
                <a:buClrTx/>
                <a:buSzTx/>
                <a:buFontTx/>
                <a:buNone/>
                <a:defRPr/>
              </a:pPr>
              <a:endParaRPr kumimoji="0" lang="zh-CN" altLang="en-US" sz="1620" b="0" i="0" u="none" strike="noStrike" kern="1200" cap="none" spc="0" normalizeH="0" baseline="0" noProof="0" dirty="0">
                <a:ln>
                  <a:noFill/>
                </a:ln>
                <a:solidFill>
                  <a:prstClr val="white"/>
                </a:solidFill>
                <a:effectLst/>
                <a:uLnTx/>
                <a:uFillTx/>
                <a:latin typeface="+mn-ea"/>
                <a:cs typeface="+mn-cs"/>
              </a:endParaRPr>
            </a:p>
          </p:txBody>
        </p:sp>
        <p:sp>
          <p:nvSpPr>
            <p:cNvPr id="1469" name="任意多边形: 形状 1468">
              <a:extLst>
                <a:ext uri="{FF2B5EF4-FFF2-40B4-BE49-F238E27FC236}">
                  <a16:creationId xmlns:a16="http://schemas.microsoft.com/office/drawing/2014/main" id="{7E856713-76FF-ACD2-9ACD-B347D06C6A0A}"/>
                </a:ext>
              </a:extLst>
            </p:cNvPr>
            <p:cNvSpPr/>
            <p:nvPr/>
          </p:nvSpPr>
          <p:spPr>
            <a:xfrm>
              <a:off x="-4024" y="3034839"/>
              <a:ext cx="12200048" cy="2110258"/>
            </a:xfrm>
            <a:custGeom>
              <a:avLst/>
              <a:gdLst>
                <a:gd name="connsiteX0" fmla="*/ 6100024 w 12200048"/>
                <a:gd name="connsiteY0" fmla="*/ 0 h 2110258"/>
                <a:gd name="connsiteX1" fmla="*/ 12200048 w 12200048"/>
                <a:gd name="connsiteY1" fmla="*/ 1055129 h 2110258"/>
                <a:gd name="connsiteX2" fmla="*/ 6100024 w 12200048"/>
                <a:gd name="connsiteY2" fmla="*/ 2110258 h 2110258"/>
                <a:gd name="connsiteX3" fmla="*/ 0 w 12200048"/>
                <a:gd name="connsiteY3" fmla="*/ 1055129 h 2110258"/>
                <a:gd name="connsiteX4" fmla="*/ 6100024 w 12200048"/>
                <a:gd name="connsiteY4" fmla="*/ 0 h 2110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048" h="2110258">
                  <a:moveTo>
                    <a:pt x="6100024" y="0"/>
                  </a:moveTo>
                  <a:cubicBezTo>
                    <a:pt x="9468974" y="0"/>
                    <a:pt x="12200048" y="472397"/>
                    <a:pt x="12200048" y="1055129"/>
                  </a:cubicBezTo>
                  <a:cubicBezTo>
                    <a:pt x="12200048" y="1637861"/>
                    <a:pt x="9468974" y="2110258"/>
                    <a:pt x="6100024" y="2110258"/>
                  </a:cubicBezTo>
                  <a:cubicBezTo>
                    <a:pt x="2731074" y="2110258"/>
                    <a:pt x="0" y="1637861"/>
                    <a:pt x="0" y="1055129"/>
                  </a:cubicBezTo>
                  <a:cubicBezTo>
                    <a:pt x="0" y="472397"/>
                    <a:pt x="2731074" y="0"/>
                    <a:pt x="6100024" y="0"/>
                  </a:cubicBezTo>
                  <a:close/>
                </a:path>
              </a:pathLst>
            </a:custGeom>
            <a:gradFill>
              <a:gsLst>
                <a:gs pos="40000">
                  <a:schemeClr val="accent1">
                    <a:alpha val="50000"/>
                  </a:schemeClr>
                </a:gs>
                <a:gs pos="0">
                  <a:schemeClr val="accent1">
                    <a:alpha val="0"/>
                  </a:schemeClr>
                </a:gs>
                <a:gs pos="100000">
                  <a:schemeClr val="accent1">
                    <a:alpha val="80000"/>
                  </a:schemeClr>
                </a:gs>
              </a:gsLst>
              <a:lin ang="5400000" scaled="1"/>
            </a:gradFill>
            <a:ln w="34925">
              <a:gradFill>
                <a:gsLst>
                  <a:gs pos="31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82296" tIns="41148" rIns="82296" bIns="41148" rtlCol="0" anchor="ctr">
              <a:noAutofit/>
            </a:bodyPr>
            <a:lstStyle/>
            <a:p>
              <a:pPr marL="0" marR="0" lvl="0" indent="0" algn="ctr" defTabSz="914400" rtl="0" eaLnBrk="1" fontAlgn="auto" latinLnBrk="0" hangingPunct="1">
                <a:lnSpc>
                  <a:spcPct val="100000"/>
                </a:lnSpc>
                <a:spcBef>
                  <a:spcPts val="0"/>
                </a:spcBef>
                <a:buClrTx/>
                <a:buSzTx/>
                <a:buFontTx/>
                <a:buNone/>
                <a:defRPr/>
              </a:pPr>
              <a:endParaRPr kumimoji="0" lang="zh-CN" altLang="en-US" sz="1620" b="0" i="0" u="none" strike="noStrike" kern="1200" cap="none" spc="0" normalizeH="0" baseline="0" noProof="0" dirty="0">
                <a:ln>
                  <a:noFill/>
                </a:ln>
                <a:solidFill>
                  <a:prstClr val="white"/>
                </a:solidFill>
                <a:effectLst/>
                <a:uLnTx/>
                <a:uFillTx/>
                <a:latin typeface="+mn-ea"/>
                <a:cs typeface="+mn-cs"/>
              </a:endParaRPr>
            </a:p>
          </p:txBody>
        </p:sp>
      </p:grpSp>
      <p:grpSp>
        <p:nvGrpSpPr>
          <p:cNvPr id="1471" name="组合 1470">
            <a:extLst>
              <a:ext uri="{FF2B5EF4-FFF2-40B4-BE49-F238E27FC236}">
                <a16:creationId xmlns:a16="http://schemas.microsoft.com/office/drawing/2014/main" id="{CB8DB725-EB65-C4AE-E70D-E5A8A8E1333C}"/>
              </a:ext>
            </a:extLst>
          </p:cNvPr>
          <p:cNvGrpSpPr/>
          <p:nvPr/>
        </p:nvGrpSpPr>
        <p:grpSpPr>
          <a:xfrm>
            <a:off x="647194" y="1979990"/>
            <a:ext cx="10897612" cy="2687056"/>
            <a:chOff x="635576" y="1979990"/>
            <a:chExt cx="10897612" cy="2687056"/>
          </a:xfrm>
        </p:grpSpPr>
        <p:pic>
          <p:nvPicPr>
            <p:cNvPr id="29" name="图片 28">
              <a:extLst>
                <a:ext uri="{FF2B5EF4-FFF2-40B4-BE49-F238E27FC236}">
                  <a16:creationId xmlns:a16="http://schemas.microsoft.com/office/drawing/2014/main" id="{8E545D5F-BC57-6B11-E195-12169A01DE50}"/>
                </a:ext>
              </a:extLst>
            </p:cNvPr>
            <p:cNvPicPr>
              <a:picLocks noChangeAspect="1"/>
            </p:cNvPicPr>
            <p:nvPr>
              <p:custDataLst>
                <p:tags r:id="rId1"/>
              </p:custDataLst>
            </p:nvPr>
          </p:nvPicPr>
          <p:blipFill>
            <a:blip r:embed="rId7" cstate="email">
              <a:extLst>
                <a:ext uri="{28A0092B-C50C-407E-A947-70E740481C1C}">
                  <a14:useLocalDpi xmlns:a14="http://schemas.microsoft.com/office/drawing/2010/main"/>
                </a:ext>
              </a:extLst>
            </a:blip>
            <a:srcRect/>
            <a:stretch/>
          </p:blipFill>
          <p:spPr>
            <a:xfrm>
              <a:off x="635576" y="2004722"/>
              <a:ext cx="2795306" cy="1878565"/>
            </a:xfrm>
            <a:prstGeom prst="rect">
              <a:avLst/>
            </a:prstGeom>
            <a:effectLst>
              <a:outerShdw blurRad="228600" dist="502920" dir="19319998" sx="90000" sy="90000" algn="bl" rotWithShape="0">
                <a:prstClr val="black">
                  <a:alpha val="15000"/>
                </a:prstClr>
              </a:outerShdw>
              <a:reflection blurRad="190500" stA="52000" endA="300" endPos="30000" dir="5400000" sy="-100000" algn="bl" rotWithShape="0"/>
            </a:effectLst>
          </p:spPr>
        </p:pic>
        <p:pic>
          <p:nvPicPr>
            <p:cNvPr id="30" name="图片 29">
              <a:extLst>
                <a:ext uri="{FF2B5EF4-FFF2-40B4-BE49-F238E27FC236}">
                  <a16:creationId xmlns:a16="http://schemas.microsoft.com/office/drawing/2014/main" id="{8A69CDE2-64E0-96EB-787E-A94BB969ED2E}"/>
                </a:ext>
              </a:extLst>
            </p:cNvPr>
            <p:cNvPicPr>
              <a:picLocks noChangeAspect="1"/>
            </p:cNvPicPr>
            <p:nvPr>
              <p:custDataLst>
                <p:tags r:id="rId2"/>
              </p:custDataLst>
            </p:nvPr>
          </p:nvPicPr>
          <p:blipFill>
            <a:blip r:embed="rId7" cstate="email">
              <a:extLst>
                <a:ext uri="{28A0092B-C50C-407E-A947-70E740481C1C}">
                  <a14:useLocalDpi xmlns:a14="http://schemas.microsoft.com/office/drawing/2010/main"/>
                </a:ext>
              </a:extLst>
            </a:blip>
            <a:srcRect/>
            <a:stretch/>
          </p:blipFill>
          <p:spPr>
            <a:xfrm>
              <a:off x="2505881" y="2154312"/>
              <a:ext cx="3004230" cy="2018970"/>
            </a:xfrm>
            <a:prstGeom prst="rect">
              <a:avLst/>
            </a:prstGeom>
            <a:effectLst>
              <a:outerShdw blurRad="228600" dist="502920" dir="19319998" sx="90000" sy="90000" algn="bl" rotWithShape="0">
                <a:prstClr val="black">
                  <a:alpha val="15000"/>
                </a:prstClr>
              </a:outerShdw>
              <a:reflection blurRad="190500" stA="52000" endA="300" endPos="30000" dir="5400000" sy="-100000" algn="bl" rotWithShape="0"/>
            </a:effectLst>
          </p:spPr>
        </p:pic>
        <p:pic>
          <p:nvPicPr>
            <p:cNvPr id="31" name="图片 30">
              <a:extLst>
                <a:ext uri="{FF2B5EF4-FFF2-40B4-BE49-F238E27FC236}">
                  <a16:creationId xmlns:a16="http://schemas.microsoft.com/office/drawing/2014/main" id="{EE55C7A9-6FAE-21E9-032B-5CC9A604B369}"/>
                </a:ext>
              </a:extLst>
            </p:cNvPr>
            <p:cNvPicPr>
              <a:picLocks noChangeAspect="1"/>
            </p:cNvPicPr>
            <p:nvPr>
              <p:custDataLst>
                <p:tags r:id="rId3"/>
              </p:custDataLst>
            </p:nvPr>
          </p:nvPicPr>
          <p:blipFill>
            <a:blip r:embed="rId7" cstate="email">
              <a:extLst>
                <a:ext uri="{28A0092B-C50C-407E-A947-70E740481C1C}">
                  <a14:useLocalDpi xmlns:a14="http://schemas.microsoft.com/office/drawing/2010/main"/>
                </a:ext>
              </a:extLst>
            </a:blip>
            <a:srcRect/>
            <a:stretch/>
          </p:blipFill>
          <p:spPr>
            <a:xfrm>
              <a:off x="8737882" y="1979990"/>
              <a:ext cx="2795306" cy="1878565"/>
            </a:xfrm>
            <a:prstGeom prst="rect">
              <a:avLst/>
            </a:prstGeom>
            <a:effectLst>
              <a:outerShdw blurRad="228600" dist="502920" dir="19319998" sx="90000" sy="90000" algn="bl" rotWithShape="0">
                <a:prstClr val="black">
                  <a:alpha val="15000"/>
                </a:prstClr>
              </a:outerShdw>
              <a:reflection blurRad="190500" stA="52000" endA="300" endPos="30000" dir="5400000" sy="-100000" algn="bl" rotWithShape="0"/>
            </a:effectLst>
          </p:spPr>
        </p:pic>
        <p:pic>
          <p:nvPicPr>
            <p:cNvPr id="32" name="图片 31">
              <a:extLst>
                <a:ext uri="{FF2B5EF4-FFF2-40B4-BE49-F238E27FC236}">
                  <a16:creationId xmlns:a16="http://schemas.microsoft.com/office/drawing/2014/main" id="{A0B3BDC0-49DB-43C4-CCCB-A0FB25972235}"/>
                </a:ext>
              </a:extLst>
            </p:cNvPr>
            <p:cNvPicPr>
              <a:picLocks noChangeAspect="1"/>
            </p:cNvPicPr>
            <p:nvPr>
              <p:custDataLst>
                <p:tags r:id="rId4"/>
              </p:custDataLst>
            </p:nvPr>
          </p:nvPicPr>
          <p:blipFill>
            <a:blip r:embed="rId7" cstate="email">
              <a:extLst>
                <a:ext uri="{28A0092B-C50C-407E-A947-70E740481C1C}">
                  <a14:useLocalDpi xmlns:a14="http://schemas.microsoft.com/office/drawing/2010/main"/>
                </a:ext>
              </a:extLst>
            </a:blip>
            <a:srcRect/>
            <a:stretch/>
          </p:blipFill>
          <p:spPr>
            <a:xfrm>
              <a:off x="6513256" y="2171962"/>
              <a:ext cx="2951702" cy="1983670"/>
            </a:xfrm>
            <a:prstGeom prst="rect">
              <a:avLst/>
            </a:prstGeom>
            <a:effectLst>
              <a:outerShdw blurRad="228600" dist="502920" dir="19319998" sx="90000" sy="90000" algn="bl" rotWithShape="0">
                <a:prstClr val="black">
                  <a:alpha val="15000"/>
                </a:prstClr>
              </a:outerShdw>
              <a:reflection blurRad="190500" stA="52000" endA="300" endPos="30000" dir="5400000" sy="-100000" algn="bl" rotWithShape="0"/>
            </a:effectLst>
          </p:spPr>
        </p:pic>
        <p:pic>
          <p:nvPicPr>
            <p:cNvPr id="33" name="图片 32">
              <a:extLst>
                <a:ext uri="{FF2B5EF4-FFF2-40B4-BE49-F238E27FC236}">
                  <a16:creationId xmlns:a16="http://schemas.microsoft.com/office/drawing/2014/main" id="{820F7849-F554-D5C5-8627-E4497BF7C7F5}"/>
                </a:ext>
              </a:extLst>
            </p:cNvPr>
            <p:cNvPicPr>
              <a:picLocks noChangeAspect="1"/>
            </p:cNvPicPr>
            <p:nvPr>
              <p:custDataLst>
                <p:tags r:id="rId5"/>
              </p:custDataLst>
            </p:nvPr>
          </p:nvPicPr>
          <p:blipFill>
            <a:blip r:embed="rId7" cstate="email">
              <a:extLst>
                <a:ext uri="{28A0092B-C50C-407E-A947-70E740481C1C}">
                  <a14:useLocalDpi xmlns:a14="http://schemas.microsoft.com/office/drawing/2010/main"/>
                </a:ext>
              </a:extLst>
            </a:blip>
            <a:srcRect/>
            <a:stretch/>
          </p:blipFill>
          <p:spPr>
            <a:xfrm>
              <a:off x="4329407" y="2330056"/>
              <a:ext cx="3477444" cy="2336990"/>
            </a:xfrm>
            <a:prstGeom prst="rect">
              <a:avLst/>
            </a:prstGeom>
            <a:effectLst>
              <a:outerShdw blurRad="228600" dist="502920" dir="19319998" sx="90000" sy="90000" algn="bl" rotWithShape="0">
                <a:prstClr val="black">
                  <a:alpha val="15000"/>
                </a:prstClr>
              </a:outerShdw>
              <a:reflection blurRad="190500" stA="52000" endA="300" endPos="30000" dir="5400000" sy="-100000" algn="bl" rotWithShape="0"/>
            </a:effectLst>
          </p:spPr>
        </p:pic>
      </p:grpSp>
      <p:grpSp>
        <p:nvGrpSpPr>
          <p:cNvPr id="1088" name="组合 1087">
            <a:extLst>
              <a:ext uri="{FF2B5EF4-FFF2-40B4-BE49-F238E27FC236}">
                <a16:creationId xmlns:a16="http://schemas.microsoft.com/office/drawing/2014/main" id="{7BA3188E-B489-00C4-6652-F077B666AE06}"/>
              </a:ext>
            </a:extLst>
          </p:cNvPr>
          <p:cNvGrpSpPr/>
          <p:nvPr/>
        </p:nvGrpSpPr>
        <p:grpSpPr>
          <a:xfrm>
            <a:off x="970777" y="1146037"/>
            <a:ext cx="1747988" cy="738398"/>
            <a:chOff x="970777" y="1242446"/>
            <a:chExt cx="1747988" cy="738398"/>
          </a:xfrm>
        </p:grpSpPr>
        <p:sp>
          <p:nvSpPr>
            <p:cNvPr id="37" name="文本框 36">
              <a:extLst>
                <a:ext uri="{FF2B5EF4-FFF2-40B4-BE49-F238E27FC236}">
                  <a16:creationId xmlns:a16="http://schemas.microsoft.com/office/drawing/2014/main" id="{DD65C11C-0DF3-592D-F2E8-666C2DFD8917}"/>
                </a:ext>
              </a:extLst>
            </p:cNvPr>
            <p:cNvSpPr txBox="1"/>
            <p:nvPr/>
          </p:nvSpPr>
          <p:spPr>
            <a:xfrm>
              <a:off x="1205062" y="1312258"/>
              <a:ext cx="1279418" cy="276999"/>
            </a:xfrm>
            <a:prstGeom prst="rect">
              <a:avLst/>
            </a:prstGeom>
            <a:noFill/>
            <a:effectLst/>
          </p:spPr>
          <p:txBody>
            <a:bodyPr wrap="square" lIns="0" tIns="0" rIns="0" bIns="0" rtlCol="0" anchor="t" anchorCtr="0">
              <a:spAutoFit/>
            </a:bodyPr>
            <a:lstStyle/>
            <a:p>
              <a:pPr algn="ctr"/>
              <a:r>
                <a:rPr lang="zh-CN" altLang="en-US" b="1" dirty="0">
                  <a:gradFill>
                    <a:gsLst>
                      <a:gs pos="49500">
                        <a:schemeClr val="accent1">
                          <a:lumMod val="60000"/>
                          <a:lumOff val="40000"/>
                        </a:schemeClr>
                      </a:gs>
                      <a:gs pos="0">
                        <a:schemeClr val="accent1">
                          <a:lumMod val="75000"/>
                        </a:schemeClr>
                      </a:gs>
                      <a:gs pos="100000">
                        <a:schemeClr val="accent1">
                          <a:lumMod val="75000"/>
                        </a:schemeClr>
                      </a:gs>
                    </a:gsLst>
                    <a:lin ang="0" scaled="0"/>
                  </a:gradFill>
                  <a:latin typeface="+mj-ea"/>
                  <a:ea typeface="+mj-ea"/>
                </a:rPr>
                <a:t>成果一标题</a:t>
              </a:r>
            </a:p>
          </p:txBody>
        </p:sp>
        <p:grpSp>
          <p:nvGrpSpPr>
            <p:cNvPr id="1087" name="组合 1086">
              <a:extLst>
                <a:ext uri="{FF2B5EF4-FFF2-40B4-BE49-F238E27FC236}">
                  <a16:creationId xmlns:a16="http://schemas.microsoft.com/office/drawing/2014/main" id="{FA78C5E4-2284-8E88-F07B-481276E683A2}"/>
                </a:ext>
              </a:extLst>
            </p:cNvPr>
            <p:cNvGrpSpPr/>
            <p:nvPr/>
          </p:nvGrpSpPr>
          <p:grpSpPr>
            <a:xfrm>
              <a:off x="970777" y="1242446"/>
              <a:ext cx="1747988" cy="440722"/>
              <a:chOff x="970777" y="1242446"/>
              <a:chExt cx="1747988" cy="440722"/>
            </a:xfrm>
          </p:grpSpPr>
          <p:grpSp>
            <p:nvGrpSpPr>
              <p:cNvPr id="38" name="组合 37">
                <a:extLst>
                  <a:ext uri="{FF2B5EF4-FFF2-40B4-BE49-F238E27FC236}">
                    <a16:creationId xmlns:a16="http://schemas.microsoft.com/office/drawing/2014/main" id="{5B5D123A-C98B-FC26-7EE0-0FAB11E595C6}"/>
                  </a:ext>
                </a:extLst>
              </p:cNvPr>
              <p:cNvGrpSpPr/>
              <p:nvPr/>
            </p:nvGrpSpPr>
            <p:grpSpPr>
              <a:xfrm flipH="1">
                <a:off x="970777" y="1242446"/>
                <a:ext cx="344686" cy="440722"/>
                <a:chOff x="-1954442" y="2031043"/>
                <a:chExt cx="647273" cy="827613"/>
              </a:xfrm>
              <a:gradFill>
                <a:gsLst>
                  <a:gs pos="100000">
                    <a:schemeClr val="accent1"/>
                  </a:gs>
                  <a:gs pos="0">
                    <a:schemeClr val="accent1">
                      <a:lumMod val="60000"/>
                      <a:lumOff val="40000"/>
                    </a:schemeClr>
                  </a:gs>
                </a:gsLst>
                <a:lin ang="5400000" scaled="1"/>
              </a:gradFill>
            </p:grpSpPr>
            <p:sp>
              <p:nvSpPr>
                <p:cNvPr id="84" name="Freeform 428">
                  <a:extLst>
                    <a:ext uri="{FF2B5EF4-FFF2-40B4-BE49-F238E27FC236}">
                      <a16:creationId xmlns:a16="http://schemas.microsoft.com/office/drawing/2014/main" id="{B7481FAE-1B29-97B9-573C-E76B9E25010D}"/>
                    </a:ext>
                  </a:extLst>
                </p:cNvPr>
                <p:cNvSpPr>
                  <a:spLocks/>
                </p:cNvSpPr>
                <p:nvPr/>
              </p:nvSpPr>
              <p:spPr bwMode="auto">
                <a:xfrm>
                  <a:off x="-1954442" y="2103181"/>
                  <a:ext cx="643373" cy="743778"/>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85" name="Freeform 429">
                  <a:extLst>
                    <a:ext uri="{FF2B5EF4-FFF2-40B4-BE49-F238E27FC236}">
                      <a16:creationId xmlns:a16="http://schemas.microsoft.com/office/drawing/2014/main" id="{BF573DEA-1BB0-6B9C-00EE-83A65831A98A}"/>
                    </a:ext>
                  </a:extLst>
                </p:cNvPr>
                <p:cNvSpPr>
                  <a:spLocks/>
                </p:cNvSpPr>
                <p:nvPr/>
              </p:nvSpPr>
              <p:spPr bwMode="auto">
                <a:xfrm>
                  <a:off x="-1802371" y="2693912"/>
                  <a:ext cx="42890" cy="67261"/>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86" name="Freeform 430">
                  <a:extLst>
                    <a:ext uri="{FF2B5EF4-FFF2-40B4-BE49-F238E27FC236}">
                      <a16:creationId xmlns:a16="http://schemas.microsoft.com/office/drawing/2014/main" id="{3FE525D4-FBEA-0D0B-85FA-8BBFA104874C}"/>
                    </a:ext>
                  </a:extLst>
                </p:cNvPr>
                <p:cNvSpPr>
                  <a:spLocks/>
                </p:cNvSpPr>
                <p:nvPr/>
              </p:nvSpPr>
              <p:spPr bwMode="auto">
                <a:xfrm>
                  <a:off x="-1762404" y="2690015"/>
                  <a:ext cx="43867" cy="6921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87" name="Freeform 431">
                  <a:extLst>
                    <a:ext uri="{FF2B5EF4-FFF2-40B4-BE49-F238E27FC236}">
                      <a16:creationId xmlns:a16="http://schemas.microsoft.com/office/drawing/2014/main" id="{979E7CD7-1456-C65B-436B-28C559DAC85F}"/>
                    </a:ext>
                  </a:extLst>
                </p:cNvPr>
                <p:cNvSpPr>
                  <a:spLocks/>
                </p:cNvSpPr>
                <p:nvPr/>
              </p:nvSpPr>
              <p:spPr bwMode="auto">
                <a:xfrm>
                  <a:off x="-1720487" y="2684164"/>
                  <a:ext cx="40941" cy="6823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88" name="Freeform 432">
                  <a:extLst>
                    <a:ext uri="{FF2B5EF4-FFF2-40B4-BE49-F238E27FC236}">
                      <a16:creationId xmlns:a16="http://schemas.microsoft.com/office/drawing/2014/main" id="{1E68E4F4-047F-3028-A31B-54ADC01078B0}"/>
                    </a:ext>
                  </a:extLst>
                </p:cNvPr>
                <p:cNvSpPr>
                  <a:spLocks/>
                </p:cNvSpPr>
                <p:nvPr/>
              </p:nvSpPr>
              <p:spPr bwMode="auto">
                <a:xfrm>
                  <a:off x="-1677594" y="2671494"/>
                  <a:ext cx="37043" cy="6921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89" name="Freeform 433">
                  <a:extLst>
                    <a:ext uri="{FF2B5EF4-FFF2-40B4-BE49-F238E27FC236}">
                      <a16:creationId xmlns:a16="http://schemas.microsoft.com/office/drawing/2014/main" id="{3117B1E9-A705-4263-17A6-50A9AAC01FAF}"/>
                    </a:ext>
                  </a:extLst>
                </p:cNvPr>
                <p:cNvSpPr>
                  <a:spLocks/>
                </p:cNvSpPr>
                <p:nvPr/>
              </p:nvSpPr>
              <p:spPr bwMode="auto">
                <a:xfrm>
                  <a:off x="-1638604" y="2656871"/>
                  <a:ext cx="38992" cy="6823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90" name="Freeform 434">
                  <a:extLst>
                    <a:ext uri="{FF2B5EF4-FFF2-40B4-BE49-F238E27FC236}">
                      <a16:creationId xmlns:a16="http://schemas.microsoft.com/office/drawing/2014/main" id="{A89D133E-297F-D3B9-11CD-DB80CF0AF927}"/>
                    </a:ext>
                  </a:extLst>
                </p:cNvPr>
                <p:cNvSpPr>
                  <a:spLocks/>
                </p:cNvSpPr>
                <p:nvPr/>
              </p:nvSpPr>
              <p:spPr bwMode="auto">
                <a:xfrm>
                  <a:off x="-1599612" y="2636399"/>
                  <a:ext cx="36068" cy="6823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91" name="Freeform 435">
                  <a:extLst>
                    <a:ext uri="{FF2B5EF4-FFF2-40B4-BE49-F238E27FC236}">
                      <a16:creationId xmlns:a16="http://schemas.microsoft.com/office/drawing/2014/main" id="{29D718F2-783A-F39C-F936-86925179220A}"/>
                    </a:ext>
                  </a:extLst>
                </p:cNvPr>
                <p:cNvSpPr>
                  <a:spLocks/>
                </p:cNvSpPr>
                <p:nvPr/>
              </p:nvSpPr>
              <p:spPr bwMode="auto">
                <a:xfrm>
                  <a:off x="-1563544" y="2613977"/>
                  <a:ext cx="35094" cy="65312"/>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92" name="Freeform 436">
                  <a:extLst>
                    <a:ext uri="{FF2B5EF4-FFF2-40B4-BE49-F238E27FC236}">
                      <a16:creationId xmlns:a16="http://schemas.microsoft.com/office/drawing/2014/main" id="{6EBD67CC-A14E-2D46-A4C6-0188BC96344A}"/>
                    </a:ext>
                  </a:extLst>
                </p:cNvPr>
                <p:cNvSpPr>
                  <a:spLocks/>
                </p:cNvSpPr>
                <p:nvPr/>
              </p:nvSpPr>
              <p:spPr bwMode="auto">
                <a:xfrm>
                  <a:off x="-1531373" y="2587659"/>
                  <a:ext cx="35094" cy="6336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93" name="Freeform 437">
                  <a:extLst>
                    <a:ext uri="{FF2B5EF4-FFF2-40B4-BE49-F238E27FC236}">
                      <a16:creationId xmlns:a16="http://schemas.microsoft.com/office/drawing/2014/main" id="{7DCFE3DF-EFD2-AD1F-663A-9A5CA838373A}"/>
                    </a:ext>
                  </a:extLst>
                </p:cNvPr>
                <p:cNvSpPr>
                  <a:spLocks/>
                </p:cNvSpPr>
                <p:nvPr/>
              </p:nvSpPr>
              <p:spPr bwMode="auto">
                <a:xfrm>
                  <a:off x="-1504080" y="2558413"/>
                  <a:ext cx="37043" cy="60437"/>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94" name="Freeform 438">
                  <a:extLst>
                    <a:ext uri="{FF2B5EF4-FFF2-40B4-BE49-F238E27FC236}">
                      <a16:creationId xmlns:a16="http://schemas.microsoft.com/office/drawing/2014/main" id="{0BE6A091-C715-81B1-007C-69AF5DD1EB9E}"/>
                    </a:ext>
                  </a:extLst>
                </p:cNvPr>
                <p:cNvSpPr>
                  <a:spLocks/>
                </p:cNvSpPr>
                <p:nvPr/>
              </p:nvSpPr>
              <p:spPr bwMode="auto">
                <a:xfrm>
                  <a:off x="-1479709" y="2525269"/>
                  <a:ext cx="37043" cy="59464"/>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95" name="Freeform 439">
                  <a:extLst>
                    <a:ext uri="{FF2B5EF4-FFF2-40B4-BE49-F238E27FC236}">
                      <a16:creationId xmlns:a16="http://schemas.microsoft.com/office/drawing/2014/main" id="{0FD4E38B-942C-8C8C-8356-E31F0EB7D42B}"/>
                    </a:ext>
                  </a:extLst>
                </p:cNvPr>
                <p:cNvSpPr>
                  <a:spLocks/>
                </p:cNvSpPr>
                <p:nvPr/>
              </p:nvSpPr>
              <p:spPr bwMode="auto">
                <a:xfrm>
                  <a:off x="-1459240" y="2490179"/>
                  <a:ext cx="38019" cy="55564"/>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96" name="Freeform 440">
                  <a:extLst>
                    <a:ext uri="{FF2B5EF4-FFF2-40B4-BE49-F238E27FC236}">
                      <a16:creationId xmlns:a16="http://schemas.microsoft.com/office/drawing/2014/main" id="{CBA801E0-4849-65DE-C403-F186D0331F3F}"/>
                    </a:ext>
                  </a:extLst>
                </p:cNvPr>
                <p:cNvSpPr>
                  <a:spLocks/>
                </p:cNvSpPr>
                <p:nvPr/>
              </p:nvSpPr>
              <p:spPr bwMode="auto">
                <a:xfrm>
                  <a:off x="-1444617" y="2453133"/>
                  <a:ext cx="38992" cy="52640"/>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97" name="Freeform 441">
                  <a:extLst>
                    <a:ext uri="{FF2B5EF4-FFF2-40B4-BE49-F238E27FC236}">
                      <a16:creationId xmlns:a16="http://schemas.microsoft.com/office/drawing/2014/main" id="{2C57FCA2-E374-5C1D-D09B-9BD47C932AB3}"/>
                    </a:ext>
                  </a:extLst>
                </p:cNvPr>
                <p:cNvSpPr>
                  <a:spLocks/>
                </p:cNvSpPr>
                <p:nvPr/>
              </p:nvSpPr>
              <p:spPr bwMode="auto">
                <a:xfrm>
                  <a:off x="-1433895" y="2415118"/>
                  <a:ext cx="41918" cy="48740"/>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98" name="Freeform 442">
                  <a:extLst>
                    <a:ext uri="{FF2B5EF4-FFF2-40B4-BE49-F238E27FC236}">
                      <a16:creationId xmlns:a16="http://schemas.microsoft.com/office/drawing/2014/main" id="{0FCB7C4F-85E2-5D1D-CBC3-291425B151DA}"/>
                    </a:ext>
                  </a:extLst>
                </p:cNvPr>
                <p:cNvSpPr>
                  <a:spLocks/>
                </p:cNvSpPr>
                <p:nvPr/>
              </p:nvSpPr>
              <p:spPr bwMode="auto">
                <a:xfrm>
                  <a:off x="-1428045" y="2376126"/>
                  <a:ext cx="43867" cy="4581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99" name="Freeform 443">
                  <a:extLst>
                    <a:ext uri="{FF2B5EF4-FFF2-40B4-BE49-F238E27FC236}">
                      <a16:creationId xmlns:a16="http://schemas.microsoft.com/office/drawing/2014/main" id="{AF9D9FD0-2D40-9295-8076-078246CF42BF}"/>
                    </a:ext>
                  </a:extLst>
                </p:cNvPr>
                <p:cNvSpPr>
                  <a:spLocks/>
                </p:cNvSpPr>
                <p:nvPr/>
              </p:nvSpPr>
              <p:spPr bwMode="auto">
                <a:xfrm>
                  <a:off x="-1425119" y="2335185"/>
                  <a:ext cx="45816" cy="42890"/>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0" name="Freeform 444">
                  <a:extLst>
                    <a:ext uri="{FF2B5EF4-FFF2-40B4-BE49-F238E27FC236}">
                      <a16:creationId xmlns:a16="http://schemas.microsoft.com/office/drawing/2014/main" id="{BB7AACAF-2D69-60A9-1313-CC2F24132CC9}"/>
                    </a:ext>
                  </a:extLst>
                </p:cNvPr>
                <p:cNvSpPr>
                  <a:spLocks/>
                </p:cNvSpPr>
                <p:nvPr/>
              </p:nvSpPr>
              <p:spPr bwMode="auto">
                <a:xfrm>
                  <a:off x="-1428045" y="2295216"/>
                  <a:ext cx="47765" cy="39966"/>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1" name="Freeform 445">
                  <a:extLst>
                    <a:ext uri="{FF2B5EF4-FFF2-40B4-BE49-F238E27FC236}">
                      <a16:creationId xmlns:a16="http://schemas.microsoft.com/office/drawing/2014/main" id="{2159EC3E-FBE8-D888-1D20-1BDBC7EA89E5}"/>
                    </a:ext>
                  </a:extLst>
                </p:cNvPr>
                <p:cNvSpPr>
                  <a:spLocks/>
                </p:cNvSpPr>
                <p:nvPr/>
              </p:nvSpPr>
              <p:spPr bwMode="auto">
                <a:xfrm>
                  <a:off x="-1433893" y="2252326"/>
                  <a:ext cx="47765" cy="4094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2" name="Freeform 446">
                  <a:extLst>
                    <a:ext uri="{FF2B5EF4-FFF2-40B4-BE49-F238E27FC236}">
                      <a16:creationId xmlns:a16="http://schemas.microsoft.com/office/drawing/2014/main" id="{61DA09F2-9C79-027E-7AE7-8B2D00FD6081}"/>
                    </a:ext>
                  </a:extLst>
                </p:cNvPr>
                <p:cNvSpPr>
                  <a:spLocks/>
                </p:cNvSpPr>
                <p:nvPr/>
              </p:nvSpPr>
              <p:spPr bwMode="auto">
                <a:xfrm>
                  <a:off x="-1444615" y="2211383"/>
                  <a:ext cx="49715" cy="38992"/>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3" name="Freeform 447">
                  <a:extLst>
                    <a:ext uri="{FF2B5EF4-FFF2-40B4-BE49-F238E27FC236}">
                      <a16:creationId xmlns:a16="http://schemas.microsoft.com/office/drawing/2014/main" id="{4577F990-9E32-4766-22BB-72EA08024601}"/>
                    </a:ext>
                  </a:extLst>
                </p:cNvPr>
                <p:cNvSpPr>
                  <a:spLocks/>
                </p:cNvSpPr>
                <p:nvPr/>
              </p:nvSpPr>
              <p:spPr bwMode="auto">
                <a:xfrm>
                  <a:off x="-1461187" y="2170440"/>
                  <a:ext cx="52640" cy="38019"/>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4" name="Freeform 448">
                  <a:extLst>
                    <a:ext uri="{FF2B5EF4-FFF2-40B4-BE49-F238E27FC236}">
                      <a16:creationId xmlns:a16="http://schemas.microsoft.com/office/drawing/2014/main" id="{442935FB-7357-E349-9F46-DB636F4AFA8B}"/>
                    </a:ext>
                  </a:extLst>
                </p:cNvPr>
                <p:cNvSpPr>
                  <a:spLocks/>
                </p:cNvSpPr>
                <p:nvPr/>
              </p:nvSpPr>
              <p:spPr bwMode="auto">
                <a:xfrm>
                  <a:off x="-1480685" y="2132423"/>
                  <a:ext cx="52640" cy="37043"/>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5" name="Freeform 449">
                  <a:extLst>
                    <a:ext uri="{FF2B5EF4-FFF2-40B4-BE49-F238E27FC236}">
                      <a16:creationId xmlns:a16="http://schemas.microsoft.com/office/drawing/2014/main" id="{54327960-5957-F6F5-22A5-B5F78AECD9DB}"/>
                    </a:ext>
                  </a:extLst>
                </p:cNvPr>
                <p:cNvSpPr>
                  <a:spLocks/>
                </p:cNvSpPr>
                <p:nvPr/>
              </p:nvSpPr>
              <p:spPr bwMode="auto">
                <a:xfrm>
                  <a:off x="-1505054" y="2098304"/>
                  <a:ext cx="54589" cy="34119"/>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6" name="Freeform 450">
                  <a:extLst>
                    <a:ext uri="{FF2B5EF4-FFF2-40B4-BE49-F238E27FC236}">
                      <a16:creationId xmlns:a16="http://schemas.microsoft.com/office/drawing/2014/main" id="{0BE4B104-F7F8-0059-33B9-0E58B3753039}"/>
                    </a:ext>
                  </a:extLst>
                </p:cNvPr>
                <p:cNvSpPr>
                  <a:spLocks/>
                </p:cNvSpPr>
                <p:nvPr/>
              </p:nvSpPr>
              <p:spPr bwMode="auto">
                <a:xfrm>
                  <a:off x="-1788722" y="2793344"/>
                  <a:ext cx="56539" cy="65312"/>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7" name="Freeform 451">
                  <a:extLst>
                    <a:ext uri="{FF2B5EF4-FFF2-40B4-BE49-F238E27FC236}">
                      <a16:creationId xmlns:a16="http://schemas.microsoft.com/office/drawing/2014/main" id="{F6314622-2CA1-BB36-E42D-88778341200B}"/>
                    </a:ext>
                  </a:extLst>
                </p:cNvPr>
                <p:cNvSpPr>
                  <a:spLocks/>
                </p:cNvSpPr>
                <p:nvPr/>
              </p:nvSpPr>
              <p:spPr bwMode="auto">
                <a:xfrm>
                  <a:off x="-1739010" y="2788467"/>
                  <a:ext cx="57515" cy="60437"/>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8" name="Freeform 452">
                  <a:extLst>
                    <a:ext uri="{FF2B5EF4-FFF2-40B4-BE49-F238E27FC236}">
                      <a16:creationId xmlns:a16="http://schemas.microsoft.com/office/drawing/2014/main" id="{FC72F64B-7BF8-786D-31FE-2906CE305762}"/>
                    </a:ext>
                  </a:extLst>
                </p:cNvPr>
                <p:cNvSpPr>
                  <a:spLocks/>
                </p:cNvSpPr>
                <p:nvPr/>
              </p:nvSpPr>
              <p:spPr bwMode="auto">
                <a:xfrm>
                  <a:off x="-1690268" y="2778721"/>
                  <a:ext cx="56539" cy="53615"/>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9" name="Freeform 453">
                  <a:extLst>
                    <a:ext uri="{FF2B5EF4-FFF2-40B4-BE49-F238E27FC236}">
                      <a16:creationId xmlns:a16="http://schemas.microsoft.com/office/drawing/2014/main" id="{FCE25561-4DF2-4BC3-61D6-C9EC045978FB}"/>
                    </a:ext>
                  </a:extLst>
                </p:cNvPr>
                <p:cNvSpPr>
                  <a:spLocks/>
                </p:cNvSpPr>
                <p:nvPr/>
              </p:nvSpPr>
              <p:spPr bwMode="auto">
                <a:xfrm>
                  <a:off x="-1649329" y="2763124"/>
                  <a:ext cx="64337" cy="48740"/>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0" name="Freeform 454">
                  <a:extLst>
                    <a:ext uri="{FF2B5EF4-FFF2-40B4-BE49-F238E27FC236}">
                      <a16:creationId xmlns:a16="http://schemas.microsoft.com/office/drawing/2014/main" id="{4BD1C122-91A0-0E29-6F62-B86448031D0C}"/>
                    </a:ext>
                  </a:extLst>
                </p:cNvPr>
                <p:cNvSpPr>
                  <a:spLocks/>
                </p:cNvSpPr>
                <p:nvPr/>
              </p:nvSpPr>
              <p:spPr bwMode="auto">
                <a:xfrm>
                  <a:off x="-1602536" y="2738753"/>
                  <a:ext cx="66287" cy="49714"/>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1" name="Freeform 455">
                  <a:extLst>
                    <a:ext uri="{FF2B5EF4-FFF2-40B4-BE49-F238E27FC236}">
                      <a16:creationId xmlns:a16="http://schemas.microsoft.com/office/drawing/2014/main" id="{DC0F5277-4965-8A58-C47F-713403757034}"/>
                    </a:ext>
                  </a:extLst>
                </p:cNvPr>
                <p:cNvSpPr>
                  <a:spLocks/>
                </p:cNvSpPr>
                <p:nvPr/>
              </p:nvSpPr>
              <p:spPr bwMode="auto">
                <a:xfrm>
                  <a:off x="-1558667" y="2712433"/>
                  <a:ext cx="65312" cy="48740"/>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2" name="Freeform 456">
                  <a:extLst>
                    <a:ext uri="{FF2B5EF4-FFF2-40B4-BE49-F238E27FC236}">
                      <a16:creationId xmlns:a16="http://schemas.microsoft.com/office/drawing/2014/main" id="{D391077C-52FD-C7E5-71FF-43716CA7B08F}"/>
                    </a:ext>
                  </a:extLst>
                </p:cNvPr>
                <p:cNvSpPr>
                  <a:spLocks/>
                </p:cNvSpPr>
                <p:nvPr/>
              </p:nvSpPr>
              <p:spPr bwMode="auto">
                <a:xfrm>
                  <a:off x="-1519677" y="2681240"/>
                  <a:ext cx="67261" cy="467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3" name="Freeform 457">
                  <a:extLst>
                    <a:ext uri="{FF2B5EF4-FFF2-40B4-BE49-F238E27FC236}">
                      <a16:creationId xmlns:a16="http://schemas.microsoft.com/office/drawing/2014/main" id="{C956E2F3-5B11-977E-E384-044989BAF831}"/>
                    </a:ext>
                  </a:extLst>
                </p:cNvPr>
                <p:cNvSpPr>
                  <a:spLocks/>
                </p:cNvSpPr>
                <p:nvPr/>
              </p:nvSpPr>
              <p:spPr bwMode="auto">
                <a:xfrm>
                  <a:off x="-1484584" y="2648096"/>
                  <a:ext cx="68238" cy="43867"/>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4" name="Freeform 458">
                  <a:extLst>
                    <a:ext uri="{FF2B5EF4-FFF2-40B4-BE49-F238E27FC236}">
                      <a16:creationId xmlns:a16="http://schemas.microsoft.com/office/drawing/2014/main" id="{A81DE56F-33B9-FF28-7704-90826C147C48}"/>
                    </a:ext>
                  </a:extLst>
                </p:cNvPr>
                <p:cNvSpPr>
                  <a:spLocks/>
                </p:cNvSpPr>
                <p:nvPr/>
              </p:nvSpPr>
              <p:spPr bwMode="auto">
                <a:xfrm>
                  <a:off x="-1453389" y="2612028"/>
                  <a:ext cx="67261" cy="42890"/>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5" name="Freeform 459">
                  <a:extLst>
                    <a:ext uri="{FF2B5EF4-FFF2-40B4-BE49-F238E27FC236}">
                      <a16:creationId xmlns:a16="http://schemas.microsoft.com/office/drawing/2014/main" id="{6A138DE6-3CA7-C842-7CF6-9873BBC55A11}"/>
                    </a:ext>
                  </a:extLst>
                </p:cNvPr>
                <p:cNvSpPr>
                  <a:spLocks/>
                </p:cNvSpPr>
                <p:nvPr/>
              </p:nvSpPr>
              <p:spPr bwMode="auto">
                <a:xfrm>
                  <a:off x="-1426094" y="2571087"/>
                  <a:ext cx="67261" cy="42890"/>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6" name="Freeform 460">
                  <a:extLst>
                    <a:ext uri="{FF2B5EF4-FFF2-40B4-BE49-F238E27FC236}">
                      <a16:creationId xmlns:a16="http://schemas.microsoft.com/office/drawing/2014/main" id="{5B4D83EA-1CBF-BDDA-EA1E-484482429934}"/>
                    </a:ext>
                  </a:extLst>
                </p:cNvPr>
                <p:cNvSpPr>
                  <a:spLocks/>
                </p:cNvSpPr>
                <p:nvPr/>
              </p:nvSpPr>
              <p:spPr bwMode="auto">
                <a:xfrm>
                  <a:off x="-1403674" y="2525269"/>
                  <a:ext cx="65312" cy="42890"/>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7" name="Freeform 461">
                  <a:extLst>
                    <a:ext uri="{FF2B5EF4-FFF2-40B4-BE49-F238E27FC236}">
                      <a16:creationId xmlns:a16="http://schemas.microsoft.com/office/drawing/2014/main" id="{369FE50E-2130-4549-8DFA-C8FB049D49CF}"/>
                    </a:ext>
                  </a:extLst>
                </p:cNvPr>
                <p:cNvSpPr>
                  <a:spLocks/>
                </p:cNvSpPr>
                <p:nvPr/>
              </p:nvSpPr>
              <p:spPr bwMode="auto">
                <a:xfrm>
                  <a:off x="-1385155" y="2479457"/>
                  <a:ext cx="63363" cy="44841"/>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8" name="Freeform 462">
                  <a:extLst>
                    <a:ext uri="{FF2B5EF4-FFF2-40B4-BE49-F238E27FC236}">
                      <a16:creationId xmlns:a16="http://schemas.microsoft.com/office/drawing/2014/main" id="{5B05E6B3-638F-0741-84E0-411C2C2B6C45}"/>
                    </a:ext>
                  </a:extLst>
                </p:cNvPr>
                <p:cNvSpPr>
                  <a:spLocks/>
                </p:cNvSpPr>
                <p:nvPr/>
              </p:nvSpPr>
              <p:spPr bwMode="auto">
                <a:xfrm>
                  <a:off x="-1370532" y="2430717"/>
                  <a:ext cx="58488" cy="47765"/>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9" name="Freeform 463">
                  <a:extLst>
                    <a:ext uri="{FF2B5EF4-FFF2-40B4-BE49-F238E27FC236}">
                      <a16:creationId xmlns:a16="http://schemas.microsoft.com/office/drawing/2014/main" id="{7B8A1C51-8B0E-AD2B-2CA8-CDE93039DD9A}"/>
                    </a:ext>
                  </a:extLst>
                </p:cNvPr>
                <p:cNvSpPr>
                  <a:spLocks/>
                </p:cNvSpPr>
                <p:nvPr/>
              </p:nvSpPr>
              <p:spPr bwMode="auto">
                <a:xfrm>
                  <a:off x="-1361759" y="2380026"/>
                  <a:ext cx="54590" cy="467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0" name="Freeform 464">
                  <a:extLst>
                    <a:ext uri="{FF2B5EF4-FFF2-40B4-BE49-F238E27FC236}">
                      <a16:creationId xmlns:a16="http://schemas.microsoft.com/office/drawing/2014/main" id="{A9B711C3-544F-2320-180F-5C7AAA8E6184}"/>
                    </a:ext>
                  </a:extLst>
                </p:cNvPr>
                <p:cNvSpPr>
                  <a:spLocks/>
                </p:cNvSpPr>
                <p:nvPr/>
              </p:nvSpPr>
              <p:spPr bwMode="auto">
                <a:xfrm>
                  <a:off x="-1357856" y="2332261"/>
                  <a:ext cx="49715" cy="467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1" name="Freeform 465">
                  <a:extLst>
                    <a:ext uri="{FF2B5EF4-FFF2-40B4-BE49-F238E27FC236}">
                      <a16:creationId xmlns:a16="http://schemas.microsoft.com/office/drawing/2014/main" id="{EB761E76-01FE-9D9D-508F-465DAEDDAB3E}"/>
                    </a:ext>
                  </a:extLst>
                </p:cNvPr>
                <p:cNvSpPr>
                  <a:spLocks/>
                </p:cNvSpPr>
                <p:nvPr/>
              </p:nvSpPr>
              <p:spPr bwMode="auto">
                <a:xfrm>
                  <a:off x="-1358834" y="2280595"/>
                  <a:ext cx="43867" cy="51665"/>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2" name="Freeform 466">
                  <a:extLst>
                    <a:ext uri="{FF2B5EF4-FFF2-40B4-BE49-F238E27FC236}">
                      <a16:creationId xmlns:a16="http://schemas.microsoft.com/office/drawing/2014/main" id="{874A5911-E732-EB90-E539-93DB504C11F3}"/>
                    </a:ext>
                  </a:extLst>
                </p:cNvPr>
                <p:cNvSpPr>
                  <a:spLocks/>
                </p:cNvSpPr>
                <p:nvPr/>
              </p:nvSpPr>
              <p:spPr bwMode="auto">
                <a:xfrm>
                  <a:off x="-1366632" y="2230879"/>
                  <a:ext cx="39967" cy="50691"/>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3" name="Freeform 467">
                  <a:extLst>
                    <a:ext uri="{FF2B5EF4-FFF2-40B4-BE49-F238E27FC236}">
                      <a16:creationId xmlns:a16="http://schemas.microsoft.com/office/drawing/2014/main" id="{81FCD447-CB62-1771-6104-66A5C5054065}"/>
                    </a:ext>
                  </a:extLst>
                </p:cNvPr>
                <p:cNvSpPr>
                  <a:spLocks/>
                </p:cNvSpPr>
                <p:nvPr/>
              </p:nvSpPr>
              <p:spPr bwMode="auto">
                <a:xfrm>
                  <a:off x="-1379305" y="2181167"/>
                  <a:ext cx="37043" cy="53615"/>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4" name="Freeform 468">
                  <a:extLst>
                    <a:ext uri="{FF2B5EF4-FFF2-40B4-BE49-F238E27FC236}">
                      <a16:creationId xmlns:a16="http://schemas.microsoft.com/office/drawing/2014/main" id="{8DEB16C9-E957-7534-5FB1-5E6219D6773F}"/>
                    </a:ext>
                  </a:extLst>
                </p:cNvPr>
                <p:cNvSpPr>
                  <a:spLocks/>
                </p:cNvSpPr>
                <p:nvPr/>
              </p:nvSpPr>
              <p:spPr bwMode="auto">
                <a:xfrm>
                  <a:off x="-1396850" y="2134372"/>
                  <a:ext cx="37043" cy="57513"/>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5" name="Freeform 469">
                  <a:extLst>
                    <a:ext uri="{FF2B5EF4-FFF2-40B4-BE49-F238E27FC236}">
                      <a16:creationId xmlns:a16="http://schemas.microsoft.com/office/drawing/2014/main" id="{31C84D5B-4D55-F471-0292-9C478E7BF554}"/>
                    </a:ext>
                  </a:extLst>
                </p:cNvPr>
                <p:cNvSpPr>
                  <a:spLocks/>
                </p:cNvSpPr>
                <p:nvPr/>
              </p:nvSpPr>
              <p:spPr bwMode="auto">
                <a:xfrm>
                  <a:off x="-1420246" y="2090507"/>
                  <a:ext cx="34119" cy="58488"/>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6" name="Freeform 470">
                  <a:extLst>
                    <a:ext uri="{FF2B5EF4-FFF2-40B4-BE49-F238E27FC236}">
                      <a16:creationId xmlns:a16="http://schemas.microsoft.com/office/drawing/2014/main" id="{4B394919-0AB8-AFA8-8297-9ACC6AD00644}"/>
                    </a:ext>
                  </a:extLst>
                </p:cNvPr>
                <p:cNvSpPr>
                  <a:spLocks/>
                </p:cNvSpPr>
                <p:nvPr/>
              </p:nvSpPr>
              <p:spPr bwMode="auto">
                <a:xfrm>
                  <a:off x="-1446568" y="2051514"/>
                  <a:ext cx="31193" cy="58488"/>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7" name="Freeform 471">
                  <a:extLst>
                    <a:ext uri="{FF2B5EF4-FFF2-40B4-BE49-F238E27FC236}">
                      <a16:creationId xmlns:a16="http://schemas.microsoft.com/office/drawing/2014/main" id="{CEE5DE74-002A-80D8-C167-89C4A60AB5C3}"/>
                    </a:ext>
                  </a:extLst>
                </p:cNvPr>
                <p:cNvSpPr>
                  <a:spLocks/>
                </p:cNvSpPr>
                <p:nvPr/>
              </p:nvSpPr>
              <p:spPr bwMode="auto">
                <a:xfrm>
                  <a:off x="-1519677" y="2031043"/>
                  <a:ext cx="59464" cy="56539"/>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grpSp>
          <p:grpSp>
            <p:nvGrpSpPr>
              <p:cNvPr id="39" name="组合 38">
                <a:extLst>
                  <a:ext uri="{FF2B5EF4-FFF2-40B4-BE49-F238E27FC236}">
                    <a16:creationId xmlns:a16="http://schemas.microsoft.com/office/drawing/2014/main" id="{8CE98886-319A-8D0F-FDFE-0E422E68EF46}"/>
                  </a:ext>
                </a:extLst>
              </p:cNvPr>
              <p:cNvGrpSpPr/>
              <p:nvPr/>
            </p:nvGrpSpPr>
            <p:grpSpPr>
              <a:xfrm>
                <a:off x="2374081" y="1242446"/>
                <a:ext cx="344684" cy="440722"/>
                <a:chOff x="-1954442" y="2031043"/>
                <a:chExt cx="647267" cy="827613"/>
              </a:xfrm>
              <a:gradFill>
                <a:gsLst>
                  <a:gs pos="100000">
                    <a:schemeClr val="accent1"/>
                  </a:gs>
                  <a:gs pos="0">
                    <a:schemeClr val="accent1">
                      <a:lumMod val="60000"/>
                      <a:lumOff val="40000"/>
                    </a:schemeClr>
                  </a:gs>
                </a:gsLst>
                <a:lin ang="5400000" scaled="1"/>
              </a:gradFill>
            </p:grpSpPr>
            <p:sp>
              <p:nvSpPr>
                <p:cNvPr id="40" name="Freeform 428">
                  <a:extLst>
                    <a:ext uri="{FF2B5EF4-FFF2-40B4-BE49-F238E27FC236}">
                      <a16:creationId xmlns:a16="http://schemas.microsoft.com/office/drawing/2014/main" id="{0C7E1AA4-147C-6171-9045-4416706D8F7C}"/>
                    </a:ext>
                  </a:extLst>
                </p:cNvPr>
                <p:cNvSpPr>
                  <a:spLocks/>
                </p:cNvSpPr>
                <p:nvPr/>
              </p:nvSpPr>
              <p:spPr bwMode="auto">
                <a:xfrm>
                  <a:off x="-1954442" y="2103181"/>
                  <a:ext cx="643370" cy="743778"/>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41" name="Freeform 429">
                  <a:extLst>
                    <a:ext uri="{FF2B5EF4-FFF2-40B4-BE49-F238E27FC236}">
                      <a16:creationId xmlns:a16="http://schemas.microsoft.com/office/drawing/2014/main" id="{C752D214-5A90-9F79-F001-F7E82973EBDA}"/>
                    </a:ext>
                  </a:extLst>
                </p:cNvPr>
                <p:cNvSpPr>
                  <a:spLocks/>
                </p:cNvSpPr>
                <p:nvPr/>
              </p:nvSpPr>
              <p:spPr bwMode="auto">
                <a:xfrm>
                  <a:off x="-1802373" y="2693912"/>
                  <a:ext cx="42890" cy="67261"/>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42" name="Freeform 430">
                  <a:extLst>
                    <a:ext uri="{FF2B5EF4-FFF2-40B4-BE49-F238E27FC236}">
                      <a16:creationId xmlns:a16="http://schemas.microsoft.com/office/drawing/2014/main" id="{79124822-0789-CE45-3CA0-42DD2445C9DF}"/>
                    </a:ext>
                  </a:extLst>
                </p:cNvPr>
                <p:cNvSpPr>
                  <a:spLocks/>
                </p:cNvSpPr>
                <p:nvPr/>
              </p:nvSpPr>
              <p:spPr bwMode="auto">
                <a:xfrm>
                  <a:off x="-1762405" y="2690015"/>
                  <a:ext cx="43867" cy="6921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43" name="Freeform 431">
                  <a:extLst>
                    <a:ext uri="{FF2B5EF4-FFF2-40B4-BE49-F238E27FC236}">
                      <a16:creationId xmlns:a16="http://schemas.microsoft.com/office/drawing/2014/main" id="{214211A8-A0D4-099B-FAE8-90671A4B6A2A}"/>
                    </a:ext>
                  </a:extLst>
                </p:cNvPr>
                <p:cNvSpPr>
                  <a:spLocks/>
                </p:cNvSpPr>
                <p:nvPr/>
              </p:nvSpPr>
              <p:spPr bwMode="auto">
                <a:xfrm>
                  <a:off x="-1720488" y="2684164"/>
                  <a:ext cx="40941" cy="6823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44" name="Freeform 432">
                  <a:extLst>
                    <a:ext uri="{FF2B5EF4-FFF2-40B4-BE49-F238E27FC236}">
                      <a16:creationId xmlns:a16="http://schemas.microsoft.com/office/drawing/2014/main" id="{E90BB715-DF09-81EB-5282-1CCF3CDD7624}"/>
                    </a:ext>
                  </a:extLst>
                </p:cNvPr>
                <p:cNvSpPr>
                  <a:spLocks/>
                </p:cNvSpPr>
                <p:nvPr/>
              </p:nvSpPr>
              <p:spPr bwMode="auto">
                <a:xfrm>
                  <a:off x="-1677597" y="2671494"/>
                  <a:ext cx="37043" cy="6921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45" name="Freeform 433">
                  <a:extLst>
                    <a:ext uri="{FF2B5EF4-FFF2-40B4-BE49-F238E27FC236}">
                      <a16:creationId xmlns:a16="http://schemas.microsoft.com/office/drawing/2014/main" id="{5EDB2EBA-4347-EBE6-7192-B8D3CE551A7B}"/>
                    </a:ext>
                  </a:extLst>
                </p:cNvPr>
                <p:cNvSpPr>
                  <a:spLocks/>
                </p:cNvSpPr>
                <p:nvPr/>
              </p:nvSpPr>
              <p:spPr bwMode="auto">
                <a:xfrm>
                  <a:off x="-1638606" y="2656871"/>
                  <a:ext cx="38992" cy="6823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46" name="Freeform 434">
                  <a:extLst>
                    <a:ext uri="{FF2B5EF4-FFF2-40B4-BE49-F238E27FC236}">
                      <a16:creationId xmlns:a16="http://schemas.microsoft.com/office/drawing/2014/main" id="{B4CFCDE2-279C-F2E0-D899-1D6F6B0301C5}"/>
                    </a:ext>
                  </a:extLst>
                </p:cNvPr>
                <p:cNvSpPr>
                  <a:spLocks/>
                </p:cNvSpPr>
                <p:nvPr/>
              </p:nvSpPr>
              <p:spPr bwMode="auto">
                <a:xfrm>
                  <a:off x="-1599610" y="2636399"/>
                  <a:ext cx="36068" cy="6823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47" name="Freeform 435">
                  <a:extLst>
                    <a:ext uri="{FF2B5EF4-FFF2-40B4-BE49-F238E27FC236}">
                      <a16:creationId xmlns:a16="http://schemas.microsoft.com/office/drawing/2014/main" id="{5A1EC73E-40AD-DA6C-B036-3D86AAEC08EF}"/>
                    </a:ext>
                  </a:extLst>
                </p:cNvPr>
                <p:cNvSpPr>
                  <a:spLocks/>
                </p:cNvSpPr>
                <p:nvPr/>
              </p:nvSpPr>
              <p:spPr bwMode="auto">
                <a:xfrm>
                  <a:off x="-1563546" y="2613977"/>
                  <a:ext cx="35093" cy="65312"/>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48" name="Freeform 436">
                  <a:extLst>
                    <a:ext uri="{FF2B5EF4-FFF2-40B4-BE49-F238E27FC236}">
                      <a16:creationId xmlns:a16="http://schemas.microsoft.com/office/drawing/2014/main" id="{1E9DD46A-D29A-B38B-0D05-6241BE693117}"/>
                    </a:ext>
                  </a:extLst>
                </p:cNvPr>
                <p:cNvSpPr>
                  <a:spLocks/>
                </p:cNvSpPr>
                <p:nvPr/>
              </p:nvSpPr>
              <p:spPr bwMode="auto">
                <a:xfrm>
                  <a:off x="-1531376" y="2587659"/>
                  <a:ext cx="35093" cy="6336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49" name="Freeform 437">
                  <a:extLst>
                    <a:ext uri="{FF2B5EF4-FFF2-40B4-BE49-F238E27FC236}">
                      <a16:creationId xmlns:a16="http://schemas.microsoft.com/office/drawing/2014/main" id="{2F336B3F-208A-F6C5-D811-99BACD694309}"/>
                    </a:ext>
                  </a:extLst>
                </p:cNvPr>
                <p:cNvSpPr>
                  <a:spLocks/>
                </p:cNvSpPr>
                <p:nvPr/>
              </p:nvSpPr>
              <p:spPr bwMode="auto">
                <a:xfrm>
                  <a:off x="-1504084" y="2558413"/>
                  <a:ext cx="37043" cy="60437"/>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50" name="Freeform 438">
                  <a:extLst>
                    <a:ext uri="{FF2B5EF4-FFF2-40B4-BE49-F238E27FC236}">
                      <a16:creationId xmlns:a16="http://schemas.microsoft.com/office/drawing/2014/main" id="{F321496A-6913-FE50-36DD-A04C478E0758}"/>
                    </a:ext>
                  </a:extLst>
                </p:cNvPr>
                <p:cNvSpPr>
                  <a:spLocks/>
                </p:cNvSpPr>
                <p:nvPr/>
              </p:nvSpPr>
              <p:spPr bwMode="auto">
                <a:xfrm>
                  <a:off x="-1479711" y="2525269"/>
                  <a:ext cx="37043" cy="59464"/>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51" name="Freeform 439">
                  <a:extLst>
                    <a:ext uri="{FF2B5EF4-FFF2-40B4-BE49-F238E27FC236}">
                      <a16:creationId xmlns:a16="http://schemas.microsoft.com/office/drawing/2014/main" id="{368DED39-25F0-2290-445D-7151603AF55F}"/>
                    </a:ext>
                  </a:extLst>
                </p:cNvPr>
                <p:cNvSpPr>
                  <a:spLocks/>
                </p:cNvSpPr>
                <p:nvPr/>
              </p:nvSpPr>
              <p:spPr bwMode="auto">
                <a:xfrm>
                  <a:off x="-1459240" y="2490179"/>
                  <a:ext cx="38019" cy="55564"/>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52" name="Freeform 440">
                  <a:extLst>
                    <a:ext uri="{FF2B5EF4-FFF2-40B4-BE49-F238E27FC236}">
                      <a16:creationId xmlns:a16="http://schemas.microsoft.com/office/drawing/2014/main" id="{A5EA4177-4749-4DB9-6979-3E2D50453AA4}"/>
                    </a:ext>
                  </a:extLst>
                </p:cNvPr>
                <p:cNvSpPr>
                  <a:spLocks/>
                </p:cNvSpPr>
                <p:nvPr/>
              </p:nvSpPr>
              <p:spPr bwMode="auto">
                <a:xfrm>
                  <a:off x="-1444619" y="2453133"/>
                  <a:ext cx="38992" cy="52640"/>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53" name="Freeform 441">
                  <a:extLst>
                    <a:ext uri="{FF2B5EF4-FFF2-40B4-BE49-F238E27FC236}">
                      <a16:creationId xmlns:a16="http://schemas.microsoft.com/office/drawing/2014/main" id="{8949ECD1-616E-FD9B-3221-5663BFA4E1E2}"/>
                    </a:ext>
                  </a:extLst>
                </p:cNvPr>
                <p:cNvSpPr>
                  <a:spLocks/>
                </p:cNvSpPr>
                <p:nvPr/>
              </p:nvSpPr>
              <p:spPr bwMode="auto">
                <a:xfrm>
                  <a:off x="-1433895" y="2415118"/>
                  <a:ext cx="41917" cy="48740"/>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54" name="Freeform 442">
                  <a:extLst>
                    <a:ext uri="{FF2B5EF4-FFF2-40B4-BE49-F238E27FC236}">
                      <a16:creationId xmlns:a16="http://schemas.microsoft.com/office/drawing/2014/main" id="{02C89A3C-B75C-E43E-DB55-87F42A90C48A}"/>
                    </a:ext>
                  </a:extLst>
                </p:cNvPr>
                <p:cNvSpPr>
                  <a:spLocks/>
                </p:cNvSpPr>
                <p:nvPr/>
              </p:nvSpPr>
              <p:spPr bwMode="auto">
                <a:xfrm>
                  <a:off x="-1428047" y="2376126"/>
                  <a:ext cx="43867" cy="4581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55" name="Freeform 443">
                  <a:extLst>
                    <a:ext uri="{FF2B5EF4-FFF2-40B4-BE49-F238E27FC236}">
                      <a16:creationId xmlns:a16="http://schemas.microsoft.com/office/drawing/2014/main" id="{BF706335-36C8-305F-D707-FD7C27F05345}"/>
                    </a:ext>
                  </a:extLst>
                </p:cNvPr>
                <p:cNvSpPr>
                  <a:spLocks/>
                </p:cNvSpPr>
                <p:nvPr/>
              </p:nvSpPr>
              <p:spPr bwMode="auto">
                <a:xfrm>
                  <a:off x="-1425122" y="2335185"/>
                  <a:ext cx="45816" cy="42890"/>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56" name="Freeform 444">
                  <a:extLst>
                    <a:ext uri="{FF2B5EF4-FFF2-40B4-BE49-F238E27FC236}">
                      <a16:creationId xmlns:a16="http://schemas.microsoft.com/office/drawing/2014/main" id="{05044891-E2EF-4BE9-19FF-E58DE5A09C5A}"/>
                    </a:ext>
                  </a:extLst>
                </p:cNvPr>
                <p:cNvSpPr>
                  <a:spLocks/>
                </p:cNvSpPr>
                <p:nvPr/>
              </p:nvSpPr>
              <p:spPr bwMode="auto">
                <a:xfrm>
                  <a:off x="-1428047" y="2295216"/>
                  <a:ext cx="47765" cy="39966"/>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57" name="Freeform 445">
                  <a:extLst>
                    <a:ext uri="{FF2B5EF4-FFF2-40B4-BE49-F238E27FC236}">
                      <a16:creationId xmlns:a16="http://schemas.microsoft.com/office/drawing/2014/main" id="{587704E5-B72E-C03A-AAA5-2A01C5FDB4EA}"/>
                    </a:ext>
                  </a:extLst>
                </p:cNvPr>
                <p:cNvSpPr>
                  <a:spLocks/>
                </p:cNvSpPr>
                <p:nvPr/>
              </p:nvSpPr>
              <p:spPr bwMode="auto">
                <a:xfrm>
                  <a:off x="-1433895" y="2252326"/>
                  <a:ext cx="47765" cy="4094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58" name="Freeform 446">
                  <a:extLst>
                    <a:ext uri="{FF2B5EF4-FFF2-40B4-BE49-F238E27FC236}">
                      <a16:creationId xmlns:a16="http://schemas.microsoft.com/office/drawing/2014/main" id="{7B198B53-DA00-4EE2-C86C-FA81156BA7A1}"/>
                    </a:ext>
                  </a:extLst>
                </p:cNvPr>
                <p:cNvSpPr>
                  <a:spLocks/>
                </p:cNvSpPr>
                <p:nvPr/>
              </p:nvSpPr>
              <p:spPr bwMode="auto">
                <a:xfrm>
                  <a:off x="-1444619" y="2211383"/>
                  <a:ext cx="49714" cy="38992"/>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59" name="Freeform 447">
                  <a:extLst>
                    <a:ext uri="{FF2B5EF4-FFF2-40B4-BE49-F238E27FC236}">
                      <a16:creationId xmlns:a16="http://schemas.microsoft.com/office/drawing/2014/main" id="{0985013B-2985-F7ED-7504-B3D34D656D83}"/>
                    </a:ext>
                  </a:extLst>
                </p:cNvPr>
                <p:cNvSpPr>
                  <a:spLocks/>
                </p:cNvSpPr>
                <p:nvPr/>
              </p:nvSpPr>
              <p:spPr bwMode="auto">
                <a:xfrm>
                  <a:off x="-1461191" y="2170440"/>
                  <a:ext cx="52640" cy="38019"/>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60" name="Freeform 448">
                  <a:extLst>
                    <a:ext uri="{FF2B5EF4-FFF2-40B4-BE49-F238E27FC236}">
                      <a16:creationId xmlns:a16="http://schemas.microsoft.com/office/drawing/2014/main" id="{36B06ED0-107A-29F7-D2ED-7870516501CC}"/>
                    </a:ext>
                  </a:extLst>
                </p:cNvPr>
                <p:cNvSpPr>
                  <a:spLocks/>
                </p:cNvSpPr>
                <p:nvPr/>
              </p:nvSpPr>
              <p:spPr bwMode="auto">
                <a:xfrm>
                  <a:off x="-1480687" y="2132423"/>
                  <a:ext cx="52640" cy="37043"/>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61" name="Freeform 449">
                  <a:extLst>
                    <a:ext uri="{FF2B5EF4-FFF2-40B4-BE49-F238E27FC236}">
                      <a16:creationId xmlns:a16="http://schemas.microsoft.com/office/drawing/2014/main" id="{7A87D380-7C34-F7CF-9D6C-2D4BE02B3311}"/>
                    </a:ext>
                  </a:extLst>
                </p:cNvPr>
                <p:cNvSpPr>
                  <a:spLocks/>
                </p:cNvSpPr>
                <p:nvPr/>
              </p:nvSpPr>
              <p:spPr bwMode="auto">
                <a:xfrm>
                  <a:off x="-1505056" y="2098304"/>
                  <a:ext cx="54589" cy="34119"/>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62" name="Freeform 450">
                  <a:extLst>
                    <a:ext uri="{FF2B5EF4-FFF2-40B4-BE49-F238E27FC236}">
                      <a16:creationId xmlns:a16="http://schemas.microsoft.com/office/drawing/2014/main" id="{39618456-F0DC-9EF2-5EDC-BF5B9C4EF9DB}"/>
                    </a:ext>
                  </a:extLst>
                </p:cNvPr>
                <p:cNvSpPr>
                  <a:spLocks/>
                </p:cNvSpPr>
                <p:nvPr/>
              </p:nvSpPr>
              <p:spPr bwMode="auto">
                <a:xfrm>
                  <a:off x="-1788727" y="2793344"/>
                  <a:ext cx="56538" cy="65312"/>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63" name="Freeform 451">
                  <a:extLst>
                    <a:ext uri="{FF2B5EF4-FFF2-40B4-BE49-F238E27FC236}">
                      <a16:creationId xmlns:a16="http://schemas.microsoft.com/office/drawing/2014/main" id="{EA5BD0F0-A2DD-70B6-5175-A1DBE306CAF0}"/>
                    </a:ext>
                  </a:extLst>
                </p:cNvPr>
                <p:cNvSpPr>
                  <a:spLocks/>
                </p:cNvSpPr>
                <p:nvPr/>
              </p:nvSpPr>
              <p:spPr bwMode="auto">
                <a:xfrm>
                  <a:off x="-1739009" y="2788467"/>
                  <a:ext cx="57515" cy="60437"/>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64" name="Freeform 452">
                  <a:extLst>
                    <a:ext uri="{FF2B5EF4-FFF2-40B4-BE49-F238E27FC236}">
                      <a16:creationId xmlns:a16="http://schemas.microsoft.com/office/drawing/2014/main" id="{70AA53FD-5644-6AEC-0073-1E3F8812D076}"/>
                    </a:ext>
                  </a:extLst>
                </p:cNvPr>
                <p:cNvSpPr>
                  <a:spLocks/>
                </p:cNvSpPr>
                <p:nvPr/>
              </p:nvSpPr>
              <p:spPr bwMode="auto">
                <a:xfrm>
                  <a:off x="-1690269" y="2778721"/>
                  <a:ext cx="56538" cy="53615"/>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65" name="Freeform 453">
                  <a:extLst>
                    <a:ext uri="{FF2B5EF4-FFF2-40B4-BE49-F238E27FC236}">
                      <a16:creationId xmlns:a16="http://schemas.microsoft.com/office/drawing/2014/main" id="{C426F4CA-C648-1965-E89C-B2B00CE1FD31}"/>
                    </a:ext>
                  </a:extLst>
                </p:cNvPr>
                <p:cNvSpPr>
                  <a:spLocks/>
                </p:cNvSpPr>
                <p:nvPr/>
              </p:nvSpPr>
              <p:spPr bwMode="auto">
                <a:xfrm>
                  <a:off x="-1649324" y="2763124"/>
                  <a:ext cx="64337" cy="48740"/>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66" name="Freeform 454">
                  <a:extLst>
                    <a:ext uri="{FF2B5EF4-FFF2-40B4-BE49-F238E27FC236}">
                      <a16:creationId xmlns:a16="http://schemas.microsoft.com/office/drawing/2014/main" id="{DB162764-9509-2D36-A977-98EC0B8C9827}"/>
                    </a:ext>
                  </a:extLst>
                </p:cNvPr>
                <p:cNvSpPr>
                  <a:spLocks/>
                </p:cNvSpPr>
                <p:nvPr/>
              </p:nvSpPr>
              <p:spPr bwMode="auto">
                <a:xfrm>
                  <a:off x="-1602538" y="2738753"/>
                  <a:ext cx="66286" cy="49714"/>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67" name="Freeform 455">
                  <a:extLst>
                    <a:ext uri="{FF2B5EF4-FFF2-40B4-BE49-F238E27FC236}">
                      <a16:creationId xmlns:a16="http://schemas.microsoft.com/office/drawing/2014/main" id="{829A116C-B0CA-1660-FFAB-D8AEF8E57EE4}"/>
                    </a:ext>
                  </a:extLst>
                </p:cNvPr>
                <p:cNvSpPr>
                  <a:spLocks/>
                </p:cNvSpPr>
                <p:nvPr/>
              </p:nvSpPr>
              <p:spPr bwMode="auto">
                <a:xfrm>
                  <a:off x="-1558671" y="2712433"/>
                  <a:ext cx="65312" cy="48740"/>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68" name="Freeform 456">
                  <a:extLst>
                    <a:ext uri="{FF2B5EF4-FFF2-40B4-BE49-F238E27FC236}">
                      <a16:creationId xmlns:a16="http://schemas.microsoft.com/office/drawing/2014/main" id="{591F05F7-2B1C-883C-5A83-F60075EEF4E8}"/>
                    </a:ext>
                  </a:extLst>
                </p:cNvPr>
                <p:cNvSpPr>
                  <a:spLocks/>
                </p:cNvSpPr>
                <p:nvPr/>
              </p:nvSpPr>
              <p:spPr bwMode="auto">
                <a:xfrm>
                  <a:off x="-1519681" y="2681240"/>
                  <a:ext cx="67261" cy="467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69" name="Freeform 457">
                  <a:extLst>
                    <a:ext uri="{FF2B5EF4-FFF2-40B4-BE49-F238E27FC236}">
                      <a16:creationId xmlns:a16="http://schemas.microsoft.com/office/drawing/2014/main" id="{123C4A4C-5D2B-7B09-9E8B-6E5E3A7923D9}"/>
                    </a:ext>
                  </a:extLst>
                </p:cNvPr>
                <p:cNvSpPr>
                  <a:spLocks/>
                </p:cNvSpPr>
                <p:nvPr/>
              </p:nvSpPr>
              <p:spPr bwMode="auto">
                <a:xfrm>
                  <a:off x="-1484586" y="2648096"/>
                  <a:ext cx="68237" cy="43867"/>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70" name="Freeform 458">
                  <a:extLst>
                    <a:ext uri="{FF2B5EF4-FFF2-40B4-BE49-F238E27FC236}">
                      <a16:creationId xmlns:a16="http://schemas.microsoft.com/office/drawing/2014/main" id="{D7572DEC-389C-DD72-1DD8-DC4E9B9D117C}"/>
                    </a:ext>
                  </a:extLst>
                </p:cNvPr>
                <p:cNvSpPr>
                  <a:spLocks/>
                </p:cNvSpPr>
                <p:nvPr/>
              </p:nvSpPr>
              <p:spPr bwMode="auto">
                <a:xfrm>
                  <a:off x="-1453391" y="2612028"/>
                  <a:ext cx="67261" cy="42890"/>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71" name="Freeform 459">
                  <a:extLst>
                    <a:ext uri="{FF2B5EF4-FFF2-40B4-BE49-F238E27FC236}">
                      <a16:creationId xmlns:a16="http://schemas.microsoft.com/office/drawing/2014/main" id="{AF9BD151-ED1A-6BBB-91DC-C25A324857CC}"/>
                    </a:ext>
                  </a:extLst>
                </p:cNvPr>
                <p:cNvSpPr>
                  <a:spLocks/>
                </p:cNvSpPr>
                <p:nvPr/>
              </p:nvSpPr>
              <p:spPr bwMode="auto">
                <a:xfrm>
                  <a:off x="-1426098" y="2571087"/>
                  <a:ext cx="67261" cy="42890"/>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72" name="Freeform 460">
                  <a:extLst>
                    <a:ext uri="{FF2B5EF4-FFF2-40B4-BE49-F238E27FC236}">
                      <a16:creationId xmlns:a16="http://schemas.microsoft.com/office/drawing/2014/main" id="{4751B357-2A56-007B-BCB8-5A8C31908169}"/>
                    </a:ext>
                  </a:extLst>
                </p:cNvPr>
                <p:cNvSpPr>
                  <a:spLocks/>
                </p:cNvSpPr>
                <p:nvPr/>
              </p:nvSpPr>
              <p:spPr bwMode="auto">
                <a:xfrm>
                  <a:off x="-1403676" y="2525269"/>
                  <a:ext cx="65312" cy="42890"/>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73" name="Freeform 461">
                  <a:extLst>
                    <a:ext uri="{FF2B5EF4-FFF2-40B4-BE49-F238E27FC236}">
                      <a16:creationId xmlns:a16="http://schemas.microsoft.com/office/drawing/2014/main" id="{FD56EBA9-B292-9B7A-7776-B33BD52087B2}"/>
                    </a:ext>
                  </a:extLst>
                </p:cNvPr>
                <p:cNvSpPr>
                  <a:spLocks/>
                </p:cNvSpPr>
                <p:nvPr/>
              </p:nvSpPr>
              <p:spPr bwMode="auto">
                <a:xfrm>
                  <a:off x="-1385155" y="2479457"/>
                  <a:ext cx="63363" cy="44841"/>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74" name="Freeform 462">
                  <a:extLst>
                    <a:ext uri="{FF2B5EF4-FFF2-40B4-BE49-F238E27FC236}">
                      <a16:creationId xmlns:a16="http://schemas.microsoft.com/office/drawing/2014/main" id="{D9E9DCDB-8A77-37D5-9D0D-9101F420B103}"/>
                    </a:ext>
                  </a:extLst>
                </p:cNvPr>
                <p:cNvSpPr>
                  <a:spLocks/>
                </p:cNvSpPr>
                <p:nvPr/>
              </p:nvSpPr>
              <p:spPr bwMode="auto">
                <a:xfrm>
                  <a:off x="-1370534" y="2430717"/>
                  <a:ext cx="58488" cy="47765"/>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75" name="Freeform 463">
                  <a:extLst>
                    <a:ext uri="{FF2B5EF4-FFF2-40B4-BE49-F238E27FC236}">
                      <a16:creationId xmlns:a16="http://schemas.microsoft.com/office/drawing/2014/main" id="{24DD80A4-C4DD-9213-98E2-D13B3B4C3B2C}"/>
                    </a:ext>
                  </a:extLst>
                </p:cNvPr>
                <p:cNvSpPr>
                  <a:spLocks/>
                </p:cNvSpPr>
                <p:nvPr/>
              </p:nvSpPr>
              <p:spPr bwMode="auto">
                <a:xfrm>
                  <a:off x="-1361764" y="2380026"/>
                  <a:ext cx="54589" cy="467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76" name="Freeform 464">
                  <a:extLst>
                    <a:ext uri="{FF2B5EF4-FFF2-40B4-BE49-F238E27FC236}">
                      <a16:creationId xmlns:a16="http://schemas.microsoft.com/office/drawing/2014/main" id="{93644BD2-5F9C-4A18-2F27-F2745A573B82}"/>
                    </a:ext>
                  </a:extLst>
                </p:cNvPr>
                <p:cNvSpPr>
                  <a:spLocks/>
                </p:cNvSpPr>
                <p:nvPr/>
              </p:nvSpPr>
              <p:spPr bwMode="auto">
                <a:xfrm>
                  <a:off x="-1357864" y="2332261"/>
                  <a:ext cx="49714" cy="467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77" name="Freeform 465">
                  <a:extLst>
                    <a:ext uri="{FF2B5EF4-FFF2-40B4-BE49-F238E27FC236}">
                      <a16:creationId xmlns:a16="http://schemas.microsoft.com/office/drawing/2014/main" id="{D0D783EE-F11B-33B5-9B36-ACA8D44ABFE6}"/>
                    </a:ext>
                  </a:extLst>
                </p:cNvPr>
                <p:cNvSpPr>
                  <a:spLocks/>
                </p:cNvSpPr>
                <p:nvPr/>
              </p:nvSpPr>
              <p:spPr bwMode="auto">
                <a:xfrm>
                  <a:off x="-1358837" y="2280595"/>
                  <a:ext cx="43867" cy="51665"/>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78" name="Freeform 466">
                  <a:extLst>
                    <a:ext uri="{FF2B5EF4-FFF2-40B4-BE49-F238E27FC236}">
                      <a16:creationId xmlns:a16="http://schemas.microsoft.com/office/drawing/2014/main" id="{8D690A10-AE92-1BEF-8C7C-6756859EF29D}"/>
                    </a:ext>
                  </a:extLst>
                </p:cNvPr>
                <p:cNvSpPr>
                  <a:spLocks/>
                </p:cNvSpPr>
                <p:nvPr/>
              </p:nvSpPr>
              <p:spPr bwMode="auto">
                <a:xfrm>
                  <a:off x="-1366632" y="2230879"/>
                  <a:ext cx="39966" cy="50691"/>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79" name="Freeform 467">
                  <a:extLst>
                    <a:ext uri="{FF2B5EF4-FFF2-40B4-BE49-F238E27FC236}">
                      <a16:creationId xmlns:a16="http://schemas.microsoft.com/office/drawing/2014/main" id="{248C2E4A-82BC-A2C3-19AB-2A35EC4EBAA5}"/>
                    </a:ext>
                  </a:extLst>
                </p:cNvPr>
                <p:cNvSpPr>
                  <a:spLocks/>
                </p:cNvSpPr>
                <p:nvPr/>
              </p:nvSpPr>
              <p:spPr bwMode="auto">
                <a:xfrm>
                  <a:off x="-1379309" y="2181167"/>
                  <a:ext cx="37043" cy="53615"/>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80" name="Freeform 468">
                  <a:extLst>
                    <a:ext uri="{FF2B5EF4-FFF2-40B4-BE49-F238E27FC236}">
                      <a16:creationId xmlns:a16="http://schemas.microsoft.com/office/drawing/2014/main" id="{318932B5-B16C-19B1-FD4F-4E9A9697748E}"/>
                    </a:ext>
                  </a:extLst>
                </p:cNvPr>
                <p:cNvSpPr>
                  <a:spLocks/>
                </p:cNvSpPr>
                <p:nvPr/>
              </p:nvSpPr>
              <p:spPr bwMode="auto">
                <a:xfrm>
                  <a:off x="-1396856" y="2134372"/>
                  <a:ext cx="37043" cy="57513"/>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81" name="Freeform 469">
                  <a:extLst>
                    <a:ext uri="{FF2B5EF4-FFF2-40B4-BE49-F238E27FC236}">
                      <a16:creationId xmlns:a16="http://schemas.microsoft.com/office/drawing/2014/main" id="{DB429518-8520-296E-6AA9-D73EEFA4C41D}"/>
                    </a:ext>
                  </a:extLst>
                </p:cNvPr>
                <p:cNvSpPr>
                  <a:spLocks/>
                </p:cNvSpPr>
                <p:nvPr/>
              </p:nvSpPr>
              <p:spPr bwMode="auto">
                <a:xfrm>
                  <a:off x="-1420250" y="2090507"/>
                  <a:ext cx="34119" cy="58488"/>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82" name="Freeform 470">
                  <a:extLst>
                    <a:ext uri="{FF2B5EF4-FFF2-40B4-BE49-F238E27FC236}">
                      <a16:creationId xmlns:a16="http://schemas.microsoft.com/office/drawing/2014/main" id="{45129744-3C3D-6D5C-C251-2EC602AAE46F}"/>
                    </a:ext>
                  </a:extLst>
                </p:cNvPr>
                <p:cNvSpPr>
                  <a:spLocks/>
                </p:cNvSpPr>
                <p:nvPr/>
              </p:nvSpPr>
              <p:spPr bwMode="auto">
                <a:xfrm>
                  <a:off x="-1446568" y="2051514"/>
                  <a:ext cx="31193" cy="58488"/>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83" name="Freeform 471">
                  <a:extLst>
                    <a:ext uri="{FF2B5EF4-FFF2-40B4-BE49-F238E27FC236}">
                      <a16:creationId xmlns:a16="http://schemas.microsoft.com/office/drawing/2014/main" id="{3B9FDDF4-A9F1-4FF3-71A6-071F9D3BC12A}"/>
                    </a:ext>
                  </a:extLst>
                </p:cNvPr>
                <p:cNvSpPr>
                  <a:spLocks/>
                </p:cNvSpPr>
                <p:nvPr/>
              </p:nvSpPr>
              <p:spPr bwMode="auto">
                <a:xfrm>
                  <a:off x="-1519683" y="2031043"/>
                  <a:ext cx="59464" cy="56539"/>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grpSp>
        </p:grpSp>
        <p:cxnSp>
          <p:nvCxnSpPr>
            <p:cNvPr id="36" name="直接连接符 35">
              <a:extLst>
                <a:ext uri="{FF2B5EF4-FFF2-40B4-BE49-F238E27FC236}">
                  <a16:creationId xmlns:a16="http://schemas.microsoft.com/office/drawing/2014/main" id="{EA643396-9CAE-2CE7-F763-C24ED13AA2C0}"/>
                </a:ext>
              </a:extLst>
            </p:cNvPr>
            <p:cNvCxnSpPr/>
            <p:nvPr/>
          </p:nvCxnSpPr>
          <p:spPr>
            <a:xfrm flipV="1">
              <a:off x="1844771" y="1662810"/>
              <a:ext cx="0" cy="318034"/>
            </a:xfrm>
            <a:prstGeom prst="line">
              <a:avLst/>
            </a:prstGeom>
            <a:ln w="12700">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089" name="组合 1088">
            <a:extLst>
              <a:ext uri="{FF2B5EF4-FFF2-40B4-BE49-F238E27FC236}">
                <a16:creationId xmlns:a16="http://schemas.microsoft.com/office/drawing/2014/main" id="{9DB54F47-9CA2-A080-E598-D2471351248A}"/>
              </a:ext>
            </a:extLst>
          </p:cNvPr>
          <p:cNvGrpSpPr/>
          <p:nvPr/>
        </p:nvGrpSpPr>
        <p:grpSpPr>
          <a:xfrm>
            <a:off x="3098751" y="1309558"/>
            <a:ext cx="1747988" cy="738398"/>
            <a:chOff x="970777" y="1242446"/>
            <a:chExt cx="1747988" cy="738398"/>
          </a:xfrm>
        </p:grpSpPr>
        <p:sp>
          <p:nvSpPr>
            <p:cNvPr id="1090" name="文本框 1089">
              <a:extLst>
                <a:ext uri="{FF2B5EF4-FFF2-40B4-BE49-F238E27FC236}">
                  <a16:creationId xmlns:a16="http://schemas.microsoft.com/office/drawing/2014/main" id="{568DEE85-4594-2D7E-D16F-6B799EA6D985}"/>
                </a:ext>
              </a:extLst>
            </p:cNvPr>
            <p:cNvSpPr txBox="1"/>
            <p:nvPr/>
          </p:nvSpPr>
          <p:spPr>
            <a:xfrm>
              <a:off x="1205062" y="1312258"/>
              <a:ext cx="1279418" cy="276999"/>
            </a:xfrm>
            <a:prstGeom prst="rect">
              <a:avLst/>
            </a:prstGeom>
            <a:noFill/>
            <a:effectLst/>
          </p:spPr>
          <p:txBody>
            <a:bodyPr wrap="square" lIns="0" tIns="0" rIns="0" bIns="0" rtlCol="0" anchor="t" anchorCtr="0">
              <a:spAutoFit/>
            </a:bodyPr>
            <a:lstStyle>
              <a:defPPr>
                <a:defRPr lang="en-US"/>
              </a:defPPr>
              <a:lvl1pPr algn="ctr">
                <a:defRPr b="1">
                  <a:gradFill>
                    <a:gsLst>
                      <a:gs pos="49500">
                        <a:schemeClr val="accent1">
                          <a:lumMod val="60000"/>
                          <a:lumOff val="40000"/>
                        </a:schemeClr>
                      </a:gs>
                      <a:gs pos="0">
                        <a:schemeClr val="accent1">
                          <a:lumMod val="75000"/>
                        </a:schemeClr>
                      </a:gs>
                      <a:gs pos="100000">
                        <a:schemeClr val="accent1">
                          <a:lumMod val="75000"/>
                        </a:schemeClr>
                      </a:gs>
                    </a:gsLst>
                    <a:lin ang="0" scaled="0"/>
                  </a:gradFill>
                  <a:latin typeface="+mj-ea"/>
                  <a:ea typeface="+mj-ea"/>
                </a:defRPr>
              </a:lvl1pPr>
            </a:lstStyle>
            <a:p>
              <a:r>
                <a:rPr lang="zh-CN" altLang="en-US" dirty="0"/>
                <a:t>成果二标题</a:t>
              </a:r>
            </a:p>
          </p:txBody>
        </p:sp>
        <p:grpSp>
          <p:nvGrpSpPr>
            <p:cNvPr id="1091" name="组合 1090">
              <a:extLst>
                <a:ext uri="{FF2B5EF4-FFF2-40B4-BE49-F238E27FC236}">
                  <a16:creationId xmlns:a16="http://schemas.microsoft.com/office/drawing/2014/main" id="{DDFCB2B4-B592-AAC7-E3EC-3AAB4307FF86}"/>
                </a:ext>
              </a:extLst>
            </p:cNvPr>
            <p:cNvGrpSpPr/>
            <p:nvPr/>
          </p:nvGrpSpPr>
          <p:grpSpPr>
            <a:xfrm>
              <a:off x="970777" y="1242446"/>
              <a:ext cx="1747988" cy="440722"/>
              <a:chOff x="970777" y="1242446"/>
              <a:chExt cx="1747988" cy="440722"/>
            </a:xfrm>
          </p:grpSpPr>
          <p:grpSp>
            <p:nvGrpSpPr>
              <p:cNvPr id="1093" name="组合 1092">
                <a:extLst>
                  <a:ext uri="{FF2B5EF4-FFF2-40B4-BE49-F238E27FC236}">
                    <a16:creationId xmlns:a16="http://schemas.microsoft.com/office/drawing/2014/main" id="{25AC8329-D041-2E70-3478-5DE1AB2E4015}"/>
                  </a:ext>
                </a:extLst>
              </p:cNvPr>
              <p:cNvGrpSpPr/>
              <p:nvPr/>
            </p:nvGrpSpPr>
            <p:grpSpPr>
              <a:xfrm flipH="1">
                <a:off x="970777" y="1242446"/>
                <a:ext cx="344686" cy="440722"/>
                <a:chOff x="-1954442" y="2031043"/>
                <a:chExt cx="647273" cy="827613"/>
              </a:xfrm>
              <a:gradFill>
                <a:gsLst>
                  <a:gs pos="100000">
                    <a:schemeClr val="accent1"/>
                  </a:gs>
                  <a:gs pos="0">
                    <a:schemeClr val="accent1">
                      <a:lumMod val="60000"/>
                      <a:lumOff val="40000"/>
                    </a:schemeClr>
                  </a:gs>
                </a:gsLst>
                <a:lin ang="5400000" scaled="1"/>
              </a:gradFill>
            </p:grpSpPr>
            <p:sp>
              <p:nvSpPr>
                <p:cNvPr id="1139" name="Freeform 428">
                  <a:extLst>
                    <a:ext uri="{FF2B5EF4-FFF2-40B4-BE49-F238E27FC236}">
                      <a16:creationId xmlns:a16="http://schemas.microsoft.com/office/drawing/2014/main" id="{8448A7C2-845B-B70D-389A-0828E1F3A775}"/>
                    </a:ext>
                  </a:extLst>
                </p:cNvPr>
                <p:cNvSpPr>
                  <a:spLocks/>
                </p:cNvSpPr>
                <p:nvPr/>
              </p:nvSpPr>
              <p:spPr bwMode="auto">
                <a:xfrm>
                  <a:off x="-1954442" y="2103181"/>
                  <a:ext cx="643373" cy="743778"/>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40" name="Freeform 429">
                  <a:extLst>
                    <a:ext uri="{FF2B5EF4-FFF2-40B4-BE49-F238E27FC236}">
                      <a16:creationId xmlns:a16="http://schemas.microsoft.com/office/drawing/2014/main" id="{0B24CD72-234D-83D1-CA2A-5E8DE7D336EE}"/>
                    </a:ext>
                  </a:extLst>
                </p:cNvPr>
                <p:cNvSpPr>
                  <a:spLocks/>
                </p:cNvSpPr>
                <p:nvPr/>
              </p:nvSpPr>
              <p:spPr bwMode="auto">
                <a:xfrm>
                  <a:off x="-1802371" y="2693912"/>
                  <a:ext cx="42890" cy="67261"/>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41" name="Freeform 430">
                  <a:extLst>
                    <a:ext uri="{FF2B5EF4-FFF2-40B4-BE49-F238E27FC236}">
                      <a16:creationId xmlns:a16="http://schemas.microsoft.com/office/drawing/2014/main" id="{73F5A695-A343-31CF-529F-4E20D6974295}"/>
                    </a:ext>
                  </a:extLst>
                </p:cNvPr>
                <p:cNvSpPr>
                  <a:spLocks/>
                </p:cNvSpPr>
                <p:nvPr/>
              </p:nvSpPr>
              <p:spPr bwMode="auto">
                <a:xfrm>
                  <a:off x="-1762404" y="2690015"/>
                  <a:ext cx="43867" cy="6921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42" name="Freeform 431">
                  <a:extLst>
                    <a:ext uri="{FF2B5EF4-FFF2-40B4-BE49-F238E27FC236}">
                      <a16:creationId xmlns:a16="http://schemas.microsoft.com/office/drawing/2014/main" id="{E51C125C-56B0-261F-1FBB-D29E4F83B70B}"/>
                    </a:ext>
                  </a:extLst>
                </p:cNvPr>
                <p:cNvSpPr>
                  <a:spLocks/>
                </p:cNvSpPr>
                <p:nvPr/>
              </p:nvSpPr>
              <p:spPr bwMode="auto">
                <a:xfrm>
                  <a:off x="-1720487" y="2684164"/>
                  <a:ext cx="40941" cy="6823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43" name="Freeform 432">
                  <a:extLst>
                    <a:ext uri="{FF2B5EF4-FFF2-40B4-BE49-F238E27FC236}">
                      <a16:creationId xmlns:a16="http://schemas.microsoft.com/office/drawing/2014/main" id="{83E177C7-5CDC-5593-FD8D-75B96D4C824C}"/>
                    </a:ext>
                  </a:extLst>
                </p:cNvPr>
                <p:cNvSpPr>
                  <a:spLocks/>
                </p:cNvSpPr>
                <p:nvPr/>
              </p:nvSpPr>
              <p:spPr bwMode="auto">
                <a:xfrm>
                  <a:off x="-1677594" y="2671494"/>
                  <a:ext cx="37043" cy="6921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44" name="Freeform 433">
                  <a:extLst>
                    <a:ext uri="{FF2B5EF4-FFF2-40B4-BE49-F238E27FC236}">
                      <a16:creationId xmlns:a16="http://schemas.microsoft.com/office/drawing/2014/main" id="{AFFEF553-E2CF-2DEC-6A74-82FDE06D632B}"/>
                    </a:ext>
                  </a:extLst>
                </p:cNvPr>
                <p:cNvSpPr>
                  <a:spLocks/>
                </p:cNvSpPr>
                <p:nvPr/>
              </p:nvSpPr>
              <p:spPr bwMode="auto">
                <a:xfrm>
                  <a:off x="-1638604" y="2656871"/>
                  <a:ext cx="38992" cy="6823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45" name="Freeform 434">
                  <a:extLst>
                    <a:ext uri="{FF2B5EF4-FFF2-40B4-BE49-F238E27FC236}">
                      <a16:creationId xmlns:a16="http://schemas.microsoft.com/office/drawing/2014/main" id="{84CC1069-2907-8C73-DF78-9BA310B5CCEC}"/>
                    </a:ext>
                  </a:extLst>
                </p:cNvPr>
                <p:cNvSpPr>
                  <a:spLocks/>
                </p:cNvSpPr>
                <p:nvPr/>
              </p:nvSpPr>
              <p:spPr bwMode="auto">
                <a:xfrm>
                  <a:off x="-1599612" y="2636399"/>
                  <a:ext cx="36068" cy="6823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46" name="Freeform 435">
                  <a:extLst>
                    <a:ext uri="{FF2B5EF4-FFF2-40B4-BE49-F238E27FC236}">
                      <a16:creationId xmlns:a16="http://schemas.microsoft.com/office/drawing/2014/main" id="{8182739A-4919-FF18-D735-AD527E5C9669}"/>
                    </a:ext>
                  </a:extLst>
                </p:cNvPr>
                <p:cNvSpPr>
                  <a:spLocks/>
                </p:cNvSpPr>
                <p:nvPr/>
              </p:nvSpPr>
              <p:spPr bwMode="auto">
                <a:xfrm>
                  <a:off x="-1563544" y="2613977"/>
                  <a:ext cx="35094" cy="65312"/>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47" name="Freeform 436">
                  <a:extLst>
                    <a:ext uri="{FF2B5EF4-FFF2-40B4-BE49-F238E27FC236}">
                      <a16:creationId xmlns:a16="http://schemas.microsoft.com/office/drawing/2014/main" id="{6A5C675E-E62B-F1FA-8C27-BEBACC7215B0}"/>
                    </a:ext>
                  </a:extLst>
                </p:cNvPr>
                <p:cNvSpPr>
                  <a:spLocks/>
                </p:cNvSpPr>
                <p:nvPr/>
              </p:nvSpPr>
              <p:spPr bwMode="auto">
                <a:xfrm>
                  <a:off x="-1531373" y="2587659"/>
                  <a:ext cx="35094" cy="6336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48" name="Freeform 437">
                  <a:extLst>
                    <a:ext uri="{FF2B5EF4-FFF2-40B4-BE49-F238E27FC236}">
                      <a16:creationId xmlns:a16="http://schemas.microsoft.com/office/drawing/2014/main" id="{872F9605-F960-DC04-6A6C-FE1F211DDB24}"/>
                    </a:ext>
                  </a:extLst>
                </p:cNvPr>
                <p:cNvSpPr>
                  <a:spLocks/>
                </p:cNvSpPr>
                <p:nvPr/>
              </p:nvSpPr>
              <p:spPr bwMode="auto">
                <a:xfrm>
                  <a:off x="-1504080" y="2558413"/>
                  <a:ext cx="37043" cy="60437"/>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49" name="Freeform 438">
                  <a:extLst>
                    <a:ext uri="{FF2B5EF4-FFF2-40B4-BE49-F238E27FC236}">
                      <a16:creationId xmlns:a16="http://schemas.microsoft.com/office/drawing/2014/main" id="{8997387A-8E54-B6CF-7892-3668DE7D0B74}"/>
                    </a:ext>
                  </a:extLst>
                </p:cNvPr>
                <p:cNvSpPr>
                  <a:spLocks/>
                </p:cNvSpPr>
                <p:nvPr/>
              </p:nvSpPr>
              <p:spPr bwMode="auto">
                <a:xfrm>
                  <a:off x="-1479709" y="2525269"/>
                  <a:ext cx="37043" cy="59464"/>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50" name="Freeform 439">
                  <a:extLst>
                    <a:ext uri="{FF2B5EF4-FFF2-40B4-BE49-F238E27FC236}">
                      <a16:creationId xmlns:a16="http://schemas.microsoft.com/office/drawing/2014/main" id="{E84BE1A5-3764-3E68-0B54-F6A7A9D5A47D}"/>
                    </a:ext>
                  </a:extLst>
                </p:cNvPr>
                <p:cNvSpPr>
                  <a:spLocks/>
                </p:cNvSpPr>
                <p:nvPr/>
              </p:nvSpPr>
              <p:spPr bwMode="auto">
                <a:xfrm>
                  <a:off x="-1459240" y="2490179"/>
                  <a:ext cx="38019" cy="55564"/>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51" name="Freeform 440">
                  <a:extLst>
                    <a:ext uri="{FF2B5EF4-FFF2-40B4-BE49-F238E27FC236}">
                      <a16:creationId xmlns:a16="http://schemas.microsoft.com/office/drawing/2014/main" id="{60BBE1E0-AF95-B505-8CB1-0C3381DE7836}"/>
                    </a:ext>
                  </a:extLst>
                </p:cNvPr>
                <p:cNvSpPr>
                  <a:spLocks/>
                </p:cNvSpPr>
                <p:nvPr/>
              </p:nvSpPr>
              <p:spPr bwMode="auto">
                <a:xfrm>
                  <a:off x="-1444617" y="2453133"/>
                  <a:ext cx="38992" cy="52640"/>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52" name="Freeform 441">
                  <a:extLst>
                    <a:ext uri="{FF2B5EF4-FFF2-40B4-BE49-F238E27FC236}">
                      <a16:creationId xmlns:a16="http://schemas.microsoft.com/office/drawing/2014/main" id="{D311B397-692F-7776-C382-97336B5482D6}"/>
                    </a:ext>
                  </a:extLst>
                </p:cNvPr>
                <p:cNvSpPr>
                  <a:spLocks/>
                </p:cNvSpPr>
                <p:nvPr/>
              </p:nvSpPr>
              <p:spPr bwMode="auto">
                <a:xfrm>
                  <a:off x="-1433895" y="2415118"/>
                  <a:ext cx="41918" cy="48740"/>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53" name="Freeform 442">
                  <a:extLst>
                    <a:ext uri="{FF2B5EF4-FFF2-40B4-BE49-F238E27FC236}">
                      <a16:creationId xmlns:a16="http://schemas.microsoft.com/office/drawing/2014/main" id="{76375222-EDD0-F77B-0232-2063A8010749}"/>
                    </a:ext>
                  </a:extLst>
                </p:cNvPr>
                <p:cNvSpPr>
                  <a:spLocks/>
                </p:cNvSpPr>
                <p:nvPr/>
              </p:nvSpPr>
              <p:spPr bwMode="auto">
                <a:xfrm>
                  <a:off x="-1428045" y="2376126"/>
                  <a:ext cx="43867" cy="4581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54" name="Freeform 443">
                  <a:extLst>
                    <a:ext uri="{FF2B5EF4-FFF2-40B4-BE49-F238E27FC236}">
                      <a16:creationId xmlns:a16="http://schemas.microsoft.com/office/drawing/2014/main" id="{798F1226-F9B9-E567-939C-1C8BE7D0471A}"/>
                    </a:ext>
                  </a:extLst>
                </p:cNvPr>
                <p:cNvSpPr>
                  <a:spLocks/>
                </p:cNvSpPr>
                <p:nvPr/>
              </p:nvSpPr>
              <p:spPr bwMode="auto">
                <a:xfrm>
                  <a:off x="-1425119" y="2335185"/>
                  <a:ext cx="45816" cy="42890"/>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55" name="Freeform 444">
                  <a:extLst>
                    <a:ext uri="{FF2B5EF4-FFF2-40B4-BE49-F238E27FC236}">
                      <a16:creationId xmlns:a16="http://schemas.microsoft.com/office/drawing/2014/main" id="{5AED1426-E433-C5CF-FB91-51C3730E4A56}"/>
                    </a:ext>
                  </a:extLst>
                </p:cNvPr>
                <p:cNvSpPr>
                  <a:spLocks/>
                </p:cNvSpPr>
                <p:nvPr/>
              </p:nvSpPr>
              <p:spPr bwMode="auto">
                <a:xfrm>
                  <a:off x="-1428045" y="2295216"/>
                  <a:ext cx="47765" cy="39966"/>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56" name="Freeform 445">
                  <a:extLst>
                    <a:ext uri="{FF2B5EF4-FFF2-40B4-BE49-F238E27FC236}">
                      <a16:creationId xmlns:a16="http://schemas.microsoft.com/office/drawing/2014/main" id="{36A8503C-403D-91D2-9BEE-35286335BEC4}"/>
                    </a:ext>
                  </a:extLst>
                </p:cNvPr>
                <p:cNvSpPr>
                  <a:spLocks/>
                </p:cNvSpPr>
                <p:nvPr/>
              </p:nvSpPr>
              <p:spPr bwMode="auto">
                <a:xfrm>
                  <a:off x="-1433893" y="2252326"/>
                  <a:ext cx="47765" cy="4094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57" name="Freeform 446">
                  <a:extLst>
                    <a:ext uri="{FF2B5EF4-FFF2-40B4-BE49-F238E27FC236}">
                      <a16:creationId xmlns:a16="http://schemas.microsoft.com/office/drawing/2014/main" id="{178604F5-93E9-D800-DAF9-DE4B03C4B92C}"/>
                    </a:ext>
                  </a:extLst>
                </p:cNvPr>
                <p:cNvSpPr>
                  <a:spLocks/>
                </p:cNvSpPr>
                <p:nvPr/>
              </p:nvSpPr>
              <p:spPr bwMode="auto">
                <a:xfrm>
                  <a:off x="-1444615" y="2211383"/>
                  <a:ext cx="49715" cy="38992"/>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58" name="Freeform 447">
                  <a:extLst>
                    <a:ext uri="{FF2B5EF4-FFF2-40B4-BE49-F238E27FC236}">
                      <a16:creationId xmlns:a16="http://schemas.microsoft.com/office/drawing/2014/main" id="{204AC753-2720-A103-25B9-06B686F5F2F8}"/>
                    </a:ext>
                  </a:extLst>
                </p:cNvPr>
                <p:cNvSpPr>
                  <a:spLocks/>
                </p:cNvSpPr>
                <p:nvPr/>
              </p:nvSpPr>
              <p:spPr bwMode="auto">
                <a:xfrm>
                  <a:off x="-1461187" y="2170440"/>
                  <a:ext cx="52640" cy="38019"/>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59" name="Freeform 448">
                  <a:extLst>
                    <a:ext uri="{FF2B5EF4-FFF2-40B4-BE49-F238E27FC236}">
                      <a16:creationId xmlns:a16="http://schemas.microsoft.com/office/drawing/2014/main" id="{033D6C1B-CC66-37F5-092B-DF33810854D3}"/>
                    </a:ext>
                  </a:extLst>
                </p:cNvPr>
                <p:cNvSpPr>
                  <a:spLocks/>
                </p:cNvSpPr>
                <p:nvPr/>
              </p:nvSpPr>
              <p:spPr bwMode="auto">
                <a:xfrm>
                  <a:off x="-1480685" y="2132423"/>
                  <a:ext cx="52640" cy="37043"/>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60" name="Freeform 449">
                  <a:extLst>
                    <a:ext uri="{FF2B5EF4-FFF2-40B4-BE49-F238E27FC236}">
                      <a16:creationId xmlns:a16="http://schemas.microsoft.com/office/drawing/2014/main" id="{E1B0EF3A-4C71-3E7C-AC2C-3CE36BFCDF15}"/>
                    </a:ext>
                  </a:extLst>
                </p:cNvPr>
                <p:cNvSpPr>
                  <a:spLocks/>
                </p:cNvSpPr>
                <p:nvPr/>
              </p:nvSpPr>
              <p:spPr bwMode="auto">
                <a:xfrm>
                  <a:off x="-1505054" y="2098304"/>
                  <a:ext cx="54589" cy="34119"/>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61" name="Freeform 450">
                  <a:extLst>
                    <a:ext uri="{FF2B5EF4-FFF2-40B4-BE49-F238E27FC236}">
                      <a16:creationId xmlns:a16="http://schemas.microsoft.com/office/drawing/2014/main" id="{280423C4-6E4F-29F8-943E-36E84821C5D1}"/>
                    </a:ext>
                  </a:extLst>
                </p:cNvPr>
                <p:cNvSpPr>
                  <a:spLocks/>
                </p:cNvSpPr>
                <p:nvPr/>
              </p:nvSpPr>
              <p:spPr bwMode="auto">
                <a:xfrm>
                  <a:off x="-1788722" y="2793344"/>
                  <a:ext cx="56539" cy="65312"/>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62" name="Freeform 451">
                  <a:extLst>
                    <a:ext uri="{FF2B5EF4-FFF2-40B4-BE49-F238E27FC236}">
                      <a16:creationId xmlns:a16="http://schemas.microsoft.com/office/drawing/2014/main" id="{70A38C83-3630-4610-C713-98FFEF394E9F}"/>
                    </a:ext>
                  </a:extLst>
                </p:cNvPr>
                <p:cNvSpPr>
                  <a:spLocks/>
                </p:cNvSpPr>
                <p:nvPr/>
              </p:nvSpPr>
              <p:spPr bwMode="auto">
                <a:xfrm>
                  <a:off x="-1739010" y="2788467"/>
                  <a:ext cx="57515" cy="60437"/>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63" name="Freeform 452">
                  <a:extLst>
                    <a:ext uri="{FF2B5EF4-FFF2-40B4-BE49-F238E27FC236}">
                      <a16:creationId xmlns:a16="http://schemas.microsoft.com/office/drawing/2014/main" id="{AF09899F-2522-9D5E-DCA0-13A055DF21DF}"/>
                    </a:ext>
                  </a:extLst>
                </p:cNvPr>
                <p:cNvSpPr>
                  <a:spLocks/>
                </p:cNvSpPr>
                <p:nvPr/>
              </p:nvSpPr>
              <p:spPr bwMode="auto">
                <a:xfrm>
                  <a:off x="-1690268" y="2778721"/>
                  <a:ext cx="56539" cy="53615"/>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64" name="Freeform 453">
                  <a:extLst>
                    <a:ext uri="{FF2B5EF4-FFF2-40B4-BE49-F238E27FC236}">
                      <a16:creationId xmlns:a16="http://schemas.microsoft.com/office/drawing/2014/main" id="{2F522FB7-2D8B-3365-C60D-454C3D08324E}"/>
                    </a:ext>
                  </a:extLst>
                </p:cNvPr>
                <p:cNvSpPr>
                  <a:spLocks/>
                </p:cNvSpPr>
                <p:nvPr/>
              </p:nvSpPr>
              <p:spPr bwMode="auto">
                <a:xfrm>
                  <a:off x="-1649329" y="2763124"/>
                  <a:ext cx="64337" cy="48740"/>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65" name="Freeform 454">
                  <a:extLst>
                    <a:ext uri="{FF2B5EF4-FFF2-40B4-BE49-F238E27FC236}">
                      <a16:creationId xmlns:a16="http://schemas.microsoft.com/office/drawing/2014/main" id="{66E74391-AAB5-2F17-743B-1E31FF2E79BA}"/>
                    </a:ext>
                  </a:extLst>
                </p:cNvPr>
                <p:cNvSpPr>
                  <a:spLocks/>
                </p:cNvSpPr>
                <p:nvPr/>
              </p:nvSpPr>
              <p:spPr bwMode="auto">
                <a:xfrm>
                  <a:off x="-1602536" y="2738753"/>
                  <a:ext cx="66287" cy="49714"/>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66" name="Freeform 455">
                  <a:extLst>
                    <a:ext uri="{FF2B5EF4-FFF2-40B4-BE49-F238E27FC236}">
                      <a16:creationId xmlns:a16="http://schemas.microsoft.com/office/drawing/2014/main" id="{64C17532-843C-2037-1D7B-710C45BA22A0}"/>
                    </a:ext>
                  </a:extLst>
                </p:cNvPr>
                <p:cNvSpPr>
                  <a:spLocks/>
                </p:cNvSpPr>
                <p:nvPr/>
              </p:nvSpPr>
              <p:spPr bwMode="auto">
                <a:xfrm>
                  <a:off x="-1558667" y="2712433"/>
                  <a:ext cx="65312" cy="48740"/>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67" name="Freeform 456">
                  <a:extLst>
                    <a:ext uri="{FF2B5EF4-FFF2-40B4-BE49-F238E27FC236}">
                      <a16:creationId xmlns:a16="http://schemas.microsoft.com/office/drawing/2014/main" id="{22C01C3B-28E3-6035-9BFE-5E6A35CDA54E}"/>
                    </a:ext>
                  </a:extLst>
                </p:cNvPr>
                <p:cNvSpPr>
                  <a:spLocks/>
                </p:cNvSpPr>
                <p:nvPr/>
              </p:nvSpPr>
              <p:spPr bwMode="auto">
                <a:xfrm>
                  <a:off x="-1519677" y="2681240"/>
                  <a:ext cx="67261" cy="467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68" name="Freeform 457">
                  <a:extLst>
                    <a:ext uri="{FF2B5EF4-FFF2-40B4-BE49-F238E27FC236}">
                      <a16:creationId xmlns:a16="http://schemas.microsoft.com/office/drawing/2014/main" id="{044EC794-1689-80F6-82F9-C8C110EA4467}"/>
                    </a:ext>
                  </a:extLst>
                </p:cNvPr>
                <p:cNvSpPr>
                  <a:spLocks/>
                </p:cNvSpPr>
                <p:nvPr/>
              </p:nvSpPr>
              <p:spPr bwMode="auto">
                <a:xfrm>
                  <a:off x="-1484584" y="2648096"/>
                  <a:ext cx="68238" cy="43867"/>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69" name="Freeform 458">
                  <a:extLst>
                    <a:ext uri="{FF2B5EF4-FFF2-40B4-BE49-F238E27FC236}">
                      <a16:creationId xmlns:a16="http://schemas.microsoft.com/office/drawing/2014/main" id="{0D0EF412-B6B5-F146-1EDD-5452D008C290}"/>
                    </a:ext>
                  </a:extLst>
                </p:cNvPr>
                <p:cNvSpPr>
                  <a:spLocks/>
                </p:cNvSpPr>
                <p:nvPr/>
              </p:nvSpPr>
              <p:spPr bwMode="auto">
                <a:xfrm>
                  <a:off x="-1453389" y="2612028"/>
                  <a:ext cx="67261" cy="42890"/>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70" name="Freeform 459">
                  <a:extLst>
                    <a:ext uri="{FF2B5EF4-FFF2-40B4-BE49-F238E27FC236}">
                      <a16:creationId xmlns:a16="http://schemas.microsoft.com/office/drawing/2014/main" id="{07C85084-D91E-05C1-6C94-AE799A233413}"/>
                    </a:ext>
                  </a:extLst>
                </p:cNvPr>
                <p:cNvSpPr>
                  <a:spLocks/>
                </p:cNvSpPr>
                <p:nvPr/>
              </p:nvSpPr>
              <p:spPr bwMode="auto">
                <a:xfrm>
                  <a:off x="-1426094" y="2571087"/>
                  <a:ext cx="67261" cy="42890"/>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71" name="Freeform 460">
                  <a:extLst>
                    <a:ext uri="{FF2B5EF4-FFF2-40B4-BE49-F238E27FC236}">
                      <a16:creationId xmlns:a16="http://schemas.microsoft.com/office/drawing/2014/main" id="{A38FCCCE-AB6B-B31B-3F3A-5A88CF24411E}"/>
                    </a:ext>
                  </a:extLst>
                </p:cNvPr>
                <p:cNvSpPr>
                  <a:spLocks/>
                </p:cNvSpPr>
                <p:nvPr/>
              </p:nvSpPr>
              <p:spPr bwMode="auto">
                <a:xfrm>
                  <a:off x="-1403674" y="2525269"/>
                  <a:ext cx="65312" cy="42890"/>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72" name="Freeform 461">
                  <a:extLst>
                    <a:ext uri="{FF2B5EF4-FFF2-40B4-BE49-F238E27FC236}">
                      <a16:creationId xmlns:a16="http://schemas.microsoft.com/office/drawing/2014/main" id="{32376890-D6C3-89F4-CF26-093026175EBA}"/>
                    </a:ext>
                  </a:extLst>
                </p:cNvPr>
                <p:cNvSpPr>
                  <a:spLocks/>
                </p:cNvSpPr>
                <p:nvPr/>
              </p:nvSpPr>
              <p:spPr bwMode="auto">
                <a:xfrm>
                  <a:off x="-1385155" y="2479457"/>
                  <a:ext cx="63363" cy="44841"/>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73" name="Freeform 462">
                  <a:extLst>
                    <a:ext uri="{FF2B5EF4-FFF2-40B4-BE49-F238E27FC236}">
                      <a16:creationId xmlns:a16="http://schemas.microsoft.com/office/drawing/2014/main" id="{6DA87FAA-3CA7-D5C3-E24E-AE89A462E0CC}"/>
                    </a:ext>
                  </a:extLst>
                </p:cNvPr>
                <p:cNvSpPr>
                  <a:spLocks/>
                </p:cNvSpPr>
                <p:nvPr/>
              </p:nvSpPr>
              <p:spPr bwMode="auto">
                <a:xfrm>
                  <a:off x="-1370532" y="2430717"/>
                  <a:ext cx="58488" cy="47765"/>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74" name="Freeform 463">
                  <a:extLst>
                    <a:ext uri="{FF2B5EF4-FFF2-40B4-BE49-F238E27FC236}">
                      <a16:creationId xmlns:a16="http://schemas.microsoft.com/office/drawing/2014/main" id="{ACADA208-34CD-3A7A-D885-5A4BD3589023}"/>
                    </a:ext>
                  </a:extLst>
                </p:cNvPr>
                <p:cNvSpPr>
                  <a:spLocks/>
                </p:cNvSpPr>
                <p:nvPr/>
              </p:nvSpPr>
              <p:spPr bwMode="auto">
                <a:xfrm>
                  <a:off x="-1361759" y="2380026"/>
                  <a:ext cx="54590" cy="467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75" name="Freeform 464">
                  <a:extLst>
                    <a:ext uri="{FF2B5EF4-FFF2-40B4-BE49-F238E27FC236}">
                      <a16:creationId xmlns:a16="http://schemas.microsoft.com/office/drawing/2014/main" id="{D23F19D7-D4DA-C310-0E41-368D6D5C022E}"/>
                    </a:ext>
                  </a:extLst>
                </p:cNvPr>
                <p:cNvSpPr>
                  <a:spLocks/>
                </p:cNvSpPr>
                <p:nvPr/>
              </p:nvSpPr>
              <p:spPr bwMode="auto">
                <a:xfrm>
                  <a:off x="-1357856" y="2332261"/>
                  <a:ext cx="49715" cy="467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76" name="Freeform 465">
                  <a:extLst>
                    <a:ext uri="{FF2B5EF4-FFF2-40B4-BE49-F238E27FC236}">
                      <a16:creationId xmlns:a16="http://schemas.microsoft.com/office/drawing/2014/main" id="{66E92594-3480-3385-25CB-2174CCE17824}"/>
                    </a:ext>
                  </a:extLst>
                </p:cNvPr>
                <p:cNvSpPr>
                  <a:spLocks/>
                </p:cNvSpPr>
                <p:nvPr/>
              </p:nvSpPr>
              <p:spPr bwMode="auto">
                <a:xfrm>
                  <a:off x="-1358834" y="2280595"/>
                  <a:ext cx="43867" cy="51665"/>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77" name="Freeform 466">
                  <a:extLst>
                    <a:ext uri="{FF2B5EF4-FFF2-40B4-BE49-F238E27FC236}">
                      <a16:creationId xmlns:a16="http://schemas.microsoft.com/office/drawing/2014/main" id="{B176AD20-8126-C57F-E0F6-EE6A9087D173}"/>
                    </a:ext>
                  </a:extLst>
                </p:cNvPr>
                <p:cNvSpPr>
                  <a:spLocks/>
                </p:cNvSpPr>
                <p:nvPr/>
              </p:nvSpPr>
              <p:spPr bwMode="auto">
                <a:xfrm>
                  <a:off x="-1366632" y="2230879"/>
                  <a:ext cx="39967" cy="50691"/>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78" name="Freeform 467">
                  <a:extLst>
                    <a:ext uri="{FF2B5EF4-FFF2-40B4-BE49-F238E27FC236}">
                      <a16:creationId xmlns:a16="http://schemas.microsoft.com/office/drawing/2014/main" id="{B43E77F4-B4CF-D805-4D5A-5E6EFC70C147}"/>
                    </a:ext>
                  </a:extLst>
                </p:cNvPr>
                <p:cNvSpPr>
                  <a:spLocks/>
                </p:cNvSpPr>
                <p:nvPr/>
              </p:nvSpPr>
              <p:spPr bwMode="auto">
                <a:xfrm>
                  <a:off x="-1379305" y="2181167"/>
                  <a:ext cx="37043" cy="53615"/>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79" name="Freeform 468">
                  <a:extLst>
                    <a:ext uri="{FF2B5EF4-FFF2-40B4-BE49-F238E27FC236}">
                      <a16:creationId xmlns:a16="http://schemas.microsoft.com/office/drawing/2014/main" id="{6A9EA4DA-9A6B-83E9-D73A-488F7B133E8C}"/>
                    </a:ext>
                  </a:extLst>
                </p:cNvPr>
                <p:cNvSpPr>
                  <a:spLocks/>
                </p:cNvSpPr>
                <p:nvPr/>
              </p:nvSpPr>
              <p:spPr bwMode="auto">
                <a:xfrm>
                  <a:off x="-1396850" y="2134372"/>
                  <a:ext cx="37043" cy="57513"/>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80" name="Freeform 469">
                  <a:extLst>
                    <a:ext uri="{FF2B5EF4-FFF2-40B4-BE49-F238E27FC236}">
                      <a16:creationId xmlns:a16="http://schemas.microsoft.com/office/drawing/2014/main" id="{D931A70B-A6BC-A430-F677-359F9023DC2E}"/>
                    </a:ext>
                  </a:extLst>
                </p:cNvPr>
                <p:cNvSpPr>
                  <a:spLocks/>
                </p:cNvSpPr>
                <p:nvPr/>
              </p:nvSpPr>
              <p:spPr bwMode="auto">
                <a:xfrm>
                  <a:off x="-1420246" y="2090507"/>
                  <a:ext cx="34119" cy="58488"/>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81" name="Freeform 470">
                  <a:extLst>
                    <a:ext uri="{FF2B5EF4-FFF2-40B4-BE49-F238E27FC236}">
                      <a16:creationId xmlns:a16="http://schemas.microsoft.com/office/drawing/2014/main" id="{D616153A-B67C-A0CE-56B5-7C7600BAB80F}"/>
                    </a:ext>
                  </a:extLst>
                </p:cNvPr>
                <p:cNvSpPr>
                  <a:spLocks/>
                </p:cNvSpPr>
                <p:nvPr/>
              </p:nvSpPr>
              <p:spPr bwMode="auto">
                <a:xfrm>
                  <a:off x="-1446568" y="2051514"/>
                  <a:ext cx="31193" cy="58488"/>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82" name="Freeform 471">
                  <a:extLst>
                    <a:ext uri="{FF2B5EF4-FFF2-40B4-BE49-F238E27FC236}">
                      <a16:creationId xmlns:a16="http://schemas.microsoft.com/office/drawing/2014/main" id="{1AEA8485-178E-9F42-C070-598DC4E3C94B}"/>
                    </a:ext>
                  </a:extLst>
                </p:cNvPr>
                <p:cNvSpPr>
                  <a:spLocks/>
                </p:cNvSpPr>
                <p:nvPr/>
              </p:nvSpPr>
              <p:spPr bwMode="auto">
                <a:xfrm>
                  <a:off x="-1519677" y="2031043"/>
                  <a:ext cx="59464" cy="56539"/>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grpSp>
          <p:grpSp>
            <p:nvGrpSpPr>
              <p:cNvPr id="1094" name="组合 1093">
                <a:extLst>
                  <a:ext uri="{FF2B5EF4-FFF2-40B4-BE49-F238E27FC236}">
                    <a16:creationId xmlns:a16="http://schemas.microsoft.com/office/drawing/2014/main" id="{2C5ECAF3-8419-232D-54D3-6EE06A446CCC}"/>
                  </a:ext>
                </a:extLst>
              </p:cNvPr>
              <p:cNvGrpSpPr/>
              <p:nvPr/>
            </p:nvGrpSpPr>
            <p:grpSpPr>
              <a:xfrm>
                <a:off x="2374081" y="1242446"/>
                <a:ext cx="344684" cy="440722"/>
                <a:chOff x="-1954442" y="2031043"/>
                <a:chExt cx="647267" cy="827613"/>
              </a:xfrm>
              <a:gradFill>
                <a:gsLst>
                  <a:gs pos="100000">
                    <a:schemeClr val="accent1"/>
                  </a:gs>
                  <a:gs pos="0">
                    <a:schemeClr val="accent1">
                      <a:lumMod val="60000"/>
                      <a:lumOff val="40000"/>
                    </a:schemeClr>
                  </a:gs>
                </a:gsLst>
                <a:lin ang="5400000" scaled="1"/>
              </a:gradFill>
            </p:grpSpPr>
            <p:sp>
              <p:nvSpPr>
                <p:cNvPr id="1095" name="Freeform 428">
                  <a:extLst>
                    <a:ext uri="{FF2B5EF4-FFF2-40B4-BE49-F238E27FC236}">
                      <a16:creationId xmlns:a16="http://schemas.microsoft.com/office/drawing/2014/main" id="{B7D60ACA-0F72-52DD-CD92-812C018EE565}"/>
                    </a:ext>
                  </a:extLst>
                </p:cNvPr>
                <p:cNvSpPr>
                  <a:spLocks/>
                </p:cNvSpPr>
                <p:nvPr/>
              </p:nvSpPr>
              <p:spPr bwMode="auto">
                <a:xfrm>
                  <a:off x="-1954442" y="2103181"/>
                  <a:ext cx="643370" cy="743778"/>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96" name="Freeform 429">
                  <a:extLst>
                    <a:ext uri="{FF2B5EF4-FFF2-40B4-BE49-F238E27FC236}">
                      <a16:creationId xmlns:a16="http://schemas.microsoft.com/office/drawing/2014/main" id="{55D79C96-FBAB-0956-683F-8FCC82FCA0DA}"/>
                    </a:ext>
                  </a:extLst>
                </p:cNvPr>
                <p:cNvSpPr>
                  <a:spLocks/>
                </p:cNvSpPr>
                <p:nvPr/>
              </p:nvSpPr>
              <p:spPr bwMode="auto">
                <a:xfrm>
                  <a:off x="-1802373" y="2693912"/>
                  <a:ext cx="42890" cy="67261"/>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97" name="Freeform 430">
                  <a:extLst>
                    <a:ext uri="{FF2B5EF4-FFF2-40B4-BE49-F238E27FC236}">
                      <a16:creationId xmlns:a16="http://schemas.microsoft.com/office/drawing/2014/main" id="{C7A4463D-D556-5404-D712-9B055778C358}"/>
                    </a:ext>
                  </a:extLst>
                </p:cNvPr>
                <p:cNvSpPr>
                  <a:spLocks/>
                </p:cNvSpPr>
                <p:nvPr/>
              </p:nvSpPr>
              <p:spPr bwMode="auto">
                <a:xfrm>
                  <a:off x="-1762405" y="2690015"/>
                  <a:ext cx="43867" cy="6921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98" name="Freeform 431">
                  <a:extLst>
                    <a:ext uri="{FF2B5EF4-FFF2-40B4-BE49-F238E27FC236}">
                      <a16:creationId xmlns:a16="http://schemas.microsoft.com/office/drawing/2014/main" id="{2F575896-9851-8900-3AD0-56B42953B3B1}"/>
                    </a:ext>
                  </a:extLst>
                </p:cNvPr>
                <p:cNvSpPr>
                  <a:spLocks/>
                </p:cNvSpPr>
                <p:nvPr/>
              </p:nvSpPr>
              <p:spPr bwMode="auto">
                <a:xfrm>
                  <a:off x="-1720488" y="2684164"/>
                  <a:ext cx="40941" cy="6823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099" name="Freeform 432">
                  <a:extLst>
                    <a:ext uri="{FF2B5EF4-FFF2-40B4-BE49-F238E27FC236}">
                      <a16:creationId xmlns:a16="http://schemas.microsoft.com/office/drawing/2014/main" id="{EE03CDBF-67D2-CEEA-3CA6-223446F80B53}"/>
                    </a:ext>
                  </a:extLst>
                </p:cNvPr>
                <p:cNvSpPr>
                  <a:spLocks/>
                </p:cNvSpPr>
                <p:nvPr/>
              </p:nvSpPr>
              <p:spPr bwMode="auto">
                <a:xfrm>
                  <a:off x="-1677597" y="2671494"/>
                  <a:ext cx="37043" cy="6921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00" name="Freeform 433">
                  <a:extLst>
                    <a:ext uri="{FF2B5EF4-FFF2-40B4-BE49-F238E27FC236}">
                      <a16:creationId xmlns:a16="http://schemas.microsoft.com/office/drawing/2014/main" id="{A6DD9F63-91F8-3312-F43D-795E98470BEC}"/>
                    </a:ext>
                  </a:extLst>
                </p:cNvPr>
                <p:cNvSpPr>
                  <a:spLocks/>
                </p:cNvSpPr>
                <p:nvPr/>
              </p:nvSpPr>
              <p:spPr bwMode="auto">
                <a:xfrm>
                  <a:off x="-1638606" y="2656871"/>
                  <a:ext cx="38992" cy="6823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01" name="Freeform 434">
                  <a:extLst>
                    <a:ext uri="{FF2B5EF4-FFF2-40B4-BE49-F238E27FC236}">
                      <a16:creationId xmlns:a16="http://schemas.microsoft.com/office/drawing/2014/main" id="{92F17256-5496-095A-D8EF-D0BFACB4720E}"/>
                    </a:ext>
                  </a:extLst>
                </p:cNvPr>
                <p:cNvSpPr>
                  <a:spLocks/>
                </p:cNvSpPr>
                <p:nvPr/>
              </p:nvSpPr>
              <p:spPr bwMode="auto">
                <a:xfrm>
                  <a:off x="-1599610" y="2636399"/>
                  <a:ext cx="36068" cy="6823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02" name="Freeform 435">
                  <a:extLst>
                    <a:ext uri="{FF2B5EF4-FFF2-40B4-BE49-F238E27FC236}">
                      <a16:creationId xmlns:a16="http://schemas.microsoft.com/office/drawing/2014/main" id="{A3C34AB4-29C2-AB20-3F62-2B2DE6532B8A}"/>
                    </a:ext>
                  </a:extLst>
                </p:cNvPr>
                <p:cNvSpPr>
                  <a:spLocks/>
                </p:cNvSpPr>
                <p:nvPr/>
              </p:nvSpPr>
              <p:spPr bwMode="auto">
                <a:xfrm>
                  <a:off x="-1563546" y="2613977"/>
                  <a:ext cx="35093" cy="65312"/>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03" name="Freeform 436">
                  <a:extLst>
                    <a:ext uri="{FF2B5EF4-FFF2-40B4-BE49-F238E27FC236}">
                      <a16:creationId xmlns:a16="http://schemas.microsoft.com/office/drawing/2014/main" id="{8739BFE7-F8B9-A327-E907-4ECB5EDA20D3}"/>
                    </a:ext>
                  </a:extLst>
                </p:cNvPr>
                <p:cNvSpPr>
                  <a:spLocks/>
                </p:cNvSpPr>
                <p:nvPr/>
              </p:nvSpPr>
              <p:spPr bwMode="auto">
                <a:xfrm>
                  <a:off x="-1531376" y="2587659"/>
                  <a:ext cx="35093" cy="6336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04" name="Freeform 437">
                  <a:extLst>
                    <a:ext uri="{FF2B5EF4-FFF2-40B4-BE49-F238E27FC236}">
                      <a16:creationId xmlns:a16="http://schemas.microsoft.com/office/drawing/2014/main" id="{A27E64B3-BDB8-CDFF-F276-A98408ED9C61}"/>
                    </a:ext>
                  </a:extLst>
                </p:cNvPr>
                <p:cNvSpPr>
                  <a:spLocks/>
                </p:cNvSpPr>
                <p:nvPr/>
              </p:nvSpPr>
              <p:spPr bwMode="auto">
                <a:xfrm>
                  <a:off x="-1504084" y="2558413"/>
                  <a:ext cx="37043" cy="60437"/>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05" name="Freeform 438">
                  <a:extLst>
                    <a:ext uri="{FF2B5EF4-FFF2-40B4-BE49-F238E27FC236}">
                      <a16:creationId xmlns:a16="http://schemas.microsoft.com/office/drawing/2014/main" id="{F399EE90-CEDA-8B74-B1F6-21DA382DC9AB}"/>
                    </a:ext>
                  </a:extLst>
                </p:cNvPr>
                <p:cNvSpPr>
                  <a:spLocks/>
                </p:cNvSpPr>
                <p:nvPr/>
              </p:nvSpPr>
              <p:spPr bwMode="auto">
                <a:xfrm>
                  <a:off x="-1479711" y="2525269"/>
                  <a:ext cx="37043" cy="59464"/>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06" name="Freeform 439">
                  <a:extLst>
                    <a:ext uri="{FF2B5EF4-FFF2-40B4-BE49-F238E27FC236}">
                      <a16:creationId xmlns:a16="http://schemas.microsoft.com/office/drawing/2014/main" id="{3B540E50-7653-081F-F18D-4B7CFF4E8274}"/>
                    </a:ext>
                  </a:extLst>
                </p:cNvPr>
                <p:cNvSpPr>
                  <a:spLocks/>
                </p:cNvSpPr>
                <p:nvPr/>
              </p:nvSpPr>
              <p:spPr bwMode="auto">
                <a:xfrm>
                  <a:off x="-1459240" y="2490179"/>
                  <a:ext cx="38019" cy="55564"/>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07" name="Freeform 440">
                  <a:extLst>
                    <a:ext uri="{FF2B5EF4-FFF2-40B4-BE49-F238E27FC236}">
                      <a16:creationId xmlns:a16="http://schemas.microsoft.com/office/drawing/2014/main" id="{85CAB0DA-6BD8-78E9-E1D3-DBEEEFC38670}"/>
                    </a:ext>
                  </a:extLst>
                </p:cNvPr>
                <p:cNvSpPr>
                  <a:spLocks/>
                </p:cNvSpPr>
                <p:nvPr/>
              </p:nvSpPr>
              <p:spPr bwMode="auto">
                <a:xfrm>
                  <a:off x="-1444619" y="2453133"/>
                  <a:ext cx="38992" cy="52640"/>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08" name="Freeform 441">
                  <a:extLst>
                    <a:ext uri="{FF2B5EF4-FFF2-40B4-BE49-F238E27FC236}">
                      <a16:creationId xmlns:a16="http://schemas.microsoft.com/office/drawing/2014/main" id="{1A5CAC6B-7A03-8FA5-C76D-1A0BC2B1F330}"/>
                    </a:ext>
                  </a:extLst>
                </p:cNvPr>
                <p:cNvSpPr>
                  <a:spLocks/>
                </p:cNvSpPr>
                <p:nvPr/>
              </p:nvSpPr>
              <p:spPr bwMode="auto">
                <a:xfrm>
                  <a:off x="-1433895" y="2415118"/>
                  <a:ext cx="41917" cy="48740"/>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09" name="Freeform 442">
                  <a:extLst>
                    <a:ext uri="{FF2B5EF4-FFF2-40B4-BE49-F238E27FC236}">
                      <a16:creationId xmlns:a16="http://schemas.microsoft.com/office/drawing/2014/main" id="{74C27872-D9F9-9D41-D923-6F82DE75C302}"/>
                    </a:ext>
                  </a:extLst>
                </p:cNvPr>
                <p:cNvSpPr>
                  <a:spLocks/>
                </p:cNvSpPr>
                <p:nvPr/>
              </p:nvSpPr>
              <p:spPr bwMode="auto">
                <a:xfrm>
                  <a:off x="-1428047" y="2376126"/>
                  <a:ext cx="43867" cy="4581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10" name="Freeform 443">
                  <a:extLst>
                    <a:ext uri="{FF2B5EF4-FFF2-40B4-BE49-F238E27FC236}">
                      <a16:creationId xmlns:a16="http://schemas.microsoft.com/office/drawing/2014/main" id="{388E8B1D-503F-A374-2915-CC6F3E551342}"/>
                    </a:ext>
                  </a:extLst>
                </p:cNvPr>
                <p:cNvSpPr>
                  <a:spLocks/>
                </p:cNvSpPr>
                <p:nvPr/>
              </p:nvSpPr>
              <p:spPr bwMode="auto">
                <a:xfrm>
                  <a:off x="-1425122" y="2335185"/>
                  <a:ext cx="45816" cy="42890"/>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11" name="Freeform 444">
                  <a:extLst>
                    <a:ext uri="{FF2B5EF4-FFF2-40B4-BE49-F238E27FC236}">
                      <a16:creationId xmlns:a16="http://schemas.microsoft.com/office/drawing/2014/main" id="{C0F1F20F-BE16-1A6C-5874-4798E5EA93B3}"/>
                    </a:ext>
                  </a:extLst>
                </p:cNvPr>
                <p:cNvSpPr>
                  <a:spLocks/>
                </p:cNvSpPr>
                <p:nvPr/>
              </p:nvSpPr>
              <p:spPr bwMode="auto">
                <a:xfrm>
                  <a:off x="-1428047" y="2295216"/>
                  <a:ext cx="47765" cy="39966"/>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12" name="Freeform 445">
                  <a:extLst>
                    <a:ext uri="{FF2B5EF4-FFF2-40B4-BE49-F238E27FC236}">
                      <a16:creationId xmlns:a16="http://schemas.microsoft.com/office/drawing/2014/main" id="{980B34D3-FABC-94C4-4D85-B6D2BB69FE27}"/>
                    </a:ext>
                  </a:extLst>
                </p:cNvPr>
                <p:cNvSpPr>
                  <a:spLocks/>
                </p:cNvSpPr>
                <p:nvPr/>
              </p:nvSpPr>
              <p:spPr bwMode="auto">
                <a:xfrm>
                  <a:off x="-1433895" y="2252326"/>
                  <a:ext cx="47765" cy="4094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13" name="Freeform 446">
                  <a:extLst>
                    <a:ext uri="{FF2B5EF4-FFF2-40B4-BE49-F238E27FC236}">
                      <a16:creationId xmlns:a16="http://schemas.microsoft.com/office/drawing/2014/main" id="{D1EA26A6-FB1D-E3A9-8725-8EC4DE3F02FB}"/>
                    </a:ext>
                  </a:extLst>
                </p:cNvPr>
                <p:cNvSpPr>
                  <a:spLocks/>
                </p:cNvSpPr>
                <p:nvPr/>
              </p:nvSpPr>
              <p:spPr bwMode="auto">
                <a:xfrm>
                  <a:off x="-1444619" y="2211383"/>
                  <a:ext cx="49714" cy="38992"/>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14" name="Freeform 447">
                  <a:extLst>
                    <a:ext uri="{FF2B5EF4-FFF2-40B4-BE49-F238E27FC236}">
                      <a16:creationId xmlns:a16="http://schemas.microsoft.com/office/drawing/2014/main" id="{4004FEBF-FDC6-1752-2A45-9B24C9B465F1}"/>
                    </a:ext>
                  </a:extLst>
                </p:cNvPr>
                <p:cNvSpPr>
                  <a:spLocks/>
                </p:cNvSpPr>
                <p:nvPr/>
              </p:nvSpPr>
              <p:spPr bwMode="auto">
                <a:xfrm>
                  <a:off x="-1461191" y="2170440"/>
                  <a:ext cx="52640" cy="38019"/>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15" name="Freeform 448">
                  <a:extLst>
                    <a:ext uri="{FF2B5EF4-FFF2-40B4-BE49-F238E27FC236}">
                      <a16:creationId xmlns:a16="http://schemas.microsoft.com/office/drawing/2014/main" id="{BB45EB9E-29B0-EB16-2F4E-E8A1A6939E2C}"/>
                    </a:ext>
                  </a:extLst>
                </p:cNvPr>
                <p:cNvSpPr>
                  <a:spLocks/>
                </p:cNvSpPr>
                <p:nvPr/>
              </p:nvSpPr>
              <p:spPr bwMode="auto">
                <a:xfrm>
                  <a:off x="-1480687" y="2132423"/>
                  <a:ext cx="52640" cy="37043"/>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16" name="Freeform 449">
                  <a:extLst>
                    <a:ext uri="{FF2B5EF4-FFF2-40B4-BE49-F238E27FC236}">
                      <a16:creationId xmlns:a16="http://schemas.microsoft.com/office/drawing/2014/main" id="{7E9F18D2-DF20-F386-7731-6FAF8B879F0B}"/>
                    </a:ext>
                  </a:extLst>
                </p:cNvPr>
                <p:cNvSpPr>
                  <a:spLocks/>
                </p:cNvSpPr>
                <p:nvPr/>
              </p:nvSpPr>
              <p:spPr bwMode="auto">
                <a:xfrm>
                  <a:off x="-1505056" y="2098304"/>
                  <a:ext cx="54589" cy="34119"/>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17" name="Freeform 450">
                  <a:extLst>
                    <a:ext uri="{FF2B5EF4-FFF2-40B4-BE49-F238E27FC236}">
                      <a16:creationId xmlns:a16="http://schemas.microsoft.com/office/drawing/2014/main" id="{02CF0E39-DF5C-6F46-6B3F-9CC186CC15DA}"/>
                    </a:ext>
                  </a:extLst>
                </p:cNvPr>
                <p:cNvSpPr>
                  <a:spLocks/>
                </p:cNvSpPr>
                <p:nvPr/>
              </p:nvSpPr>
              <p:spPr bwMode="auto">
                <a:xfrm>
                  <a:off x="-1788727" y="2793344"/>
                  <a:ext cx="56538" cy="65312"/>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18" name="Freeform 451">
                  <a:extLst>
                    <a:ext uri="{FF2B5EF4-FFF2-40B4-BE49-F238E27FC236}">
                      <a16:creationId xmlns:a16="http://schemas.microsoft.com/office/drawing/2014/main" id="{2DACC9F6-238A-3FDA-575E-5DF4822E89C1}"/>
                    </a:ext>
                  </a:extLst>
                </p:cNvPr>
                <p:cNvSpPr>
                  <a:spLocks/>
                </p:cNvSpPr>
                <p:nvPr/>
              </p:nvSpPr>
              <p:spPr bwMode="auto">
                <a:xfrm>
                  <a:off x="-1739009" y="2788467"/>
                  <a:ext cx="57515" cy="60437"/>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19" name="Freeform 452">
                  <a:extLst>
                    <a:ext uri="{FF2B5EF4-FFF2-40B4-BE49-F238E27FC236}">
                      <a16:creationId xmlns:a16="http://schemas.microsoft.com/office/drawing/2014/main" id="{5D939B5C-977D-D713-7859-5BB811CEFDA1}"/>
                    </a:ext>
                  </a:extLst>
                </p:cNvPr>
                <p:cNvSpPr>
                  <a:spLocks/>
                </p:cNvSpPr>
                <p:nvPr/>
              </p:nvSpPr>
              <p:spPr bwMode="auto">
                <a:xfrm>
                  <a:off x="-1690269" y="2778721"/>
                  <a:ext cx="56538" cy="53615"/>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20" name="Freeform 453">
                  <a:extLst>
                    <a:ext uri="{FF2B5EF4-FFF2-40B4-BE49-F238E27FC236}">
                      <a16:creationId xmlns:a16="http://schemas.microsoft.com/office/drawing/2014/main" id="{279E18AF-B7E5-D256-12F4-F1306D668BE1}"/>
                    </a:ext>
                  </a:extLst>
                </p:cNvPr>
                <p:cNvSpPr>
                  <a:spLocks/>
                </p:cNvSpPr>
                <p:nvPr/>
              </p:nvSpPr>
              <p:spPr bwMode="auto">
                <a:xfrm>
                  <a:off x="-1649324" y="2763124"/>
                  <a:ext cx="64337" cy="48740"/>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21" name="Freeform 454">
                  <a:extLst>
                    <a:ext uri="{FF2B5EF4-FFF2-40B4-BE49-F238E27FC236}">
                      <a16:creationId xmlns:a16="http://schemas.microsoft.com/office/drawing/2014/main" id="{CE0751FC-9A96-5EE8-8627-6F7C72ECEB9C}"/>
                    </a:ext>
                  </a:extLst>
                </p:cNvPr>
                <p:cNvSpPr>
                  <a:spLocks/>
                </p:cNvSpPr>
                <p:nvPr/>
              </p:nvSpPr>
              <p:spPr bwMode="auto">
                <a:xfrm>
                  <a:off x="-1602538" y="2738753"/>
                  <a:ext cx="66286" cy="49714"/>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22" name="Freeform 455">
                  <a:extLst>
                    <a:ext uri="{FF2B5EF4-FFF2-40B4-BE49-F238E27FC236}">
                      <a16:creationId xmlns:a16="http://schemas.microsoft.com/office/drawing/2014/main" id="{0DA4F562-EB99-F1EE-2922-A9C15B7D4A57}"/>
                    </a:ext>
                  </a:extLst>
                </p:cNvPr>
                <p:cNvSpPr>
                  <a:spLocks/>
                </p:cNvSpPr>
                <p:nvPr/>
              </p:nvSpPr>
              <p:spPr bwMode="auto">
                <a:xfrm>
                  <a:off x="-1558671" y="2712433"/>
                  <a:ext cx="65312" cy="48740"/>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23" name="Freeform 456">
                  <a:extLst>
                    <a:ext uri="{FF2B5EF4-FFF2-40B4-BE49-F238E27FC236}">
                      <a16:creationId xmlns:a16="http://schemas.microsoft.com/office/drawing/2014/main" id="{16D69DF6-1E37-708B-19D4-2FE827A23953}"/>
                    </a:ext>
                  </a:extLst>
                </p:cNvPr>
                <p:cNvSpPr>
                  <a:spLocks/>
                </p:cNvSpPr>
                <p:nvPr/>
              </p:nvSpPr>
              <p:spPr bwMode="auto">
                <a:xfrm>
                  <a:off x="-1519681" y="2681240"/>
                  <a:ext cx="67261" cy="467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24" name="Freeform 457">
                  <a:extLst>
                    <a:ext uri="{FF2B5EF4-FFF2-40B4-BE49-F238E27FC236}">
                      <a16:creationId xmlns:a16="http://schemas.microsoft.com/office/drawing/2014/main" id="{C186626D-EBE1-9E6A-B8BC-AD75D5463371}"/>
                    </a:ext>
                  </a:extLst>
                </p:cNvPr>
                <p:cNvSpPr>
                  <a:spLocks/>
                </p:cNvSpPr>
                <p:nvPr/>
              </p:nvSpPr>
              <p:spPr bwMode="auto">
                <a:xfrm>
                  <a:off x="-1484586" y="2648096"/>
                  <a:ext cx="68237" cy="43867"/>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25" name="Freeform 458">
                  <a:extLst>
                    <a:ext uri="{FF2B5EF4-FFF2-40B4-BE49-F238E27FC236}">
                      <a16:creationId xmlns:a16="http://schemas.microsoft.com/office/drawing/2014/main" id="{BBCD3C41-D145-4A08-BBCF-309E9FA35E94}"/>
                    </a:ext>
                  </a:extLst>
                </p:cNvPr>
                <p:cNvSpPr>
                  <a:spLocks/>
                </p:cNvSpPr>
                <p:nvPr/>
              </p:nvSpPr>
              <p:spPr bwMode="auto">
                <a:xfrm>
                  <a:off x="-1453391" y="2612028"/>
                  <a:ext cx="67261" cy="42890"/>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26" name="Freeform 459">
                  <a:extLst>
                    <a:ext uri="{FF2B5EF4-FFF2-40B4-BE49-F238E27FC236}">
                      <a16:creationId xmlns:a16="http://schemas.microsoft.com/office/drawing/2014/main" id="{BC9C25D2-ECF9-450D-2F49-58F1979C7186}"/>
                    </a:ext>
                  </a:extLst>
                </p:cNvPr>
                <p:cNvSpPr>
                  <a:spLocks/>
                </p:cNvSpPr>
                <p:nvPr/>
              </p:nvSpPr>
              <p:spPr bwMode="auto">
                <a:xfrm>
                  <a:off x="-1426098" y="2571087"/>
                  <a:ext cx="67261" cy="42890"/>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27" name="Freeform 460">
                  <a:extLst>
                    <a:ext uri="{FF2B5EF4-FFF2-40B4-BE49-F238E27FC236}">
                      <a16:creationId xmlns:a16="http://schemas.microsoft.com/office/drawing/2014/main" id="{1EB14A7E-0299-CA6A-FFDC-8B430CF84C01}"/>
                    </a:ext>
                  </a:extLst>
                </p:cNvPr>
                <p:cNvSpPr>
                  <a:spLocks/>
                </p:cNvSpPr>
                <p:nvPr/>
              </p:nvSpPr>
              <p:spPr bwMode="auto">
                <a:xfrm>
                  <a:off x="-1403676" y="2525269"/>
                  <a:ext cx="65312" cy="42890"/>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28" name="Freeform 461">
                  <a:extLst>
                    <a:ext uri="{FF2B5EF4-FFF2-40B4-BE49-F238E27FC236}">
                      <a16:creationId xmlns:a16="http://schemas.microsoft.com/office/drawing/2014/main" id="{B511DB21-E54D-C834-26AC-ACA9A14665EA}"/>
                    </a:ext>
                  </a:extLst>
                </p:cNvPr>
                <p:cNvSpPr>
                  <a:spLocks/>
                </p:cNvSpPr>
                <p:nvPr/>
              </p:nvSpPr>
              <p:spPr bwMode="auto">
                <a:xfrm>
                  <a:off x="-1385155" y="2479457"/>
                  <a:ext cx="63363" cy="44841"/>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29" name="Freeform 462">
                  <a:extLst>
                    <a:ext uri="{FF2B5EF4-FFF2-40B4-BE49-F238E27FC236}">
                      <a16:creationId xmlns:a16="http://schemas.microsoft.com/office/drawing/2014/main" id="{3860C6AB-627D-1090-CC80-0494B48071D7}"/>
                    </a:ext>
                  </a:extLst>
                </p:cNvPr>
                <p:cNvSpPr>
                  <a:spLocks/>
                </p:cNvSpPr>
                <p:nvPr/>
              </p:nvSpPr>
              <p:spPr bwMode="auto">
                <a:xfrm>
                  <a:off x="-1370534" y="2430717"/>
                  <a:ext cx="58488" cy="47765"/>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30" name="Freeform 463">
                  <a:extLst>
                    <a:ext uri="{FF2B5EF4-FFF2-40B4-BE49-F238E27FC236}">
                      <a16:creationId xmlns:a16="http://schemas.microsoft.com/office/drawing/2014/main" id="{AFA58901-AD53-F99D-3927-10EA1CC3C5A4}"/>
                    </a:ext>
                  </a:extLst>
                </p:cNvPr>
                <p:cNvSpPr>
                  <a:spLocks/>
                </p:cNvSpPr>
                <p:nvPr/>
              </p:nvSpPr>
              <p:spPr bwMode="auto">
                <a:xfrm>
                  <a:off x="-1361764" y="2380026"/>
                  <a:ext cx="54589" cy="467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31" name="Freeform 464">
                  <a:extLst>
                    <a:ext uri="{FF2B5EF4-FFF2-40B4-BE49-F238E27FC236}">
                      <a16:creationId xmlns:a16="http://schemas.microsoft.com/office/drawing/2014/main" id="{0667FE22-AE41-7FF8-48F7-98134C753663}"/>
                    </a:ext>
                  </a:extLst>
                </p:cNvPr>
                <p:cNvSpPr>
                  <a:spLocks/>
                </p:cNvSpPr>
                <p:nvPr/>
              </p:nvSpPr>
              <p:spPr bwMode="auto">
                <a:xfrm>
                  <a:off x="-1357864" y="2332261"/>
                  <a:ext cx="49714" cy="467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32" name="Freeform 465">
                  <a:extLst>
                    <a:ext uri="{FF2B5EF4-FFF2-40B4-BE49-F238E27FC236}">
                      <a16:creationId xmlns:a16="http://schemas.microsoft.com/office/drawing/2014/main" id="{2C798F81-8D01-288F-AF34-8BC651ADFDE1}"/>
                    </a:ext>
                  </a:extLst>
                </p:cNvPr>
                <p:cNvSpPr>
                  <a:spLocks/>
                </p:cNvSpPr>
                <p:nvPr/>
              </p:nvSpPr>
              <p:spPr bwMode="auto">
                <a:xfrm>
                  <a:off x="-1358837" y="2280595"/>
                  <a:ext cx="43867" cy="51665"/>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33" name="Freeform 466">
                  <a:extLst>
                    <a:ext uri="{FF2B5EF4-FFF2-40B4-BE49-F238E27FC236}">
                      <a16:creationId xmlns:a16="http://schemas.microsoft.com/office/drawing/2014/main" id="{1C1F2A0D-D056-71DF-D686-6554BEDAFCE8}"/>
                    </a:ext>
                  </a:extLst>
                </p:cNvPr>
                <p:cNvSpPr>
                  <a:spLocks/>
                </p:cNvSpPr>
                <p:nvPr/>
              </p:nvSpPr>
              <p:spPr bwMode="auto">
                <a:xfrm>
                  <a:off x="-1366632" y="2230879"/>
                  <a:ext cx="39966" cy="50691"/>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34" name="Freeform 467">
                  <a:extLst>
                    <a:ext uri="{FF2B5EF4-FFF2-40B4-BE49-F238E27FC236}">
                      <a16:creationId xmlns:a16="http://schemas.microsoft.com/office/drawing/2014/main" id="{3AF10CF0-4EF4-A425-8011-2F68FF29AC2E}"/>
                    </a:ext>
                  </a:extLst>
                </p:cNvPr>
                <p:cNvSpPr>
                  <a:spLocks/>
                </p:cNvSpPr>
                <p:nvPr/>
              </p:nvSpPr>
              <p:spPr bwMode="auto">
                <a:xfrm>
                  <a:off x="-1379309" y="2181167"/>
                  <a:ext cx="37043" cy="53615"/>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35" name="Freeform 468">
                  <a:extLst>
                    <a:ext uri="{FF2B5EF4-FFF2-40B4-BE49-F238E27FC236}">
                      <a16:creationId xmlns:a16="http://schemas.microsoft.com/office/drawing/2014/main" id="{DAA5FCD4-7166-B0AE-FBF1-FFF9DF9C1C42}"/>
                    </a:ext>
                  </a:extLst>
                </p:cNvPr>
                <p:cNvSpPr>
                  <a:spLocks/>
                </p:cNvSpPr>
                <p:nvPr/>
              </p:nvSpPr>
              <p:spPr bwMode="auto">
                <a:xfrm>
                  <a:off x="-1396856" y="2134372"/>
                  <a:ext cx="37043" cy="57513"/>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36" name="Freeform 469">
                  <a:extLst>
                    <a:ext uri="{FF2B5EF4-FFF2-40B4-BE49-F238E27FC236}">
                      <a16:creationId xmlns:a16="http://schemas.microsoft.com/office/drawing/2014/main" id="{1A55E3E7-E778-3A52-37C2-5DFAE87E3283}"/>
                    </a:ext>
                  </a:extLst>
                </p:cNvPr>
                <p:cNvSpPr>
                  <a:spLocks/>
                </p:cNvSpPr>
                <p:nvPr/>
              </p:nvSpPr>
              <p:spPr bwMode="auto">
                <a:xfrm>
                  <a:off x="-1420250" y="2090507"/>
                  <a:ext cx="34119" cy="58488"/>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37" name="Freeform 470">
                  <a:extLst>
                    <a:ext uri="{FF2B5EF4-FFF2-40B4-BE49-F238E27FC236}">
                      <a16:creationId xmlns:a16="http://schemas.microsoft.com/office/drawing/2014/main" id="{21A598DE-C9A7-7D85-2398-56755D1196C4}"/>
                    </a:ext>
                  </a:extLst>
                </p:cNvPr>
                <p:cNvSpPr>
                  <a:spLocks/>
                </p:cNvSpPr>
                <p:nvPr/>
              </p:nvSpPr>
              <p:spPr bwMode="auto">
                <a:xfrm>
                  <a:off x="-1446568" y="2051514"/>
                  <a:ext cx="31193" cy="58488"/>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38" name="Freeform 471">
                  <a:extLst>
                    <a:ext uri="{FF2B5EF4-FFF2-40B4-BE49-F238E27FC236}">
                      <a16:creationId xmlns:a16="http://schemas.microsoft.com/office/drawing/2014/main" id="{82AE52F6-4EFD-93F8-E761-29CA9C851D7E}"/>
                    </a:ext>
                  </a:extLst>
                </p:cNvPr>
                <p:cNvSpPr>
                  <a:spLocks/>
                </p:cNvSpPr>
                <p:nvPr/>
              </p:nvSpPr>
              <p:spPr bwMode="auto">
                <a:xfrm>
                  <a:off x="-1519683" y="2031043"/>
                  <a:ext cx="59464" cy="56539"/>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grpSp>
        </p:grpSp>
        <p:cxnSp>
          <p:nvCxnSpPr>
            <p:cNvPr id="1092" name="直接连接符 1091">
              <a:extLst>
                <a:ext uri="{FF2B5EF4-FFF2-40B4-BE49-F238E27FC236}">
                  <a16:creationId xmlns:a16="http://schemas.microsoft.com/office/drawing/2014/main" id="{238C6858-89FA-6E4E-E3EF-87340E87DE4D}"/>
                </a:ext>
              </a:extLst>
            </p:cNvPr>
            <p:cNvCxnSpPr/>
            <p:nvPr/>
          </p:nvCxnSpPr>
          <p:spPr>
            <a:xfrm flipV="1">
              <a:off x="1844771" y="1662810"/>
              <a:ext cx="0" cy="318034"/>
            </a:xfrm>
            <a:prstGeom prst="line">
              <a:avLst/>
            </a:prstGeom>
            <a:ln w="12700">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183" name="组合 1182">
            <a:extLst>
              <a:ext uri="{FF2B5EF4-FFF2-40B4-BE49-F238E27FC236}">
                <a16:creationId xmlns:a16="http://schemas.microsoft.com/office/drawing/2014/main" id="{C1EEE1FC-6D91-36F5-C4EE-3EBBE2A618CA}"/>
              </a:ext>
            </a:extLst>
          </p:cNvPr>
          <p:cNvGrpSpPr/>
          <p:nvPr/>
        </p:nvGrpSpPr>
        <p:grpSpPr>
          <a:xfrm>
            <a:off x="5226724" y="1459619"/>
            <a:ext cx="1747988" cy="738398"/>
            <a:chOff x="970777" y="1242446"/>
            <a:chExt cx="1747988" cy="738398"/>
          </a:xfrm>
        </p:grpSpPr>
        <p:sp>
          <p:nvSpPr>
            <p:cNvPr id="1184" name="文本框 1183">
              <a:extLst>
                <a:ext uri="{FF2B5EF4-FFF2-40B4-BE49-F238E27FC236}">
                  <a16:creationId xmlns:a16="http://schemas.microsoft.com/office/drawing/2014/main" id="{83998841-FC73-8EF4-82AE-1102E49C7F61}"/>
                </a:ext>
              </a:extLst>
            </p:cNvPr>
            <p:cNvSpPr txBox="1"/>
            <p:nvPr/>
          </p:nvSpPr>
          <p:spPr>
            <a:xfrm>
              <a:off x="1205062" y="1312258"/>
              <a:ext cx="1279418" cy="276999"/>
            </a:xfrm>
            <a:prstGeom prst="rect">
              <a:avLst/>
            </a:prstGeom>
            <a:noFill/>
            <a:effectLst/>
          </p:spPr>
          <p:txBody>
            <a:bodyPr wrap="square" lIns="0" tIns="0" rIns="0" bIns="0" rtlCol="0" anchor="t" anchorCtr="0">
              <a:spAutoFit/>
            </a:bodyPr>
            <a:lstStyle>
              <a:defPPr>
                <a:defRPr lang="en-US"/>
              </a:defPPr>
              <a:lvl1pPr algn="ctr">
                <a:defRPr b="1">
                  <a:gradFill>
                    <a:gsLst>
                      <a:gs pos="49500">
                        <a:schemeClr val="accent1">
                          <a:lumMod val="60000"/>
                          <a:lumOff val="40000"/>
                        </a:schemeClr>
                      </a:gs>
                      <a:gs pos="0">
                        <a:schemeClr val="accent1">
                          <a:lumMod val="75000"/>
                        </a:schemeClr>
                      </a:gs>
                      <a:gs pos="100000">
                        <a:schemeClr val="accent1">
                          <a:lumMod val="75000"/>
                        </a:schemeClr>
                      </a:gs>
                    </a:gsLst>
                    <a:lin ang="0" scaled="0"/>
                  </a:gradFill>
                  <a:latin typeface="+mj-ea"/>
                  <a:ea typeface="+mj-ea"/>
                </a:defRPr>
              </a:lvl1pPr>
            </a:lstStyle>
            <a:p>
              <a:r>
                <a:rPr lang="zh-CN" altLang="en-US" dirty="0"/>
                <a:t>成果三标题</a:t>
              </a:r>
            </a:p>
          </p:txBody>
        </p:sp>
        <p:grpSp>
          <p:nvGrpSpPr>
            <p:cNvPr id="1185" name="组合 1184">
              <a:extLst>
                <a:ext uri="{FF2B5EF4-FFF2-40B4-BE49-F238E27FC236}">
                  <a16:creationId xmlns:a16="http://schemas.microsoft.com/office/drawing/2014/main" id="{BDAA3F67-B7C8-4457-5E3F-BE84F059DFD5}"/>
                </a:ext>
              </a:extLst>
            </p:cNvPr>
            <p:cNvGrpSpPr/>
            <p:nvPr/>
          </p:nvGrpSpPr>
          <p:grpSpPr>
            <a:xfrm>
              <a:off x="970777" y="1242446"/>
              <a:ext cx="1747988" cy="440722"/>
              <a:chOff x="970777" y="1242446"/>
              <a:chExt cx="1747988" cy="440722"/>
            </a:xfrm>
          </p:grpSpPr>
          <p:grpSp>
            <p:nvGrpSpPr>
              <p:cNvPr id="1187" name="组合 1186">
                <a:extLst>
                  <a:ext uri="{FF2B5EF4-FFF2-40B4-BE49-F238E27FC236}">
                    <a16:creationId xmlns:a16="http://schemas.microsoft.com/office/drawing/2014/main" id="{BF2206A2-5699-CB4D-9C2D-259D1D27C783}"/>
                  </a:ext>
                </a:extLst>
              </p:cNvPr>
              <p:cNvGrpSpPr/>
              <p:nvPr/>
            </p:nvGrpSpPr>
            <p:grpSpPr>
              <a:xfrm flipH="1">
                <a:off x="970777" y="1242446"/>
                <a:ext cx="344686" cy="440722"/>
                <a:chOff x="-1954442" y="2031043"/>
                <a:chExt cx="647273" cy="827613"/>
              </a:xfrm>
              <a:gradFill>
                <a:gsLst>
                  <a:gs pos="100000">
                    <a:schemeClr val="accent1"/>
                  </a:gs>
                  <a:gs pos="0">
                    <a:schemeClr val="accent1">
                      <a:lumMod val="60000"/>
                      <a:lumOff val="40000"/>
                    </a:schemeClr>
                  </a:gs>
                </a:gsLst>
                <a:lin ang="5400000" scaled="1"/>
              </a:gradFill>
            </p:grpSpPr>
            <p:sp>
              <p:nvSpPr>
                <p:cNvPr id="1233" name="Freeform 428">
                  <a:extLst>
                    <a:ext uri="{FF2B5EF4-FFF2-40B4-BE49-F238E27FC236}">
                      <a16:creationId xmlns:a16="http://schemas.microsoft.com/office/drawing/2014/main" id="{E0FDA23D-DC13-1646-EE1D-AF3D85CD53DC}"/>
                    </a:ext>
                  </a:extLst>
                </p:cNvPr>
                <p:cNvSpPr>
                  <a:spLocks/>
                </p:cNvSpPr>
                <p:nvPr/>
              </p:nvSpPr>
              <p:spPr bwMode="auto">
                <a:xfrm>
                  <a:off x="-1954442" y="2103181"/>
                  <a:ext cx="643373" cy="743778"/>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34" name="Freeform 429">
                  <a:extLst>
                    <a:ext uri="{FF2B5EF4-FFF2-40B4-BE49-F238E27FC236}">
                      <a16:creationId xmlns:a16="http://schemas.microsoft.com/office/drawing/2014/main" id="{F30AA434-F4DD-CC3B-016F-876E9AF7D196}"/>
                    </a:ext>
                  </a:extLst>
                </p:cNvPr>
                <p:cNvSpPr>
                  <a:spLocks/>
                </p:cNvSpPr>
                <p:nvPr/>
              </p:nvSpPr>
              <p:spPr bwMode="auto">
                <a:xfrm>
                  <a:off x="-1802371" y="2693912"/>
                  <a:ext cx="42890" cy="67261"/>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35" name="Freeform 430">
                  <a:extLst>
                    <a:ext uri="{FF2B5EF4-FFF2-40B4-BE49-F238E27FC236}">
                      <a16:creationId xmlns:a16="http://schemas.microsoft.com/office/drawing/2014/main" id="{667E39C2-7DA5-4316-85AB-F558DBB3BA33}"/>
                    </a:ext>
                  </a:extLst>
                </p:cNvPr>
                <p:cNvSpPr>
                  <a:spLocks/>
                </p:cNvSpPr>
                <p:nvPr/>
              </p:nvSpPr>
              <p:spPr bwMode="auto">
                <a:xfrm>
                  <a:off x="-1762404" y="2690015"/>
                  <a:ext cx="43867" cy="6921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36" name="Freeform 431">
                  <a:extLst>
                    <a:ext uri="{FF2B5EF4-FFF2-40B4-BE49-F238E27FC236}">
                      <a16:creationId xmlns:a16="http://schemas.microsoft.com/office/drawing/2014/main" id="{53AE22A8-D08F-FF22-9650-246A194341EC}"/>
                    </a:ext>
                  </a:extLst>
                </p:cNvPr>
                <p:cNvSpPr>
                  <a:spLocks/>
                </p:cNvSpPr>
                <p:nvPr/>
              </p:nvSpPr>
              <p:spPr bwMode="auto">
                <a:xfrm>
                  <a:off x="-1720487" y="2684164"/>
                  <a:ext cx="40941" cy="6823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37" name="Freeform 432">
                  <a:extLst>
                    <a:ext uri="{FF2B5EF4-FFF2-40B4-BE49-F238E27FC236}">
                      <a16:creationId xmlns:a16="http://schemas.microsoft.com/office/drawing/2014/main" id="{7568CC64-6E6D-F902-461B-0643A4698A63}"/>
                    </a:ext>
                  </a:extLst>
                </p:cNvPr>
                <p:cNvSpPr>
                  <a:spLocks/>
                </p:cNvSpPr>
                <p:nvPr/>
              </p:nvSpPr>
              <p:spPr bwMode="auto">
                <a:xfrm>
                  <a:off x="-1677594" y="2671494"/>
                  <a:ext cx="37043" cy="6921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38" name="Freeform 433">
                  <a:extLst>
                    <a:ext uri="{FF2B5EF4-FFF2-40B4-BE49-F238E27FC236}">
                      <a16:creationId xmlns:a16="http://schemas.microsoft.com/office/drawing/2014/main" id="{61F8286C-DDB8-3AB2-5874-B1043CF4F6A4}"/>
                    </a:ext>
                  </a:extLst>
                </p:cNvPr>
                <p:cNvSpPr>
                  <a:spLocks/>
                </p:cNvSpPr>
                <p:nvPr/>
              </p:nvSpPr>
              <p:spPr bwMode="auto">
                <a:xfrm>
                  <a:off x="-1638604" y="2656871"/>
                  <a:ext cx="38992" cy="6823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39" name="Freeform 434">
                  <a:extLst>
                    <a:ext uri="{FF2B5EF4-FFF2-40B4-BE49-F238E27FC236}">
                      <a16:creationId xmlns:a16="http://schemas.microsoft.com/office/drawing/2014/main" id="{B8890F63-772A-D3D8-91CE-C5060C6801A4}"/>
                    </a:ext>
                  </a:extLst>
                </p:cNvPr>
                <p:cNvSpPr>
                  <a:spLocks/>
                </p:cNvSpPr>
                <p:nvPr/>
              </p:nvSpPr>
              <p:spPr bwMode="auto">
                <a:xfrm>
                  <a:off x="-1599612" y="2636399"/>
                  <a:ext cx="36068" cy="6823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40" name="Freeform 435">
                  <a:extLst>
                    <a:ext uri="{FF2B5EF4-FFF2-40B4-BE49-F238E27FC236}">
                      <a16:creationId xmlns:a16="http://schemas.microsoft.com/office/drawing/2014/main" id="{2120F898-F10C-E2A6-E542-981D3B59F5FE}"/>
                    </a:ext>
                  </a:extLst>
                </p:cNvPr>
                <p:cNvSpPr>
                  <a:spLocks/>
                </p:cNvSpPr>
                <p:nvPr/>
              </p:nvSpPr>
              <p:spPr bwMode="auto">
                <a:xfrm>
                  <a:off x="-1563544" y="2613977"/>
                  <a:ext cx="35094" cy="65312"/>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41" name="Freeform 436">
                  <a:extLst>
                    <a:ext uri="{FF2B5EF4-FFF2-40B4-BE49-F238E27FC236}">
                      <a16:creationId xmlns:a16="http://schemas.microsoft.com/office/drawing/2014/main" id="{3F8953B3-A75A-01B8-7CF7-ABBB5B6BA6F0}"/>
                    </a:ext>
                  </a:extLst>
                </p:cNvPr>
                <p:cNvSpPr>
                  <a:spLocks/>
                </p:cNvSpPr>
                <p:nvPr/>
              </p:nvSpPr>
              <p:spPr bwMode="auto">
                <a:xfrm>
                  <a:off x="-1531373" y="2587659"/>
                  <a:ext cx="35094" cy="6336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42" name="Freeform 437">
                  <a:extLst>
                    <a:ext uri="{FF2B5EF4-FFF2-40B4-BE49-F238E27FC236}">
                      <a16:creationId xmlns:a16="http://schemas.microsoft.com/office/drawing/2014/main" id="{E1C9C024-B1A4-4086-D774-5ADE602D9C67}"/>
                    </a:ext>
                  </a:extLst>
                </p:cNvPr>
                <p:cNvSpPr>
                  <a:spLocks/>
                </p:cNvSpPr>
                <p:nvPr/>
              </p:nvSpPr>
              <p:spPr bwMode="auto">
                <a:xfrm>
                  <a:off x="-1504080" y="2558413"/>
                  <a:ext cx="37043" cy="60437"/>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43" name="Freeform 438">
                  <a:extLst>
                    <a:ext uri="{FF2B5EF4-FFF2-40B4-BE49-F238E27FC236}">
                      <a16:creationId xmlns:a16="http://schemas.microsoft.com/office/drawing/2014/main" id="{6E1DD289-03BC-B8A9-8B99-13FE5DFB3746}"/>
                    </a:ext>
                  </a:extLst>
                </p:cNvPr>
                <p:cNvSpPr>
                  <a:spLocks/>
                </p:cNvSpPr>
                <p:nvPr/>
              </p:nvSpPr>
              <p:spPr bwMode="auto">
                <a:xfrm>
                  <a:off x="-1479709" y="2525269"/>
                  <a:ext cx="37043" cy="59464"/>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44" name="Freeform 439">
                  <a:extLst>
                    <a:ext uri="{FF2B5EF4-FFF2-40B4-BE49-F238E27FC236}">
                      <a16:creationId xmlns:a16="http://schemas.microsoft.com/office/drawing/2014/main" id="{DC6EBDA7-CF6B-04BF-AE32-2977639EEB0C}"/>
                    </a:ext>
                  </a:extLst>
                </p:cNvPr>
                <p:cNvSpPr>
                  <a:spLocks/>
                </p:cNvSpPr>
                <p:nvPr/>
              </p:nvSpPr>
              <p:spPr bwMode="auto">
                <a:xfrm>
                  <a:off x="-1459240" y="2490179"/>
                  <a:ext cx="38019" cy="55564"/>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45" name="Freeform 440">
                  <a:extLst>
                    <a:ext uri="{FF2B5EF4-FFF2-40B4-BE49-F238E27FC236}">
                      <a16:creationId xmlns:a16="http://schemas.microsoft.com/office/drawing/2014/main" id="{EBD26833-39BD-1E96-6A4B-71D5B56A3E1B}"/>
                    </a:ext>
                  </a:extLst>
                </p:cNvPr>
                <p:cNvSpPr>
                  <a:spLocks/>
                </p:cNvSpPr>
                <p:nvPr/>
              </p:nvSpPr>
              <p:spPr bwMode="auto">
                <a:xfrm>
                  <a:off x="-1444617" y="2453133"/>
                  <a:ext cx="38992" cy="52640"/>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46" name="Freeform 441">
                  <a:extLst>
                    <a:ext uri="{FF2B5EF4-FFF2-40B4-BE49-F238E27FC236}">
                      <a16:creationId xmlns:a16="http://schemas.microsoft.com/office/drawing/2014/main" id="{269570A6-78C2-F1FD-EBFE-870EC09FB6CB}"/>
                    </a:ext>
                  </a:extLst>
                </p:cNvPr>
                <p:cNvSpPr>
                  <a:spLocks/>
                </p:cNvSpPr>
                <p:nvPr/>
              </p:nvSpPr>
              <p:spPr bwMode="auto">
                <a:xfrm>
                  <a:off x="-1433895" y="2415118"/>
                  <a:ext cx="41918" cy="48740"/>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47" name="Freeform 442">
                  <a:extLst>
                    <a:ext uri="{FF2B5EF4-FFF2-40B4-BE49-F238E27FC236}">
                      <a16:creationId xmlns:a16="http://schemas.microsoft.com/office/drawing/2014/main" id="{9EA49766-B663-9104-A777-41F194DE632A}"/>
                    </a:ext>
                  </a:extLst>
                </p:cNvPr>
                <p:cNvSpPr>
                  <a:spLocks/>
                </p:cNvSpPr>
                <p:nvPr/>
              </p:nvSpPr>
              <p:spPr bwMode="auto">
                <a:xfrm>
                  <a:off x="-1428045" y="2376126"/>
                  <a:ext cx="43867" cy="4581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48" name="Freeform 443">
                  <a:extLst>
                    <a:ext uri="{FF2B5EF4-FFF2-40B4-BE49-F238E27FC236}">
                      <a16:creationId xmlns:a16="http://schemas.microsoft.com/office/drawing/2014/main" id="{A7D641FF-F550-F841-4FF2-E7110011ADA4}"/>
                    </a:ext>
                  </a:extLst>
                </p:cNvPr>
                <p:cNvSpPr>
                  <a:spLocks/>
                </p:cNvSpPr>
                <p:nvPr/>
              </p:nvSpPr>
              <p:spPr bwMode="auto">
                <a:xfrm>
                  <a:off x="-1425119" y="2335185"/>
                  <a:ext cx="45816" cy="42890"/>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49" name="Freeform 444">
                  <a:extLst>
                    <a:ext uri="{FF2B5EF4-FFF2-40B4-BE49-F238E27FC236}">
                      <a16:creationId xmlns:a16="http://schemas.microsoft.com/office/drawing/2014/main" id="{C975B36D-3EF4-0EDA-23B9-A89C78FDCA05}"/>
                    </a:ext>
                  </a:extLst>
                </p:cNvPr>
                <p:cNvSpPr>
                  <a:spLocks/>
                </p:cNvSpPr>
                <p:nvPr/>
              </p:nvSpPr>
              <p:spPr bwMode="auto">
                <a:xfrm>
                  <a:off x="-1428045" y="2295216"/>
                  <a:ext cx="47765" cy="39966"/>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50" name="Freeform 445">
                  <a:extLst>
                    <a:ext uri="{FF2B5EF4-FFF2-40B4-BE49-F238E27FC236}">
                      <a16:creationId xmlns:a16="http://schemas.microsoft.com/office/drawing/2014/main" id="{35092722-0BF8-7B99-E6C1-1570EAC186A2}"/>
                    </a:ext>
                  </a:extLst>
                </p:cNvPr>
                <p:cNvSpPr>
                  <a:spLocks/>
                </p:cNvSpPr>
                <p:nvPr/>
              </p:nvSpPr>
              <p:spPr bwMode="auto">
                <a:xfrm>
                  <a:off x="-1433893" y="2252326"/>
                  <a:ext cx="47765" cy="4094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51" name="Freeform 446">
                  <a:extLst>
                    <a:ext uri="{FF2B5EF4-FFF2-40B4-BE49-F238E27FC236}">
                      <a16:creationId xmlns:a16="http://schemas.microsoft.com/office/drawing/2014/main" id="{71A9DDCA-9897-8365-5FBA-8E93A94945F6}"/>
                    </a:ext>
                  </a:extLst>
                </p:cNvPr>
                <p:cNvSpPr>
                  <a:spLocks/>
                </p:cNvSpPr>
                <p:nvPr/>
              </p:nvSpPr>
              <p:spPr bwMode="auto">
                <a:xfrm>
                  <a:off x="-1444615" y="2211383"/>
                  <a:ext cx="49715" cy="38992"/>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52" name="Freeform 447">
                  <a:extLst>
                    <a:ext uri="{FF2B5EF4-FFF2-40B4-BE49-F238E27FC236}">
                      <a16:creationId xmlns:a16="http://schemas.microsoft.com/office/drawing/2014/main" id="{247062C2-7FAA-FF39-25EB-BC9BBC982AF8}"/>
                    </a:ext>
                  </a:extLst>
                </p:cNvPr>
                <p:cNvSpPr>
                  <a:spLocks/>
                </p:cNvSpPr>
                <p:nvPr/>
              </p:nvSpPr>
              <p:spPr bwMode="auto">
                <a:xfrm>
                  <a:off x="-1461187" y="2170440"/>
                  <a:ext cx="52640" cy="38019"/>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53" name="Freeform 448">
                  <a:extLst>
                    <a:ext uri="{FF2B5EF4-FFF2-40B4-BE49-F238E27FC236}">
                      <a16:creationId xmlns:a16="http://schemas.microsoft.com/office/drawing/2014/main" id="{F6CF75A8-C010-2750-7B42-DE4C779AE538}"/>
                    </a:ext>
                  </a:extLst>
                </p:cNvPr>
                <p:cNvSpPr>
                  <a:spLocks/>
                </p:cNvSpPr>
                <p:nvPr/>
              </p:nvSpPr>
              <p:spPr bwMode="auto">
                <a:xfrm>
                  <a:off x="-1480685" y="2132423"/>
                  <a:ext cx="52640" cy="37043"/>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54" name="Freeform 449">
                  <a:extLst>
                    <a:ext uri="{FF2B5EF4-FFF2-40B4-BE49-F238E27FC236}">
                      <a16:creationId xmlns:a16="http://schemas.microsoft.com/office/drawing/2014/main" id="{1DDD6C9A-C87A-BC16-0076-DEEDF0413DC9}"/>
                    </a:ext>
                  </a:extLst>
                </p:cNvPr>
                <p:cNvSpPr>
                  <a:spLocks/>
                </p:cNvSpPr>
                <p:nvPr/>
              </p:nvSpPr>
              <p:spPr bwMode="auto">
                <a:xfrm>
                  <a:off x="-1505054" y="2098304"/>
                  <a:ext cx="54589" cy="34119"/>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55" name="Freeform 450">
                  <a:extLst>
                    <a:ext uri="{FF2B5EF4-FFF2-40B4-BE49-F238E27FC236}">
                      <a16:creationId xmlns:a16="http://schemas.microsoft.com/office/drawing/2014/main" id="{C8F375C2-73A6-A791-A771-CFE7EDB9CA65}"/>
                    </a:ext>
                  </a:extLst>
                </p:cNvPr>
                <p:cNvSpPr>
                  <a:spLocks/>
                </p:cNvSpPr>
                <p:nvPr/>
              </p:nvSpPr>
              <p:spPr bwMode="auto">
                <a:xfrm>
                  <a:off x="-1788722" y="2793344"/>
                  <a:ext cx="56539" cy="65312"/>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56" name="Freeform 451">
                  <a:extLst>
                    <a:ext uri="{FF2B5EF4-FFF2-40B4-BE49-F238E27FC236}">
                      <a16:creationId xmlns:a16="http://schemas.microsoft.com/office/drawing/2014/main" id="{74B53898-7784-579B-5023-0187230AEE5B}"/>
                    </a:ext>
                  </a:extLst>
                </p:cNvPr>
                <p:cNvSpPr>
                  <a:spLocks/>
                </p:cNvSpPr>
                <p:nvPr/>
              </p:nvSpPr>
              <p:spPr bwMode="auto">
                <a:xfrm>
                  <a:off x="-1739010" y="2788467"/>
                  <a:ext cx="57515" cy="60437"/>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57" name="Freeform 452">
                  <a:extLst>
                    <a:ext uri="{FF2B5EF4-FFF2-40B4-BE49-F238E27FC236}">
                      <a16:creationId xmlns:a16="http://schemas.microsoft.com/office/drawing/2014/main" id="{8DF13A74-AE07-ED12-EC6B-F212B604DD81}"/>
                    </a:ext>
                  </a:extLst>
                </p:cNvPr>
                <p:cNvSpPr>
                  <a:spLocks/>
                </p:cNvSpPr>
                <p:nvPr/>
              </p:nvSpPr>
              <p:spPr bwMode="auto">
                <a:xfrm>
                  <a:off x="-1690268" y="2778721"/>
                  <a:ext cx="56539" cy="53615"/>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58" name="Freeform 453">
                  <a:extLst>
                    <a:ext uri="{FF2B5EF4-FFF2-40B4-BE49-F238E27FC236}">
                      <a16:creationId xmlns:a16="http://schemas.microsoft.com/office/drawing/2014/main" id="{6A9960B7-46CA-4822-646D-C18CC0E2B2EF}"/>
                    </a:ext>
                  </a:extLst>
                </p:cNvPr>
                <p:cNvSpPr>
                  <a:spLocks/>
                </p:cNvSpPr>
                <p:nvPr/>
              </p:nvSpPr>
              <p:spPr bwMode="auto">
                <a:xfrm>
                  <a:off x="-1649329" y="2763124"/>
                  <a:ext cx="64337" cy="48740"/>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59" name="Freeform 454">
                  <a:extLst>
                    <a:ext uri="{FF2B5EF4-FFF2-40B4-BE49-F238E27FC236}">
                      <a16:creationId xmlns:a16="http://schemas.microsoft.com/office/drawing/2014/main" id="{25F55B88-5679-DD01-E1E5-0829C73E5906}"/>
                    </a:ext>
                  </a:extLst>
                </p:cNvPr>
                <p:cNvSpPr>
                  <a:spLocks/>
                </p:cNvSpPr>
                <p:nvPr/>
              </p:nvSpPr>
              <p:spPr bwMode="auto">
                <a:xfrm>
                  <a:off x="-1602536" y="2738753"/>
                  <a:ext cx="66287" cy="49714"/>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60" name="Freeform 455">
                  <a:extLst>
                    <a:ext uri="{FF2B5EF4-FFF2-40B4-BE49-F238E27FC236}">
                      <a16:creationId xmlns:a16="http://schemas.microsoft.com/office/drawing/2014/main" id="{9A111323-8948-503B-5E30-A116A97611B4}"/>
                    </a:ext>
                  </a:extLst>
                </p:cNvPr>
                <p:cNvSpPr>
                  <a:spLocks/>
                </p:cNvSpPr>
                <p:nvPr/>
              </p:nvSpPr>
              <p:spPr bwMode="auto">
                <a:xfrm>
                  <a:off x="-1558667" y="2712433"/>
                  <a:ext cx="65312" cy="48740"/>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61" name="Freeform 456">
                  <a:extLst>
                    <a:ext uri="{FF2B5EF4-FFF2-40B4-BE49-F238E27FC236}">
                      <a16:creationId xmlns:a16="http://schemas.microsoft.com/office/drawing/2014/main" id="{138904A6-9AC2-1D79-799A-688FF03EB0AA}"/>
                    </a:ext>
                  </a:extLst>
                </p:cNvPr>
                <p:cNvSpPr>
                  <a:spLocks/>
                </p:cNvSpPr>
                <p:nvPr/>
              </p:nvSpPr>
              <p:spPr bwMode="auto">
                <a:xfrm>
                  <a:off x="-1519677" y="2681240"/>
                  <a:ext cx="67261" cy="467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62" name="Freeform 457">
                  <a:extLst>
                    <a:ext uri="{FF2B5EF4-FFF2-40B4-BE49-F238E27FC236}">
                      <a16:creationId xmlns:a16="http://schemas.microsoft.com/office/drawing/2014/main" id="{285076ED-3F60-D65E-C0FB-A19B97913084}"/>
                    </a:ext>
                  </a:extLst>
                </p:cNvPr>
                <p:cNvSpPr>
                  <a:spLocks/>
                </p:cNvSpPr>
                <p:nvPr/>
              </p:nvSpPr>
              <p:spPr bwMode="auto">
                <a:xfrm>
                  <a:off x="-1484584" y="2648096"/>
                  <a:ext cx="68238" cy="43867"/>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63" name="Freeform 458">
                  <a:extLst>
                    <a:ext uri="{FF2B5EF4-FFF2-40B4-BE49-F238E27FC236}">
                      <a16:creationId xmlns:a16="http://schemas.microsoft.com/office/drawing/2014/main" id="{11BB2DDC-97F6-4ECC-C71B-344EC04A1F86}"/>
                    </a:ext>
                  </a:extLst>
                </p:cNvPr>
                <p:cNvSpPr>
                  <a:spLocks/>
                </p:cNvSpPr>
                <p:nvPr/>
              </p:nvSpPr>
              <p:spPr bwMode="auto">
                <a:xfrm>
                  <a:off x="-1453389" y="2612028"/>
                  <a:ext cx="67261" cy="42890"/>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64" name="Freeform 459">
                  <a:extLst>
                    <a:ext uri="{FF2B5EF4-FFF2-40B4-BE49-F238E27FC236}">
                      <a16:creationId xmlns:a16="http://schemas.microsoft.com/office/drawing/2014/main" id="{0805E7C6-7308-9461-31F2-D6D26A4B47D1}"/>
                    </a:ext>
                  </a:extLst>
                </p:cNvPr>
                <p:cNvSpPr>
                  <a:spLocks/>
                </p:cNvSpPr>
                <p:nvPr/>
              </p:nvSpPr>
              <p:spPr bwMode="auto">
                <a:xfrm>
                  <a:off x="-1426094" y="2571087"/>
                  <a:ext cx="67261" cy="42890"/>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65" name="Freeform 460">
                  <a:extLst>
                    <a:ext uri="{FF2B5EF4-FFF2-40B4-BE49-F238E27FC236}">
                      <a16:creationId xmlns:a16="http://schemas.microsoft.com/office/drawing/2014/main" id="{9E6E92F5-01F5-0111-F8EA-9F9B6CB9A28E}"/>
                    </a:ext>
                  </a:extLst>
                </p:cNvPr>
                <p:cNvSpPr>
                  <a:spLocks/>
                </p:cNvSpPr>
                <p:nvPr/>
              </p:nvSpPr>
              <p:spPr bwMode="auto">
                <a:xfrm>
                  <a:off x="-1403674" y="2525269"/>
                  <a:ext cx="65312" cy="42890"/>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66" name="Freeform 461">
                  <a:extLst>
                    <a:ext uri="{FF2B5EF4-FFF2-40B4-BE49-F238E27FC236}">
                      <a16:creationId xmlns:a16="http://schemas.microsoft.com/office/drawing/2014/main" id="{A4352A53-FF86-F36A-94F1-01B251AC520C}"/>
                    </a:ext>
                  </a:extLst>
                </p:cNvPr>
                <p:cNvSpPr>
                  <a:spLocks/>
                </p:cNvSpPr>
                <p:nvPr/>
              </p:nvSpPr>
              <p:spPr bwMode="auto">
                <a:xfrm>
                  <a:off x="-1385155" y="2479457"/>
                  <a:ext cx="63363" cy="44841"/>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67" name="Freeform 462">
                  <a:extLst>
                    <a:ext uri="{FF2B5EF4-FFF2-40B4-BE49-F238E27FC236}">
                      <a16:creationId xmlns:a16="http://schemas.microsoft.com/office/drawing/2014/main" id="{DDE0A0A5-0333-59BB-A6A2-13679CE221B9}"/>
                    </a:ext>
                  </a:extLst>
                </p:cNvPr>
                <p:cNvSpPr>
                  <a:spLocks/>
                </p:cNvSpPr>
                <p:nvPr/>
              </p:nvSpPr>
              <p:spPr bwMode="auto">
                <a:xfrm>
                  <a:off x="-1370532" y="2430717"/>
                  <a:ext cx="58488" cy="47765"/>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68" name="Freeform 463">
                  <a:extLst>
                    <a:ext uri="{FF2B5EF4-FFF2-40B4-BE49-F238E27FC236}">
                      <a16:creationId xmlns:a16="http://schemas.microsoft.com/office/drawing/2014/main" id="{3D3456EC-95E2-DF18-BA96-9C8EE704A081}"/>
                    </a:ext>
                  </a:extLst>
                </p:cNvPr>
                <p:cNvSpPr>
                  <a:spLocks/>
                </p:cNvSpPr>
                <p:nvPr/>
              </p:nvSpPr>
              <p:spPr bwMode="auto">
                <a:xfrm>
                  <a:off x="-1361759" y="2380026"/>
                  <a:ext cx="54590" cy="467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69" name="Freeform 464">
                  <a:extLst>
                    <a:ext uri="{FF2B5EF4-FFF2-40B4-BE49-F238E27FC236}">
                      <a16:creationId xmlns:a16="http://schemas.microsoft.com/office/drawing/2014/main" id="{E2AAC1D6-169F-BB9E-4D76-12B8348E2382}"/>
                    </a:ext>
                  </a:extLst>
                </p:cNvPr>
                <p:cNvSpPr>
                  <a:spLocks/>
                </p:cNvSpPr>
                <p:nvPr/>
              </p:nvSpPr>
              <p:spPr bwMode="auto">
                <a:xfrm>
                  <a:off x="-1357856" y="2332261"/>
                  <a:ext cx="49715" cy="467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70" name="Freeform 465">
                  <a:extLst>
                    <a:ext uri="{FF2B5EF4-FFF2-40B4-BE49-F238E27FC236}">
                      <a16:creationId xmlns:a16="http://schemas.microsoft.com/office/drawing/2014/main" id="{B0E18AA5-E2E7-9B08-93FA-178429A920FF}"/>
                    </a:ext>
                  </a:extLst>
                </p:cNvPr>
                <p:cNvSpPr>
                  <a:spLocks/>
                </p:cNvSpPr>
                <p:nvPr/>
              </p:nvSpPr>
              <p:spPr bwMode="auto">
                <a:xfrm>
                  <a:off x="-1358834" y="2280595"/>
                  <a:ext cx="43867" cy="51665"/>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71" name="Freeform 466">
                  <a:extLst>
                    <a:ext uri="{FF2B5EF4-FFF2-40B4-BE49-F238E27FC236}">
                      <a16:creationId xmlns:a16="http://schemas.microsoft.com/office/drawing/2014/main" id="{019ECA23-F3EE-32F2-FF09-AF8AD8D4DCD4}"/>
                    </a:ext>
                  </a:extLst>
                </p:cNvPr>
                <p:cNvSpPr>
                  <a:spLocks/>
                </p:cNvSpPr>
                <p:nvPr/>
              </p:nvSpPr>
              <p:spPr bwMode="auto">
                <a:xfrm>
                  <a:off x="-1366632" y="2230879"/>
                  <a:ext cx="39967" cy="50691"/>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72" name="Freeform 467">
                  <a:extLst>
                    <a:ext uri="{FF2B5EF4-FFF2-40B4-BE49-F238E27FC236}">
                      <a16:creationId xmlns:a16="http://schemas.microsoft.com/office/drawing/2014/main" id="{43FDB456-10F4-E4FF-62AB-89A8A1E4A824}"/>
                    </a:ext>
                  </a:extLst>
                </p:cNvPr>
                <p:cNvSpPr>
                  <a:spLocks/>
                </p:cNvSpPr>
                <p:nvPr/>
              </p:nvSpPr>
              <p:spPr bwMode="auto">
                <a:xfrm>
                  <a:off x="-1379305" y="2181167"/>
                  <a:ext cx="37043" cy="53615"/>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73" name="Freeform 468">
                  <a:extLst>
                    <a:ext uri="{FF2B5EF4-FFF2-40B4-BE49-F238E27FC236}">
                      <a16:creationId xmlns:a16="http://schemas.microsoft.com/office/drawing/2014/main" id="{05714534-6EEF-8BF4-8F76-18AF07429E72}"/>
                    </a:ext>
                  </a:extLst>
                </p:cNvPr>
                <p:cNvSpPr>
                  <a:spLocks/>
                </p:cNvSpPr>
                <p:nvPr/>
              </p:nvSpPr>
              <p:spPr bwMode="auto">
                <a:xfrm>
                  <a:off x="-1396850" y="2134372"/>
                  <a:ext cx="37043" cy="57513"/>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74" name="Freeform 469">
                  <a:extLst>
                    <a:ext uri="{FF2B5EF4-FFF2-40B4-BE49-F238E27FC236}">
                      <a16:creationId xmlns:a16="http://schemas.microsoft.com/office/drawing/2014/main" id="{5E21210E-DDD2-9E2A-C410-8C259826310B}"/>
                    </a:ext>
                  </a:extLst>
                </p:cNvPr>
                <p:cNvSpPr>
                  <a:spLocks/>
                </p:cNvSpPr>
                <p:nvPr/>
              </p:nvSpPr>
              <p:spPr bwMode="auto">
                <a:xfrm>
                  <a:off x="-1420246" y="2090507"/>
                  <a:ext cx="34119" cy="58488"/>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75" name="Freeform 470">
                  <a:extLst>
                    <a:ext uri="{FF2B5EF4-FFF2-40B4-BE49-F238E27FC236}">
                      <a16:creationId xmlns:a16="http://schemas.microsoft.com/office/drawing/2014/main" id="{D017545B-1D05-CCF5-E82E-209376160349}"/>
                    </a:ext>
                  </a:extLst>
                </p:cNvPr>
                <p:cNvSpPr>
                  <a:spLocks/>
                </p:cNvSpPr>
                <p:nvPr/>
              </p:nvSpPr>
              <p:spPr bwMode="auto">
                <a:xfrm>
                  <a:off x="-1446568" y="2051514"/>
                  <a:ext cx="31193" cy="58488"/>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76" name="Freeform 471">
                  <a:extLst>
                    <a:ext uri="{FF2B5EF4-FFF2-40B4-BE49-F238E27FC236}">
                      <a16:creationId xmlns:a16="http://schemas.microsoft.com/office/drawing/2014/main" id="{8CBE2715-EA19-F513-D439-3C016D160A43}"/>
                    </a:ext>
                  </a:extLst>
                </p:cNvPr>
                <p:cNvSpPr>
                  <a:spLocks/>
                </p:cNvSpPr>
                <p:nvPr/>
              </p:nvSpPr>
              <p:spPr bwMode="auto">
                <a:xfrm>
                  <a:off x="-1519677" y="2031043"/>
                  <a:ext cx="59464" cy="56539"/>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grpSp>
          <p:grpSp>
            <p:nvGrpSpPr>
              <p:cNvPr id="1188" name="组合 1187">
                <a:extLst>
                  <a:ext uri="{FF2B5EF4-FFF2-40B4-BE49-F238E27FC236}">
                    <a16:creationId xmlns:a16="http://schemas.microsoft.com/office/drawing/2014/main" id="{0D777187-65CD-0B53-56E7-9D4D27789A45}"/>
                  </a:ext>
                </a:extLst>
              </p:cNvPr>
              <p:cNvGrpSpPr/>
              <p:nvPr/>
            </p:nvGrpSpPr>
            <p:grpSpPr>
              <a:xfrm>
                <a:off x="2374081" y="1242446"/>
                <a:ext cx="344684" cy="440722"/>
                <a:chOff x="-1954442" y="2031043"/>
                <a:chExt cx="647267" cy="827613"/>
              </a:xfrm>
              <a:gradFill>
                <a:gsLst>
                  <a:gs pos="100000">
                    <a:schemeClr val="accent1"/>
                  </a:gs>
                  <a:gs pos="0">
                    <a:schemeClr val="accent1">
                      <a:lumMod val="60000"/>
                      <a:lumOff val="40000"/>
                    </a:schemeClr>
                  </a:gs>
                </a:gsLst>
                <a:lin ang="5400000" scaled="1"/>
              </a:gradFill>
            </p:grpSpPr>
            <p:sp>
              <p:nvSpPr>
                <p:cNvPr id="1189" name="Freeform 428">
                  <a:extLst>
                    <a:ext uri="{FF2B5EF4-FFF2-40B4-BE49-F238E27FC236}">
                      <a16:creationId xmlns:a16="http://schemas.microsoft.com/office/drawing/2014/main" id="{CE8BECA5-B633-BDE1-B7AF-7CEE4CF4B165}"/>
                    </a:ext>
                  </a:extLst>
                </p:cNvPr>
                <p:cNvSpPr>
                  <a:spLocks/>
                </p:cNvSpPr>
                <p:nvPr/>
              </p:nvSpPr>
              <p:spPr bwMode="auto">
                <a:xfrm>
                  <a:off x="-1954442" y="2103181"/>
                  <a:ext cx="643370" cy="743778"/>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90" name="Freeform 429">
                  <a:extLst>
                    <a:ext uri="{FF2B5EF4-FFF2-40B4-BE49-F238E27FC236}">
                      <a16:creationId xmlns:a16="http://schemas.microsoft.com/office/drawing/2014/main" id="{9CAAACA1-EB86-16BD-7C06-5DE435C1BF11}"/>
                    </a:ext>
                  </a:extLst>
                </p:cNvPr>
                <p:cNvSpPr>
                  <a:spLocks/>
                </p:cNvSpPr>
                <p:nvPr/>
              </p:nvSpPr>
              <p:spPr bwMode="auto">
                <a:xfrm>
                  <a:off x="-1802373" y="2693912"/>
                  <a:ext cx="42890" cy="67261"/>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91" name="Freeform 430">
                  <a:extLst>
                    <a:ext uri="{FF2B5EF4-FFF2-40B4-BE49-F238E27FC236}">
                      <a16:creationId xmlns:a16="http://schemas.microsoft.com/office/drawing/2014/main" id="{A0E4A273-AC5F-FEB6-365C-78FF3BAB6AAA}"/>
                    </a:ext>
                  </a:extLst>
                </p:cNvPr>
                <p:cNvSpPr>
                  <a:spLocks/>
                </p:cNvSpPr>
                <p:nvPr/>
              </p:nvSpPr>
              <p:spPr bwMode="auto">
                <a:xfrm>
                  <a:off x="-1762405" y="2690015"/>
                  <a:ext cx="43867" cy="6921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92" name="Freeform 431">
                  <a:extLst>
                    <a:ext uri="{FF2B5EF4-FFF2-40B4-BE49-F238E27FC236}">
                      <a16:creationId xmlns:a16="http://schemas.microsoft.com/office/drawing/2014/main" id="{6D49CAF8-8A0B-B61D-2E1A-71246A627391}"/>
                    </a:ext>
                  </a:extLst>
                </p:cNvPr>
                <p:cNvSpPr>
                  <a:spLocks/>
                </p:cNvSpPr>
                <p:nvPr/>
              </p:nvSpPr>
              <p:spPr bwMode="auto">
                <a:xfrm>
                  <a:off x="-1720488" y="2684164"/>
                  <a:ext cx="40941" cy="6823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93" name="Freeform 432">
                  <a:extLst>
                    <a:ext uri="{FF2B5EF4-FFF2-40B4-BE49-F238E27FC236}">
                      <a16:creationId xmlns:a16="http://schemas.microsoft.com/office/drawing/2014/main" id="{BFC1B7D2-346C-44CD-0576-F94B9F79ACA0}"/>
                    </a:ext>
                  </a:extLst>
                </p:cNvPr>
                <p:cNvSpPr>
                  <a:spLocks/>
                </p:cNvSpPr>
                <p:nvPr/>
              </p:nvSpPr>
              <p:spPr bwMode="auto">
                <a:xfrm>
                  <a:off x="-1677597" y="2671494"/>
                  <a:ext cx="37043" cy="6921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94" name="Freeform 433">
                  <a:extLst>
                    <a:ext uri="{FF2B5EF4-FFF2-40B4-BE49-F238E27FC236}">
                      <a16:creationId xmlns:a16="http://schemas.microsoft.com/office/drawing/2014/main" id="{777591FD-3590-8D69-CBAD-0E0CDBA48591}"/>
                    </a:ext>
                  </a:extLst>
                </p:cNvPr>
                <p:cNvSpPr>
                  <a:spLocks/>
                </p:cNvSpPr>
                <p:nvPr/>
              </p:nvSpPr>
              <p:spPr bwMode="auto">
                <a:xfrm>
                  <a:off x="-1638606" y="2656871"/>
                  <a:ext cx="38992" cy="6823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95" name="Freeform 434">
                  <a:extLst>
                    <a:ext uri="{FF2B5EF4-FFF2-40B4-BE49-F238E27FC236}">
                      <a16:creationId xmlns:a16="http://schemas.microsoft.com/office/drawing/2014/main" id="{11206E3C-8002-D2B3-F79D-510282556E37}"/>
                    </a:ext>
                  </a:extLst>
                </p:cNvPr>
                <p:cNvSpPr>
                  <a:spLocks/>
                </p:cNvSpPr>
                <p:nvPr/>
              </p:nvSpPr>
              <p:spPr bwMode="auto">
                <a:xfrm>
                  <a:off x="-1599610" y="2636399"/>
                  <a:ext cx="36068" cy="6823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96" name="Freeform 435">
                  <a:extLst>
                    <a:ext uri="{FF2B5EF4-FFF2-40B4-BE49-F238E27FC236}">
                      <a16:creationId xmlns:a16="http://schemas.microsoft.com/office/drawing/2014/main" id="{2E41ED05-EE58-09AC-9050-B99A10BD2EC8}"/>
                    </a:ext>
                  </a:extLst>
                </p:cNvPr>
                <p:cNvSpPr>
                  <a:spLocks/>
                </p:cNvSpPr>
                <p:nvPr/>
              </p:nvSpPr>
              <p:spPr bwMode="auto">
                <a:xfrm>
                  <a:off x="-1563546" y="2613977"/>
                  <a:ext cx="35093" cy="65312"/>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97" name="Freeform 436">
                  <a:extLst>
                    <a:ext uri="{FF2B5EF4-FFF2-40B4-BE49-F238E27FC236}">
                      <a16:creationId xmlns:a16="http://schemas.microsoft.com/office/drawing/2014/main" id="{F620BD61-14A1-FB39-3F51-CF59EF1C40E1}"/>
                    </a:ext>
                  </a:extLst>
                </p:cNvPr>
                <p:cNvSpPr>
                  <a:spLocks/>
                </p:cNvSpPr>
                <p:nvPr/>
              </p:nvSpPr>
              <p:spPr bwMode="auto">
                <a:xfrm>
                  <a:off x="-1531376" y="2587659"/>
                  <a:ext cx="35093" cy="6336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98" name="Freeform 437">
                  <a:extLst>
                    <a:ext uri="{FF2B5EF4-FFF2-40B4-BE49-F238E27FC236}">
                      <a16:creationId xmlns:a16="http://schemas.microsoft.com/office/drawing/2014/main" id="{B8C24637-A387-40A5-0DBC-3473AB63DDFE}"/>
                    </a:ext>
                  </a:extLst>
                </p:cNvPr>
                <p:cNvSpPr>
                  <a:spLocks/>
                </p:cNvSpPr>
                <p:nvPr/>
              </p:nvSpPr>
              <p:spPr bwMode="auto">
                <a:xfrm>
                  <a:off x="-1504084" y="2558413"/>
                  <a:ext cx="37043" cy="60437"/>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199" name="Freeform 438">
                  <a:extLst>
                    <a:ext uri="{FF2B5EF4-FFF2-40B4-BE49-F238E27FC236}">
                      <a16:creationId xmlns:a16="http://schemas.microsoft.com/office/drawing/2014/main" id="{5447DDA0-5747-811E-C8A7-43F675EA1ECA}"/>
                    </a:ext>
                  </a:extLst>
                </p:cNvPr>
                <p:cNvSpPr>
                  <a:spLocks/>
                </p:cNvSpPr>
                <p:nvPr/>
              </p:nvSpPr>
              <p:spPr bwMode="auto">
                <a:xfrm>
                  <a:off x="-1479711" y="2525269"/>
                  <a:ext cx="37043" cy="59464"/>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00" name="Freeform 439">
                  <a:extLst>
                    <a:ext uri="{FF2B5EF4-FFF2-40B4-BE49-F238E27FC236}">
                      <a16:creationId xmlns:a16="http://schemas.microsoft.com/office/drawing/2014/main" id="{0838E0AA-0BA8-EBB3-32B0-864C45DA5A4E}"/>
                    </a:ext>
                  </a:extLst>
                </p:cNvPr>
                <p:cNvSpPr>
                  <a:spLocks/>
                </p:cNvSpPr>
                <p:nvPr/>
              </p:nvSpPr>
              <p:spPr bwMode="auto">
                <a:xfrm>
                  <a:off x="-1459240" y="2490179"/>
                  <a:ext cx="38019" cy="55564"/>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01" name="Freeform 440">
                  <a:extLst>
                    <a:ext uri="{FF2B5EF4-FFF2-40B4-BE49-F238E27FC236}">
                      <a16:creationId xmlns:a16="http://schemas.microsoft.com/office/drawing/2014/main" id="{45BA9B1A-46F4-9CD8-5141-691EDF9477F5}"/>
                    </a:ext>
                  </a:extLst>
                </p:cNvPr>
                <p:cNvSpPr>
                  <a:spLocks/>
                </p:cNvSpPr>
                <p:nvPr/>
              </p:nvSpPr>
              <p:spPr bwMode="auto">
                <a:xfrm>
                  <a:off x="-1444619" y="2453133"/>
                  <a:ext cx="38992" cy="52640"/>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02" name="Freeform 441">
                  <a:extLst>
                    <a:ext uri="{FF2B5EF4-FFF2-40B4-BE49-F238E27FC236}">
                      <a16:creationId xmlns:a16="http://schemas.microsoft.com/office/drawing/2014/main" id="{BB6F33C8-5901-C612-0903-89A5C7DEC2AA}"/>
                    </a:ext>
                  </a:extLst>
                </p:cNvPr>
                <p:cNvSpPr>
                  <a:spLocks/>
                </p:cNvSpPr>
                <p:nvPr/>
              </p:nvSpPr>
              <p:spPr bwMode="auto">
                <a:xfrm>
                  <a:off x="-1433895" y="2415118"/>
                  <a:ext cx="41917" cy="48740"/>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03" name="Freeform 442">
                  <a:extLst>
                    <a:ext uri="{FF2B5EF4-FFF2-40B4-BE49-F238E27FC236}">
                      <a16:creationId xmlns:a16="http://schemas.microsoft.com/office/drawing/2014/main" id="{FFDC04E3-5980-6DD0-5F7B-A33C62765E92}"/>
                    </a:ext>
                  </a:extLst>
                </p:cNvPr>
                <p:cNvSpPr>
                  <a:spLocks/>
                </p:cNvSpPr>
                <p:nvPr/>
              </p:nvSpPr>
              <p:spPr bwMode="auto">
                <a:xfrm>
                  <a:off x="-1428047" y="2376126"/>
                  <a:ext cx="43867" cy="4581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04" name="Freeform 443">
                  <a:extLst>
                    <a:ext uri="{FF2B5EF4-FFF2-40B4-BE49-F238E27FC236}">
                      <a16:creationId xmlns:a16="http://schemas.microsoft.com/office/drawing/2014/main" id="{B32A72F9-4C65-2D71-24D6-70CCB3141798}"/>
                    </a:ext>
                  </a:extLst>
                </p:cNvPr>
                <p:cNvSpPr>
                  <a:spLocks/>
                </p:cNvSpPr>
                <p:nvPr/>
              </p:nvSpPr>
              <p:spPr bwMode="auto">
                <a:xfrm>
                  <a:off x="-1425122" y="2335185"/>
                  <a:ext cx="45816" cy="42890"/>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05" name="Freeform 444">
                  <a:extLst>
                    <a:ext uri="{FF2B5EF4-FFF2-40B4-BE49-F238E27FC236}">
                      <a16:creationId xmlns:a16="http://schemas.microsoft.com/office/drawing/2014/main" id="{D7E2FC86-68EA-C241-B34E-F310E97B909D}"/>
                    </a:ext>
                  </a:extLst>
                </p:cNvPr>
                <p:cNvSpPr>
                  <a:spLocks/>
                </p:cNvSpPr>
                <p:nvPr/>
              </p:nvSpPr>
              <p:spPr bwMode="auto">
                <a:xfrm>
                  <a:off x="-1428047" y="2295216"/>
                  <a:ext cx="47765" cy="39966"/>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06" name="Freeform 445">
                  <a:extLst>
                    <a:ext uri="{FF2B5EF4-FFF2-40B4-BE49-F238E27FC236}">
                      <a16:creationId xmlns:a16="http://schemas.microsoft.com/office/drawing/2014/main" id="{59F4C803-A6C0-2932-AFB1-E4B60A832849}"/>
                    </a:ext>
                  </a:extLst>
                </p:cNvPr>
                <p:cNvSpPr>
                  <a:spLocks/>
                </p:cNvSpPr>
                <p:nvPr/>
              </p:nvSpPr>
              <p:spPr bwMode="auto">
                <a:xfrm>
                  <a:off x="-1433895" y="2252326"/>
                  <a:ext cx="47765" cy="4094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07" name="Freeform 446">
                  <a:extLst>
                    <a:ext uri="{FF2B5EF4-FFF2-40B4-BE49-F238E27FC236}">
                      <a16:creationId xmlns:a16="http://schemas.microsoft.com/office/drawing/2014/main" id="{0502E07C-0B3F-F1DC-3C4B-D3C041551354}"/>
                    </a:ext>
                  </a:extLst>
                </p:cNvPr>
                <p:cNvSpPr>
                  <a:spLocks/>
                </p:cNvSpPr>
                <p:nvPr/>
              </p:nvSpPr>
              <p:spPr bwMode="auto">
                <a:xfrm>
                  <a:off x="-1444619" y="2211383"/>
                  <a:ext cx="49714" cy="38992"/>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08" name="Freeform 447">
                  <a:extLst>
                    <a:ext uri="{FF2B5EF4-FFF2-40B4-BE49-F238E27FC236}">
                      <a16:creationId xmlns:a16="http://schemas.microsoft.com/office/drawing/2014/main" id="{C8340F70-8832-49E2-D352-725444B24346}"/>
                    </a:ext>
                  </a:extLst>
                </p:cNvPr>
                <p:cNvSpPr>
                  <a:spLocks/>
                </p:cNvSpPr>
                <p:nvPr/>
              </p:nvSpPr>
              <p:spPr bwMode="auto">
                <a:xfrm>
                  <a:off x="-1461191" y="2170440"/>
                  <a:ext cx="52640" cy="38019"/>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09" name="Freeform 448">
                  <a:extLst>
                    <a:ext uri="{FF2B5EF4-FFF2-40B4-BE49-F238E27FC236}">
                      <a16:creationId xmlns:a16="http://schemas.microsoft.com/office/drawing/2014/main" id="{404C3C7A-3E60-C448-797B-3FF5D2FBBD0B}"/>
                    </a:ext>
                  </a:extLst>
                </p:cNvPr>
                <p:cNvSpPr>
                  <a:spLocks/>
                </p:cNvSpPr>
                <p:nvPr/>
              </p:nvSpPr>
              <p:spPr bwMode="auto">
                <a:xfrm>
                  <a:off x="-1480687" y="2132423"/>
                  <a:ext cx="52640" cy="37043"/>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10" name="Freeform 449">
                  <a:extLst>
                    <a:ext uri="{FF2B5EF4-FFF2-40B4-BE49-F238E27FC236}">
                      <a16:creationId xmlns:a16="http://schemas.microsoft.com/office/drawing/2014/main" id="{FF346363-4226-C315-2318-244DD6A78F34}"/>
                    </a:ext>
                  </a:extLst>
                </p:cNvPr>
                <p:cNvSpPr>
                  <a:spLocks/>
                </p:cNvSpPr>
                <p:nvPr/>
              </p:nvSpPr>
              <p:spPr bwMode="auto">
                <a:xfrm>
                  <a:off x="-1505056" y="2098304"/>
                  <a:ext cx="54589" cy="34119"/>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11" name="Freeform 450">
                  <a:extLst>
                    <a:ext uri="{FF2B5EF4-FFF2-40B4-BE49-F238E27FC236}">
                      <a16:creationId xmlns:a16="http://schemas.microsoft.com/office/drawing/2014/main" id="{BD5474D3-F436-07B2-9C80-F1D3DD506FCB}"/>
                    </a:ext>
                  </a:extLst>
                </p:cNvPr>
                <p:cNvSpPr>
                  <a:spLocks/>
                </p:cNvSpPr>
                <p:nvPr/>
              </p:nvSpPr>
              <p:spPr bwMode="auto">
                <a:xfrm>
                  <a:off x="-1788727" y="2793344"/>
                  <a:ext cx="56538" cy="65312"/>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12" name="Freeform 451">
                  <a:extLst>
                    <a:ext uri="{FF2B5EF4-FFF2-40B4-BE49-F238E27FC236}">
                      <a16:creationId xmlns:a16="http://schemas.microsoft.com/office/drawing/2014/main" id="{5D8A8172-1F59-C336-D64E-4C3E90E16093}"/>
                    </a:ext>
                  </a:extLst>
                </p:cNvPr>
                <p:cNvSpPr>
                  <a:spLocks/>
                </p:cNvSpPr>
                <p:nvPr/>
              </p:nvSpPr>
              <p:spPr bwMode="auto">
                <a:xfrm>
                  <a:off x="-1739009" y="2788467"/>
                  <a:ext cx="57515" cy="60437"/>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13" name="Freeform 452">
                  <a:extLst>
                    <a:ext uri="{FF2B5EF4-FFF2-40B4-BE49-F238E27FC236}">
                      <a16:creationId xmlns:a16="http://schemas.microsoft.com/office/drawing/2014/main" id="{2B4CA0CA-2CB8-E72B-023C-AFE6AC0C8495}"/>
                    </a:ext>
                  </a:extLst>
                </p:cNvPr>
                <p:cNvSpPr>
                  <a:spLocks/>
                </p:cNvSpPr>
                <p:nvPr/>
              </p:nvSpPr>
              <p:spPr bwMode="auto">
                <a:xfrm>
                  <a:off x="-1690269" y="2778721"/>
                  <a:ext cx="56538" cy="53615"/>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14" name="Freeform 453">
                  <a:extLst>
                    <a:ext uri="{FF2B5EF4-FFF2-40B4-BE49-F238E27FC236}">
                      <a16:creationId xmlns:a16="http://schemas.microsoft.com/office/drawing/2014/main" id="{FBAB4296-CA59-61A0-5933-41D6BE5A516F}"/>
                    </a:ext>
                  </a:extLst>
                </p:cNvPr>
                <p:cNvSpPr>
                  <a:spLocks/>
                </p:cNvSpPr>
                <p:nvPr/>
              </p:nvSpPr>
              <p:spPr bwMode="auto">
                <a:xfrm>
                  <a:off x="-1649324" y="2763124"/>
                  <a:ext cx="64337" cy="48740"/>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15" name="Freeform 454">
                  <a:extLst>
                    <a:ext uri="{FF2B5EF4-FFF2-40B4-BE49-F238E27FC236}">
                      <a16:creationId xmlns:a16="http://schemas.microsoft.com/office/drawing/2014/main" id="{B862A2D6-0760-7855-D395-CF6F2C7E4A15}"/>
                    </a:ext>
                  </a:extLst>
                </p:cNvPr>
                <p:cNvSpPr>
                  <a:spLocks/>
                </p:cNvSpPr>
                <p:nvPr/>
              </p:nvSpPr>
              <p:spPr bwMode="auto">
                <a:xfrm>
                  <a:off x="-1602538" y="2738753"/>
                  <a:ext cx="66286" cy="49714"/>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16" name="Freeform 455">
                  <a:extLst>
                    <a:ext uri="{FF2B5EF4-FFF2-40B4-BE49-F238E27FC236}">
                      <a16:creationId xmlns:a16="http://schemas.microsoft.com/office/drawing/2014/main" id="{015B0F54-EC97-BD8E-11DB-51B41369DE5F}"/>
                    </a:ext>
                  </a:extLst>
                </p:cNvPr>
                <p:cNvSpPr>
                  <a:spLocks/>
                </p:cNvSpPr>
                <p:nvPr/>
              </p:nvSpPr>
              <p:spPr bwMode="auto">
                <a:xfrm>
                  <a:off x="-1558671" y="2712433"/>
                  <a:ext cx="65312" cy="48740"/>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17" name="Freeform 456">
                  <a:extLst>
                    <a:ext uri="{FF2B5EF4-FFF2-40B4-BE49-F238E27FC236}">
                      <a16:creationId xmlns:a16="http://schemas.microsoft.com/office/drawing/2014/main" id="{AACCE219-0056-EFA2-654E-4D1F11C2A690}"/>
                    </a:ext>
                  </a:extLst>
                </p:cNvPr>
                <p:cNvSpPr>
                  <a:spLocks/>
                </p:cNvSpPr>
                <p:nvPr/>
              </p:nvSpPr>
              <p:spPr bwMode="auto">
                <a:xfrm>
                  <a:off x="-1519681" y="2681240"/>
                  <a:ext cx="67261" cy="467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18" name="Freeform 457">
                  <a:extLst>
                    <a:ext uri="{FF2B5EF4-FFF2-40B4-BE49-F238E27FC236}">
                      <a16:creationId xmlns:a16="http://schemas.microsoft.com/office/drawing/2014/main" id="{DA5458C6-60E1-DDBE-C64E-112BA5A28787}"/>
                    </a:ext>
                  </a:extLst>
                </p:cNvPr>
                <p:cNvSpPr>
                  <a:spLocks/>
                </p:cNvSpPr>
                <p:nvPr/>
              </p:nvSpPr>
              <p:spPr bwMode="auto">
                <a:xfrm>
                  <a:off x="-1484586" y="2648096"/>
                  <a:ext cx="68237" cy="43867"/>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19" name="Freeform 458">
                  <a:extLst>
                    <a:ext uri="{FF2B5EF4-FFF2-40B4-BE49-F238E27FC236}">
                      <a16:creationId xmlns:a16="http://schemas.microsoft.com/office/drawing/2014/main" id="{6D8D1ACE-68F9-DAE2-E669-364B0F3F9D06}"/>
                    </a:ext>
                  </a:extLst>
                </p:cNvPr>
                <p:cNvSpPr>
                  <a:spLocks/>
                </p:cNvSpPr>
                <p:nvPr/>
              </p:nvSpPr>
              <p:spPr bwMode="auto">
                <a:xfrm>
                  <a:off x="-1453391" y="2612028"/>
                  <a:ext cx="67261" cy="42890"/>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20" name="Freeform 459">
                  <a:extLst>
                    <a:ext uri="{FF2B5EF4-FFF2-40B4-BE49-F238E27FC236}">
                      <a16:creationId xmlns:a16="http://schemas.microsoft.com/office/drawing/2014/main" id="{EF601BF8-5F06-C861-5BEA-9D77B55FBBAB}"/>
                    </a:ext>
                  </a:extLst>
                </p:cNvPr>
                <p:cNvSpPr>
                  <a:spLocks/>
                </p:cNvSpPr>
                <p:nvPr/>
              </p:nvSpPr>
              <p:spPr bwMode="auto">
                <a:xfrm>
                  <a:off x="-1426098" y="2571087"/>
                  <a:ext cx="67261" cy="42890"/>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21" name="Freeform 460">
                  <a:extLst>
                    <a:ext uri="{FF2B5EF4-FFF2-40B4-BE49-F238E27FC236}">
                      <a16:creationId xmlns:a16="http://schemas.microsoft.com/office/drawing/2014/main" id="{8F86758B-BB62-560D-EBF4-9FDAD4CE57C4}"/>
                    </a:ext>
                  </a:extLst>
                </p:cNvPr>
                <p:cNvSpPr>
                  <a:spLocks/>
                </p:cNvSpPr>
                <p:nvPr/>
              </p:nvSpPr>
              <p:spPr bwMode="auto">
                <a:xfrm>
                  <a:off x="-1403676" y="2525269"/>
                  <a:ext cx="65312" cy="42890"/>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22" name="Freeform 461">
                  <a:extLst>
                    <a:ext uri="{FF2B5EF4-FFF2-40B4-BE49-F238E27FC236}">
                      <a16:creationId xmlns:a16="http://schemas.microsoft.com/office/drawing/2014/main" id="{6288AA71-7D93-1F6E-4D0B-17F018CC3607}"/>
                    </a:ext>
                  </a:extLst>
                </p:cNvPr>
                <p:cNvSpPr>
                  <a:spLocks/>
                </p:cNvSpPr>
                <p:nvPr/>
              </p:nvSpPr>
              <p:spPr bwMode="auto">
                <a:xfrm>
                  <a:off x="-1385155" y="2479457"/>
                  <a:ext cx="63363" cy="44841"/>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23" name="Freeform 462">
                  <a:extLst>
                    <a:ext uri="{FF2B5EF4-FFF2-40B4-BE49-F238E27FC236}">
                      <a16:creationId xmlns:a16="http://schemas.microsoft.com/office/drawing/2014/main" id="{9D3E12CE-52C1-0004-2CE3-B5E071AF7E2D}"/>
                    </a:ext>
                  </a:extLst>
                </p:cNvPr>
                <p:cNvSpPr>
                  <a:spLocks/>
                </p:cNvSpPr>
                <p:nvPr/>
              </p:nvSpPr>
              <p:spPr bwMode="auto">
                <a:xfrm>
                  <a:off x="-1370534" y="2430717"/>
                  <a:ext cx="58488" cy="47765"/>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24" name="Freeform 463">
                  <a:extLst>
                    <a:ext uri="{FF2B5EF4-FFF2-40B4-BE49-F238E27FC236}">
                      <a16:creationId xmlns:a16="http://schemas.microsoft.com/office/drawing/2014/main" id="{243E740E-0644-87A4-9DD8-A9A22BBB2248}"/>
                    </a:ext>
                  </a:extLst>
                </p:cNvPr>
                <p:cNvSpPr>
                  <a:spLocks/>
                </p:cNvSpPr>
                <p:nvPr/>
              </p:nvSpPr>
              <p:spPr bwMode="auto">
                <a:xfrm>
                  <a:off x="-1361764" y="2380026"/>
                  <a:ext cx="54589" cy="467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25" name="Freeform 464">
                  <a:extLst>
                    <a:ext uri="{FF2B5EF4-FFF2-40B4-BE49-F238E27FC236}">
                      <a16:creationId xmlns:a16="http://schemas.microsoft.com/office/drawing/2014/main" id="{E4641259-55E1-9E3A-4DF8-1FB0023C54AD}"/>
                    </a:ext>
                  </a:extLst>
                </p:cNvPr>
                <p:cNvSpPr>
                  <a:spLocks/>
                </p:cNvSpPr>
                <p:nvPr/>
              </p:nvSpPr>
              <p:spPr bwMode="auto">
                <a:xfrm>
                  <a:off x="-1357864" y="2332261"/>
                  <a:ext cx="49714" cy="467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26" name="Freeform 465">
                  <a:extLst>
                    <a:ext uri="{FF2B5EF4-FFF2-40B4-BE49-F238E27FC236}">
                      <a16:creationId xmlns:a16="http://schemas.microsoft.com/office/drawing/2014/main" id="{1717EF91-AC57-E525-C109-71573931801E}"/>
                    </a:ext>
                  </a:extLst>
                </p:cNvPr>
                <p:cNvSpPr>
                  <a:spLocks/>
                </p:cNvSpPr>
                <p:nvPr/>
              </p:nvSpPr>
              <p:spPr bwMode="auto">
                <a:xfrm>
                  <a:off x="-1358837" y="2280595"/>
                  <a:ext cx="43867" cy="51665"/>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27" name="Freeform 466">
                  <a:extLst>
                    <a:ext uri="{FF2B5EF4-FFF2-40B4-BE49-F238E27FC236}">
                      <a16:creationId xmlns:a16="http://schemas.microsoft.com/office/drawing/2014/main" id="{6E8202E9-73D3-849F-1C8B-238042BEAAAA}"/>
                    </a:ext>
                  </a:extLst>
                </p:cNvPr>
                <p:cNvSpPr>
                  <a:spLocks/>
                </p:cNvSpPr>
                <p:nvPr/>
              </p:nvSpPr>
              <p:spPr bwMode="auto">
                <a:xfrm>
                  <a:off x="-1366632" y="2230879"/>
                  <a:ext cx="39966" cy="50691"/>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28" name="Freeform 467">
                  <a:extLst>
                    <a:ext uri="{FF2B5EF4-FFF2-40B4-BE49-F238E27FC236}">
                      <a16:creationId xmlns:a16="http://schemas.microsoft.com/office/drawing/2014/main" id="{6D0D0316-691E-C9F7-7107-430CB8C787E9}"/>
                    </a:ext>
                  </a:extLst>
                </p:cNvPr>
                <p:cNvSpPr>
                  <a:spLocks/>
                </p:cNvSpPr>
                <p:nvPr/>
              </p:nvSpPr>
              <p:spPr bwMode="auto">
                <a:xfrm>
                  <a:off x="-1379309" y="2181167"/>
                  <a:ext cx="37043" cy="53615"/>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29" name="Freeform 468">
                  <a:extLst>
                    <a:ext uri="{FF2B5EF4-FFF2-40B4-BE49-F238E27FC236}">
                      <a16:creationId xmlns:a16="http://schemas.microsoft.com/office/drawing/2014/main" id="{ACD46BFD-EF1A-7AA3-976D-46377FDA604C}"/>
                    </a:ext>
                  </a:extLst>
                </p:cNvPr>
                <p:cNvSpPr>
                  <a:spLocks/>
                </p:cNvSpPr>
                <p:nvPr/>
              </p:nvSpPr>
              <p:spPr bwMode="auto">
                <a:xfrm>
                  <a:off x="-1396856" y="2134372"/>
                  <a:ext cx="37043" cy="57513"/>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30" name="Freeform 469">
                  <a:extLst>
                    <a:ext uri="{FF2B5EF4-FFF2-40B4-BE49-F238E27FC236}">
                      <a16:creationId xmlns:a16="http://schemas.microsoft.com/office/drawing/2014/main" id="{E1A5A962-4729-A2C2-C118-9456EEC22C53}"/>
                    </a:ext>
                  </a:extLst>
                </p:cNvPr>
                <p:cNvSpPr>
                  <a:spLocks/>
                </p:cNvSpPr>
                <p:nvPr/>
              </p:nvSpPr>
              <p:spPr bwMode="auto">
                <a:xfrm>
                  <a:off x="-1420250" y="2090507"/>
                  <a:ext cx="34119" cy="58488"/>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31" name="Freeform 470">
                  <a:extLst>
                    <a:ext uri="{FF2B5EF4-FFF2-40B4-BE49-F238E27FC236}">
                      <a16:creationId xmlns:a16="http://schemas.microsoft.com/office/drawing/2014/main" id="{C3BB74CA-42F9-E122-9299-DDC598907A76}"/>
                    </a:ext>
                  </a:extLst>
                </p:cNvPr>
                <p:cNvSpPr>
                  <a:spLocks/>
                </p:cNvSpPr>
                <p:nvPr/>
              </p:nvSpPr>
              <p:spPr bwMode="auto">
                <a:xfrm>
                  <a:off x="-1446568" y="2051514"/>
                  <a:ext cx="31193" cy="58488"/>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32" name="Freeform 471">
                  <a:extLst>
                    <a:ext uri="{FF2B5EF4-FFF2-40B4-BE49-F238E27FC236}">
                      <a16:creationId xmlns:a16="http://schemas.microsoft.com/office/drawing/2014/main" id="{7C3AB81F-83BE-A6F7-3726-A937FF3FDF9B}"/>
                    </a:ext>
                  </a:extLst>
                </p:cNvPr>
                <p:cNvSpPr>
                  <a:spLocks/>
                </p:cNvSpPr>
                <p:nvPr/>
              </p:nvSpPr>
              <p:spPr bwMode="auto">
                <a:xfrm>
                  <a:off x="-1519683" y="2031043"/>
                  <a:ext cx="59464" cy="56539"/>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grpSp>
        </p:grpSp>
        <p:cxnSp>
          <p:nvCxnSpPr>
            <p:cNvPr id="1186" name="直接连接符 1185">
              <a:extLst>
                <a:ext uri="{FF2B5EF4-FFF2-40B4-BE49-F238E27FC236}">
                  <a16:creationId xmlns:a16="http://schemas.microsoft.com/office/drawing/2014/main" id="{B86E2662-DC65-565F-9B1A-A16B8D97DBBE}"/>
                </a:ext>
              </a:extLst>
            </p:cNvPr>
            <p:cNvCxnSpPr/>
            <p:nvPr/>
          </p:nvCxnSpPr>
          <p:spPr>
            <a:xfrm flipV="1">
              <a:off x="1844771" y="1662810"/>
              <a:ext cx="0" cy="318034"/>
            </a:xfrm>
            <a:prstGeom prst="line">
              <a:avLst/>
            </a:prstGeom>
            <a:ln w="12700">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277" name="组合 1276">
            <a:extLst>
              <a:ext uri="{FF2B5EF4-FFF2-40B4-BE49-F238E27FC236}">
                <a16:creationId xmlns:a16="http://schemas.microsoft.com/office/drawing/2014/main" id="{02D55F49-4825-509F-ABCF-F6272E760983}"/>
              </a:ext>
            </a:extLst>
          </p:cNvPr>
          <p:cNvGrpSpPr/>
          <p:nvPr/>
        </p:nvGrpSpPr>
        <p:grpSpPr>
          <a:xfrm>
            <a:off x="7312369" y="1309558"/>
            <a:ext cx="1747988" cy="738398"/>
            <a:chOff x="970777" y="1242446"/>
            <a:chExt cx="1747988" cy="738398"/>
          </a:xfrm>
        </p:grpSpPr>
        <p:sp>
          <p:nvSpPr>
            <p:cNvPr id="1278" name="文本框 1277">
              <a:extLst>
                <a:ext uri="{FF2B5EF4-FFF2-40B4-BE49-F238E27FC236}">
                  <a16:creationId xmlns:a16="http://schemas.microsoft.com/office/drawing/2014/main" id="{3675FF58-3A34-0DFA-F022-37856B709872}"/>
                </a:ext>
              </a:extLst>
            </p:cNvPr>
            <p:cNvSpPr txBox="1"/>
            <p:nvPr/>
          </p:nvSpPr>
          <p:spPr>
            <a:xfrm>
              <a:off x="1205062" y="1312258"/>
              <a:ext cx="1279418" cy="276999"/>
            </a:xfrm>
            <a:prstGeom prst="rect">
              <a:avLst/>
            </a:prstGeom>
            <a:noFill/>
            <a:effectLst/>
          </p:spPr>
          <p:txBody>
            <a:bodyPr wrap="square" lIns="0" tIns="0" rIns="0" bIns="0" rtlCol="0" anchor="t" anchorCtr="0">
              <a:spAutoFit/>
            </a:bodyPr>
            <a:lstStyle>
              <a:defPPr>
                <a:defRPr lang="en-US"/>
              </a:defPPr>
              <a:lvl1pPr algn="ctr">
                <a:defRPr b="1">
                  <a:gradFill>
                    <a:gsLst>
                      <a:gs pos="49500">
                        <a:schemeClr val="accent1">
                          <a:lumMod val="60000"/>
                          <a:lumOff val="40000"/>
                        </a:schemeClr>
                      </a:gs>
                      <a:gs pos="0">
                        <a:schemeClr val="accent1">
                          <a:lumMod val="75000"/>
                        </a:schemeClr>
                      </a:gs>
                      <a:gs pos="100000">
                        <a:schemeClr val="accent1">
                          <a:lumMod val="75000"/>
                        </a:schemeClr>
                      </a:gs>
                    </a:gsLst>
                    <a:lin ang="0" scaled="0"/>
                  </a:gradFill>
                  <a:latin typeface="+mj-ea"/>
                  <a:ea typeface="+mj-ea"/>
                </a:defRPr>
              </a:lvl1pPr>
            </a:lstStyle>
            <a:p>
              <a:r>
                <a:rPr lang="zh-CN" altLang="en-US" dirty="0"/>
                <a:t>成果四标题</a:t>
              </a:r>
            </a:p>
          </p:txBody>
        </p:sp>
        <p:grpSp>
          <p:nvGrpSpPr>
            <p:cNvPr id="1279" name="组合 1278">
              <a:extLst>
                <a:ext uri="{FF2B5EF4-FFF2-40B4-BE49-F238E27FC236}">
                  <a16:creationId xmlns:a16="http://schemas.microsoft.com/office/drawing/2014/main" id="{A25CAA73-E519-BD61-DF50-F0A3497BA3B6}"/>
                </a:ext>
              </a:extLst>
            </p:cNvPr>
            <p:cNvGrpSpPr/>
            <p:nvPr/>
          </p:nvGrpSpPr>
          <p:grpSpPr>
            <a:xfrm>
              <a:off x="970777" y="1242446"/>
              <a:ext cx="1747988" cy="440722"/>
              <a:chOff x="970777" y="1242446"/>
              <a:chExt cx="1747988" cy="440722"/>
            </a:xfrm>
          </p:grpSpPr>
          <p:grpSp>
            <p:nvGrpSpPr>
              <p:cNvPr id="1281" name="组合 1280">
                <a:extLst>
                  <a:ext uri="{FF2B5EF4-FFF2-40B4-BE49-F238E27FC236}">
                    <a16:creationId xmlns:a16="http://schemas.microsoft.com/office/drawing/2014/main" id="{893D5053-6095-06BE-CD8F-63C6C989194A}"/>
                  </a:ext>
                </a:extLst>
              </p:cNvPr>
              <p:cNvGrpSpPr/>
              <p:nvPr/>
            </p:nvGrpSpPr>
            <p:grpSpPr>
              <a:xfrm flipH="1">
                <a:off x="970777" y="1242446"/>
                <a:ext cx="344686" cy="440722"/>
                <a:chOff x="-1954442" y="2031043"/>
                <a:chExt cx="647273" cy="827613"/>
              </a:xfrm>
              <a:gradFill>
                <a:gsLst>
                  <a:gs pos="100000">
                    <a:schemeClr val="accent1"/>
                  </a:gs>
                  <a:gs pos="0">
                    <a:schemeClr val="accent1">
                      <a:lumMod val="60000"/>
                      <a:lumOff val="40000"/>
                    </a:schemeClr>
                  </a:gs>
                </a:gsLst>
                <a:lin ang="5400000" scaled="1"/>
              </a:gradFill>
            </p:grpSpPr>
            <p:sp>
              <p:nvSpPr>
                <p:cNvPr id="1327" name="Freeform 428">
                  <a:extLst>
                    <a:ext uri="{FF2B5EF4-FFF2-40B4-BE49-F238E27FC236}">
                      <a16:creationId xmlns:a16="http://schemas.microsoft.com/office/drawing/2014/main" id="{107A7B49-AFD5-6263-FD70-5A9BF19B9448}"/>
                    </a:ext>
                  </a:extLst>
                </p:cNvPr>
                <p:cNvSpPr>
                  <a:spLocks/>
                </p:cNvSpPr>
                <p:nvPr/>
              </p:nvSpPr>
              <p:spPr bwMode="auto">
                <a:xfrm>
                  <a:off x="-1954442" y="2103181"/>
                  <a:ext cx="643373" cy="743778"/>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28" name="Freeform 429">
                  <a:extLst>
                    <a:ext uri="{FF2B5EF4-FFF2-40B4-BE49-F238E27FC236}">
                      <a16:creationId xmlns:a16="http://schemas.microsoft.com/office/drawing/2014/main" id="{E21CE3CA-669F-93ED-5D5B-C6F14C2731E5}"/>
                    </a:ext>
                  </a:extLst>
                </p:cNvPr>
                <p:cNvSpPr>
                  <a:spLocks/>
                </p:cNvSpPr>
                <p:nvPr/>
              </p:nvSpPr>
              <p:spPr bwMode="auto">
                <a:xfrm>
                  <a:off x="-1802371" y="2693912"/>
                  <a:ext cx="42890" cy="67261"/>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29" name="Freeform 430">
                  <a:extLst>
                    <a:ext uri="{FF2B5EF4-FFF2-40B4-BE49-F238E27FC236}">
                      <a16:creationId xmlns:a16="http://schemas.microsoft.com/office/drawing/2014/main" id="{D4B38610-0682-6C32-56B6-5F40F1278FFE}"/>
                    </a:ext>
                  </a:extLst>
                </p:cNvPr>
                <p:cNvSpPr>
                  <a:spLocks/>
                </p:cNvSpPr>
                <p:nvPr/>
              </p:nvSpPr>
              <p:spPr bwMode="auto">
                <a:xfrm>
                  <a:off x="-1762404" y="2690015"/>
                  <a:ext cx="43867" cy="6921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30" name="Freeform 431">
                  <a:extLst>
                    <a:ext uri="{FF2B5EF4-FFF2-40B4-BE49-F238E27FC236}">
                      <a16:creationId xmlns:a16="http://schemas.microsoft.com/office/drawing/2014/main" id="{25C38467-337B-C63A-4691-AE5B70ED5532}"/>
                    </a:ext>
                  </a:extLst>
                </p:cNvPr>
                <p:cNvSpPr>
                  <a:spLocks/>
                </p:cNvSpPr>
                <p:nvPr/>
              </p:nvSpPr>
              <p:spPr bwMode="auto">
                <a:xfrm>
                  <a:off x="-1720487" y="2684164"/>
                  <a:ext cx="40941" cy="6823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31" name="Freeform 432">
                  <a:extLst>
                    <a:ext uri="{FF2B5EF4-FFF2-40B4-BE49-F238E27FC236}">
                      <a16:creationId xmlns:a16="http://schemas.microsoft.com/office/drawing/2014/main" id="{4425A7EF-34F2-D209-C007-4CED52F1A0E5}"/>
                    </a:ext>
                  </a:extLst>
                </p:cNvPr>
                <p:cNvSpPr>
                  <a:spLocks/>
                </p:cNvSpPr>
                <p:nvPr/>
              </p:nvSpPr>
              <p:spPr bwMode="auto">
                <a:xfrm>
                  <a:off x="-1677594" y="2671494"/>
                  <a:ext cx="37043" cy="6921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32" name="Freeform 433">
                  <a:extLst>
                    <a:ext uri="{FF2B5EF4-FFF2-40B4-BE49-F238E27FC236}">
                      <a16:creationId xmlns:a16="http://schemas.microsoft.com/office/drawing/2014/main" id="{4473F0D8-8DA3-309B-749F-144D16C35839}"/>
                    </a:ext>
                  </a:extLst>
                </p:cNvPr>
                <p:cNvSpPr>
                  <a:spLocks/>
                </p:cNvSpPr>
                <p:nvPr/>
              </p:nvSpPr>
              <p:spPr bwMode="auto">
                <a:xfrm>
                  <a:off x="-1638604" y="2656871"/>
                  <a:ext cx="38992" cy="6823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33" name="Freeform 434">
                  <a:extLst>
                    <a:ext uri="{FF2B5EF4-FFF2-40B4-BE49-F238E27FC236}">
                      <a16:creationId xmlns:a16="http://schemas.microsoft.com/office/drawing/2014/main" id="{603A5924-FBD1-90BD-4B28-C6226584C7C3}"/>
                    </a:ext>
                  </a:extLst>
                </p:cNvPr>
                <p:cNvSpPr>
                  <a:spLocks/>
                </p:cNvSpPr>
                <p:nvPr/>
              </p:nvSpPr>
              <p:spPr bwMode="auto">
                <a:xfrm>
                  <a:off x="-1599612" y="2636399"/>
                  <a:ext cx="36068" cy="6823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34" name="Freeform 435">
                  <a:extLst>
                    <a:ext uri="{FF2B5EF4-FFF2-40B4-BE49-F238E27FC236}">
                      <a16:creationId xmlns:a16="http://schemas.microsoft.com/office/drawing/2014/main" id="{B1B6A598-5366-6F15-D3F7-B8A50F4FA711}"/>
                    </a:ext>
                  </a:extLst>
                </p:cNvPr>
                <p:cNvSpPr>
                  <a:spLocks/>
                </p:cNvSpPr>
                <p:nvPr/>
              </p:nvSpPr>
              <p:spPr bwMode="auto">
                <a:xfrm>
                  <a:off x="-1563544" y="2613977"/>
                  <a:ext cx="35094" cy="65312"/>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35" name="Freeform 436">
                  <a:extLst>
                    <a:ext uri="{FF2B5EF4-FFF2-40B4-BE49-F238E27FC236}">
                      <a16:creationId xmlns:a16="http://schemas.microsoft.com/office/drawing/2014/main" id="{511FCF77-93A5-0B12-C664-2C2D8541F7CE}"/>
                    </a:ext>
                  </a:extLst>
                </p:cNvPr>
                <p:cNvSpPr>
                  <a:spLocks/>
                </p:cNvSpPr>
                <p:nvPr/>
              </p:nvSpPr>
              <p:spPr bwMode="auto">
                <a:xfrm>
                  <a:off x="-1531373" y="2587659"/>
                  <a:ext cx="35094" cy="6336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36" name="Freeform 437">
                  <a:extLst>
                    <a:ext uri="{FF2B5EF4-FFF2-40B4-BE49-F238E27FC236}">
                      <a16:creationId xmlns:a16="http://schemas.microsoft.com/office/drawing/2014/main" id="{B1BFE476-97D2-F5EB-AD52-7B95F31E125F}"/>
                    </a:ext>
                  </a:extLst>
                </p:cNvPr>
                <p:cNvSpPr>
                  <a:spLocks/>
                </p:cNvSpPr>
                <p:nvPr/>
              </p:nvSpPr>
              <p:spPr bwMode="auto">
                <a:xfrm>
                  <a:off x="-1504080" y="2558413"/>
                  <a:ext cx="37043" cy="60437"/>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37" name="Freeform 438">
                  <a:extLst>
                    <a:ext uri="{FF2B5EF4-FFF2-40B4-BE49-F238E27FC236}">
                      <a16:creationId xmlns:a16="http://schemas.microsoft.com/office/drawing/2014/main" id="{E45F7B16-2814-1346-7095-711D44F1870A}"/>
                    </a:ext>
                  </a:extLst>
                </p:cNvPr>
                <p:cNvSpPr>
                  <a:spLocks/>
                </p:cNvSpPr>
                <p:nvPr/>
              </p:nvSpPr>
              <p:spPr bwMode="auto">
                <a:xfrm>
                  <a:off x="-1479709" y="2525269"/>
                  <a:ext cx="37043" cy="59464"/>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38" name="Freeform 439">
                  <a:extLst>
                    <a:ext uri="{FF2B5EF4-FFF2-40B4-BE49-F238E27FC236}">
                      <a16:creationId xmlns:a16="http://schemas.microsoft.com/office/drawing/2014/main" id="{8E6DAB2E-18B9-7447-40E6-1DD2BBF94F36}"/>
                    </a:ext>
                  </a:extLst>
                </p:cNvPr>
                <p:cNvSpPr>
                  <a:spLocks/>
                </p:cNvSpPr>
                <p:nvPr/>
              </p:nvSpPr>
              <p:spPr bwMode="auto">
                <a:xfrm>
                  <a:off x="-1459240" y="2490179"/>
                  <a:ext cx="38019" cy="55564"/>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39" name="Freeform 440">
                  <a:extLst>
                    <a:ext uri="{FF2B5EF4-FFF2-40B4-BE49-F238E27FC236}">
                      <a16:creationId xmlns:a16="http://schemas.microsoft.com/office/drawing/2014/main" id="{12E33F15-569A-8356-5BD5-316C019A4680}"/>
                    </a:ext>
                  </a:extLst>
                </p:cNvPr>
                <p:cNvSpPr>
                  <a:spLocks/>
                </p:cNvSpPr>
                <p:nvPr/>
              </p:nvSpPr>
              <p:spPr bwMode="auto">
                <a:xfrm>
                  <a:off x="-1444617" y="2453133"/>
                  <a:ext cx="38992" cy="52640"/>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40" name="Freeform 441">
                  <a:extLst>
                    <a:ext uri="{FF2B5EF4-FFF2-40B4-BE49-F238E27FC236}">
                      <a16:creationId xmlns:a16="http://schemas.microsoft.com/office/drawing/2014/main" id="{07FED476-2391-11D8-8C9D-AC4B3C1D2195}"/>
                    </a:ext>
                  </a:extLst>
                </p:cNvPr>
                <p:cNvSpPr>
                  <a:spLocks/>
                </p:cNvSpPr>
                <p:nvPr/>
              </p:nvSpPr>
              <p:spPr bwMode="auto">
                <a:xfrm>
                  <a:off x="-1433895" y="2415118"/>
                  <a:ext cx="41918" cy="48740"/>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41" name="Freeform 442">
                  <a:extLst>
                    <a:ext uri="{FF2B5EF4-FFF2-40B4-BE49-F238E27FC236}">
                      <a16:creationId xmlns:a16="http://schemas.microsoft.com/office/drawing/2014/main" id="{91A12EB2-1A78-FC33-BEA1-EA231468869A}"/>
                    </a:ext>
                  </a:extLst>
                </p:cNvPr>
                <p:cNvSpPr>
                  <a:spLocks/>
                </p:cNvSpPr>
                <p:nvPr/>
              </p:nvSpPr>
              <p:spPr bwMode="auto">
                <a:xfrm>
                  <a:off x="-1428045" y="2376126"/>
                  <a:ext cx="43867" cy="4581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42" name="Freeform 443">
                  <a:extLst>
                    <a:ext uri="{FF2B5EF4-FFF2-40B4-BE49-F238E27FC236}">
                      <a16:creationId xmlns:a16="http://schemas.microsoft.com/office/drawing/2014/main" id="{B0621A64-7BC7-E1AF-858B-34161BB76CA3}"/>
                    </a:ext>
                  </a:extLst>
                </p:cNvPr>
                <p:cNvSpPr>
                  <a:spLocks/>
                </p:cNvSpPr>
                <p:nvPr/>
              </p:nvSpPr>
              <p:spPr bwMode="auto">
                <a:xfrm>
                  <a:off x="-1425119" y="2335185"/>
                  <a:ext cx="45816" cy="42890"/>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43" name="Freeform 444">
                  <a:extLst>
                    <a:ext uri="{FF2B5EF4-FFF2-40B4-BE49-F238E27FC236}">
                      <a16:creationId xmlns:a16="http://schemas.microsoft.com/office/drawing/2014/main" id="{7A93DEB8-C3B9-5527-E4D8-A663540A90B1}"/>
                    </a:ext>
                  </a:extLst>
                </p:cNvPr>
                <p:cNvSpPr>
                  <a:spLocks/>
                </p:cNvSpPr>
                <p:nvPr/>
              </p:nvSpPr>
              <p:spPr bwMode="auto">
                <a:xfrm>
                  <a:off x="-1428045" y="2295216"/>
                  <a:ext cx="47765" cy="39966"/>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44" name="Freeform 445">
                  <a:extLst>
                    <a:ext uri="{FF2B5EF4-FFF2-40B4-BE49-F238E27FC236}">
                      <a16:creationId xmlns:a16="http://schemas.microsoft.com/office/drawing/2014/main" id="{E21C48EB-921D-000C-99B0-F8AB55F98ECD}"/>
                    </a:ext>
                  </a:extLst>
                </p:cNvPr>
                <p:cNvSpPr>
                  <a:spLocks/>
                </p:cNvSpPr>
                <p:nvPr/>
              </p:nvSpPr>
              <p:spPr bwMode="auto">
                <a:xfrm>
                  <a:off x="-1433893" y="2252326"/>
                  <a:ext cx="47765" cy="4094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45" name="Freeform 446">
                  <a:extLst>
                    <a:ext uri="{FF2B5EF4-FFF2-40B4-BE49-F238E27FC236}">
                      <a16:creationId xmlns:a16="http://schemas.microsoft.com/office/drawing/2014/main" id="{8E2AEDF3-949C-547D-6744-6E21E7081349}"/>
                    </a:ext>
                  </a:extLst>
                </p:cNvPr>
                <p:cNvSpPr>
                  <a:spLocks/>
                </p:cNvSpPr>
                <p:nvPr/>
              </p:nvSpPr>
              <p:spPr bwMode="auto">
                <a:xfrm>
                  <a:off x="-1444615" y="2211383"/>
                  <a:ext cx="49715" cy="38992"/>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46" name="Freeform 447">
                  <a:extLst>
                    <a:ext uri="{FF2B5EF4-FFF2-40B4-BE49-F238E27FC236}">
                      <a16:creationId xmlns:a16="http://schemas.microsoft.com/office/drawing/2014/main" id="{6D9AE363-5C27-6BE7-8796-E91E288F8C16}"/>
                    </a:ext>
                  </a:extLst>
                </p:cNvPr>
                <p:cNvSpPr>
                  <a:spLocks/>
                </p:cNvSpPr>
                <p:nvPr/>
              </p:nvSpPr>
              <p:spPr bwMode="auto">
                <a:xfrm>
                  <a:off x="-1461187" y="2170440"/>
                  <a:ext cx="52640" cy="38019"/>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47" name="Freeform 448">
                  <a:extLst>
                    <a:ext uri="{FF2B5EF4-FFF2-40B4-BE49-F238E27FC236}">
                      <a16:creationId xmlns:a16="http://schemas.microsoft.com/office/drawing/2014/main" id="{E74B1BD0-2B7B-0728-936B-B366B862E36C}"/>
                    </a:ext>
                  </a:extLst>
                </p:cNvPr>
                <p:cNvSpPr>
                  <a:spLocks/>
                </p:cNvSpPr>
                <p:nvPr/>
              </p:nvSpPr>
              <p:spPr bwMode="auto">
                <a:xfrm>
                  <a:off x="-1480685" y="2132423"/>
                  <a:ext cx="52640" cy="37043"/>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48" name="Freeform 449">
                  <a:extLst>
                    <a:ext uri="{FF2B5EF4-FFF2-40B4-BE49-F238E27FC236}">
                      <a16:creationId xmlns:a16="http://schemas.microsoft.com/office/drawing/2014/main" id="{8350BD1C-8C7F-8EB0-2FEF-E5913827CFDF}"/>
                    </a:ext>
                  </a:extLst>
                </p:cNvPr>
                <p:cNvSpPr>
                  <a:spLocks/>
                </p:cNvSpPr>
                <p:nvPr/>
              </p:nvSpPr>
              <p:spPr bwMode="auto">
                <a:xfrm>
                  <a:off x="-1505054" y="2098304"/>
                  <a:ext cx="54589" cy="34119"/>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49" name="Freeform 450">
                  <a:extLst>
                    <a:ext uri="{FF2B5EF4-FFF2-40B4-BE49-F238E27FC236}">
                      <a16:creationId xmlns:a16="http://schemas.microsoft.com/office/drawing/2014/main" id="{322AA430-E66A-CB7A-94C6-B4890CE2FCA2}"/>
                    </a:ext>
                  </a:extLst>
                </p:cNvPr>
                <p:cNvSpPr>
                  <a:spLocks/>
                </p:cNvSpPr>
                <p:nvPr/>
              </p:nvSpPr>
              <p:spPr bwMode="auto">
                <a:xfrm>
                  <a:off x="-1788722" y="2793344"/>
                  <a:ext cx="56539" cy="65312"/>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50" name="Freeform 451">
                  <a:extLst>
                    <a:ext uri="{FF2B5EF4-FFF2-40B4-BE49-F238E27FC236}">
                      <a16:creationId xmlns:a16="http://schemas.microsoft.com/office/drawing/2014/main" id="{78086545-FF4E-8DA9-729B-9FBF3DC2F1D4}"/>
                    </a:ext>
                  </a:extLst>
                </p:cNvPr>
                <p:cNvSpPr>
                  <a:spLocks/>
                </p:cNvSpPr>
                <p:nvPr/>
              </p:nvSpPr>
              <p:spPr bwMode="auto">
                <a:xfrm>
                  <a:off x="-1739010" y="2788467"/>
                  <a:ext cx="57515" cy="60437"/>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51" name="Freeform 452">
                  <a:extLst>
                    <a:ext uri="{FF2B5EF4-FFF2-40B4-BE49-F238E27FC236}">
                      <a16:creationId xmlns:a16="http://schemas.microsoft.com/office/drawing/2014/main" id="{065E90E2-3E39-613B-EEDA-5D0C8E025D6D}"/>
                    </a:ext>
                  </a:extLst>
                </p:cNvPr>
                <p:cNvSpPr>
                  <a:spLocks/>
                </p:cNvSpPr>
                <p:nvPr/>
              </p:nvSpPr>
              <p:spPr bwMode="auto">
                <a:xfrm>
                  <a:off x="-1690268" y="2778721"/>
                  <a:ext cx="56539" cy="53615"/>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52" name="Freeform 453">
                  <a:extLst>
                    <a:ext uri="{FF2B5EF4-FFF2-40B4-BE49-F238E27FC236}">
                      <a16:creationId xmlns:a16="http://schemas.microsoft.com/office/drawing/2014/main" id="{772E1971-FBFA-DAFD-7E7F-96A819965A26}"/>
                    </a:ext>
                  </a:extLst>
                </p:cNvPr>
                <p:cNvSpPr>
                  <a:spLocks/>
                </p:cNvSpPr>
                <p:nvPr/>
              </p:nvSpPr>
              <p:spPr bwMode="auto">
                <a:xfrm>
                  <a:off x="-1649329" y="2763124"/>
                  <a:ext cx="64337" cy="48740"/>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53" name="Freeform 454">
                  <a:extLst>
                    <a:ext uri="{FF2B5EF4-FFF2-40B4-BE49-F238E27FC236}">
                      <a16:creationId xmlns:a16="http://schemas.microsoft.com/office/drawing/2014/main" id="{EEF82790-6D3E-B0D4-A691-2035467C0CCC}"/>
                    </a:ext>
                  </a:extLst>
                </p:cNvPr>
                <p:cNvSpPr>
                  <a:spLocks/>
                </p:cNvSpPr>
                <p:nvPr/>
              </p:nvSpPr>
              <p:spPr bwMode="auto">
                <a:xfrm>
                  <a:off x="-1602536" y="2738753"/>
                  <a:ext cx="66287" cy="49714"/>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54" name="Freeform 455">
                  <a:extLst>
                    <a:ext uri="{FF2B5EF4-FFF2-40B4-BE49-F238E27FC236}">
                      <a16:creationId xmlns:a16="http://schemas.microsoft.com/office/drawing/2014/main" id="{F7D96066-C8A6-BB34-3206-A1B735F59771}"/>
                    </a:ext>
                  </a:extLst>
                </p:cNvPr>
                <p:cNvSpPr>
                  <a:spLocks/>
                </p:cNvSpPr>
                <p:nvPr/>
              </p:nvSpPr>
              <p:spPr bwMode="auto">
                <a:xfrm>
                  <a:off x="-1558667" y="2712433"/>
                  <a:ext cx="65312" cy="48740"/>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55" name="Freeform 456">
                  <a:extLst>
                    <a:ext uri="{FF2B5EF4-FFF2-40B4-BE49-F238E27FC236}">
                      <a16:creationId xmlns:a16="http://schemas.microsoft.com/office/drawing/2014/main" id="{B0863939-6AD8-7ECF-AA64-64869AAF633D}"/>
                    </a:ext>
                  </a:extLst>
                </p:cNvPr>
                <p:cNvSpPr>
                  <a:spLocks/>
                </p:cNvSpPr>
                <p:nvPr/>
              </p:nvSpPr>
              <p:spPr bwMode="auto">
                <a:xfrm>
                  <a:off x="-1519677" y="2681240"/>
                  <a:ext cx="67261" cy="467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56" name="Freeform 457">
                  <a:extLst>
                    <a:ext uri="{FF2B5EF4-FFF2-40B4-BE49-F238E27FC236}">
                      <a16:creationId xmlns:a16="http://schemas.microsoft.com/office/drawing/2014/main" id="{81D483A7-C93E-FF5D-C350-E4C7178698D2}"/>
                    </a:ext>
                  </a:extLst>
                </p:cNvPr>
                <p:cNvSpPr>
                  <a:spLocks/>
                </p:cNvSpPr>
                <p:nvPr/>
              </p:nvSpPr>
              <p:spPr bwMode="auto">
                <a:xfrm>
                  <a:off x="-1484584" y="2648096"/>
                  <a:ext cx="68238" cy="43867"/>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57" name="Freeform 458">
                  <a:extLst>
                    <a:ext uri="{FF2B5EF4-FFF2-40B4-BE49-F238E27FC236}">
                      <a16:creationId xmlns:a16="http://schemas.microsoft.com/office/drawing/2014/main" id="{93862F15-9692-E2A0-F251-20EBFB32AD20}"/>
                    </a:ext>
                  </a:extLst>
                </p:cNvPr>
                <p:cNvSpPr>
                  <a:spLocks/>
                </p:cNvSpPr>
                <p:nvPr/>
              </p:nvSpPr>
              <p:spPr bwMode="auto">
                <a:xfrm>
                  <a:off x="-1453389" y="2612028"/>
                  <a:ext cx="67261" cy="42890"/>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58" name="Freeform 459">
                  <a:extLst>
                    <a:ext uri="{FF2B5EF4-FFF2-40B4-BE49-F238E27FC236}">
                      <a16:creationId xmlns:a16="http://schemas.microsoft.com/office/drawing/2014/main" id="{DC498F7E-A8AE-217A-4A55-417E357926EB}"/>
                    </a:ext>
                  </a:extLst>
                </p:cNvPr>
                <p:cNvSpPr>
                  <a:spLocks/>
                </p:cNvSpPr>
                <p:nvPr/>
              </p:nvSpPr>
              <p:spPr bwMode="auto">
                <a:xfrm>
                  <a:off x="-1426094" y="2571087"/>
                  <a:ext cx="67261" cy="42890"/>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59" name="Freeform 460">
                  <a:extLst>
                    <a:ext uri="{FF2B5EF4-FFF2-40B4-BE49-F238E27FC236}">
                      <a16:creationId xmlns:a16="http://schemas.microsoft.com/office/drawing/2014/main" id="{2030898C-A54C-369B-217E-5721930FFF30}"/>
                    </a:ext>
                  </a:extLst>
                </p:cNvPr>
                <p:cNvSpPr>
                  <a:spLocks/>
                </p:cNvSpPr>
                <p:nvPr/>
              </p:nvSpPr>
              <p:spPr bwMode="auto">
                <a:xfrm>
                  <a:off x="-1403674" y="2525269"/>
                  <a:ext cx="65312" cy="42890"/>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60" name="Freeform 461">
                  <a:extLst>
                    <a:ext uri="{FF2B5EF4-FFF2-40B4-BE49-F238E27FC236}">
                      <a16:creationId xmlns:a16="http://schemas.microsoft.com/office/drawing/2014/main" id="{1B577628-96D2-1DAD-C8B7-778441A83A16}"/>
                    </a:ext>
                  </a:extLst>
                </p:cNvPr>
                <p:cNvSpPr>
                  <a:spLocks/>
                </p:cNvSpPr>
                <p:nvPr/>
              </p:nvSpPr>
              <p:spPr bwMode="auto">
                <a:xfrm>
                  <a:off x="-1385155" y="2479457"/>
                  <a:ext cx="63363" cy="44841"/>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61" name="Freeform 462">
                  <a:extLst>
                    <a:ext uri="{FF2B5EF4-FFF2-40B4-BE49-F238E27FC236}">
                      <a16:creationId xmlns:a16="http://schemas.microsoft.com/office/drawing/2014/main" id="{F63FF39F-113E-700A-3D8C-5FA7F7634954}"/>
                    </a:ext>
                  </a:extLst>
                </p:cNvPr>
                <p:cNvSpPr>
                  <a:spLocks/>
                </p:cNvSpPr>
                <p:nvPr/>
              </p:nvSpPr>
              <p:spPr bwMode="auto">
                <a:xfrm>
                  <a:off x="-1370532" y="2430717"/>
                  <a:ext cx="58488" cy="47765"/>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62" name="Freeform 463">
                  <a:extLst>
                    <a:ext uri="{FF2B5EF4-FFF2-40B4-BE49-F238E27FC236}">
                      <a16:creationId xmlns:a16="http://schemas.microsoft.com/office/drawing/2014/main" id="{A73D1607-5BD7-3EFE-16D7-99574CFE6B1F}"/>
                    </a:ext>
                  </a:extLst>
                </p:cNvPr>
                <p:cNvSpPr>
                  <a:spLocks/>
                </p:cNvSpPr>
                <p:nvPr/>
              </p:nvSpPr>
              <p:spPr bwMode="auto">
                <a:xfrm>
                  <a:off x="-1361759" y="2380026"/>
                  <a:ext cx="54590" cy="467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63" name="Freeform 464">
                  <a:extLst>
                    <a:ext uri="{FF2B5EF4-FFF2-40B4-BE49-F238E27FC236}">
                      <a16:creationId xmlns:a16="http://schemas.microsoft.com/office/drawing/2014/main" id="{420F7929-71C5-B06E-2D2C-48E013E2565A}"/>
                    </a:ext>
                  </a:extLst>
                </p:cNvPr>
                <p:cNvSpPr>
                  <a:spLocks/>
                </p:cNvSpPr>
                <p:nvPr/>
              </p:nvSpPr>
              <p:spPr bwMode="auto">
                <a:xfrm>
                  <a:off x="-1357856" y="2332261"/>
                  <a:ext cx="49715" cy="467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64" name="Freeform 465">
                  <a:extLst>
                    <a:ext uri="{FF2B5EF4-FFF2-40B4-BE49-F238E27FC236}">
                      <a16:creationId xmlns:a16="http://schemas.microsoft.com/office/drawing/2014/main" id="{D43F7378-C291-EE82-F4C2-CB7D4F25CC24}"/>
                    </a:ext>
                  </a:extLst>
                </p:cNvPr>
                <p:cNvSpPr>
                  <a:spLocks/>
                </p:cNvSpPr>
                <p:nvPr/>
              </p:nvSpPr>
              <p:spPr bwMode="auto">
                <a:xfrm>
                  <a:off x="-1358834" y="2280595"/>
                  <a:ext cx="43867" cy="51665"/>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65" name="Freeform 466">
                  <a:extLst>
                    <a:ext uri="{FF2B5EF4-FFF2-40B4-BE49-F238E27FC236}">
                      <a16:creationId xmlns:a16="http://schemas.microsoft.com/office/drawing/2014/main" id="{8EC1BA2A-0D86-43D0-48E4-B40C6F581FEB}"/>
                    </a:ext>
                  </a:extLst>
                </p:cNvPr>
                <p:cNvSpPr>
                  <a:spLocks/>
                </p:cNvSpPr>
                <p:nvPr/>
              </p:nvSpPr>
              <p:spPr bwMode="auto">
                <a:xfrm>
                  <a:off x="-1366632" y="2230879"/>
                  <a:ext cx="39967" cy="50691"/>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66" name="Freeform 467">
                  <a:extLst>
                    <a:ext uri="{FF2B5EF4-FFF2-40B4-BE49-F238E27FC236}">
                      <a16:creationId xmlns:a16="http://schemas.microsoft.com/office/drawing/2014/main" id="{A0AE6BEE-ADA5-F30A-2E92-9B72E4F4DA57}"/>
                    </a:ext>
                  </a:extLst>
                </p:cNvPr>
                <p:cNvSpPr>
                  <a:spLocks/>
                </p:cNvSpPr>
                <p:nvPr/>
              </p:nvSpPr>
              <p:spPr bwMode="auto">
                <a:xfrm>
                  <a:off x="-1379305" y="2181167"/>
                  <a:ext cx="37043" cy="53615"/>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67" name="Freeform 468">
                  <a:extLst>
                    <a:ext uri="{FF2B5EF4-FFF2-40B4-BE49-F238E27FC236}">
                      <a16:creationId xmlns:a16="http://schemas.microsoft.com/office/drawing/2014/main" id="{9AC009F3-FD66-CD32-F725-FB77159F25EB}"/>
                    </a:ext>
                  </a:extLst>
                </p:cNvPr>
                <p:cNvSpPr>
                  <a:spLocks/>
                </p:cNvSpPr>
                <p:nvPr/>
              </p:nvSpPr>
              <p:spPr bwMode="auto">
                <a:xfrm>
                  <a:off x="-1396850" y="2134372"/>
                  <a:ext cx="37043" cy="57513"/>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68" name="Freeform 469">
                  <a:extLst>
                    <a:ext uri="{FF2B5EF4-FFF2-40B4-BE49-F238E27FC236}">
                      <a16:creationId xmlns:a16="http://schemas.microsoft.com/office/drawing/2014/main" id="{9694501B-C4A1-B625-3A8F-B5B273D0829C}"/>
                    </a:ext>
                  </a:extLst>
                </p:cNvPr>
                <p:cNvSpPr>
                  <a:spLocks/>
                </p:cNvSpPr>
                <p:nvPr/>
              </p:nvSpPr>
              <p:spPr bwMode="auto">
                <a:xfrm>
                  <a:off x="-1420246" y="2090507"/>
                  <a:ext cx="34119" cy="58488"/>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69" name="Freeform 470">
                  <a:extLst>
                    <a:ext uri="{FF2B5EF4-FFF2-40B4-BE49-F238E27FC236}">
                      <a16:creationId xmlns:a16="http://schemas.microsoft.com/office/drawing/2014/main" id="{05C8606C-A7FF-650C-4D07-6D3A7653C2A6}"/>
                    </a:ext>
                  </a:extLst>
                </p:cNvPr>
                <p:cNvSpPr>
                  <a:spLocks/>
                </p:cNvSpPr>
                <p:nvPr/>
              </p:nvSpPr>
              <p:spPr bwMode="auto">
                <a:xfrm>
                  <a:off x="-1446568" y="2051514"/>
                  <a:ext cx="31193" cy="58488"/>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70" name="Freeform 471">
                  <a:extLst>
                    <a:ext uri="{FF2B5EF4-FFF2-40B4-BE49-F238E27FC236}">
                      <a16:creationId xmlns:a16="http://schemas.microsoft.com/office/drawing/2014/main" id="{62624A4C-56CD-B341-0948-F92FB19780B4}"/>
                    </a:ext>
                  </a:extLst>
                </p:cNvPr>
                <p:cNvSpPr>
                  <a:spLocks/>
                </p:cNvSpPr>
                <p:nvPr/>
              </p:nvSpPr>
              <p:spPr bwMode="auto">
                <a:xfrm>
                  <a:off x="-1519677" y="2031043"/>
                  <a:ext cx="59464" cy="56539"/>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grpSp>
          <p:grpSp>
            <p:nvGrpSpPr>
              <p:cNvPr id="1282" name="组合 1281">
                <a:extLst>
                  <a:ext uri="{FF2B5EF4-FFF2-40B4-BE49-F238E27FC236}">
                    <a16:creationId xmlns:a16="http://schemas.microsoft.com/office/drawing/2014/main" id="{86C6BEB0-72C3-E24B-4928-3B531F68CED8}"/>
                  </a:ext>
                </a:extLst>
              </p:cNvPr>
              <p:cNvGrpSpPr/>
              <p:nvPr/>
            </p:nvGrpSpPr>
            <p:grpSpPr>
              <a:xfrm>
                <a:off x="2374081" y="1242446"/>
                <a:ext cx="344684" cy="440722"/>
                <a:chOff x="-1954442" y="2031043"/>
                <a:chExt cx="647267" cy="827613"/>
              </a:xfrm>
              <a:gradFill>
                <a:gsLst>
                  <a:gs pos="100000">
                    <a:schemeClr val="accent1"/>
                  </a:gs>
                  <a:gs pos="0">
                    <a:schemeClr val="accent1">
                      <a:lumMod val="60000"/>
                      <a:lumOff val="40000"/>
                    </a:schemeClr>
                  </a:gs>
                </a:gsLst>
                <a:lin ang="5400000" scaled="1"/>
              </a:gradFill>
            </p:grpSpPr>
            <p:sp>
              <p:nvSpPr>
                <p:cNvPr id="1283" name="Freeform 428">
                  <a:extLst>
                    <a:ext uri="{FF2B5EF4-FFF2-40B4-BE49-F238E27FC236}">
                      <a16:creationId xmlns:a16="http://schemas.microsoft.com/office/drawing/2014/main" id="{3F160F36-DE2B-5D92-315E-C26D88D6E3E8}"/>
                    </a:ext>
                  </a:extLst>
                </p:cNvPr>
                <p:cNvSpPr>
                  <a:spLocks/>
                </p:cNvSpPr>
                <p:nvPr/>
              </p:nvSpPr>
              <p:spPr bwMode="auto">
                <a:xfrm>
                  <a:off x="-1954442" y="2103181"/>
                  <a:ext cx="643370" cy="743778"/>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84" name="Freeform 429">
                  <a:extLst>
                    <a:ext uri="{FF2B5EF4-FFF2-40B4-BE49-F238E27FC236}">
                      <a16:creationId xmlns:a16="http://schemas.microsoft.com/office/drawing/2014/main" id="{C8084F24-0DDE-F4C3-953D-FE953297C5E6}"/>
                    </a:ext>
                  </a:extLst>
                </p:cNvPr>
                <p:cNvSpPr>
                  <a:spLocks/>
                </p:cNvSpPr>
                <p:nvPr/>
              </p:nvSpPr>
              <p:spPr bwMode="auto">
                <a:xfrm>
                  <a:off x="-1802373" y="2693912"/>
                  <a:ext cx="42890" cy="67261"/>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85" name="Freeform 430">
                  <a:extLst>
                    <a:ext uri="{FF2B5EF4-FFF2-40B4-BE49-F238E27FC236}">
                      <a16:creationId xmlns:a16="http://schemas.microsoft.com/office/drawing/2014/main" id="{B6728315-8972-8EBD-5C3E-BCF47DB4A9E8}"/>
                    </a:ext>
                  </a:extLst>
                </p:cNvPr>
                <p:cNvSpPr>
                  <a:spLocks/>
                </p:cNvSpPr>
                <p:nvPr/>
              </p:nvSpPr>
              <p:spPr bwMode="auto">
                <a:xfrm>
                  <a:off x="-1762405" y="2690015"/>
                  <a:ext cx="43867" cy="6921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86" name="Freeform 431">
                  <a:extLst>
                    <a:ext uri="{FF2B5EF4-FFF2-40B4-BE49-F238E27FC236}">
                      <a16:creationId xmlns:a16="http://schemas.microsoft.com/office/drawing/2014/main" id="{CF201764-A785-DFF0-B5F5-E327429EBE0F}"/>
                    </a:ext>
                  </a:extLst>
                </p:cNvPr>
                <p:cNvSpPr>
                  <a:spLocks/>
                </p:cNvSpPr>
                <p:nvPr/>
              </p:nvSpPr>
              <p:spPr bwMode="auto">
                <a:xfrm>
                  <a:off x="-1720488" y="2684164"/>
                  <a:ext cx="40941" cy="6823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87" name="Freeform 432">
                  <a:extLst>
                    <a:ext uri="{FF2B5EF4-FFF2-40B4-BE49-F238E27FC236}">
                      <a16:creationId xmlns:a16="http://schemas.microsoft.com/office/drawing/2014/main" id="{1A26DC60-6C55-58D5-31B8-18D1D5120992}"/>
                    </a:ext>
                  </a:extLst>
                </p:cNvPr>
                <p:cNvSpPr>
                  <a:spLocks/>
                </p:cNvSpPr>
                <p:nvPr/>
              </p:nvSpPr>
              <p:spPr bwMode="auto">
                <a:xfrm>
                  <a:off x="-1677597" y="2671494"/>
                  <a:ext cx="37043" cy="6921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88" name="Freeform 433">
                  <a:extLst>
                    <a:ext uri="{FF2B5EF4-FFF2-40B4-BE49-F238E27FC236}">
                      <a16:creationId xmlns:a16="http://schemas.microsoft.com/office/drawing/2014/main" id="{2879BD30-FA62-934F-6F1D-55F90C8358A0}"/>
                    </a:ext>
                  </a:extLst>
                </p:cNvPr>
                <p:cNvSpPr>
                  <a:spLocks/>
                </p:cNvSpPr>
                <p:nvPr/>
              </p:nvSpPr>
              <p:spPr bwMode="auto">
                <a:xfrm>
                  <a:off x="-1638606" y="2656871"/>
                  <a:ext cx="38992" cy="6823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89" name="Freeform 434">
                  <a:extLst>
                    <a:ext uri="{FF2B5EF4-FFF2-40B4-BE49-F238E27FC236}">
                      <a16:creationId xmlns:a16="http://schemas.microsoft.com/office/drawing/2014/main" id="{DFBC9E3D-AE9D-AB9D-4EB8-727E6C5E772D}"/>
                    </a:ext>
                  </a:extLst>
                </p:cNvPr>
                <p:cNvSpPr>
                  <a:spLocks/>
                </p:cNvSpPr>
                <p:nvPr/>
              </p:nvSpPr>
              <p:spPr bwMode="auto">
                <a:xfrm>
                  <a:off x="-1599610" y="2636399"/>
                  <a:ext cx="36068" cy="6823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90" name="Freeform 435">
                  <a:extLst>
                    <a:ext uri="{FF2B5EF4-FFF2-40B4-BE49-F238E27FC236}">
                      <a16:creationId xmlns:a16="http://schemas.microsoft.com/office/drawing/2014/main" id="{8844E1E4-18C9-F92D-C23A-506AC440EC79}"/>
                    </a:ext>
                  </a:extLst>
                </p:cNvPr>
                <p:cNvSpPr>
                  <a:spLocks/>
                </p:cNvSpPr>
                <p:nvPr/>
              </p:nvSpPr>
              <p:spPr bwMode="auto">
                <a:xfrm>
                  <a:off x="-1563546" y="2613977"/>
                  <a:ext cx="35093" cy="65312"/>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91" name="Freeform 436">
                  <a:extLst>
                    <a:ext uri="{FF2B5EF4-FFF2-40B4-BE49-F238E27FC236}">
                      <a16:creationId xmlns:a16="http://schemas.microsoft.com/office/drawing/2014/main" id="{28DBED67-1179-9B30-34B5-98BA88194B0F}"/>
                    </a:ext>
                  </a:extLst>
                </p:cNvPr>
                <p:cNvSpPr>
                  <a:spLocks/>
                </p:cNvSpPr>
                <p:nvPr/>
              </p:nvSpPr>
              <p:spPr bwMode="auto">
                <a:xfrm>
                  <a:off x="-1531376" y="2587659"/>
                  <a:ext cx="35093" cy="6336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92" name="Freeform 437">
                  <a:extLst>
                    <a:ext uri="{FF2B5EF4-FFF2-40B4-BE49-F238E27FC236}">
                      <a16:creationId xmlns:a16="http://schemas.microsoft.com/office/drawing/2014/main" id="{24271E11-6723-A585-5977-0EF452C96B50}"/>
                    </a:ext>
                  </a:extLst>
                </p:cNvPr>
                <p:cNvSpPr>
                  <a:spLocks/>
                </p:cNvSpPr>
                <p:nvPr/>
              </p:nvSpPr>
              <p:spPr bwMode="auto">
                <a:xfrm>
                  <a:off x="-1504084" y="2558413"/>
                  <a:ext cx="37043" cy="60437"/>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93" name="Freeform 438">
                  <a:extLst>
                    <a:ext uri="{FF2B5EF4-FFF2-40B4-BE49-F238E27FC236}">
                      <a16:creationId xmlns:a16="http://schemas.microsoft.com/office/drawing/2014/main" id="{77946F01-FA30-8AD8-E8EF-9D13E4B0CD6F}"/>
                    </a:ext>
                  </a:extLst>
                </p:cNvPr>
                <p:cNvSpPr>
                  <a:spLocks/>
                </p:cNvSpPr>
                <p:nvPr/>
              </p:nvSpPr>
              <p:spPr bwMode="auto">
                <a:xfrm>
                  <a:off x="-1479711" y="2525269"/>
                  <a:ext cx="37043" cy="59464"/>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94" name="Freeform 439">
                  <a:extLst>
                    <a:ext uri="{FF2B5EF4-FFF2-40B4-BE49-F238E27FC236}">
                      <a16:creationId xmlns:a16="http://schemas.microsoft.com/office/drawing/2014/main" id="{208F92F4-62F9-C176-ED9A-BCEC35EFBF51}"/>
                    </a:ext>
                  </a:extLst>
                </p:cNvPr>
                <p:cNvSpPr>
                  <a:spLocks/>
                </p:cNvSpPr>
                <p:nvPr/>
              </p:nvSpPr>
              <p:spPr bwMode="auto">
                <a:xfrm>
                  <a:off x="-1459240" y="2490179"/>
                  <a:ext cx="38019" cy="55564"/>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95" name="Freeform 440">
                  <a:extLst>
                    <a:ext uri="{FF2B5EF4-FFF2-40B4-BE49-F238E27FC236}">
                      <a16:creationId xmlns:a16="http://schemas.microsoft.com/office/drawing/2014/main" id="{5E2578F6-56ED-F631-92C4-5CE49985B236}"/>
                    </a:ext>
                  </a:extLst>
                </p:cNvPr>
                <p:cNvSpPr>
                  <a:spLocks/>
                </p:cNvSpPr>
                <p:nvPr/>
              </p:nvSpPr>
              <p:spPr bwMode="auto">
                <a:xfrm>
                  <a:off x="-1444619" y="2453133"/>
                  <a:ext cx="38992" cy="52640"/>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96" name="Freeform 441">
                  <a:extLst>
                    <a:ext uri="{FF2B5EF4-FFF2-40B4-BE49-F238E27FC236}">
                      <a16:creationId xmlns:a16="http://schemas.microsoft.com/office/drawing/2014/main" id="{0B0B5AA0-49CF-22AD-93E0-D68CD79AE2C6}"/>
                    </a:ext>
                  </a:extLst>
                </p:cNvPr>
                <p:cNvSpPr>
                  <a:spLocks/>
                </p:cNvSpPr>
                <p:nvPr/>
              </p:nvSpPr>
              <p:spPr bwMode="auto">
                <a:xfrm>
                  <a:off x="-1433895" y="2415118"/>
                  <a:ext cx="41917" cy="48740"/>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97" name="Freeform 442">
                  <a:extLst>
                    <a:ext uri="{FF2B5EF4-FFF2-40B4-BE49-F238E27FC236}">
                      <a16:creationId xmlns:a16="http://schemas.microsoft.com/office/drawing/2014/main" id="{B9A4C0ED-18AD-AA42-1C6D-B70ABE6F0F84}"/>
                    </a:ext>
                  </a:extLst>
                </p:cNvPr>
                <p:cNvSpPr>
                  <a:spLocks/>
                </p:cNvSpPr>
                <p:nvPr/>
              </p:nvSpPr>
              <p:spPr bwMode="auto">
                <a:xfrm>
                  <a:off x="-1428047" y="2376126"/>
                  <a:ext cx="43867" cy="4581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98" name="Freeform 443">
                  <a:extLst>
                    <a:ext uri="{FF2B5EF4-FFF2-40B4-BE49-F238E27FC236}">
                      <a16:creationId xmlns:a16="http://schemas.microsoft.com/office/drawing/2014/main" id="{EB9D6B52-2F78-0C35-F9EE-15B5FF4659E2}"/>
                    </a:ext>
                  </a:extLst>
                </p:cNvPr>
                <p:cNvSpPr>
                  <a:spLocks/>
                </p:cNvSpPr>
                <p:nvPr/>
              </p:nvSpPr>
              <p:spPr bwMode="auto">
                <a:xfrm>
                  <a:off x="-1425122" y="2335185"/>
                  <a:ext cx="45816" cy="42890"/>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299" name="Freeform 444">
                  <a:extLst>
                    <a:ext uri="{FF2B5EF4-FFF2-40B4-BE49-F238E27FC236}">
                      <a16:creationId xmlns:a16="http://schemas.microsoft.com/office/drawing/2014/main" id="{74F361A6-D3AE-2B2C-F631-028F16E182EF}"/>
                    </a:ext>
                  </a:extLst>
                </p:cNvPr>
                <p:cNvSpPr>
                  <a:spLocks/>
                </p:cNvSpPr>
                <p:nvPr/>
              </p:nvSpPr>
              <p:spPr bwMode="auto">
                <a:xfrm>
                  <a:off x="-1428047" y="2295216"/>
                  <a:ext cx="47765" cy="39966"/>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00" name="Freeform 445">
                  <a:extLst>
                    <a:ext uri="{FF2B5EF4-FFF2-40B4-BE49-F238E27FC236}">
                      <a16:creationId xmlns:a16="http://schemas.microsoft.com/office/drawing/2014/main" id="{9657A6C6-2F89-2BE1-1C8B-E31BD612B124}"/>
                    </a:ext>
                  </a:extLst>
                </p:cNvPr>
                <p:cNvSpPr>
                  <a:spLocks/>
                </p:cNvSpPr>
                <p:nvPr/>
              </p:nvSpPr>
              <p:spPr bwMode="auto">
                <a:xfrm>
                  <a:off x="-1433895" y="2252326"/>
                  <a:ext cx="47765" cy="4094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01" name="Freeform 446">
                  <a:extLst>
                    <a:ext uri="{FF2B5EF4-FFF2-40B4-BE49-F238E27FC236}">
                      <a16:creationId xmlns:a16="http://schemas.microsoft.com/office/drawing/2014/main" id="{542DD27D-22BC-FC7E-9CC8-7EF86ED2349B}"/>
                    </a:ext>
                  </a:extLst>
                </p:cNvPr>
                <p:cNvSpPr>
                  <a:spLocks/>
                </p:cNvSpPr>
                <p:nvPr/>
              </p:nvSpPr>
              <p:spPr bwMode="auto">
                <a:xfrm>
                  <a:off x="-1444619" y="2211383"/>
                  <a:ext cx="49714" cy="38992"/>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02" name="Freeform 447">
                  <a:extLst>
                    <a:ext uri="{FF2B5EF4-FFF2-40B4-BE49-F238E27FC236}">
                      <a16:creationId xmlns:a16="http://schemas.microsoft.com/office/drawing/2014/main" id="{111D3DB9-108B-A9FF-136F-553B7C9FD4F9}"/>
                    </a:ext>
                  </a:extLst>
                </p:cNvPr>
                <p:cNvSpPr>
                  <a:spLocks/>
                </p:cNvSpPr>
                <p:nvPr/>
              </p:nvSpPr>
              <p:spPr bwMode="auto">
                <a:xfrm>
                  <a:off x="-1461191" y="2170440"/>
                  <a:ext cx="52640" cy="38019"/>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03" name="Freeform 448">
                  <a:extLst>
                    <a:ext uri="{FF2B5EF4-FFF2-40B4-BE49-F238E27FC236}">
                      <a16:creationId xmlns:a16="http://schemas.microsoft.com/office/drawing/2014/main" id="{9B996182-C513-809F-ACBB-8D63F9776DBC}"/>
                    </a:ext>
                  </a:extLst>
                </p:cNvPr>
                <p:cNvSpPr>
                  <a:spLocks/>
                </p:cNvSpPr>
                <p:nvPr/>
              </p:nvSpPr>
              <p:spPr bwMode="auto">
                <a:xfrm>
                  <a:off x="-1480687" y="2132423"/>
                  <a:ext cx="52640" cy="37043"/>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04" name="Freeform 449">
                  <a:extLst>
                    <a:ext uri="{FF2B5EF4-FFF2-40B4-BE49-F238E27FC236}">
                      <a16:creationId xmlns:a16="http://schemas.microsoft.com/office/drawing/2014/main" id="{1E563F92-0236-EF69-D21A-EC39E572F168}"/>
                    </a:ext>
                  </a:extLst>
                </p:cNvPr>
                <p:cNvSpPr>
                  <a:spLocks/>
                </p:cNvSpPr>
                <p:nvPr/>
              </p:nvSpPr>
              <p:spPr bwMode="auto">
                <a:xfrm>
                  <a:off x="-1505056" y="2098304"/>
                  <a:ext cx="54589" cy="34119"/>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05" name="Freeform 450">
                  <a:extLst>
                    <a:ext uri="{FF2B5EF4-FFF2-40B4-BE49-F238E27FC236}">
                      <a16:creationId xmlns:a16="http://schemas.microsoft.com/office/drawing/2014/main" id="{6275024D-7013-D92B-17D9-F3977B8384F5}"/>
                    </a:ext>
                  </a:extLst>
                </p:cNvPr>
                <p:cNvSpPr>
                  <a:spLocks/>
                </p:cNvSpPr>
                <p:nvPr/>
              </p:nvSpPr>
              <p:spPr bwMode="auto">
                <a:xfrm>
                  <a:off x="-1788727" y="2793344"/>
                  <a:ext cx="56538" cy="65312"/>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06" name="Freeform 451">
                  <a:extLst>
                    <a:ext uri="{FF2B5EF4-FFF2-40B4-BE49-F238E27FC236}">
                      <a16:creationId xmlns:a16="http://schemas.microsoft.com/office/drawing/2014/main" id="{E7046648-5EFC-DA0A-72AB-4E0195FD4A43}"/>
                    </a:ext>
                  </a:extLst>
                </p:cNvPr>
                <p:cNvSpPr>
                  <a:spLocks/>
                </p:cNvSpPr>
                <p:nvPr/>
              </p:nvSpPr>
              <p:spPr bwMode="auto">
                <a:xfrm>
                  <a:off x="-1739009" y="2788467"/>
                  <a:ext cx="57515" cy="60437"/>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07" name="Freeform 452">
                  <a:extLst>
                    <a:ext uri="{FF2B5EF4-FFF2-40B4-BE49-F238E27FC236}">
                      <a16:creationId xmlns:a16="http://schemas.microsoft.com/office/drawing/2014/main" id="{BE2F9869-92B9-1C71-4783-7A84228DD072}"/>
                    </a:ext>
                  </a:extLst>
                </p:cNvPr>
                <p:cNvSpPr>
                  <a:spLocks/>
                </p:cNvSpPr>
                <p:nvPr/>
              </p:nvSpPr>
              <p:spPr bwMode="auto">
                <a:xfrm>
                  <a:off x="-1690269" y="2778721"/>
                  <a:ext cx="56538" cy="53615"/>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08" name="Freeform 453">
                  <a:extLst>
                    <a:ext uri="{FF2B5EF4-FFF2-40B4-BE49-F238E27FC236}">
                      <a16:creationId xmlns:a16="http://schemas.microsoft.com/office/drawing/2014/main" id="{F5B8BE94-8EBA-5792-93A9-D686BB728CDC}"/>
                    </a:ext>
                  </a:extLst>
                </p:cNvPr>
                <p:cNvSpPr>
                  <a:spLocks/>
                </p:cNvSpPr>
                <p:nvPr/>
              </p:nvSpPr>
              <p:spPr bwMode="auto">
                <a:xfrm>
                  <a:off x="-1649324" y="2763124"/>
                  <a:ext cx="64337" cy="48740"/>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09" name="Freeform 454">
                  <a:extLst>
                    <a:ext uri="{FF2B5EF4-FFF2-40B4-BE49-F238E27FC236}">
                      <a16:creationId xmlns:a16="http://schemas.microsoft.com/office/drawing/2014/main" id="{2D135778-638A-AB90-EF16-4FBF1E08C31D}"/>
                    </a:ext>
                  </a:extLst>
                </p:cNvPr>
                <p:cNvSpPr>
                  <a:spLocks/>
                </p:cNvSpPr>
                <p:nvPr/>
              </p:nvSpPr>
              <p:spPr bwMode="auto">
                <a:xfrm>
                  <a:off x="-1602538" y="2738753"/>
                  <a:ext cx="66286" cy="49714"/>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10" name="Freeform 455">
                  <a:extLst>
                    <a:ext uri="{FF2B5EF4-FFF2-40B4-BE49-F238E27FC236}">
                      <a16:creationId xmlns:a16="http://schemas.microsoft.com/office/drawing/2014/main" id="{C92F9B18-EBDC-8699-8CC6-4476DD60192E}"/>
                    </a:ext>
                  </a:extLst>
                </p:cNvPr>
                <p:cNvSpPr>
                  <a:spLocks/>
                </p:cNvSpPr>
                <p:nvPr/>
              </p:nvSpPr>
              <p:spPr bwMode="auto">
                <a:xfrm>
                  <a:off x="-1558671" y="2712433"/>
                  <a:ext cx="65312" cy="48740"/>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11" name="Freeform 456">
                  <a:extLst>
                    <a:ext uri="{FF2B5EF4-FFF2-40B4-BE49-F238E27FC236}">
                      <a16:creationId xmlns:a16="http://schemas.microsoft.com/office/drawing/2014/main" id="{68DCDA63-4537-1056-E119-8FAC2295E78A}"/>
                    </a:ext>
                  </a:extLst>
                </p:cNvPr>
                <p:cNvSpPr>
                  <a:spLocks/>
                </p:cNvSpPr>
                <p:nvPr/>
              </p:nvSpPr>
              <p:spPr bwMode="auto">
                <a:xfrm>
                  <a:off x="-1519681" y="2681240"/>
                  <a:ext cx="67261" cy="467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12" name="Freeform 457">
                  <a:extLst>
                    <a:ext uri="{FF2B5EF4-FFF2-40B4-BE49-F238E27FC236}">
                      <a16:creationId xmlns:a16="http://schemas.microsoft.com/office/drawing/2014/main" id="{9A47A73F-351F-B28D-4739-8366A7D1DAB8}"/>
                    </a:ext>
                  </a:extLst>
                </p:cNvPr>
                <p:cNvSpPr>
                  <a:spLocks/>
                </p:cNvSpPr>
                <p:nvPr/>
              </p:nvSpPr>
              <p:spPr bwMode="auto">
                <a:xfrm>
                  <a:off x="-1484586" y="2648096"/>
                  <a:ext cx="68237" cy="43867"/>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13" name="Freeform 458">
                  <a:extLst>
                    <a:ext uri="{FF2B5EF4-FFF2-40B4-BE49-F238E27FC236}">
                      <a16:creationId xmlns:a16="http://schemas.microsoft.com/office/drawing/2014/main" id="{B8D531C4-A1D5-64EA-2B03-54A1E3014F97}"/>
                    </a:ext>
                  </a:extLst>
                </p:cNvPr>
                <p:cNvSpPr>
                  <a:spLocks/>
                </p:cNvSpPr>
                <p:nvPr/>
              </p:nvSpPr>
              <p:spPr bwMode="auto">
                <a:xfrm>
                  <a:off x="-1453391" y="2612028"/>
                  <a:ext cx="67261" cy="42890"/>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14" name="Freeform 459">
                  <a:extLst>
                    <a:ext uri="{FF2B5EF4-FFF2-40B4-BE49-F238E27FC236}">
                      <a16:creationId xmlns:a16="http://schemas.microsoft.com/office/drawing/2014/main" id="{8776F5C3-BCFA-D25B-AE48-2FADBF3162CC}"/>
                    </a:ext>
                  </a:extLst>
                </p:cNvPr>
                <p:cNvSpPr>
                  <a:spLocks/>
                </p:cNvSpPr>
                <p:nvPr/>
              </p:nvSpPr>
              <p:spPr bwMode="auto">
                <a:xfrm>
                  <a:off x="-1426098" y="2571087"/>
                  <a:ext cx="67261" cy="42890"/>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15" name="Freeform 460">
                  <a:extLst>
                    <a:ext uri="{FF2B5EF4-FFF2-40B4-BE49-F238E27FC236}">
                      <a16:creationId xmlns:a16="http://schemas.microsoft.com/office/drawing/2014/main" id="{41130347-B01B-09F4-9D80-1BEBEF1CB07F}"/>
                    </a:ext>
                  </a:extLst>
                </p:cNvPr>
                <p:cNvSpPr>
                  <a:spLocks/>
                </p:cNvSpPr>
                <p:nvPr/>
              </p:nvSpPr>
              <p:spPr bwMode="auto">
                <a:xfrm>
                  <a:off x="-1403676" y="2525269"/>
                  <a:ext cx="65312" cy="42890"/>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16" name="Freeform 461">
                  <a:extLst>
                    <a:ext uri="{FF2B5EF4-FFF2-40B4-BE49-F238E27FC236}">
                      <a16:creationId xmlns:a16="http://schemas.microsoft.com/office/drawing/2014/main" id="{0BF3BF87-7BC9-E66E-180A-059FC8DB4250}"/>
                    </a:ext>
                  </a:extLst>
                </p:cNvPr>
                <p:cNvSpPr>
                  <a:spLocks/>
                </p:cNvSpPr>
                <p:nvPr/>
              </p:nvSpPr>
              <p:spPr bwMode="auto">
                <a:xfrm>
                  <a:off x="-1385155" y="2479457"/>
                  <a:ext cx="63363" cy="44841"/>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17" name="Freeform 462">
                  <a:extLst>
                    <a:ext uri="{FF2B5EF4-FFF2-40B4-BE49-F238E27FC236}">
                      <a16:creationId xmlns:a16="http://schemas.microsoft.com/office/drawing/2014/main" id="{B45CCDC4-0EA9-C9B8-CF51-1DE4BDC2A9E1}"/>
                    </a:ext>
                  </a:extLst>
                </p:cNvPr>
                <p:cNvSpPr>
                  <a:spLocks/>
                </p:cNvSpPr>
                <p:nvPr/>
              </p:nvSpPr>
              <p:spPr bwMode="auto">
                <a:xfrm>
                  <a:off x="-1370534" y="2430717"/>
                  <a:ext cx="58488" cy="47765"/>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18" name="Freeform 463">
                  <a:extLst>
                    <a:ext uri="{FF2B5EF4-FFF2-40B4-BE49-F238E27FC236}">
                      <a16:creationId xmlns:a16="http://schemas.microsoft.com/office/drawing/2014/main" id="{495C9A3C-2F98-E64F-F0CE-F164F351D8E4}"/>
                    </a:ext>
                  </a:extLst>
                </p:cNvPr>
                <p:cNvSpPr>
                  <a:spLocks/>
                </p:cNvSpPr>
                <p:nvPr/>
              </p:nvSpPr>
              <p:spPr bwMode="auto">
                <a:xfrm>
                  <a:off x="-1361764" y="2380026"/>
                  <a:ext cx="54589" cy="467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19" name="Freeform 464">
                  <a:extLst>
                    <a:ext uri="{FF2B5EF4-FFF2-40B4-BE49-F238E27FC236}">
                      <a16:creationId xmlns:a16="http://schemas.microsoft.com/office/drawing/2014/main" id="{A0DB1C5E-1648-EA6C-3CE6-9CB05D3D688C}"/>
                    </a:ext>
                  </a:extLst>
                </p:cNvPr>
                <p:cNvSpPr>
                  <a:spLocks/>
                </p:cNvSpPr>
                <p:nvPr/>
              </p:nvSpPr>
              <p:spPr bwMode="auto">
                <a:xfrm>
                  <a:off x="-1357864" y="2332261"/>
                  <a:ext cx="49714" cy="467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20" name="Freeform 465">
                  <a:extLst>
                    <a:ext uri="{FF2B5EF4-FFF2-40B4-BE49-F238E27FC236}">
                      <a16:creationId xmlns:a16="http://schemas.microsoft.com/office/drawing/2014/main" id="{B1580087-3D90-7D1D-824A-646FA41F8262}"/>
                    </a:ext>
                  </a:extLst>
                </p:cNvPr>
                <p:cNvSpPr>
                  <a:spLocks/>
                </p:cNvSpPr>
                <p:nvPr/>
              </p:nvSpPr>
              <p:spPr bwMode="auto">
                <a:xfrm>
                  <a:off x="-1358837" y="2280595"/>
                  <a:ext cx="43867" cy="51665"/>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21" name="Freeform 466">
                  <a:extLst>
                    <a:ext uri="{FF2B5EF4-FFF2-40B4-BE49-F238E27FC236}">
                      <a16:creationId xmlns:a16="http://schemas.microsoft.com/office/drawing/2014/main" id="{108A04BF-5250-C314-9B8D-275124463B35}"/>
                    </a:ext>
                  </a:extLst>
                </p:cNvPr>
                <p:cNvSpPr>
                  <a:spLocks/>
                </p:cNvSpPr>
                <p:nvPr/>
              </p:nvSpPr>
              <p:spPr bwMode="auto">
                <a:xfrm>
                  <a:off x="-1366632" y="2230879"/>
                  <a:ext cx="39966" cy="50691"/>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22" name="Freeform 467">
                  <a:extLst>
                    <a:ext uri="{FF2B5EF4-FFF2-40B4-BE49-F238E27FC236}">
                      <a16:creationId xmlns:a16="http://schemas.microsoft.com/office/drawing/2014/main" id="{D1BF3C77-9CEF-11EF-00A5-84F2AA5E7D97}"/>
                    </a:ext>
                  </a:extLst>
                </p:cNvPr>
                <p:cNvSpPr>
                  <a:spLocks/>
                </p:cNvSpPr>
                <p:nvPr/>
              </p:nvSpPr>
              <p:spPr bwMode="auto">
                <a:xfrm>
                  <a:off x="-1379309" y="2181167"/>
                  <a:ext cx="37043" cy="53615"/>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23" name="Freeform 468">
                  <a:extLst>
                    <a:ext uri="{FF2B5EF4-FFF2-40B4-BE49-F238E27FC236}">
                      <a16:creationId xmlns:a16="http://schemas.microsoft.com/office/drawing/2014/main" id="{064B2FE6-57CE-1FA7-AD1B-64836B121A34}"/>
                    </a:ext>
                  </a:extLst>
                </p:cNvPr>
                <p:cNvSpPr>
                  <a:spLocks/>
                </p:cNvSpPr>
                <p:nvPr/>
              </p:nvSpPr>
              <p:spPr bwMode="auto">
                <a:xfrm>
                  <a:off x="-1396856" y="2134372"/>
                  <a:ext cx="37043" cy="57513"/>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24" name="Freeform 469">
                  <a:extLst>
                    <a:ext uri="{FF2B5EF4-FFF2-40B4-BE49-F238E27FC236}">
                      <a16:creationId xmlns:a16="http://schemas.microsoft.com/office/drawing/2014/main" id="{53348DC4-B444-D3B9-D7F1-EAE5C2AD9753}"/>
                    </a:ext>
                  </a:extLst>
                </p:cNvPr>
                <p:cNvSpPr>
                  <a:spLocks/>
                </p:cNvSpPr>
                <p:nvPr/>
              </p:nvSpPr>
              <p:spPr bwMode="auto">
                <a:xfrm>
                  <a:off x="-1420250" y="2090507"/>
                  <a:ext cx="34119" cy="58488"/>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25" name="Freeform 470">
                  <a:extLst>
                    <a:ext uri="{FF2B5EF4-FFF2-40B4-BE49-F238E27FC236}">
                      <a16:creationId xmlns:a16="http://schemas.microsoft.com/office/drawing/2014/main" id="{76A7372C-EA0E-D4C3-1A5E-ED0D82134E72}"/>
                    </a:ext>
                  </a:extLst>
                </p:cNvPr>
                <p:cNvSpPr>
                  <a:spLocks/>
                </p:cNvSpPr>
                <p:nvPr/>
              </p:nvSpPr>
              <p:spPr bwMode="auto">
                <a:xfrm>
                  <a:off x="-1446568" y="2051514"/>
                  <a:ext cx="31193" cy="58488"/>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26" name="Freeform 471">
                  <a:extLst>
                    <a:ext uri="{FF2B5EF4-FFF2-40B4-BE49-F238E27FC236}">
                      <a16:creationId xmlns:a16="http://schemas.microsoft.com/office/drawing/2014/main" id="{626D6AAD-8028-A5D6-B28D-A8A9B6D6A118}"/>
                    </a:ext>
                  </a:extLst>
                </p:cNvPr>
                <p:cNvSpPr>
                  <a:spLocks/>
                </p:cNvSpPr>
                <p:nvPr/>
              </p:nvSpPr>
              <p:spPr bwMode="auto">
                <a:xfrm>
                  <a:off x="-1519683" y="2031043"/>
                  <a:ext cx="59464" cy="56539"/>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grpSp>
        </p:grpSp>
        <p:cxnSp>
          <p:nvCxnSpPr>
            <p:cNvPr id="1280" name="直接连接符 1279">
              <a:extLst>
                <a:ext uri="{FF2B5EF4-FFF2-40B4-BE49-F238E27FC236}">
                  <a16:creationId xmlns:a16="http://schemas.microsoft.com/office/drawing/2014/main" id="{7FE0900A-64D2-B880-C6CF-3C42B8C89F95}"/>
                </a:ext>
              </a:extLst>
            </p:cNvPr>
            <p:cNvCxnSpPr/>
            <p:nvPr/>
          </p:nvCxnSpPr>
          <p:spPr>
            <a:xfrm flipV="1">
              <a:off x="1844771" y="1662810"/>
              <a:ext cx="0" cy="318034"/>
            </a:xfrm>
            <a:prstGeom prst="line">
              <a:avLst/>
            </a:prstGeom>
            <a:ln w="12700">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371" name="组合 1370">
            <a:extLst>
              <a:ext uri="{FF2B5EF4-FFF2-40B4-BE49-F238E27FC236}">
                <a16:creationId xmlns:a16="http://schemas.microsoft.com/office/drawing/2014/main" id="{47E6FFE0-7374-8436-8945-C992157B1A17}"/>
              </a:ext>
            </a:extLst>
          </p:cNvPr>
          <p:cNvGrpSpPr/>
          <p:nvPr/>
        </p:nvGrpSpPr>
        <p:grpSpPr>
          <a:xfrm>
            <a:off x="9398014" y="1146037"/>
            <a:ext cx="1747988" cy="738398"/>
            <a:chOff x="970777" y="1242446"/>
            <a:chExt cx="1747988" cy="738398"/>
          </a:xfrm>
        </p:grpSpPr>
        <p:sp>
          <p:nvSpPr>
            <p:cNvPr id="1372" name="文本框 1371">
              <a:extLst>
                <a:ext uri="{FF2B5EF4-FFF2-40B4-BE49-F238E27FC236}">
                  <a16:creationId xmlns:a16="http://schemas.microsoft.com/office/drawing/2014/main" id="{F1AA2174-D9F3-E1E0-96F7-8F270823EB8C}"/>
                </a:ext>
              </a:extLst>
            </p:cNvPr>
            <p:cNvSpPr txBox="1"/>
            <p:nvPr/>
          </p:nvSpPr>
          <p:spPr>
            <a:xfrm>
              <a:off x="1205062" y="1312258"/>
              <a:ext cx="1279418" cy="276999"/>
            </a:xfrm>
            <a:prstGeom prst="rect">
              <a:avLst/>
            </a:prstGeom>
            <a:noFill/>
            <a:effectLst/>
          </p:spPr>
          <p:txBody>
            <a:bodyPr wrap="square" lIns="0" tIns="0" rIns="0" bIns="0" rtlCol="0" anchor="t" anchorCtr="0">
              <a:spAutoFit/>
            </a:bodyPr>
            <a:lstStyle>
              <a:defPPr>
                <a:defRPr lang="en-US"/>
              </a:defPPr>
              <a:lvl1pPr algn="ctr">
                <a:defRPr b="1">
                  <a:gradFill>
                    <a:gsLst>
                      <a:gs pos="49500">
                        <a:schemeClr val="accent1">
                          <a:lumMod val="60000"/>
                          <a:lumOff val="40000"/>
                        </a:schemeClr>
                      </a:gs>
                      <a:gs pos="0">
                        <a:schemeClr val="accent1">
                          <a:lumMod val="75000"/>
                        </a:schemeClr>
                      </a:gs>
                      <a:gs pos="100000">
                        <a:schemeClr val="accent1">
                          <a:lumMod val="75000"/>
                        </a:schemeClr>
                      </a:gs>
                    </a:gsLst>
                    <a:lin ang="0" scaled="0"/>
                  </a:gradFill>
                  <a:latin typeface="+mj-ea"/>
                  <a:ea typeface="+mj-ea"/>
                </a:defRPr>
              </a:lvl1pPr>
            </a:lstStyle>
            <a:p>
              <a:r>
                <a:rPr lang="zh-CN" altLang="en-US" dirty="0"/>
                <a:t>成果五标题</a:t>
              </a:r>
            </a:p>
          </p:txBody>
        </p:sp>
        <p:grpSp>
          <p:nvGrpSpPr>
            <p:cNvPr id="1373" name="组合 1372">
              <a:extLst>
                <a:ext uri="{FF2B5EF4-FFF2-40B4-BE49-F238E27FC236}">
                  <a16:creationId xmlns:a16="http://schemas.microsoft.com/office/drawing/2014/main" id="{3129B5FA-BC90-4C12-5CCF-40B08FA7C17F}"/>
                </a:ext>
              </a:extLst>
            </p:cNvPr>
            <p:cNvGrpSpPr/>
            <p:nvPr/>
          </p:nvGrpSpPr>
          <p:grpSpPr>
            <a:xfrm>
              <a:off x="970777" y="1242446"/>
              <a:ext cx="1747988" cy="440722"/>
              <a:chOff x="970777" y="1242446"/>
              <a:chExt cx="1747988" cy="440722"/>
            </a:xfrm>
          </p:grpSpPr>
          <p:grpSp>
            <p:nvGrpSpPr>
              <p:cNvPr id="1375" name="组合 1374">
                <a:extLst>
                  <a:ext uri="{FF2B5EF4-FFF2-40B4-BE49-F238E27FC236}">
                    <a16:creationId xmlns:a16="http://schemas.microsoft.com/office/drawing/2014/main" id="{9BEE3B2A-969D-2925-18B4-1F942BDBB853}"/>
                  </a:ext>
                </a:extLst>
              </p:cNvPr>
              <p:cNvGrpSpPr/>
              <p:nvPr/>
            </p:nvGrpSpPr>
            <p:grpSpPr>
              <a:xfrm flipH="1">
                <a:off x="970777" y="1242446"/>
                <a:ext cx="344686" cy="440722"/>
                <a:chOff x="-1954442" y="2031043"/>
                <a:chExt cx="647273" cy="827613"/>
              </a:xfrm>
              <a:gradFill>
                <a:gsLst>
                  <a:gs pos="100000">
                    <a:schemeClr val="accent1"/>
                  </a:gs>
                  <a:gs pos="0">
                    <a:schemeClr val="accent1">
                      <a:lumMod val="60000"/>
                      <a:lumOff val="40000"/>
                    </a:schemeClr>
                  </a:gs>
                </a:gsLst>
                <a:lin ang="5400000" scaled="1"/>
              </a:gradFill>
            </p:grpSpPr>
            <p:sp>
              <p:nvSpPr>
                <p:cNvPr id="1421" name="Freeform 428">
                  <a:extLst>
                    <a:ext uri="{FF2B5EF4-FFF2-40B4-BE49-F238E27FC236}">
                      <a16:creationId xmlns:a16="http://schemas.microsoft.com/office/drawing/2014/main" id="{4CE89FF5-9683-B4F6-AFC2-DFA71E42B993}"/>
                    </a:ext>
                  </a:extLst>
                </p:cNvPr>
                <p:cNvSpPr>
                  <a:spLocks/>
                </p:cNvSpPr>
                <p:nvPr/>
              </p:nvSpPr>
              <p:spPr bwMode="auto">
                <a:xfrm>
                  <a:off x="-1954442" y="2103181"/>
                  <a:ext cx="643373" cy="743778"/>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22" name="Freeform 429">
                  <a:extLst>
                    <a:ext uri="{FF2B5EF4-FFF2-40B4-BE49-F238E27FC236}">
                      <a16:creationId xmlns:a16="http://schemas.microsoft.com/office/drawing/2014/main" id="{6DE32372-494E-02F7-AEE6-0722E8AF7748}"/>
                    </a:ext>
                  </a:extLst>
                </p:cNvPr>
                <p:cNvSpPr>
                  <a:spLocks/>
                </p:cNvSpPr>
                <p:nvPr/>
              </p:nvSpPr>
              <p:spPr bwMode="auto">
                <a:xfrm>
                  <a:off x="-1802371" y="2693912"/>
                  <a:ext cx="42890" cy="67261"/>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23" name="Freeform 430">
                  <a:extLst>
                    <a:ext uri="{FF2B5EF4-FFF2-40B4-BE49-F238E27FC236}">
                      <a16:creationId xmlns:a16="http://schemas.microsoft.com/office/drawing/2014/main" id="{C9300556-0778-6069-69C9-27D8E0E9824F}"/>
                    </a:ext>
                  </a:extLst>
                </p:cNvPr>
                <p:cNvSpPr>
                  <a:spLocks/>
                </p:cNvSpPr>
                <p:nvPr/>
              </p:nvSpPr>
              <p:spPr bwMode="auto">
                <a:xfrm>
                  <a:off x="-1762404" y="2690015"/>
                  <a:ext cx="43867" cy="6921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24" name="Freeform 431">
                  <a:extLst>
                    <a:ext uri="{FF2B5EF4-FFF2-40B4-BE49-F238E27FC236}">
                      <a16:creationId xmlns:a16="http://schemas.microsoft.com/office/drawing/2014/main" id="{1781DE4F-E487-0179-D8B9-086B27FAFDAC}"/>
                    </a:ext>
                  </a:extLst>
                </p:cNvPr>
                <p:cNvSpPr>
                  <a:spLocks/>
                </p:cNvSpPr>
                <p:nvPr/>
              </p:nvSpPr>
              <p:spPr bwMode="auto">
                <a:xfrm>
                  <a:off x="-1720487" y="2684164"/>
                  <a:ext cx="40941" cy="6823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25" name="Freeform 432">
                  <a:extLst>
                    <a:ext uri="{FF2B5EF4-FFF2-40B4-BE49-F238E27FC236}">
                      <a16:creationId xmlns:a16="http://schemas.microsoft.com/office/drawing/2014/main" id="{4DF6867C-7C1B-F6F1-7C6B-84671081F55F}"/>
                    </a:ext>
                  </a:extLst>
                </p:cNvPr>
                <p:cNvSpPr>
                  <a:spLocks/>
                </p:cNvSpPr>
                <p:nvPr/>
              </p:nvSpPr>
              <p:spPr bwMode="auto">
                <a:xfrm>
                  <a:off x="-1677594" y="2671494"/>
                  <a:ext cx="37043" cy="6921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26" name="Freeform 433">
                  <a:extLst>
                    <a:ext uri="{FF2B5EF4-FFF2-40B4-BE49-F238E27FC236}">
                      <a16:creationId xmlns:a16="http://schemas.microsoft.com/office/drawing/2014/main" id="{604A5EA0-6D04-3B4A-D50F-29AECB7EEF9C}"/>
                    </a:ext>
                  </a:extLst>
                </p:cNvPr>
                <p:cNvSpPr>
                  <a:spLocks/>
                </p:cNvSpPr>
                <p:nvPr/>
              </p:nvSpPr>
              <p:spPr bwMode="auto">
                <a:xfrm>
                  <a:off x="-1638604" y="2656871"/>
                  <a:ext cx="38992" cy="6823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27" name="Freeform 434">
                  <a:extLst>
                    <a:ext uri="{FF2B5EF4-FFF2-40B4-BE49-F238E27FC236}">
                      <a16:creationId xmlns:a16="http://schemas.microsoft.com/office/drawing/2014/main" id="{1E0DB6D8-67B9-B480-AB84-C964AF8981C3}"/>
                    </a:ext>
                  </a:extLst>
                </p:cNvPr>
                <p:cNvSpPr>
                  <a:spLocks/>
                </p:cNvSpPr>
                <p:nvPr/>
              </p:nvSpPr>
              <p:spPr bwMode="auto">
                <a:xfrm>
                  <a:off x="-1599612" y="2636399"/>
                  <a:ext cx="36068" cy="6823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28" name="Freeform 435">
                  <a:extLst>
                    <a:ext uri="{FF2B5EF4-FFF2-40B4-BE49-F238E27FC236}">
                      <a16:creationId xmlns:a16="http://schemas.microsoft.com/office/drawing/2014/main" id="{7A00B4AA-3DD3-75DF-3878-7D01596EFBE5}"/>
                    </a:ext>
                  </a:extLst>
                </p:cNvPr>
                <p:cNvSpPr>
                  <a:spLocks/>
                </p:cNvSpPr>
                <p:nvPr/>
              </p:nvSpPr>
              <p:spPr bwMode="auto">
                <a:xfrm>
                  <a:off x="-1563544" y="2613977"/>
                  <a:ext cx="35094" cy="65312"/>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29" name="Freeform 436">
                  <a:extLst>
                    <a:ext uri="{FF2B5EF4-FFF2-40B4-BE49-F238E27FC236}">
                      <a16:creationId xmlns:a16="http://schemas.microsoft.com/office/drawing/2014/main" id="{F455B53D-DD00-FBFC-1985-7594639DA622}"/>
                    </a:ext>
                  </a:extLst>
                </p:cNvPr>
                <p:cNvSpPr>
                  <a:spLocks/>
                </p:cNvSpPr>
                <p:nvPr/>
              </p:nvSpPr>
              <p:spPr bwMode="auto">
                <a:xfrm>
                  <a:off x="-1531373" y="2587659"/>
                  <a:ext cx="35094" cy="6336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30" name="Freeform 437">
                  <a:extLst>
                    <a:ext uri="{FF2B5EF4-FFF2-40B4-BE49-F238E27FC236}">
                      <a16:creationId xmlns:a16="http://schemas.microsoft.com/office/drawing/2014/main" id="{A34FC385-4324-5C7C-DA83-9D311186E06C}"/>
                    </a:ext>
                  </a:extLst>
                </p:cNvPr>
                <p:cNvSpPr>
                  <a:spLocks/>
                </p:cNvSpPr>
                <p:nvPr/>
              </p:nvSpPr>
              <p:spPr bwMode="auto">
                <a:xfrm>
                  <a:off x="-1504080" y="2558413"/>
                  <a:ext cx="37043" cy="60437"/>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31" name="Freeform 438">
                  <a:extLst>
                    <a:ext uri="{FF2B5EF4-FFF2-40B4-BE49-F238E27FC236}">
                      <a16:creationId xmlns:a16="http://schemas.microsoft.com/office/drawing/2014/main" id="{EC522701-4295-838E-1000-324DEC9CF737}"/>
                    </a:ext>
                  </a:extLst>
                </p:cNvPr>
                <p:cNvSpPr>
                  <a:spLocks/>
                </p:cNvSpPr>
                <p:nvPr/>
              </p:nvSpPr>
              <p:spPr bwMode="auto">
                <a:xfrm>
                  <a:off x="-1479709" y="2525269"/>
                  <a:ext cx="37043" cy="59464"/>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32" name="Freeform 439">
                  <a:extLst>
                    <a:ext uri="{FF2B5EF4-FFF2-40B4-BE49-F238E27FC236}">
                      <a16:creationId xmlns:a16="http://schemas.microsoft.com/office/drawing/2014/main" id="{5B95E745-C72D-A2D7-EA43-29AA1B9C62D7}"/>
                    </a:ext>
                  </a:extLst>
                </p:cNvPr>
                <p:cNvSpPr>
                  <a:spLocks/>
                </p:cNvSpPr>
                <p:nvPr/>
              </p:nvSpPr>
              <p:spPr bwMode="auto">
                <a:xfrm>
                  <a:off x="-1459240" y="2490179"/>
                  <a:ext cx="38019" cy="55564"/>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33" name="Freeform 440">
                  <a:extLst>
                    <a:ext uri="{FF2B5EF4-FFF2-40B4-BE49-F238E27FC236}">
                      <a16:creationId xmlns:a16="http://schemas.microsoft.com/office/drawing/2014/main" id="{502DC353-A2C9-4F74-33CF-9358AEA8E9FB}"/>
                    </a:ext>
                  </a:extLst>
                </p:cNvPr>
                <p:cNvSpPr>
                  <a:spLocks/>
                </p:cNvSpPr>
                <p:nvPr/>
              </p:nvSpPr>
              <p:spPr bwMode="auto">
                <a:xfrm>
                  <a:off x="-1444617" y="2453133"/>
                  <a:ext cx="38992" cy="52640"/>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34" name="Freeform 441">
                  <a:extLst>
                    <a:ext uri="{FF2B5EF4-FFF2-40B4-BE49-F238E27FC236}">
                      <a16:creationId xmlns:a16="http://schemas.microsoft.com/office/drawing/2014/main" id="{BDE4E5C8-C95A-F85B-C8CA-A521F3ECAC69}"/>
                    </a:ext>
                  </a:extLst>
                </p:cNvPr>
                <p:cNvSpPr>
                  <a:spLocks/>
                </p:cNvSpPr>
                <p:nvPr/>
              </p:nvSpPr>
              <p:spPr bwMode="auto">
                <a:xfrm>
                  <a:off x="-1433895" y="2415118"/>
                  <a:ext cx="41918" cy="48740"/>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35" name="Freeform 442">
                  <a:extLst>
                    <a:ext uri="{FF2B5EF4-FFF2-40B4-BE49-F238E27FC236}">
                      <a16:creationId xmlns:a16="http://schemas.microsoft.com/office/drawing/2014/main" id="{400DB8A5-CE20-A86A-156F-3CF3A023B165}"/>
                    </a:ext>
                  </a:extLst>
                </p:cNvPr>
                <p:cNvSpPr>
                  <a:spLocks/>
                </p:cNvSpPr>
                <p:nvPr/>
              </p:nvSpPr>
              <p:spPr bwMode="auto">
                <a:xfrm>
                  <a:off x="-1428045" y="2376126"/>
                  <a:ext cx="43867" cy="4581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36" name="Freeform 443">
                  <a:extLst>
                    <a:ext uri="{FF2B5EF4-FFF2-40B4-BE49-F238E27FC236}">
                      <a16:creationId xmlns:a16="http://schemas.microsoft.com/office/drawing/2014/main" id="{76D1FFF0-0B08-E95B-5CB2-D7DDFC25B4EA}"/>
                    </a:ext>
                  </a:extLst>
                </p:cNvPr>
                <p:cNvSpPr>
                  <a:spLocks/>
                </p:cNvSpPr>
                <p:nvPr/>
              </p:nvSpPr>
              <p:spPr bwMode="auto">
                <a:xfrm>
                  <a:off x="-1425119" y="2335185"/>
                  <a:ext cx="45816" cy="42890"/>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37" name="Freeform 444">
                  <a:extLst>
                    <a:ext uri="{FF2B5EF4-FFF2-40B4-BE49-F238E27FC236}">
                      <a16:creationId xmlns:a16="http://schemas.microsoft.com/office/drawing/2014/main" id="{0F1E2B9E-656E-DA7A-3F95-03799B2397E3}"/>
                    </a:ext>
                  </a:extLst>
                </p:cNvPr>
                <p:cNvSpPr>
                  <a:spLocks/>
                </p:cNvSpPr>
                <p:nvPr/>
              </p:nvSpPr>
              <p:spPr bwMode="auto">
                <a:xfrm>
                  <a:off x="-1428045" y="2295216"/>
                  <a:ext cx="47765" cy="39966"/>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38" name="Freeform 445">
                  <a:extLst>
                    <a:ext uri="{FF2B5EF4-FFF2-40B4-BE49-F238E27FC236}">
                      <a16:creationId xmlns:a16="http://schemas.microsoft.com/office/drawing/2014/main" id="{76E413E1-DBB9-6F42-8396-0FEE493F778C}"/>
                    </a:ext>
                  </a:extLst>
                </p:cNvPr>
                <p:cNvSpPr>
                  <a:spLocks/>
                </p:cNvSpPr>
                <p:nvPr/>
              </p:nvSpPr>
              <p:spPr bwMode="auto">
                <a:xfrm>
                  <a:off x="-1433893" y="2252326"/>
                  <a:ext cx="47765" cy="4094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39" name="Freeform 446">
                  <a:extLst>
                    <a:ext uri="{FF2B5EF4-FFF2-40B4-BE49-F238E27FC236}">
                      <a16:creationId xmlns:a16="http://schemas.microsoft.com/office/drawing/2014/main" id="{43BD931F-9612-5D0E-4D77-4CB163BAD42C}"/>
                    </a:ext>
                  </a:extLst>
                </p:cNvPr>
                <p:cNvSpPr>
                  <a:spLocks/>
                </p:cNvSpPr>
                <p:nvPr/>
              </p:nvSpPr>
              <p:spPr bwMode="auto">
                <a:xfrm>
                  <a:off x="-1444615" y="2211383"/>
                  <a:ext cx="49715" cy="38992"/>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40" name="Freeform 447">
                  <a:extLst>
                    <a:ext uri="{FF2B5EF4-FFF2-40B4-BE49-F238E27FC236}">
                      <a16:creationId xmlns:a16="http://schemas.microsoft.com/office/drawing/2014/main" id="{32A549F4-59D7-2BD9-0DC5-14BCB146BD9E}"/>
                    </a:ext>
                  </a:extLst>
                </p:cNvPr>
                <p:cNvSpPr>
                  <a:spLocks/>
                </p:cNvSpPr>
                <p:nvPr/>
              </p:nvSpPr>
              <p:spPr bwMode="auto">
                <a:xfrm>
                  <a:off x="-1461187" y="2170440"/>
                  <a:ext cx="52640" cy="38019"/>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41" name="Freeform 448">
                  <a:extLst>
                    <a:ext uri="{FF2B5EF4-FFF2-40B4-BE49-F238E27FC236}">
                      <a16:creationId xmlns:a16="http://schemas.microsoft.com/office/drawing/2014/main" id="{F52C38C8-F9DC-0B98-C6ED-DBB3DBB8FA8E}"/>
                    </a:ext>
                  </a:extLst>
                </p:cNvPr>
                <p:cNvSpPr>
                  <a:spLocks/>
                </p:cNvSpPr>
                <p:nvPr/>
              </p:nvSpPr>
              <p:spPr bwMode="auto">
                <a:xfrm>
                  <a:off x="-1480685" y="2132423"/>
                  <a:ext cx="52640" cy="37043"/>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42" name="Freeform 449">
                  <a:extLst>
                    <a:ext uri="{FF2B5EF4-FFF2-40B4-BE49-F238E27FC236}">
                      <a16:creationId xmlns:a16="http://schemas.microsoft.com/office/drawing/2014/main" id="{AC9D1476-479B-6F52-9B7E-3B707C79D9C8}"/>
                    </a:ext>
                  </a:extLst>
                </p:cNvPr>
                <p:cNvSpPr>
                  <a:spLocks/>
                </p:cNvSpPr>
                <p:nvPr/>
              </p:nvSpPr>
              <p:spPr bwMode="auto">
                <a:xfrm>
                  <a:off x="-1505054" y="2098304"/>
                  <a:ext cx="54589" cy="34119"/>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43" name="Freeform 450">
                  <a:extLst>
                    <a:ext uri="{FF2B5EF4-FFF2-40B4-BE49-F238E27FC236}">
                      <a16:creationId xmlns:a16="http://schemas.microsoft.com/office/drawing/2014/main" id="{76DAAF6C-FA86-EA5C-B05A-B55D27362792}"/>
                    </a:ext>
                  </a:extLst>
                </p:cNvPr>
                <p:cNvSpPr>
                  <a:spLocks/>
                </p:cNvSpPr>
                <p:nvPr/>
              </p:nvSpPr>
              <p:spPr bwMode="auto">
                <a:xfrm>
                  <a:off x="-1788722" y="2793344"/>
                  <a:ext cx="56539" cy="65312"/>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44" name="Freeform 451">
                  <a:extLst>
                    <a:ext uri="{FF2B5EF4-FFF2-40B4-BE49-F238E27FC236}">
                      <a16:creationId xmlns:a16="http://schemas.microsoft.com/office/drawing/2014/main" id="{9C933B04-5AFD-6D61-33CF-8F5D31AE5C0C}"/>
                    </a:ext>
                  </a:extLst>
                </p:cNvPr>
                <p:cNvSpPr>
                  <a:spLocks/>
                </p:cNvSpPr>
                <p:nvPr/>
              </p:nvSpPr>
              <p:spPr bwMode="auto">
                <a:xfrm>
                  <a:off x="-1739010" y="2788467"/>
                  <a:ext cx="57515" cy="60437"/>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45" name="Freeform 452">
                  <a:extLst>
                    <a:ext uri="{FF2B5EF4-FFF2-40B4-BE49-F238E27FC236}">
                      <a16:creationId xmlns:a16="http://schemas.microsoft.com/office/drawing/2014/main" id="{08FDE63C-39BA-65E8-AA95-F81D9C90E537}"/>
                    </a:ext>
                  </a:extLst>
                </p:cNvPr>
                <p:cNvSpPr>
                  <a:spLocks/>
                </p:cNvSpPr>
                <p:nvPr/>
              </p:nvSpPr>
              <p:spPr bwMode="auto">
                <a:xfrm>
                  <a:off x="-1690268" y="2778721"/>
                  <a:ext cx="56539" cy="53615"/>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46" name="Freeform 453">
                  <a:extLst>
                    <a:ext uri="{FF2B5EF4-FFF2-40B4-BE49-F238E27FC236}">
                      <a16:creationId xmlns:a16="http://schemas.microsoft.com/office/drawing/2014/main" id="{A9F8ECBA-D37A-BD5E-D9AD-B9E2A2E07364}"/>
                    </a:ext>
                  </a:extLst>
                </p:cNvPr>
                <p:cNvSpPr>
                  <a:spLocks/>
                </p:cNvSpPr>
                <p:nvPr/>
              </p:nvSpPr>
              <p:spPr bwMode="auto">
                <a:xfrm>
                  <a:off x="-1649329" y="2763124"/>
                  <a:ext cx="64337" cy="48740"/>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47" name="Freeform 454">
                  <a:extLst>
                    <a:ext uri="{FF2B5EF4-FFF2-40B4-BE49-F238E27FC236}">
                      <a16:creationId xmlns:a16="http://schemas.microsoft.com/office/drawing/2014/main" id="{CD8FCBCB-C20A-43D4-4D92-70309AA9EAD6}"/>
                    </a:ext>
                  </a:extLst>
                </p:cNvPr>
                <p:cNvSpPr>
                  <a:spLocks/>
                </p:cNvSpPr>
                <p:nvPr/>
              </p:nvSpPr>
              <p:spPr bwMode="auto">
                <a:xfrm>
                  <a:off x="-1602536" y="2738753"/>
                  <a:ext cx="66287" cy="49714"/>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48" name="Freeform 455">
                  <a:extLst>
                    <a:ext uri="{FF2B5EF4-FFF2-40B4-BE49-F238E27FC236}">
                      <a16:creationId xmlns:a16="http://schemas.microsoft.com/office/drawing/2014/main" id="{4186DE53-5D78-FA8B-4E70-1752E5241B00}"/>
                    </a:ext>
                  </a:extLst>
                </p:cNvPr>
                <p:cNvSpPr>
                  <a:spLocks/>
                </p:cNvSpPr>
                <p:nvPr/>
              </p:nvSpPr>
              <p:spPr bwMode="auto">
                <a:xfrm>
                  <a:off x="-1558667" y="2712433"/>
                  <a:ext cx="65312" cy="48740"/>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49" name="Freeform 456">
                  <a:extLst>
                    <a:ext uri="{FF2B5EF4-FFF2-40B4-BE49-F238E27FC236}">
                      <a16:creationId xmlns:a16="http://schemas.microsoft.com/office/drawing/2014/main" id="{4A0765EF-E8DF-465C-2040-946782A2305A}"/>
                    </a:ext>
                  </a:extLst>
                </p:cNvPr>
                <p:cNvSpPr>
                  <a:spLocks/>
                </p:cNvSpPr>
                <p:nvPr/>
              </p:nvSpPr>
              <p:spPr bwMode="auto">
                <a:xfrm>
                  <a:off x="-1519677" y="2681240"/>
                  <a:ext cx="67261" cy="467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50" name="Freeform 457">
                  <a:extLst>
                    <a:ext uri="{FF2B5EF4-FFF2-40B4-BE49-F238E27FC236}">
                      <a16:creationId xmlns:a16="http://schemas.microsoft.com/office/drawing/2014/main" id="{1AC4CAA0-2F96-82D7-2B93-D09669A1A16E}"/>
                    </a:ext>
                  </a:extLst>
                </p:cNvPr>
                <p:cNvSpPr>
                  <a:spLocks/>
                </p:cNvSpPr>
                <p:nvPr/>
              </p:nvSpPr>
              <p:spPr bwMode="auto">
                <a:xfrm>
                  <a:off x="-1484584" y="2648096"/>
                  <a:ext cx="68238" cy="43867"/>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51" name="Freeform 458">
                  <a:extLst>
                    <a:ext uri="{FF2B5EF4-FFF2-40B4-BE49-F238E27FC236}">
                      <a16:creationId xmlns:a16="http://schemas.microsoft.com/office/drawing/2014/main" id="{F8A2BE78-D0EE-3D2F-7B0E-D23F39430195}"/>
                    </a:ext>
                  </a:extLst>
                </p:cNvPr>
                <p:cNvSpPr>
                  <a:spLocks/>
                </p:cNvSpPr>
                <p:nvPr/>
              </p:nvSpPr>
              <p:spPr bwMode="auto">
                <a:xfrm>
                  <a:off x="-1453389" y="2612028"/>
                  <a:ext cx="67261" cy="42890"/>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52" name="Freeform 459">
                  <a:extLst>
                    <a:ext uri="{FF2B5EF4-FFF2-40B4-BE49-F238E27FC236}">
                      <a16:creationId xmlns:a16="http://schemas.microsoft.com/office/drawing/2014/main" id="{2B141670-F702-FB2A-B00D-E992911AAD1D}"/>
                    </a:ext>
                  </a:extLst>
                </p:cNvPr>
                <p:cNvSpPr>
                  <a:spLocks/>
                </p:cNvSpPr>
                <p:nvPr/>
              </p:nvSpPr>
              <p:spPr bwMode="auto">
                <a:xfrm>
                  <a:off x="-1426094" y="2571087"/>
                  <a:ext cx="67261" cy="42890"/>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53" name="Freeform 460">
                  <a:extLst>
                    <a:ext uri="{FF2B5EF4-FFF2-40B4-BE49-F238E27FC236}">
                      <a16:creationId xmlns:a16="http://schemas.microsoft.com/office/drawing/2014/main" id="{ACE49FC7-68EF-E717-DCA7-B33FEC754166}"/>
                    </a:ext>
                  </a:extLst>
                </p:cNvPr>
                <p:cNvSpPr>
                  <a:spLocks/>
                </p:cNvSpPr>
                <p:nvPr/>
              </p:nvSpPr>
              <p:spPr bwMode="auto">
                <a:xfrm>
                  <a:off x="-1403674" y="2525269"/>
                  <a:ext cx="65312" cy="42890"/>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54" name="Freeform 461">
                  <a:extLst>
                    <a:ext uri="{FF2B5EF4-FFF2-40B4-BE49-F238E27FC236}">
                      <a16:creationId xmlns:a16="http://schemas.microsoft.com/office/drawing/2014/main" id="{CD8DAF09-BAB4-6E87-3CD4-D7A443C27ADF}"/>
                    </a:ext>
                  </a:extLst>
                </p:cNvPr>
                <p:cNvSpPr>
                  <a:spLocks/>
                </p:cNvSpPr>
                <p:nvPr/>
              </p:nvSpPr>
              <p:spPr bwMode="auto">
                <a:xfrm>
                  <a:off x="-1385155" y="2479457"/>
                  <a:ext cx="63363" cy="44841"/>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55" name="Freeform 462">
                  <a:extLst>
                    <a:ext uri="{FF2B5EF4-FFF2-40B4-BE49-F238E27FC236}">
                      <a16:creationId xmlns:a16="http://schemas.microsoft.com/office/drawing/2014/main" id="{73B023FF-6170-AC71-FADA-304BFB58BADD}"/>
                    </a:ext>
                  </a:extLst>
                </p:cNvPr>
                <p:cNvSpPr>
                  <a:spLocks/>
                </p:cNvSpPr>
                <p:nvPr/>
              </p:nvSpPr>
              <p:spPr bwMode="auto">
                <a:xfrm>
                  <a:off x="-1370532" y="2430717"/>
                  <a:ext cx="58488" cy="47765"/>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56" name="Freeform 463">
                  <a:extLst>
                    <a:ext uri="{FF2B5EF4-FFF2-40B4-BE49-F238E27FC236}">
                      <a16:creationId xmlns:a16="http://schemas.microsoft.com/office/drawing/2014/main" id="{125137EB-4D49-7AC0-D222-05C3D86A7510}"/>
                    </a:ext>
                  </a:extLst>
                </p:cNvPr>
                <p:cNvSpPr>
                  <a:spLocks/>
                </p:cNvSpPr>
                <p:nvPr/>
              </p:nvSpPr>
              <p:spPr bwMode="auto">
                <a:xfrm>
                  <a:off x="-1361759" y="2380026"/>
                  <a:ext cx="54590" cy="467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57" name="Freeform 464">
                  <a:extLst>
                    <a:ext uri="{FF2B5EF4-FFF2-40B4-BE49-F238E27FC236}">
                      <a16:creationId xmlns:a16="http://schemas.microsoft.com/office/drawing/2014/main" id="{56FD1902-122A-3F1F-104D-7D2D3C3E17BF}"/>
                    </a:ext>
                  </a:extLst>
                </p:cNvPr>
                <p:cNvSpPr>
                  <a:spLocks/>
                </p:cNvSpPr>
                <p:nvPr/>
              </p:nvSpPr>
              <p:spPr bwMode="auto">
                <a:xfrm>
                  <a:off x="-1357856" y="2332261"/>
                  <a:ext cx="49715" cy="467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58" name="Freeform 465">
                  <a:extLst>
                    <a:ext uri="{FF2B5EF4-FFF2-40B4-BE49-F238E27FC236}">
                      <a16:creationId xmlns:a16="http://schemas.microsoft.com/office/drawing/2014/main" id="{5FC24874-30BF-8DAD-65AF-8BFEE171DDFD}"/>
                    </a:ext>
                  </a:extLst>
                </p:cNvPr>
                <p:cNvSpPr>
                  <a:spLocks/>
                </p:cNvSpPr>
                <p:nvPr/>
              </p:nvSpPr>
              <p:spPr bwMode="auto">
                <a:xfrm>
                  <a:off x="-1358834" y="2280595"/>
                  <a:ext cx="43867" cy="51665"/>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59" name="Freeform 466">
                  <a:extLst>
                    <a:ext uri="{FF2B5EF4-FFF2-40B4-BE49-F238E27FC236}">
                      <a16:creationId xmlns:a16="http://schemas.microsoft.com/office/drawing/2014/main" id="{1E66A693-B861-FD44-0149-2E2164CE58A1}"/>
                    </a:ext>
                  </a:extLst>
                </p:cNvPr>
                <p:cNvSpPr>
                  <a:spLocks/>
                </p:cNvSpPr>
                <p:nvPr/>
              </p:nvSpPr>
              <p:spPr bwMode="auto">
                <a:xfrm>
                  <a:off x="-1366632" y="2230879"/>
                  <a:ext cx="39967" cy="50691"/>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60" name="Freeform 467">
                  <a:extLst>
                    <a:ext uri="{FF2B5EF4-FFF2-40B4-BE49-F238E27FC236}">
                      <a16:creationId xmlns:a16="http://schemas.microsoft.com/office/drawing/2014/main" id="{82E62E16-340C-D9BB-A8D8-0C79CE8F2E76}"/>
                    </a:ext>
                  </a:extLst>
                </p:cNvPr>
                <p:cNvSpPr>
                  <a:spLocks/>
                </p:cNvSpPr>
                <p:nvPr/>
              </p:nvSpPr>
              <p:spPr bwMode="auto">
                <a:xfrm>
                  <a:off x="-1379305" y="2181167"/>
                  <a:ext cx="37043" cy="53615"/>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61" name="Freeform 468">
                  <a:extLst>
                    <a:ext uri="{FF2B5EF4-FFF2-40B4-BE49-F238E27FC236}">
                      <a16:creationId xmlns:a16="http://schemas.microsoft.com/office/drawing/2014/main" id="{8C4620CD-97D7-E703-1BB1-D6EA558E581C}"/>
                    </a:ext>
                  </a:extLst>
                </p:cNvPr>
                <p:cNvSpPr>
                  <a:spLocks/>
                </p:cNvSpPr>
                <p:nvPr/>
              </p:nvSpPr>
              <p:spPr bwMode="auto">
                <a:xfrm>
                  <a:off x="-1396850" y="2134372"/>
                  <a:ext cx="37043" cy="57513"/>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62" name="Freeform 469">
                  <a:extLst>
                    <a:ext uri="{FF2B5EF4-FFF2-40B4-BE49-F238E27FC236}">
                      <a16:creationId xmlns:a16="http://schemas.microsoft.com/office/drawing/2014/main" id="{0A856225-5060-9503-18E1-A29A0EEF5049}"/>
                    </a:ext>
                  </a:extLst>
                </p:cNvPr>
                <p:cNvSpPr>
                  <a:spLocks/>
                </p:cNvSpPr>
                <p:nvPr/>
              </p:nvSpPr>
              <p:spPr bwMode="auto">
                <a:xfrm>
                  <a:off x="-1420246" y="2090507"/>
                  <a:ext cx="34119" cy="58488"/>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63" name="Freeform 470">
                  <a:extLst>
                    <a:ext uri="{FF2B5EF4-FFF2-40B4-BE49-F238E27FC236}">
                      <a16:creationId xmlns:a16="http://schemas.microsoft.com/office/drawing/2014/main" id="{3032BE93-3BF4-990C-9CAE-2671EBD0BAE7}"/>
                    </a:ext>
                  </a:extLst>
                </p:cNvPr>
                <p:cNvSpPr>
                  <a:spLocks/>
                </p:cNvSpPr>
                <p:nvPr/>
              </p:nvSpPr>
              <p:spPr bwMode="auto">
                <a:xfrm>
                  <a:off x="-1446568" y="2051514"/>
                  <a:ext cx="31193" cy="58488"/>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64" name="Freeform 471">
                  <a:extLst>
                    <a:ext uri="{FF2B5EF4-FFF2-40B4-BE49-F238E27FC236}">
                      <a16:creationId xmlns:a16="http://schemas.microsoft.com/office/drawing/2014/main" id="{A45D807D-4034-CCBD-7243-96A98DB6AA3C}"/>
                    </a:ext>
                  </a:extLst>
                </p:cNvPr>
                <p:cNvSpPr>
                  <a:spLocks/>
                </p:cNvSpPr>
                <p:nvPr/>
              </p:nvSpPr>
              <p:spPr bwMode="auto">
                <a:xfrm>
                  <a:off x="-1519677" y="2031043"/>
                  <a:ext cx="59464" cy="56539"/>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grpSp>
          <p:grpSp>
            <p:nvGrpSpPr>
              <p:cNvPr id="1376" name="组合 1375">
                <a:extLst>
                  <a:ext uri="{FF2B5EF4-FFF2-40B4-BE49-F238E27FC236}">
                    <a16:creationId xmlns:a16="http://schemas.microsoft.com/office/drawing/2014/main" id="{8B41CD28-B046-A87B-DF10-AF4B1EC28CBF}"/>
                  </a:ext>
                </a:extLst>
              </p:cNvPr>
              <p:cNvGrpSpPr/>
              <p:nvPr/>
            </p:nvGrpSpPr>
            <p:grpSpPr>
              <a:xfrm>
                <a:off x="2374081" y="1242446"/>
                <a:ext cx="344684" cy="440722"/>
                <a:chOff x="-1954442" y="2031043"/>
                <a:chExt cx="647267" cy="827613"/>
              </a:xfrm>
              <a:gradFill>
                <a:gsLst>
                  <a:gs pos="100000">
                    <a:schemeClr val="accent1"/>
                  </a:gs>
                  <a:gs pos="0">
                    <a:schemeClr val="accent1">
                      <a:lumMod val="60000"/>
                      <a:lumOff val="40000"/>
                    </a:schemeClr>
                  </a:gs>
                </a:gsLst>
                <a:lin ang="5400000" scaled="1"/>
              </a:gradFill>
            </p:grpSpPr>
            <p:sp>
              <p:nvSpPr>
                <p:cNvPr id="1377" name="Freeform 428">
                  <a:extLst>
                    <a:ext uri="{FF2B5EF4-FFF2-40B4-BE49-F238E27FC236}">
                      <a16:creationId xmlns:a16="http://schemas.microsoft.com/office/drawing/2014/main" id="{C281CC9F-10C2-3A0B-3716-7544E70B2B5A}"/>
                    </a:ext>
                  </a:extLst>
                </p:cNvPr>
                <p:cNvSpPr>
                  <a:spLocks/>
                </p:cNvSpPr>
                <p:nvPr/>
              </p:nvSpPr>
              <p:spPr bwMode="auto">
                <a:xfrm>
                  <a:off x="-1954442" y="2103181"/>
                  <a:ext cx="643370" cy="743778"/>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78" name="Freeform 429">
                  <a:extLst>
                    <a:ext uri="{FF2B5EF4-FFF2-40B4-BE49-F238E27FC236}">
                      <a16:creationId xmlns:a16="http://schemas.microsoft.com/office/drawing/2014/main" id="{CA52FC94-3C75-2BBA-D046-FFD6829A8966}"/>
                    </a:ext>
                  </a:extLst>
                </p:cNvPr>
                <p:cNvSpPr>
                  <a:spLocks/>
                </p:cNvSpPr>
                <p:nvPr/>
              </p:nvSpPr>
              <p:spPr bwMode="auto">
                <a:xfrm>
                  <a:off x="-1802373" y="2693912"/>
                  <a:ext cx="42890" cy="67261"/>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79" name="Freeform 430">
                  <a:extLst>
                    <a:ext uri="{FF2B5EF4-FFF2-40B4-BE49-F238E27FC236}">
                      <a16:creationId xmlns:a16="http://schemas.microsoft.com/office/drawing/2014/main" id="{1FCBC8E5-C70B-F45B-42D9-98E1BA1FF6EE}"/>
                    </a:ext>
                  </a:extLst>
                </p:cNvPr>
                <p:cNvSpPr>
                  <a:spLocks/>
                </p:cNvSpPr>
                <p:nvPr/>
              </p:nvSpPr>
              <p:spPr bwMode="auto">
                <a:xfrm>
                  <a:off x="-1762405" y="2690015"/>
                  <a:ext cx="43867" cy="6921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80" name="Freeform 431">
                  <a:extLst>
                    <a:ext uri="{FF2B5EF4-FFF2-40B4-BE49-F238E27FC236}">
                      <a16:creationId xmlns:a16="http://schemas.microsoft.com/office/drawing/2014/main" id="{09649C34-6747-FFBC-7924-F5AA861A3A99}"/>
                    </a:ext>
                  </a:extLst>
                </p:cNvPr>
                <p:cNvSpPr>
                  <a:spLocks/>
                </p:cNvSpPr>
                <p:nvPr/>
              </p:nvSpPr>
              <p:spPr bwMode="auto">
                <a:xfrm>
                  <a:off x="-1720488" y="2684164"/>
                  <a:ext cx="40941" cy="6823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81" name="Freeform 432">
                  <a:extLst>
                    <a:ext uri="{FF2B5EF4-FFF2-40B4-BE49-F238E27FC236}">
                      <a16:creationId xmlns:a16="http://schemas.microsoft.com/office/drawing/2014/main" id="{1DF55E53-FC21-0DA4-BD43-D1C33AF8BA23}"/>
                    </a:ext>
                  </a:extLst>
                </p:cNvPr>
                <p:cNvSpPr>
                  <a:spLocks/>
                </p:cNvSpPr>
                <p:nvPr/>
              </p:nvSpPr>
              <p:spPr bwMode="auto">
                <a:xfrm>
                  <a:off x="-1677597" y="2671494"/>
                  <a:ext cx="37043" cy="6921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82" name="Freeform 433">
                  <a:extLst>
                    <a:ext uri="{FF2B5EF4-FFF2-40B4-BE49-F238E27FC236}">
                      <a16:creationId xmlns:a16="http://schemas.microsoft.com/office/drawing/2014/main" id="{FC344A89-DECB-6414-3786-2FE613CE7F67}"/>
                    </a:ext>
                  </a:extLst>
                </p:cNvPr>
                <p:cNvSpPr>
                  <a:spLocks/>
                </p:cNvSpPr>
                <p:nvPr/>
              </p:nvSpPr>
              <p:spPr bwMode="auto">
                <a:xfrm>
                  <a:off x="-1638606" y="2656871"/>
                  <a:ext cx="38992" cy="6823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83" name="Freeform 434">
                  <a:extLst>
                    <a:ext uri="{FF2B5EF4-FFF2-40B4-BE49-F238E27FC236}">
                      <a16:creationId xmlns:a16="http://schemas.microsoft.com/office/drawing/2014/main" id="{A0AB66CD-0B4D-4096-F334-101FC3B9CB79}"/>
                    </a:ext>
                  </a:extLst>
                </p:cNvPr>
                <p:cNvSpPr>
                  <a:spLocks/>
                </p:cNvSpPr>
                <p:nvPr/>
              </p:nvSpPr>
              <p:spPr bwMode="auto">
                <a:xfrm>
                  <a:off x="-1599610" y="2636399"/>
                  <a:ext cx="36068" cy="6823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84" name="Freeform 435">
                  <a:extLst>
                    <a:ext uri="{FF2B5EF4-FFF2-40B4-BE49-F238E27FC236}">
                      <a16:creationId xmlns:a16="http://schemas.microsoft.com/office/drawing/2014/main" id="{F9879E06-1401-3E5F-E256-D402BCF93B64}"/>
                    </a:ext>
                  </a:extLst>
                </p:cNvPr>
                <p:cNvSpPr>
                  <a:spLocks/>
                </p:cNvSpPr>
                <p:nvPr/>
              </p:nvSpPr>
              <p:spPr bwMode="auto">
                <a:xfrm>
                  <a:off x="-1563546" y="2613977"/>
                  <a:ext cx="35093" cy="65312"/>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85" name="Freeform 436">
                  <a:extLst>
                    <a:ext uri="{FF2B5EF4-FFF2-40B4-BE49-F238E27FC236}">
                      <a16:creationId xmlns:a16="http://schemas.microsoft.com/office/drawing/2014/main" id="{E3320B66-A856-69D5-D8AC-E79D0081E167}"/>
                    </a:ext>
                  </a:extLst>
                </p:cNvPr>
                <p:cNvSpPr>
                  <a:spLocks/>
                </p:cNvSpPr>
                <p:nvPr/>
              </p:nvSpPr>
              <p:spPr bwMode="auto">
                <a:xfrm>
                  <a:off x="-1531376" y="2587659"/>
                  <a:ext cx="35093" cy="6336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86" name="Freeform 437">
                  <a:extLst>
                    <a:ext uri="{FF2B5EF4-FFF2-40B4-BE49-F238E27FC236}">
                      <a16:creationId xmlns:a16="http://schemas.microsoft.com/office/drawing/2014/main" id="{58DE63EF-6EAC-84C6-9CCD-C4DA6937FD2C}"/>
                    </a:ext>
                  </a:extLst>
                </p:cNvPr>
                <p:cNvSpPr>
                  <a:spLocks/>
                </p:cNvSpPr>
                <p:nvPr/>
              </p:nvSpPr>
              <p:spPr bwMode="auto">
                <a:xfrm>
                  <a:off x="-1504084" y="2558413"/>
                  <a:ext cx="37043" cy="60437"/>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87" name="Freeform 438">
                  <a:extLst>
                    <a:ext uri="{FF2B5EF4-FFF2-40B4-BE49-F238E27FC236}">
                      <a16:creationId xmlns:a16="http://schemas.microsoft.com/office/drawing/2014/main" id="{DCB5B83A-3613-E2D5-7DCF-2F78CFCCC06A}"/>
                    </a:ext>
                  </a:extLst>
                </p:cNvPr>
                <p:cNvSpPr>
                  <a:spLocks/>
                </p:cNvSpPr>
                <p:nvPr/>
              </p:nvSpPr>
              <p:spPr bwMode="auto">
                <a:xfrm>
                  <a:off x="-1479711" y="2525269"/>
                  <a:ext cx="37043" cy="59464"/>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88" name="Freeform 439">
                  <a:extLst>
                    <a:ext uri="{FF2B5EF4-FFF2-40B4-BE49-F238E27FC236}">
                      <a16:creationId xmlns:a16="http://schemas.microsoft.com/office/drawing/2014/main" id="{8CC22C5D-B4B1-17D3-8876-EFE4506AD5BF}"/>
                    </a:ext>
                  </a:extLst>
                </p:cNvPr>
                <p:cNvSpPr>
                  <a:spLocks/>
                </p:cNvSpPr>
                <p:nvPr/>
              </p:nvSpPr>
              <p:spPr bwMode="auto">
                <a:xfrm>
                  <a:off x="-1459240" y="2490179"/>
                  <a:ext cx="38019" cy="55564"/>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89" name="Freeform 440">
                  <a:extLst>
                    <a:ext uri="{FF2B5EF4-FFF2-40B4-BE49-F238E27FC236}">
                      <a16:creationId xmlns:a16="http://schemas.microsoft.com/office/drawing/2014/main" id="{0C3E0DB3-6B69-A84D-DDDD-760549DC679D}"/>
                    </a:ext>
                  </a:extLst>
                </p:cNvPr>
                <p:cNvSpPr>
                  <a:spLocks/>
                </p:cNvSpPr>
                <p:nvPr/>
              </p:nvSpPr>
              <p:spPr bwMode="auto">
                <a:xfrm>
                  <a:off x="-1444619" y="2453133"/>
                  <a:ext cx="38992" cy="52640"/>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90" name="Freeform 441">
                  <a:extLst>
                    <a:ext uri="{FF2B5EF4-FFF2-40B4-BE49-F238E27FC236}">
                      <a16:creationId xmlns:a16="http://schemas.microsoft.com/office/drawing/2014/main" id="{DD716B1B-B563-ADDA-E8DC-B8A2B96F6501}"/>
                    </a:ext>
                  </a:extLst>
                </p:cNvPr>
                <p:cNvSpPr>
                  <a:spLocks/>
                </p:cNvSpPr>
                <p:nvPr/>
              </p:nvSpPr>
              <p:spPr bwMode="auto">
                <a:xfrm>
                  <a:off x="-1433895" y="2415118"/>
                  <a:ext cx="41917" cy="48740"/>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91" name="Freeform 442">
                  <a:extLst>
                    <a:ext uri="{FF2B5EF4-FFF2-40B4-BE49-F238E27FC236}">
                      <a16:creationId xmlns:a16="http://schemas.microsoft.com/office/drawing/2014/main" id="{4B08A002-76C3-871F-B93F-17AF6E0EB35B}"/>
                    </a:ext>
                  </a:extLst>
                </p:cNvPr>
                <p:cNvSpPr>
                  <a:spLocks/>
                </p:cNvSpPr>
                <p:nvPr/>
              </p:nvSpPr>
              <p:spPr bwMode="auto">
                <a:xfrm>
                  <a:off x="-1428047" y="2376126"/>
                  <a:ext cx="43867" cy="4581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92" name="Freeform 443">
                  <a:extLst>
                    <a:ext uri="{FF2B5EF4-FFF2-40B4-BE49-F238E27FC236}">
                      <a16:creationId xmlns:a16="http://schemas.microsoft.com/office/drawing/2014/main" id="{EAAB96BD-B7C5-2F09-A9B0-843D1D357D5A}"/>
                    </a:ext>
                  </a:extLst>
                </p:cNvPr>
                <p:cNvSpPr>
                  <a:spLocks/>
                </p:cNvSpPr>
                <p:nvPr/>
              </p:nvSpPr>
              <p:spPr bwMode="auto">
                <a:xfrm>
                  <a:off x="-1425122" y="2335185"/>
                  <a:ext cx="45816" cy="42890"/>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93" name="Freeform 444">
                  <a:extLst>
                    <a:ext uri="{FF2B5EF4-FFF2-40B4-BE49-F238E27FC236}">
                      <a16:creationId xmlns:a16="http://schemas.microsoft.com/office/drawing/2014/main" id="{757C2EFD-4B9C-55C1-362D-B17F85A27103}"/>
                    </a:ext>
                  </a:extLst>
                </p:cNvPr>
                <p:cNvSpPr>
                  <a:spLocks/>
                </p:cNvSpPr>
                <p:nvPr/>
              </p:nvSpPr>
              <p:spPr bwMode="auto">
                <a:xfrm>
                  <a:off x="-1428047" y="2295216"/>
                  <a:ext cx="47765" cy="39966"/>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94" name="Freeform 445">
                  <a:extLst>
                    <a:ext uri="{FF2B5EF4-FFF2-40B4-BE49-F238E27FC236}">
                      <a16:creationId xmlns:a16="http://schemas.microsoft.com/office/drawing/2014/main" id="{8A8BEFCE-0988-03E1-C97E-19060AA0E113}"/>
                    </a:ext>
                  </a:extLst>
                </p:cNvPr>
                <p:cNvSpPr>
                  <a:spLocks/>
                </p:cNvSpPr>
                <p:nvPr/>
              </p:nvSpPr>
              <p:spPr bwMode="auto">
                <a:xfrm>
                  <a:off x="-1433895" y="2252326"/>
                  <a:ext cx="47765" cy="4094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95" name="Freeform 446">
                  <a:extLst>
                    <a:ext uri="{FF2B5EF4-FFF2-40B4-BE49-F238E27FC236}">
                      <a16:creationId xmlns:a16="http://schemas.microsoft.com/office/drawing/2014/main" id="{9E2C3F41-1A53-EE1B-4557-75C82F6A4E2A}"/>
                    </a:ext>
                  </a:extLst>
                </p:cNvPr>
                <p:cNvSpPr>
                  <a:spLocks/>
                </p:cNvSpPr>
                <p:nvPr/>
              </p:nvSpPr>
              <p:spPr bwMode="auto">
                <a:xfrm>
                  <a:off x="-1444619" y="2211383"/>
                  <a:ext cx="49714" cy="38992"/>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96" name="Freeform 447">
                  <a:extLst>
                    <a:ext uri="{FF2B5EF4-FFF2-40B4-BE49-F238E27FC236}">
                      <a16:creationId xmlns:a16="http://schemas.microsoft.com/office/drawing/2014/main" id="{32488B06-E851-290F-2A47-BC1AADFCEF04}"/>
                    </a:ext>
                  </a:extLst>
                </p:cNvPr>
                <p:cNvSpPr>
                  <a:spLocks/>
                </p:cNvSpPr>
                <p:nvPr/>
              </p:nvSpPr>
              <p:spPr bwMode="auto">
                <a:xfrm>
                  <a:off x="-1461191" y="2170440"/>
                  <a:ext cx="52640" cy="38019"/>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97" name="Freeform 448">
                  <a:extLst>
                    <a:ext uri="{FF2B5EF4-FFF2-40B4-BE49-F238E27FC236}">
                      <a16:creationId xmlns:a16="http://schemas.microsoft.com/office/drawing/2014/main" id="{4920F18E-24CD-7969-EC63-93BD13E2F2B3}"/>
                    </a:ext>
                  </a:extLst>
                </p:cNvPr>
                <p:cNvSpPr>
                  <a:spLocks/>
                </p:cNvSpPr>
                <p:nvPr/>
              </p:nvSpPr>
              <p:spPr bwMode="auto">
                <a:xfrm>
                  <a:off x="-1480687" y="2132423"/>
                  <a:ext cx="52640" cy="37043"/>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98" name="Freeform 449">
                  <a:extLst>
                    <a:ext uri="{FF2B5EF4-FFF2-40B4-BE49-F238E27FC236}">
                      <a16:creationId xmlns:a16="http://schemas.microsoft.com/office/drawing/2014/main" id="{BC059F10-38C4-9FE8-2AC3-927BAF7C99C1}"/>
                    </a:ext>
                  </a:extLst>
                </p:cNvPr>
                <p:cNvSpPr>
                  <a:spLocks/>
                </p:cNvSpPr>
                <p:nvPr/>
              </p:nvSpPr>
              <p:spPr bwMode="auto">
                <a:xfrm>
                  <a:off x="-1505056" y="2098304"/>
                  <a:ext cx="54589" cy="34119"/>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399" name="Freeform 450">
                  <a:extLst>
                    <a:ext uri="{FF2B5EF4-FFF2-40B4-BE49-F238E27FC236}">
                      <a16:creationId xmlns:a16="http://schemas.microsoft.com/office/drawing/2014/main" id="{DF381168-B3D3-25C3-50CB-245D526CBAF9}"/>
                    </a:ext>
                  </a:extLst>
                </p:cNvPr>
                <p:cNvSpPr>
                  <a:spLocks/>
                </p:cNvSpPr>
                <p:nvPr/>
              </p:nvSpPr>
              <p:spPr bwMode="auto">
                <a:xfrm>
                  <a:off x="-1788727" y="2793344"/>
                  <a:ext cx="56538" cy="65312"/>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00" name="Freeform 451">
                  <a:extLst>
                    <a:ext uri="{FF2B5EF4-FFF2-40B4-BE49-F238E27FC236}">
                      <a16:creationId xmlns:a16="http://schemas.microsoft.com/office/drawing/2014/main" id="{215693C6-C049-5927-2936-9A1B71FBD5E9}"/>
                    </a:ext>
                  </a:extLst>
                </p:cNvPr>
                <p:cNvSpPr>
                  <a:spLocks/>
                </p:cNvSpPr>
                <p:nvPr/>
              </p:nvSpPr>
              <p:spPr bwMode="auto">
                <a:xfrm>
                  <a:off x="-1739009" y="2788467"/>
                  <a:ext cx="57515" cy="60437"/>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01" name="Freeform 452">
                  <a:extLst>
                    <a:ext uri="{FF2B5EF4-FFF2-40B4-BE49-F238E27FC236}">
                      <a16:creationId xmlns:a16="http://schemas.microsoft.com/office/drawing/2014/main" id="{3B3A4C7B-B3DC-7CCC-826E-6AF1006967CF}"/>
                    </a:ext>
                  </a:extLst>
                </p:cNvPr>
                <p:cNvSpPr>
                  <a:spLocks/>
                </p:cNvSpPr>
                <p:nvPr/>
              </p:nvSpPr>
              <p:spPr bwMode="auto">
                <a:xfrm>
                  <a:off x="-1690269" y="2778721"/>
                  <a:ext cx="56538" cy="53615"/>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02" name="Freeform 453">
                  <a:extLst>
                    <a:ext uri="{FF2B5EF4-FFF2-40B4-BE49-F238E27FC236}">
                      <a16:creationId xmlns:a16="http://schemas.microsoft.com/office/drawing/2014/main" id="{C62BF9E8-B518-A5EC-A147-C1235A7445AF}"/>
                    </a:ext>
                  </a:extLst>
                </p:cNvPr>
                <p:cNvSpPr>
                  <a:spLocks/>
                </p:cNvSpPr>
                <p:nvPr/>
              </p:nvSpPr>
              <p:spPr bwMode="auto">
                <a:xfrm>
                  <a:off x="-1649324" y="2763124"/>
                  <a:ext cx="64337" cy="48740"/>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03" name="Freeform 454">
                  <a:extLst>
                    <a:ext uri="{FF2B5EF4-FFF2-40B4-BE49-F238E27FC236}">
                      <a16:creationId xmlns:a16="http://schemas.microsoft.com/office/drawing/2014/main" id="{A8CBB88B-79FD-63BF-74C4-81E6D3D3B780}"/>
                    </a:ext>
                  </a:extLst>
                </p:cNvPr>
                <p:cNvSpPr>
                  <a:spLocks/>
                </p:cNvSpPr>
                <p:nvPr/>
              </p:nvSpPr>
              <p:spPr bwMode="auto">
                <a:xfrm>
                  <a:off x="-1602538" y="2738753"/>
                  <a:ext cx="66286" cy="49714"/>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04" name="Freeform 455">
                  <a:extLst>
                    <a:ext uri="{FF2B5EF4-FFF2-40B4-BE49-F238E27FC236}">
                      <a16:creationId xmlns:a16="http://schemas.microsoft.com/office/drawing/2014/main" id="{4BF77468-4267-F0A2-DF98-359EDF17EFE4}"/>
                    </a:ext>
                  </a:extLst>
                </p:cNvPr>
                <p:cNvSpPr>
                  <a:spLocks/>
                </p:cNvSpPr>
                <p:nvPr/>
              </p:nvSpPr>
              <p:spPr bwMode="auto">
                <a:xfrm>
                  <a:off x="-1558671" y="2712433"/>
                  <a:ext cx="65312" cy="48740"/>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05" name="Freeform 456">
                  <a:extLst>
                    <a:ext uri="{FF2B5EF4-FFF2-40B4-BE49-F238E27FC236}">
                      <a16:creationId xmlns:a16="http://schemas.microsoft.com/office/drawing/2014/main" id="{30512D97-DA38-0A19-7C72-45F84D0C494B}"/>
                    </a:ext>
                  </a:extLst>
                </p:cNvPr>
                <p:cNvSpPr>
                  <a:spLocks/>
                </p:cNvSpPr>
                <p:nvPr/>
              </p:nvSpPr>
              <p:spPr bwMode="auto">
                <a:xfrm>
                  <a:off x="-1519681" y="2681240"/>
                  <a:ext cx="67261" cy="467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06" name="Freeform 457">
                  <a:extLst>
                    <a:ext uri="{FF2B5EF4-FFF2-40B4-BE49-F238E27FC236}">
                      <a16:creationId xmlns:a16="http://schemas.microsoft.com/office/drawing/2014/main" id="{1009A81E-D54B-C40E-23D4-0A6A9646E020}"/>
                    </a:ext>
                  </a:extLst>
                </p:cNvPr>
                <p:cNvSpPr>
                  <a:spLocks/>
                </p:cNvSpPr>
                <p:nvPr/>
              </p:nvSpPr>
              <p:spPr bwMode="auto">
                <a:xfrm>
                  <a:off x="-1484586" y="2648096"/>
                  <a:ext cx="68237" cy="43867"/>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07" name="Freeform 458">
                  <a:extLst>
                    <a:ext uri="{FF2B5EF4-FFF2-40B4-BE49-F238E27FC236}">
                      <a16:creationId xmlns:a16="http://schemas.microsoft.com/office/drawing/2014/main" id="{6AA355D0-3045-804A-CABF-6C615547F3AD}"/>
                    </a:ext>
                  </a:extLst>
                </p:cNvPr>
                <p:cNvSpPr>
                  <a:spLocks/>
                </p:cNvSpPr>
                <p:nvPr/>
              </p:nvSpPr>
              <p:spPr bwMode="auto">
                <a:xfrm>
                  <a:off x="-1453391" y="2612028"/>
                  <a:ext cx="67261" cy="42890"/>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08" name="Freeform 459">
                  <a:extLst>
                    <a:ext uri="{FF2B5EF4-FFF2-40B4-BE49-F238E27FC236}">
                      <a16:creationId xmlns:a16="http://schemas.microsoft.com/office/drawing/2014/main" id="{B715502E-8C6B-67B9-239D-C865DE4C98FF}"/>
                    </a:ext>
                  </a:extLst>
                </p:cNvPr>
                <p:cNvSpPr>
                  <a:spLocks/>
                </p:cNvSpPr>
                <p:nvPr/>
              </p:nvSpPr>
              <p:spPr bwMode="auto">
                <a:xfrm>
                  <a:off x="-1426098" y="2571087"/>
                  <a:ext cx="67261" cy="42890"/>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09" name="Freeform 460">
                  <a:extLst>
                    <a:ext uri="{FF2B5EF4-FFF2-40B4-BE49-F238E27FC236}">
                      <a16:creationId xmlns:a16="http://schemas.microsoft.com/office/drawing/2014/main" id="{38BEA291-9E04-5B9D-CB50-E5C1435F5D80}"/>
                    </a:ext>
                  </a:extLst>
                </p:cNvPr>
                <p:cNvSpPr>
                  <a:spLocks/>
                </p:cNvSpPr>
                <p:nvPr/>
              </p:nvSpPr>
              <p:spPr bwMode="auto">
                <a:xfrm>
                  <a:off x="-1403676" y="2525269"/>
                  <a:ext cx="65312" cy="42890"/>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10" name="Freeform 461">
                  <a:extLst>
                    <a:ext uri="{FF2B5EF4-FFF2-40B4-BE49-F238E27FC236}">
                      <a16:creationId xmlns:a16="http://schemas.microsoft.com/office/drawing/2014/main" id="{92BBB031-93DF-466F-1981-7191FFD57360}"/>
                    </a:ext>
                  </a:extLst>
                </p:cNvPr>
                <p:cNvSpPr>
                  <a:spLocks/>
                </p:cNvSpPr>
                <p:nvPr/>
              </p:nvSpPr>
              <p:spPr bwMode="auto">
                <a:xfrm>
                  <a:off x="-1385155" y="2479457"/>
                  <a:ext cx="63363" cy="44841"/>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11" name="Freeform 462">
                  <a:extLst>
                    <a:ext uri="{FF2B5EF4-FFF2-40B4-BE49-F238E27FC236}">
                      <a16:creationId xmlns:a16="http://schemas.microsoft.com/office/drawing/2014/main" id="{2D483011-825B-6CDD-48E9-2CE2D55ED606}"/>
                    </a:ext>
                  </a:extLst>
                </p:cNvPr>
                <p:cNvSpPr>
                  <a:spLocks/>
                </p:cNvSpPr>
                <p:nvPr/>
              </p:nvSpPr>
              <p:spPr bwMode="auto">
                <a:xfrm>
                  <a:off x="-1370534" y="2430717"/>
                  <a:ext cx="58488" cy="47765"/>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12" name="Freeform 463">
                  <a:extLst>
                    <a:ext uri="{FF2B5EF4-FFF2-40B4-BE49-F238E27FC236}">
                      <a16:creationId xmlns:a16="http://schemas.microsoft.com/office/drawing/2014/main" id="{070B69B5-ADB6-D953-8294-C82C24610B81}"/>
                    </a:ext>
                  </a:extLst>
                </p:cNvPr>
                <p:cNvSpPr>
                  <a:spLocks/>
                </p:cNvSpPr>
                <p:nvPr/>
              </p:nvSpPr>
              <p:spPr bwMode="auto">
                <a:xfrm>
                  <a:off x="-1361764" y="2380026"/>
                  <a:ext cx="54589" cy="467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13" name="Freeform 464">
                  <a:extLst>
                    <a:ext uri="{FF2B5EF4-FFF2-40B4-BE49-F238E27FC236}">
                      <a16:creationId xmlns:a16="http://schemas.microsoft.com/office/drawing/2014/main" id="{345F8F32-033C-37D8-D7C4-3554A9B1D3B9}"/>
                    </a:ext>
                  </a:extLst>
                </p:cNvPr>
                <p:cNvSpPr>
                  <a:spLocks/>
                </p:cNvSpPr>
                <p:nvPr/>
              </p:nvSpPr>
              <p:spPr bwMode="auto">
                <a:xfrm>
                  <a:off x="-1357864" y="2332261"/>
                  <a:ext cx="49714" cy="467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14" name="Freeform 465">
                  <a:extLst>
                    <a:ext uri="{FF2B5EF4-FFF2-40B4-BE49-F238E27FC236}">
                      <a16:creationId xmlns:a16="http://schemas.microsoft.com/office/drawing/2014/main" id="{6B9E115A-9000-E4F9-468B-CAF0F44FF804}"/>
                    </a:ext>
                  </a:extLst>
                </p:cNvPr>
                <p:cNvSpPr>
                  <a:spLocks/>
                </p:cNvSpPr>
                <p:nvPr/>
              </p:nvSpPr>
              <p:spPr bwMode="auto">
                <a:xfrm>
                  <a:off x="-1358837" y="2280595"/>
                  <a:ext cx="43867" cy="51665"/>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15" name="Freeform 466">
                  <a:extLst>
                    <a:ext uri="{FF2B5EF4-FFF2-40B4-BE49-F238E27FC236}">
                      <a16:creationId xmlns:a16="http://schemas.microsoft.com/office/drawing/2014/main" id="{7BD12A9D-166E-75E2-AE7D-56F3EDEF536E}"/>
                    </a:ext>
                  </a:extLst>
                </p:cNvPr>
                <p:cNvSpPr>
                  <a:spLocks/>
                </p:cNvSpPr>
                <p:nvPr/>
              </p:nvSpPr>
              <p:spPr bwMode="auto">
                <a:xfrm>
                  <a:off x="-1366632" y="2230879"/>
                  <a:ext cx="39966" cy="50691"/>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16" name="Freeform 467">
                  <a:extLst>
                    <a:ext uri="{FF2B5EF4-FFF2-40B4-BE49-F238E27FC236}">
                      <a16:creationId xmlns:a16="http://schemas.microsoft.com/office/drawing/2014/main" id="{FA434417-D623-492E-0EB0-B54ABB927A6A}"/>
                    </a:ext>
                  </a:extLst>
                </p:cNvPr>
                <p:cNvSpPr>
                  <a:spLocks/>
                </p:cNvSpPr>
                <p:nvPr/>
              </p:nvSpPr>
              <p:spPr bwMode="auto">
                <a:xfrm>
                  <a:off x="-1379309" y="2181167"/>
                  <a:ext cx="37043" cy="53615"/>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17" name="Freeform 468">
                  <a:extLst>
                    <a:ext uri="{FF2B5EF4-FFF2-40B4-BE49-F238E27FC236}">
                      <a16:creationId xmlns:a16="http://schemas.microsoft.com/office/drawing/2014/main" id="{68983C98-B427-9787-5E5D-0091B359DF70}"/>
                    </a:ext>
                  </a:extLst>
                </p:cNvPr>
                <p:cNvSpPr>
                  <a:spLocks/>
                </p:cNvSpPr>
                <p:nvPr/>
              </p:nvSpPr>
              <p:spPr bwMode="auto">
                <a:xfrm>
                  <a:off x="-1396856" y="2134372"/>
                  <a:ext cx="37043" cy="57513"/>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18" name="Freeform 469">
                  <a:extLst>
                    <a:ext uri="{FF2B5EF4-FFF2-40B4-BE49-F238E27FC236}">
                      <a16:creationId xmlns:a16="http://schemas.microsoft.com/office/drawing/2014/main" id="{3D72E538-D304-1566-8F36-CFA584C40F4F}"/>
                    </a:ext>
                  </a:extLst>
                </p:cNvPr>
                <p:cNvSpPr>
                  <a:spLocks/>
                </p:cNvSpPr>
                <p:nvPr/>
              </p:nvSpPr>
              <p:spPr bwMode="auto">
                <a:xfrm>
                  <a:off x="-1420250" y="2090507"/>
                  <a:ext cx="34119" cy="58488"/>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19" name="Freeform 470">
                  <a:extLst>
                    <a:ext uri="{FF2B5EF4-FFF2-40B4-BE49-F238E27FC236}">
                      <a16:creationId xmlns:a16="http://schemas.microsoft.com/office/drawing/2014/main" id="{7DD06D88-C5D3-1587-0C2A-A81853966977}"/>
                    </a:ext>
                  </a:extLst>
                </p:cNvPr>
                <p:cNvSpPr>
                  <a:spLocks/>
                </p:cNvSpPr>
                <p:nvPr/>
              </p:nvSpPr>
              <p:spPr bwMode="auto">
                <a:xfrm>
                  <a:off x="-1446568" y="2051514"/>
                  <a:ext cx="31193" cy="58488"/>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sp>
              <p:nvSpPr>
                <p:cNvPr id="1420" name="Freeform 471">
                  <a:extLst>
                    <a:ext uri="{FF2B5EF4-FFF2-40B4-BE49-F238E27FC236}">
                      <a16:creationId xmlns:a16="http://schemas.microsoft.com/office/drawing/2014/main" id="{D6509472-6A1D-FDED-E9EF-8E45D843A727}"/>
                    </a:ext>
                  </a:extLst>
                </p:cNvPr>
                <p:cNvSpPr>
                  <a:spLocks/>
                </p:cNvSpPr>
                <p:nvPr/>
              </p:nvSpPr>
              <p:spPr bwMode="auto">
                <a:xfrm>
                  <a:off x="-1519683" y="2031043"/>
                  <a:ext cx="59464" cy="56539"/>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zh-CN" altLang="en-US" sz="1620"/>
                </a:p>
              </p:txBody>
            </p:sp>
          </p:grpSp>
        </p:grpSp>
        <p:cxnSp>
          <p:nvCxnSpPr>
            <p:cNvPr id="1374" name="直接连接符 1373">
              <a:extLst>
                <a:ext uri="{FF2B5EF4-FFF2-40B4-BE49-F238E27FC236}">
                  <a16:creationId xmlns:a16="http://schemas.microsoft.com/office/drawing/2014/main" id="{C4299698-3744-A869-8E7E-1205B85B6C8C}"/>
                </a:ext>
              </a:extLst>
            </p:cNvPr>
            <p:cNvCxnSpPr/>
            <p:nvPr/>
          </p:nvCxnSpPr>
          <p:spPr>
            <a:xfrm flipV="1">
              <a:off x="1844771" y="1662810"/>
              <a:ext cx="0" cy="318034"/>
            </a:xfrm>
            <a:prstGeom prst="line">
              <a:avLst/>
            </a:prstGeom>
            <a:ln w="12700">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91886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B97DEB-2892-E85D-BD9B-DB5EF995EAC4}"/>
              </a:ext>
            </a:extLst>
          </p:cNvPr>
          <p:cNvSpPr>
            <a:spLocks noGrp="1"/>
          </p:cNvSpPr>
          <p:nvPr>
            <p:ph type="title"/>
          </p:nvPr>
        </p:nvSpPr>
        <p:spPr/>
        <p:txBody>
          <a:bodyPr/>
          <a:lstStyle/>
          <a:p>
            <a:r>
              <a:rPr lang="zh-CN" altLang="en-US" dirty="0"/>
              <a:t>营销策略</a:t>
            </a:r>
          </a:p>
        </p:txBody>
      </p:sp>
      <p:sp>
        <p:nvSpPr>
          <p:cNvPr id="3" name="文本占位符 2">
            <a:extLst>
              <a:ext uri="{FF2B5EF4-FFF2-40B4-BE49-F238E27FC236}">
                <a16:creationId xmlns:a16="http://schemas.microsoft.com/office/drawing/2014/main" id="{45B5ABE6-CCCF-1A52-47C3-42E0CC90EF20}"/>
              </a:ext>
            </a:extLst>
          </p:cNvPr>
          <p:cNvSpPr>
            <a:spLocks noGrp="1"/>
          </p:cNvSpPr>
          <p:nvPr>
            <p:ph type="body" sz="quarter" idx="12"/>
          </p:nvPr>
        </p:nvSpPr>
        <p:spPr/>
        <p:txBody>
          <a:bodyPr/>
          <a:lstStyle/>
          <a:p>
            <a:r>
              <a:rPr lang="en-US" altLang="zh-CN" dirty="0"/>
              <a:t>Marketing strategy</a:t>
            </a:r>
          </a:p>
        </p:txBody>
      </p:sp>
      <p:sp>
        <p:nvSpPr>
          <p:cNvPr id="4" name="文本占位符 3">
            <a:extLst>
              <a:ext uri="{FF2B5EF4-FFF2-40B4-BE49-F238E27FC236}">
                <a16:creationId xmlns:a16="http://schemas.microsoft.com/office/drawing/2014/main" id="{EEC1FB08-77DC-0DDB-7E89-785490C81C39}"/>
              </a:ext>
            </a:extLst>
          </p:cNvPr>
          <p:cNvSpPr>
            <a:spLocks noGrp="1"/>
          </p:cNvSpPr>
          <p:nvPr>
            <p:ph type="body" sz="quarter" idx="11"/>
          </p:nvPr>
        </p:nvSpPr>
        <p:spPr>
          <a:xfrm>
            <a:off x="947343" y="2313283"/>
            <a:ext cx="3363100" cy="2807756"/>
          </a:xfrm>
        </p:spPr>
        <p:txBody>
          <a:bodyPr/>
          <a:lstStyle/>
          <a:p>
            <a:pPr algn="ctr"/>
            <a:r>
              <a:rPr lang="en-US" altLang="zh-CN" dirty="0"/>
              <a:t>04</a:t>
            </a:r>
            <a:endParaRPr lang="zh-CN" altLang="en-US" dirty="0"/>
          </a:p>
        </p:txBody>
      </p:sp>
      <p:sp>
        <p:nvSpPr>
          <p:cNvPr id="5" name="文本占位符 4">
            <a:extLst>
              <a:ext uri="{FF2B5EF4-FFF2-40B4-BE49-F238E27FC236}">
                <a16:creationId xmlns:a16="http://schemas.microsoft.com/office/drawing/2014/main" id="{049C8A8A-C84C-DA27-5DB0-EDB2CE874918}"/>
              </a:ext>
            </a:extLst>
          </p:cNvPr>
          <p:cNvSpPr>
            <a:spLocks noGrp="1"/>
          </p:cNvSpPr>
          <p:nvPr>
            <p:ph type="body" sz="quarter" idx="10"/>
          </p:nvPr>
        </p:nvSpPr>
        <p:spPr/>
        <p:txBody>
          <a:bodyPr/>
          <a:lstStyle/>
          <a:p>
            <a:r>
              <a:rPr lang="en-US" altLang="zh-CN" dirty="0"/>
              <a:t>PART FOUR</a:t>
            </a:r>
            <a:endParaRPr lang="zh-CN" altLang="en-US" dirty="0"/>
          </a:p>
        </p:txBody>
      </p:sp>
      <p:sp>
        <p:nvSpPr>
          <p:cNvPr id="8" name="图形 5">
            <a:extLst>
              <a:ext uri="{FF2B5EF4-FFF2-40B4-BE49-F238E27FC236}">
                <a16:creationId xmlns:a16="http://schemas.microsoft.com/office/drawing/2014/main" id="{3FEBB34A-26F7-5B34-3E26-B1EF606D9578}"/>
              </a:ext>
            </a:extLst>
          </p:cNvPr>
          <p:cNvSpPr>
            <a:spLocks noChangeAspect="1"/>
          </p:cNvSpPr>
          <p:nvPr/>
        </p:nvSpPr>
        <p:spPr>
          <a:xfrm>
            <a:off x="10426398" y="3023580"/>
            <a:ext cx="954000" cy="810839"/>
          </a:xfrm>
          <a:custGeom>
            <a:avLst/>
            <a:gdLst>
              <a:gd name="connsiteX0" fmla="*/ 164679 w 468035"/>
              <a:gd name="connsiteY0" fmla="*/ 345913 h 397800"/>
              <a:gd name="connsiteX1" fmla="*/ 26002 w 468035"/>
              <a:gd name="connsiteY1" fmla="*/ 345913 h 397800"/>
              <a:gd name="connsiteX2" fmla="*/ 0 w 468035"/>
              <a:gd name="connsiteY2" fmla="*/ 319970 h 397800"/>
              <a:gd name="connsiteX3" fmla="*/ 0 w 468035"/>
              <a:gd name="connsiteY3" fmla="*/ 25943 h 397800"/>
              <a:gd name="connsiteX4" fmla="*/ 26002 w 468035"/>
              <a:gd name="connsiteY4" fmla="*/ 0 h 397800"/>
              <a:gd name="connsiteX5" fmla="*/ 442030 w 468035"/>
              <a:gd name="connsiteY5" fmla="*/ 0 h 397800"/>
              <a:gd name="connsiteX6" fmla="*/ 468035 w 468035"/>
              <a:gd name="connsiteY6" fmla="*/ 25943 h 397800"/>
              <a:gd name="connsiteX7" fmla="*/ 468035 w 468035"/>
              <a:gd name="connsiteY7" fmla="*/ 319970 h 397800"/>
              <a:gd name="connsiteX8" fmla="*/ 442030 w 468035"/>
              <a:gd name="connsiteY8" fmla="*/ 345913 h 397800"/>
              <a:gd name="connsiteX9" fmla="*/ 303355 w 468035"/>
              <a:gd name="connsiteY9" fmla="*/ 345913 h 397800"/>
              <a:gd name="connsiteX10" fmla="*/ 303355 w 468035"/>
              <a:gd name="connsiteY10" fmla="*/ 380504 h 397800"/>
              <a:gd name="connsiteX11" fmla="*/ 346692 w 468035"/>
              <a:gd name="connsiteY11" fmla="*/ 380504 h 397800"/>
              <a:gd name="connsiteX12" fmla="*/ 355357 w 468035"/>
              <a:gd name="connsiteY12" fmla="*/ 389153 h 397800"/>
              <a:gd name="connsiteX13" fmla="*/ 346692 w 468035"/>
              <a:gd name="connsiteY13" fmla="*/ 397800 h 397800"/>
              <a:gd name="connsiteX14" fmla="*/ 121342 w 468035"/>
              <a:gd name="connsiteY14" fmla="*/ 397800 h 397800"/>
              <a:gd name="connsiteX15" fmla="*/ 112677 w 468035"/>
              <a:gd name="connsiteY15" fmla="*/ 389149 h 397800"/>
              <a:gd name="connsiteX16" fmla="*/ 121342 w 468035"/>
              <a:gd name="connsiteY16" fmla="*/ 380504 h 397800"/>
              <a:gd name="connsiteX17" fmla="*/ 164679 w 468035"/>
              <a:gd name="connsiteY17" fmla="*/ 380504 h 397800"/>
              <a:gd name="connsiteX18" fmla="*/ 164679 w 468035"/>
              <a:gd name="connsiteY18" fmla="*/ 345913 h 397800"/>
              <a:gd name="connsiteX19" fmla="*/ 182013 w 468035"/>
              <a:gd name="connsiteY19" fmla="*/ 345913 h 397800"/>
              <a:gd name="connsiteX20" fmla="*/ 182013 w 468035"/>
              <a:gd name="connsiteY20" fmla="*/ 380504 h 397800"/>
              <a:gd name="connsiteX21" fmla="*/ 286021 w 468035"/>
              <a:gd name="connsiteY21" fmla="*/ 380504 h 397800"/>
              <a:gd name="connsiteX22" fmla="*/ 286021 w 468035"/>
              <a:gd name="connsiteY22" fmla="*/ 345913 h 397800"/>
              <a:gd name="connsiteX23" fmla="*/ 182013 w 468035"/>
              <a:gd name="connsiteY23" fmla="*/ 345913 h 397800"/>
              <a:gd name="connsiteX24" fmla="*/ 450701 w 468035"/>
              <a:gd name="connsiteY24" fmla="*/ 278529 h 397800"/>
              <a:gd name="connsiteX25" fmla="*/ 450701 w 468035"/>
              <a:gd name="connsiteY25" fmla="*/ 25943 h 397800"/>
              <a:gd name="connsiteX26" fmla="*/ 442030 w 468035"/>
              <a:gd name="connsiteY26" fmla="*/ 17296 h 397800"/>
              <a:gd name="connsiteX27" fmla="*/ 26002 w 468035"/>
              <a:gd name="connsiteY27" fmla="*/ 17296 h 397800"/>
              <a:gd name="connsiteX28" fmla="*/ 17335 w 468035"/>
              <a:gd name="connsiteY28" fmla="*/ 25943 h 397800"/>
              <a:gd name="connsiteX29" fmla="*/ 17335 w 468035"/>
              <a:gd name="connsiteY29" fmla="*/ 278529 h 397800"/>
              <a:gd name="connsiteX30" fmla="*/ 450701 w 468035"/>
              <a:gd name="connsiteY30" fmla="*/ 278529 h 397800"/>
              <a:gd name="connsiteX31" fmla="*/ 450701 w 468035"/>
              <a:gd name="connsiteY31" fmla="*/ 295825 h 397800"/>
              <a:gd name="connsiteX32" fmla="*/ 17335 w 468035"/>
              <a:gd name="connsiteY32" fmla="*/ 295825 h 397800"/>
              <a:gd name="connsiteX33" fmla="*/ 17335 w 468035"/>
              <a:gd name="connsiteY33" fmla="*/ 319970 h 397800"/>
              <a:gd name="connsiteX34" fmla="*/ 26002 w 468035"/>
              <a:gd name="connsiteY34" fmla="*/ 328617 h 397800"/>
              <a:gd name="connsiteX35" fmla="*/ 442030 w 468035"/>
              <a:gd name="connsiteY35" fmla="*/ 328617 h 397800"/>
              <a:gd name="connsiteX36" fmla="*/ 450701 w 468035"/>
              <a:gd name="connsiteY36" fmla="*/ 319970 h 397800"/>
              <a:gd name="connsiteX37" fmla="*/ 450701 w 468035"/>
              <a:gd name="connsiteY37" fmla="*/ 295825 h 397800"/>
              <a:gd name="connsiteX38" fmla="*/ 360585 w 468035"/>
              <a:gd name="connsiteY38" fmla="*/ 110727 h 397800"/>
              <a:gd name="connsiteX39" fmla="*/ 311156 w 468035"/>
              <a:gd name="connsiteY39" fmla="*/ 140328 h 397800"/>
              <a:gd name="connsiteX40" fmla="*/ 292652 w 468035"/>
              <a:gd name="connsiteY40" fmla="*/ 172091 h 397800"/>
              <a:gd name="connsiteX41" fmla="*/ 286021 w 468035"/>
              <a:gd name="connsiteY41" fmla="*/ 172956 h 397800"/>
              <a:gd name="connsiteX42" fmla="*/ 260019 w 468035"/>
              <a:gd name="connsiteY42" fmla="*/ 147359 h 397800"/>
              <a:gd name="connsiteX43" fmla="*/ 200709 w 468035"/>
              <a:gd name="connsiteY43" fmla="*/ 130452 h 397800"/>
              <a:gd name="connsiteX44" fmla="*/ 182013 w 468035"/>
              <a:gd name="connsiteY44" fmla="*/ 138365 h 397800"/>
              <a:gd name="connsiteX45" fmla="*/ 170919 w 468035"/>
              <a:gd name="connsiteY45" fmla="*/ 135892 h 397800"/>
              <a:gd name="connsiteX46" fmla="*/ 112371 w 468035"/>
              <a:gd name="connsiteY46" fmla="*/ 177626 h 397800"/>
              <a:gd name="connsiteX47" fmla="*/ 90664 w 468035"/>
              <a:gd name="connsiteY47" fmla="*/ 207241 h 397800"/>
              <a:gd name="connsiteX48" fmla="*/ 60983 w 468035"/>
              <a:gd name="connsiteY48" fmla="*/ 185583 h 397800"/>
              <a:gd name="connsiteX49" fmla="*/ 82690 w 468035"/>
              <a:gd name="connsiteY49" fmla="*/ 155968 h 397800"/>
              <a:gd name="connsiteX50" fmla="*/ 104051 w 468035"/>
              <a:gd name="connsiteY50" fmla="*/ 162302 h 397800"/>
              <a:gd name="connsiteX51" fmla="*/ 158490 w 468035"/>
              <a:gd name="connsiteY51" fmla="*/ 123499 h 397800"/>
              <a:gd name="connsiteX52" fmla="*/ 170925 w 468035"/>
              <a:gd name="connsiteY52" fmla="*/ 88971 h 397800"/>
              <a:gd name="connsiteX53" fmla="*/ 205531 w 468035"/>
              <a:gd name="connsiteY53" fmla="*/ 101378 h 397800"/>
              <a:gd name="connsiteX54" fmla="*/ 207928 w 468035"/>
              <a:gd name="connsiteY54" fmla="*/ 114523 h 397800"/>
              <a:gd name="connsiteX55" fmla="*/ 265592 w 468035"/>
              <a:gd name="connsiteY55" fmla="*/ 130954 h 397800"/>
              <a:gd name="connsiteX56" fmla="*/ 286021 w 468035"/>
              <a:gd name="connsiteY56" fmla="*/ 121070 h 397800"/>
              <a:gd name="connsiteX57" fmla="*/ 301327 w 468035"/>
              <a:gd name="connsiteY57" fmla="*/ 126033 h 397800"/>
              <a:gd name="connsiteX58" fmla="*/ 355402 w 468035"/>
              <a:gd name="connsiteY58" fmla="*/ 93664 h 397800"/>
              <a:gd name="connsiteX59" fmla="*/ 382830 w 468035"/>
              <a:gd name="connsiteY59" fmla="*/ 69227 h 397800"/>
              <a:gd name="connsiteX60" fmla="*/ 407324 w 468035"/>
              <a:gd name="connsiteY60" fmla="*/ 96593 h 397800"/>
              <a:gd name="connsiteX61" fmla="*/ 379895 w 468035"/>
              <a:gd name="connsiteY61" fmla="*/ 121031 h 397800"/>
              <a:gd name="connsiteX62" fmla="*/ 360585 w 468035"/>
              <a:gd name="connsiteY62" fmla="*/ 110727 h 397800"/>
              <a:gd name="connsiteX63" fmla="*/ 86673 w 468035"/>
              <a:gd name="connsiteY63" fmla="*/ 190252 h 397800"/>
              <a:gd name="connsiteX64" fmla="*/ 95342 w 468035"/>
              <a:gd name="connsiteY64" fmla="*/ 181606 h 397800"/>
              <a:gd name="connsiteX65" fmla="*/ 86677 w 468035"/>
              <a:gd name="connsiteY65" fmla="*/ 172956 h 397800"/>
              <a:gd name="connsiteX66" fmla="*/ 86673 w 468035"/>
              <a:gd name="connsiteY66" fmla="*/ 172956 h 397800"/>
              <a:gd name="connsiteX67" fmla="*/ 78008 w 468035"/>
              <a:gd name="connsiteY67" fmla="*/ 181606 h 397800"/>
              <a:gd name="connsiteX68" fmla="*/ 86673 w 468035"/>
              <a:gd name="connsiteY68" fmla="*/ 190252 h 397800"/>
              <a:gd name="connsiteX69" fmla="*/ 182013 w 468035"/>
              <a:gd name="connsiteY69" fmla="*/ 121070 h 397800"/>
              <a:gd name="connsiteX70" fmla="*/ 190682 w 468035"/>
              <a:gd name="connsiteY70" fmla="*/ 112424 h 397800"/>
              <a:gd name="connsiteX71" fmla="*/ 182017 w 468035"/>
              <a:gd name="connsiteY71" fmla="*/ 103774 h 397800"/>
              <a:gd name="connsiteX72" fmla="*/ 182013 w 468035"/>
              <a:gd name="connsiteY72" fmla="*/ 103774 h 397800"/>
              <a:gd name="connsiteX73" fmla="*/ 173348 w 468035"/>
              <a:gd name="connsiteY73" fmla="*/ 112424 h 397800"/>
              <a:gd name="connsiteX74" fmla="*/ 182013 w 468035"/>
              <a:gd name="connsiteY74" fmla="*/ 121070 h 397800"/>
              <a:gd name="connsiteX75" fmla="*/ 286021 w 468035"/>
              <a:gd name="connsiteY75" fmla="*/ 155661 h 397800"/>
              <a:gd name="connsiteX76" fmla="*/ 294690 w 468035"/>
              <a:gd name="connsiteY76" fmla="*/ 147015 h 397800"/>
              <a:gd name="connsiteX77" fmla="*/ 286024 w 468035"/>
              <a:gd name="connsiteY77" fmla="*/ 138365 h 397800"/>
              <a:gd name="connsiteX78" fmla="*/ 286021 w 468035"/>
              <a:gd name="connsiteY78" fmla="*/ 138365 h 397800"/>
              <a:gd name="connsiteX79" fmla="*/ 277355 w 468035"/>
              <a:gd name="connsiteY79" fmla="*/ 147015 h 397800"/>
              <a:gd name="connsiteX80" fmla="*/ 286021 w 468035"/>
              <a:gd name="connsiteY80" fmla="*/ 155661 h 397800"/>
              <a:gd name="connsiteX81" fmla="*/ 381361 w 468035"/>
              <a:gd name="connsiteY81" fmla="*/ 103774 h 397800"/>
              <a:gd name="connsiteX82" fmla="*/ 390029 w 468035"/>
              <a:gd name="connsiteY82" fmla="*/ 95128 h 397800"/>
              <a:gd name="connsiteX83" fmla="*/ 381365 w 468035"/>
              <a:gd name="connsiteY83" fmla="*/ 86478 h 397800"/>
              <a:gd name="connsiteX84" fmla="*/ 381361 w 468035"/>
              <a:gd name="connsiteY84" fmla="*/ 86478 h 397800"/>
              <a:gd name="connsiteX85" fmla="*/ 372695 w 468035"/>
              <a:gd name="connsiteY85" fmla="*/ 95128 h 397800"/>
              <a:gd name="connsiteX86" fmla="*/ 381361 w 468035"/>
              <a:gd name="connsiteY86" fmla="*/ 103774 h 397800"/>
              <a:gd name="connsiteX87" fmla="*/ 173346 w 468035"/>
              <a:gd name="connsiteY87" fmla="*/ 235653 h 397800"/>
              <a:gd name="connsiteX88" fmla="*/ 164680 w 468035"/>
              <a:gd name="connsiteY88" fmla="*/ 227004 h 397800"/>
              <a:gd name="connsiteX89" fmla="*/ 173346 w 468035"/>
              <a:gd name="connsiteY89" fmla="*/ 218358 h 397800"/>
              <a:gd name="connsiteX90" fmla="*/ 182013 w 468035"/>
              <a:gd name="connsiteY90" fmla="*/ 218358 h 397800"/>
              <a:gd name="connsiteX91" fmla="*/ 190678 w 468035"/>
              <a:gd name="connsiteY91" fmla="*/ 227007 h 397800"/>
              <a:gd name="connsiteX92" fmla="*/ 182013 w 468035"/>
              <a:gd name="connsiteY92" fmla="*/ 235653 h 397800"/>
              <a:gd name="connsiteX93" fmla="*/ 173346 w 468035"/>
              <a:gd name="connsiteY93" fmla="*/ 235653 h 397800"/>
              <a:gd name="connsiteX94" fmla="*/ 216682 w 468035"/>
              <a:gd name="connsiteY94" fmla="*/ 235653 h 397800"/>
              <a:gd name="connsiteX95" fmla="*/ 208017 w 468035"/>
              <a:gd name="connsiteY95" fmla="*/ 227004 h 397800"/>
              <a:gd name="connsiteX96" fmla="*/ 216682 w 468035"/>
              <a:gd name="connsiteY96" fmla="*/ 218358 h 397800"/>
              <a:gd name="connsiteX97" fmla="*/ 225350 w 468035"/>
              <a:gd name="connsiteY97" fmla="*/ 218358 h 397800"/>
              <a:gd name="connsiteX98" fmla="*/ 234015 w 468035"/>
              <a:gd name="connsiteY98" fmla="*/ 227007 h 397800"/>
              <a:gd name="connsiteX99" fmla="*/ 225350 w 468035"/>
              <a:gd name="connsiteY99" fmla="*/ 235653 h 397800"/>
              <a:gd name="connsiteX100" fmla="*/ 216682 w 468035"/>
              <a:gd name="connsiteY100" fmla="*/ 235653 h 397800"/>
              <a:gd name="connsiteX101" fmla="*/ 260019 w 468035"/>
              <a:gd name="connsiteY101" fmla="*/ 235653 h 397800"/>
              <a:gd name="connsiteX102" fmla="*/ 251353 w 468035"/>
              <a:gd name="connsiteY102" fmla="*/ 227004 h 397800"/>
              <a:gd name="connsiteX103" fmla="*/ 260019 w 468035"/>
              <a:gd name="connsiteY103" fmla="*/ 218358 h 397800"/>
              <a:gd name="connsiteX104" fmla="*/ 268686 w 468035"/>
              <a:gd name="connsiteY104" fmla="*/ 218358 h 397800"/>
              <a:gd name="connsiteX105" fmla="*/ 277352 w 468035"/>
              <a:gd name="connsiteY105" fmla="*/ 227007 h 397800"/>
              <a:gd name="connsiteX106" fmla="*/ 268686 w 468035"/>
              <a:gd name="connsiteY106" fmla="*/ 235653 h 397800"/>
              <a:gd name="connsiteX107" fmla="*/ 260019 w 468035"/>
              <a:gd name="connsiteY107" fmla="*/ 235653 h 397800"/>
              <a:gd name="connsiteX108" fmla="*/ 303355 w 468035"/>
              <a:gd name="connsiteY108" fmla="*/ 235653 h 397800"/>
              <a:gd name="connsiteX109" fmla="*/ 294690 w 468035"/>
              <a:gd name="connsiteY109" fmla="*/ 227004 h 397800"/>
              <a:gd name="connsiteX110" fmla="*/ 303355 w 468035"/>
              <a:gd name="connsiteY110" fmla="*/ 218358 h 397800"/>
              <a:gd name="connsiteX111" fmla="*/ 312022 w 468035"/>
              <a:gd name="connsiteY111" fmla="*/ 218358 h 397800"/>
              <a:gd name="connsiteX112" fmla="*/ 320688 w 468035"/>
              <a:gd name="connsiteY112" fmla="*/ 227007 h 397800"/>
              <a:gd name="connsiteX113" fmla="*/ 312022 w 468035"/>
              <a:gd name="connsiteY113" fmla="*/ 235653 h 397800"/>
              <a:gd name="connsiteX114" fmla="*/ 303355 w 468035"/>
              <a:gd name="connsiteY114" fmla="*/ 235653 h 397800"/>
              <a:gd name="connsiteX115" fmla="*/ 346692 w 468035"/>
              <a:gd name="connsiteY115" fmla="*/ 235653 h 397800"/>
              <a:gd name="connsiteX116" fmla="*/ 338026 w 468035"/>
              <a:gd name="connsiteY116" fmla="*/ 227004 h 397800"/>
              <a:gd name="connsiteX117" fmla="*/ 346692 w 468035"/>
              <a:gd name="connsiteY117" fmla="*/ 218358 h 397800"/>
              <a:gd name="connsiteX118" fmla="*/ 355359 w 468035"/>
              <a:gd name="connsiteY118" fmla="*/ 218358 h 397800"/>
              <a:gd name="connsiteX119" fmla="*/ 364025 w 468035"/>
              <a:gd name="connsiteY119" fmla="*/ 227007 h 397800"/>
              <a:gd name="connsiteX120" fmla="*/ 355359 w 468035"/>
              <a:gd name="connsiteY120" fmla="*/ 235653 h 397800"/>
              <a:gd name="connsiteX121" fmla="*/ 346692 w 468035"/>
              <a:gd name="connsiteY121" fmla="*/ 235653 h 397800"/>
              <a:gd name="connsiteX122" fmla="*/ 390029 w 468035"/>
              <a:gd name="connsiteY122" fmla="*/ 235653 h 397800"/>
              <a:gd name="connsiteX123" fmla="*/ 381363 w 468035"/>
              <a:gd name="connsiteY123" fmla="*/ 227004 h 397800"/>
              <a:gd name="connsiteX124" fmla="*/ 390029 w 468035"/>
              <a:gd name="connsiteY124" fmla="*/ 218358 h 397800"/>
              <a:gd name="connsiteX125" fmla="*/ 398696 w 468035"/>
              <a:gd name="connsiteY125" fmla="*/ 218358 h 397800"/>
              <a:gd name="connsiteX126" fmla="*/ 407362 w 468035"/>
              <a:gd name="connsiteY126" fmla="*/ 227007 h 397800"/>
              <a:gd name="connsiteX127" fmla="*/ 398696 w 468035"/>
              <a:gd name="connsiteY127" fmla="*/ 235653 h 397800"/>
              <a:gd name="connsiteX128" fmla="*/ 390029 w 468035"/>
              <a:gd name="connsiteY128" fmla="*/ 235653 h 39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68035" h="397800">
                <a:moveTo>
                  <a:pt x="164679" y="345913"/>
                </a:moveTo>
                <a:lnTo>
                  <a:pt x="26002" y="345913"/>
                </a:lnTo>
                <a:cubicBezTo>
                  <a:pt x="11641" y="345913"/>
                  <a:pt x="0" y="334298"/>
                  <a:pt x="0" y="319970"/>
                </a:cubicBezTo>
                <a:lnTo>
                  <a:pt x="0" y="25943"/>
                </a:lnTo>
                <a:cubicBezTo>
                  <a:pt x="0" y="11615"/>
                  <a:pt x="11641" y="0"/>
                  <a:pt x="26002" y="0"/>
                </a:cubicBezTo>
                <a:lnTo>
                  <a:pt x="442030" y="0"/>
                </a:lnTo>
                <a:cubicBezTo>
                  <a:pt x="456393" y="0"/>
                  <a:pt x="468035" y="11615"/>
                  <a:pt x="468035" y="25943"/>
                </a:cubicBezTo>
                <a:lnTo>
                  <a:pt x="468035" y="319970"/>
                </a:lnTo>
                <a:cubicBezTo>
                  <a:pt x="468035" y="334298"/>
                  <a:pt x="456393" y="345913"/>
                  <a:pt x="442030" y="345913"/>
                </a:cubicBezTo>
                <a:lnTo>
                  <a:pt x="303355" y="345913"/>
                </a:lnTo>
                <a:lnTo>
                  <a:pt x="303355" y="380504"/>
                </a:lnTo>
                <a:lnTo>
                  <a:pt x="346692" y="380504"/>
                </a:lnTo>
                <a:cubicBezTo>
                  <a:pt x="351479" y="380505"/>
                  <a:pt x="355358" y="384378"/>
                  <a:pt x="355357" y="389153"/>
                </a:cubicBezTo>
                <a:cubicBezTo>
                  <a:pt x="355356" y="393927"/>
                  <a:pt x="351477" y="397800"/>
                  <a:pt x="346692" y="397800"/>
                </a:cubicBezTo>
                <a:lnTo>
                  <a:pt x="121342" y="397800"/>
                </a:lnTo>
                <a:cubicBezTo>
                  <a:pt x="116555" y="397800"/>
                  <a:pt x="112675" y="393927"/>
                  <a:pt x="112677" y="389149"/>
                </a:cubicBezTo>
                <a:cubicBezTo>
                  <a:pt x="112678" y="384376"/>
                  <a:pt x="116557" y="380505"/>
                  <a:pt x="121342" y="380504"/>
                </a:cubicBezTo>
                <a:lnTo>
                  <a:pt x="164679" y="380504"/>
                </a:lnTo>
                <a:lnTo>
                  <a:pt x="164679" y="345913"/>
                </a:lnTo>
                <a:close/>
                <a:moveTo>
                  <a:pt x="182013" y="345913"/>
                </a:moveTo>
                <a:lnTo>
                  <a:pt x="182013" y="380504"/>
                </a:lnTo>
                <a:lnTo>
                  <a:pt x="286021" y="380504"/>
                </a:lnTo>
                <a:lnTo>
                  <a:pt x="286021" y="345913"/>
                </a:lnTo>
                <a:lnTo>
                  <a:pt x="182013" y="345913"/>
                </a:lnTo>
                <a:close/>
                <a:moveTo>
                  <a:pt x="450701" y="278529"/>
                </a:moveTo>
                <a:lnTo>
                  <a:pt x="450701" y="25943"/>
                </a:lnTo>
                <a:cubicBezTo>
                  <a:pt x="450701" y="21167"/>
                  <a:pt x="446819" y="17296"/>
                  <a:pt x="442030" y="17296"/>
                </a:cubicBezTo>
                <a:lnTo>
                  <a:pt x="26002" y="17296"/>
                </a:lnTo>
                <a:cubicBezTo>
                  <a:pt x="21215" y="17296"/>
                  <a:pt x="17335" y="21167"/>
                  <a:pt x="17335" y="25943"/>
                </a:cubicBezTo>
                <a:lnTo>
                  <a:pt x="17335" y="278529"/>
                </a:lnTo>
                <a:lnTo>
                  <a:pt x="450701" y="278529"/>
                </a:lnTo>
                <a:close/>
                <a:moveTo>
                  <a:pt x="450701" y="295825"/>
                </a:moveTo>
                <a:lnTo>
                  <a:pt x="17335" y="295825"/>
                </a:lnTo>
                <a:lnTo>
                  <a:pt x="17335" y="319970"/>
                </a:lnTo>
                <a:cubicBezTo>
                  <a:pt x="17335" y="324745"/>
                  <a:pt x="21215" y="328617"/>
                  <a:pt x="26002" y="328617"/>
                </a:cubicBezTo>
                <a:lnTo>
                  <a:pt x="442030" y="328617"/>
                </a:lnTo>
                <a:cubicBezTo>
                  <a:pt x="446819" y="328617"/>
                  <a:pt x="450701" y="324745"/>
                  <a:pt x="450701" y="319970"/>
                </a:cubicBezTo>
                <a:lnTo>
                  <a:pt x="450701" y="295825"/>
                </a:lnTo>
                <a:close/>
                <a:moveTo>
                  <a:pt x="360585" y="110727"/>
                </a:moveTo>
                <a:lnTo>
                  <a:pt x="311156" y="140328"/>
                </a:lnTo>
                <a:cubicBezTo>
                  <a:pt x="314837" y="154198"/>
                  <a:pt x="306552" y="168418"/>
                  <a:pt x="292652" y="172091"/>
                </a:cubicBezTo>
                <a:cubicBezTo>
                  <a:pt x="290488" y="172663"/>
                  <a:pt x="288259" y="172954"/>
                  <a:pt x="286021" y="172956"/>
                </a:cubicBezTo>
                <a:cubicBezTo>
                  <a:pt x="271795" y="172958"/>
                  <a:pt x="260208" y="161552"/>
                  <a:pt x="260019" y="147359"/>
                </a:cubicBezTo>
                <a:lnTo>
                  <a:pt x="200709" y="130452"/>
                </a:lnTo>
                <a:cubicBezTo>
                  <a:pt x="195814" y="135517"/>
                  <a:pt x="189064" y="138374"/>
                  <a:pt x="182013" y="138365"/>
                </a:cubicBezTo>
                <a:cubicBezTo>
                  <a:pt x="178044" y="138365"/>
                  <a:pt x="174291" y="137483"/>
                  <a:pt x="170919" y="135892"/>
                </a:cubicBezTo>
                <a:lnTo>
                  <a:pt x="112371" y="177626"/>
                </a:lnTo>
                <a:cubicBezTo>
                  <a:pt x="114574" y="191785"/>
                  <a:pt x="104855" y="205044"/>
                  <a:pt x="90664" y="207241"/>
                </a:cubicBezTo>
                <a:cubicBezTo>
                  <a:pt x="76474" y="209438"/>
                  <a:pt x="63185" y="199741"/>
                  <a:pt x="60983" y="185583"/>
                </a:cubicBezTo>
                <a:cubicBezTo>
                  <a:pt x="58781" y="171424"/>
                  <a:pt x="68499" y="158165"/>
                  <a:pt x="82690" y="155968"/>
                </a:cubicBezTo>
                <a:cubicBezTo>
                  <a:pt x="90402" y="154774"/>
                  <a:pt x="98244" y="157099"/>
                  <a:pt x="104051" y="162302"/>
                </a:cubicBezTo>
                <a:lnTo>
                  <a:pt x="158490" y="123499"/>
                </a:lnTo>
                <a:cubicBezTo>
                  <a:pt x="152368" y="110539"/>
                  <a:pt x="157935" y="95080"/>
                  <a:pt x="170925" y="88971"/>
                </a:cubicBezTo>
                <a:cubicBezTo>
                  <a:pt x="183915" y="82863"/>
                  <a:pt x="199409" y="88418"/>
                  <a:pt x="205531" y="101378"/>
                </a:cubicBezTo>
                <a:cubicBezTo>
                  <a:pt x="207467" y="105476"/>
                  <a:pt x="208293" y="110008"/>
                  <a:pt x="207928" y="114523"/>
                </a:cubicBezTo>
                <a:lnTo>
                  <a:pt x="265592" y="130954"/>
                </a:lnTo>
                <a:cubicBezTo>
                  <a:pt x="270520" y="124705"/>
                  <a:pt x="278052" y="121061"/>
                  <a:pt x="286021" y="121070"/>
                </a:cubicBezTo>
                <a:cubicBezTo>
                  <a:pt x="291741" y="121070"/>
                  <a:pt x="297028" y="122912"/>
                  <a:pt x="301327" y="126033"/>
                </a:cubicBezTo>
                <a:lnTo>
                  <a:pt x="355402" y="93664"/>
                </a:lnTo>
                <a:cubicBezTo>
                  <a:pt x="356213" y="79359"/>
                  <a:pt x="368493" y="68418"/>
                  <a:pt x="382830" y="69227"/>
                </a:cubicBezTo>
                <a:cubicBezTo>
                  <a:pt x="397169" y="70035"/>
                  <a:pt x="408133" y="82287"/>
                  <a:pt x="407324" y="96593"/>
                </a:cubicBezTo>
                <a:cubicBezTo>
                  <a:pt x="406514" y="110898"/>
                  <a:pt x="394234" y="121839"/>
                  <a:pt x="379895" y="121031"/>
                </a:cubicBezTo>
                <a:cubicBezTo>
                  <a:pt x="372252" y="120600"/>
                  <a:pt x="365188" y="116830"/>
                  <a:pt x="360585" y="110727"/>
                </a:cubicBezTo>
                <a:close/>
                <a:moveTo>
                  <a:pt x="86673" y="190252"/>
                </a:moveTo>
                <a:cubicBezTo>
                  <a:pt x="91460" y="190253"/>
                  <a:pt x="95341" y="186382"/>
                  <a:pt x="95342" y="181606"/>
                </a:cubicBezTo>
                <a:cubicBezTo>
                  <a:pt x="95343" y="176830"/>
                  <a:pt x="91463" y="172958"/>
                  <a:pt x="86677" y="172956"/>
                </a:cubicBezTo>
                <a:cubicBezTo>
                  <a:pt x="86675" y="172956"/>
                  <a:pt x="86674" y="172956"/>
                  <a:pt x="86673" y="172956"/>
                </a:cubicBezTo>
                <a:cubicBezTo>
                  <a:pt x="81886" y="172958"/>
                  <a:pt x="78006" y="176830"/>
                  <a:pt x="78008" y="181606"/>
                </a:cubicBezTo>
                <a:cubicBezTo>
                  <a:pt x="78008" y="186381"/>
                  <a:pt x="81888" y="190251"/>
                  <a:pt x="86673" y="190252"/>
                </a:cubicBezTo>
                <a:close/>
                <a:moveTo>
                  <a:pt x="182013" y="121070"/>
                </a:moveTo>
                <a:cubicBezTo>
                  <a:pt x="186800" y="121071"/>
                  <a:pt x="190681" y="117199"/>
                  <a:pt x="190682" y="112424"/>
                </a:cubicBezTo>
                <a:cubicBezTo>
                  <a:pt x="190683" y="107648"/>
                  <a:pt x="186804" y="103775"/>
                  <a:pt x="182017" y="103774"/>
                </a:cubicBezTo>
                <a:cubicBezTo>
                  <a:pt x="182016" y="103774"/>
                  <a:pt x="182014" y="103774"/>
                  <a:pt x="182013" y="103774"/>
                </a:cubicBezTo>
                <a:cubicBezTo>
                  <a:pt x="177226" y="103775"/>
                  <a:pt x="173347" y="107648"/>
                  <a:pt x="173348" y="112424"/>
                </a:cubicBezTo>
                <a:cubicBezTo>
                  <a:pt x="173349" y="117198"/>
                  <a:pt x="177228" y="121069"/>
                  <a:pt x="182013" y="121070"/>
                </a:cubicBezTo>
                <a:close/>
                <a:moveTo>
                  <a:pt x="286021" y="155661"/>
                </a:moveTo>
                <a:cubicBezTo>
                  <a:pt x="290808" y="155662"/>
                  <a:pt x="294689" y="151791"/>
                  <a:pt x="294690" y="147015"/>
                </a:cubicBezTo>
                <a:cubicBezTo>
                  <a:pt x="294691" y="142239"/>
                  <a:pt x="290811" y="138366"/>
                  <a:pt x="286024" y="138365"/>
                </a:cubicBezTo>
                <a:cubicBezTo>
                  <a:pt x="286023" y="138365"/>
                  <a:pt x="286022" y="138365"/>
                  <a:pt x="286021" y="138365"/>
                </a:cubicBezTo>
                <a:cubicBezTo>
                  <a:pt x="281234" y="138366"/>
                  <a:pt x="277354" y="142239"/>
                  <a:pt x="277355" y="147015"/>
                </a:cubicBezTo>
                <a:cubicBezTo>
                  <a:pt x="277356" y="151789"/>
                  <a:pt x="281235" y="155660"/>
                  <a:pt x="286021" y="155661"/>
                </a:cubicBezTo>
                <a:close/>
                <a:moveTo>
                  <a:pt x="381361" y="103774"/>
                </a:moveTo>
                <a:cubicBezTo>
                  <a:pt x="386148" y="103775"/>
                  <a:pt x="390029" y="99904"/>
                  <a:pt x="390029" y="95128"/>
                </a:cubicBezTo>
                <a:cubicBezTo>
                  <a:pt x="390032" y="90352"/>
                  <a:pt x="386151" y="86479"/>
                  <a:pt x="381365" y="86478"/>
                </a:cubicBezTo>
                <a:cubicBezTo>
                  <a:pt x="381363" y="86478"/>
                  <a:pt x="381362" y="86478"/>
                  <a:pt x="381361" y="86478"/>
                </a:cubicBezTo>
                <a:cubicBezTo>
                  <a:pt x="376574" y="86479"/>
                  <a:pt x="372694" y="90352"/>
                  <a:pt x="372695" y="95128"/>
                </a:cubicBezTo>
                <a:cubicBezTo>
                  <a:pt x="372697" y="99903"/>
                  <a:pt x="376576" y="103773"/>
                  <a:pt x="381361" y="103774"/>
                </a:cubicBezTo>
                <a:close/>
                <a:moveTo>
                  <a:pt x="173346" y="235653"/>
                </a:moveTo>
                <a:cubicBezTo>
                  <a:pt x="168559" y="235652"/>
                  <a:pt x="164680" y="231780"/>
                  <a:pt x="164680" y="227004"/>
                </a:cubicBezTo>
                <a:cubicBezTo>
                  <a:pt x="164681" y="222229"/>
                  <a:pt x="168561" y="218359"/>
                  <a:pt x="173346" y="218358"/>
                </a:cubicBezTo>
                <a:lnTo>
                  <a:pt x="182013" y="218358"/>
                </a:lnTo>
                <a:cubicBezTo>
                  <a:pt x="186800" y="218359"/>
                  <a:pt x="190680" y="222231"/>
                  <a:pt x="190678" y="227007"/>
                </a:cubicBezTo>
                <a:cubicBezTo>
                  <a:pt x="190678" y="231782"/>
                  <a:pt x="186799" y="235652"/>
                  <a:pt x="182013" y="235653"/>
                </a:cubicBezTo>
                <a:lnTo>
                  <a:pt x="173346" y="235653"/>
                </a:lnTo>
                <a:close/>
                <a:moveTo>
                  <a:pt x="216682" y="235653"/>
                </a:moveTo>
                <a:cubicBezTo>
                  <a:pt x="211895" y="235652"/>
                  <a:pt x="208016" y="231780"/>
                  <a:pt x="208017" y="227004"/>
                </a:cubicBezTo>
                <a:cubicBezTo>
                  <a:pt x="208018" y="222229"/>
                  <a:pt x="211897" y="218359"/>
                  <a:pt x="216682" y="218358"/>
                </a:cubicBezTo>
                <a:lnTo>
                  <a:pt x="225350" y="218358"/>
                </a:lnTo>
                <a:cubicBezTo>
                  <a:pt x="230136" y="218359"/>
                  <a:pt x="234016" y="222231"/>
                  <a:pt x="234015" y="227007"/>
                </a:cubicBezTo>
                <a:cubicBezTo>
                  <a:pt x="234014" y="231782"/>
                  <a:pt x="230135" y="235652"/>
                  <a:pt x="225350" y="235653"/>
                </a:cubicBezTo>
                <a:lnTo>
                  <a:pt x="216682" y="235653"/>
                </a:lnTo>
                <a:close/>
                <a:moveTo>
                  <a:pt x="260019" y="235653"/>
                </a:moveTo>
                <a:cubicBezTo>
                  <a:pt x="255232" y="235652"/>
                  <a:pt x="251352" y="231780"/>
                  <a:pt x="251353" y="227004"/>
                </a:cubicBezTo>
                <a:cubicBezTo>
                  <a:pt x="251355" y="222229"/>
                  <a:pt x="255233" y="218359"/>
                  <a:pt x="260019" y="218358"/>
                </a:cubicBezTo>
                <a:lnTo>
                  <a:pt x="268686" y="218358"/>
                </a:lnTo>
                <a:cubicBezTo>
                  <a:pt x="273473" y="218359"/>
                  <a:pt x="277353" y="222231"/>
                  <a:pt x="277352" y="227007"/>
                </a:cubicBezTo>
                <a:cubicBezTo>
                  <a:pt x="277351" y="231782"/>
                  <a:pt x="273472" y="235652"/>
                  <a:pt x="268686" y="235653"/>
                </a:cubicBezTo>
                <a:lnTo>
                  <a:pt x="260019" y="235653"/>
                </a:lnTo>
                <a:close/>
                <a:moveTo>
                  <a:pt x="303355" y="235653"/>
                </a:moveTo>
                <a:cubicBezTo>
                  <a:pt x="298568" y="235652"/>
                  <a:pt x="294689" y="231780"/>
                  <a:pt x="294690" y="227004"/>
                </a:cubicBezTo>
                <a:cubicBezTo>
                  <a:pt x="294691" y="222229"/>
                  <a:pt x="298570" y="218359"/>
                  <a:pt x="303355" y="218358"/>
                </a:cubicBezTo>
                <a:lnTo>
                  <a:pt x="312022" y="218358"/>
                </a:lnTo>
                <a:cubicBezTo>
                  <a:pt x="316810" y="218359"/>
                  <a:pt x="320689" y="222231"/>
                  <a:pt x="320688" y="227007"/>
                </a:cubicBezTo>
                <a:cubicBezTo>
                  <a:pt x="320687" y="231782"/>
                  <a:pt x="316808" y="235652"/>
                  <a:pt x="312022" y="235653"/>
                </a:cubicBezTo>
                <a:lnTo>
                  <a:pt x="303355" y="235653"/>
                </a:lnTo>
                <a:close/>
                <a:moveTo>
                  <a:pt x="346692" y="235653"/>
                </a:moveTo>
                <a:cubicBezTo>
                  <a:pt x="341905" y="235652"/>
                  <a:pt x="338025" y="231780"/>
                  <a:pt x="338026" y="227004"/>
                </a:cubicBezTo>
                <a:cubicBezTo>
                  <a:pt x="338027" y="222229"/>
                  <a:pt x="341906" y="218359"/>
                  <a:pt x="346692" y="218358"/>
                </a:cubicBezTo>
                <a:lnTo>
                  <a:pt x="355359" y="218358"/>
                </a:lnTo>
                <a:cubicBezTo>
                  <a:pt x="360146" y="218359"/>
                  <a:pt x="364025" y="222231"/>
                  <a:pt x="364025" y="227007"/>
                </a:cubicBezTo>
                <a:cubicBezTo>
                  <a:pt x="364023" y="231782"/>
                  <a:pt x="360144" y="235652"/>
                  <a:pt x="355359" y="235653"/>
                </a:cubicBezTo>
                <a:lnTo>
                  <a:pt x="346692" y="235653"/>
                </a:lnTo>
                <a:close/>
                <a:moveTo>
                  <a:pt x="390029" y="235653"/>
                </a:moveTo>
                <a:cubicBezTo>
                  <a:pt x="385241" y="235652"/>
                  <a:pt x="381362" y="231780"/>
                  <a:pt x="381363" y="227004"/>
                </a:cubicBezTo>
                <a:cubicBezTo>
                  <a:pt x="381364" y="222229"/>
                  <a:pt x="385243" y="218359"/>
                  <a:pt x="390029" y="218358"/>
                </a:cubicBezTo>
                <a:lnTo>
                  <a:pt x="398696" y="218358"/>
                </a:lnTo>
                <a:cubicBezTo>
                  <a:pt x="403481" y="218359"/>
                  <a:pt x="407362" y="222231"/>
                  <a:pt x="407362" y="227007"/>
                </a:cubicBezTo>
                <a:cubicBezTo>
                  <a:pt x="407359" y="231782"/>
                  <a:pt x="403481" y="235652"/>
                  <a:pt x="398696" y="235653"/>
                </a:cubicBezTo>
                <a:lnTo>
                  <a:pt x="390029" y="235653"/>
                </a:lnTo>
                <a:close/>
              </a:path>
            </a:pathLst>
          </a:custGeom>
          <a:gradFill>
            <a:gsLst>
              <a:gs pos="0">
                <a:schemeClr val="accent1">
                  <a:lumMod val="40000"/>
                  <a:lumOff val="60000"/>
                  <a:alpha val="40000"/>
                </a:schemeClr>
              </a:gs>
              <a:gs pos="100000">
                <a:schemeClr val="accent1">
                  <a:alpha val="50000"/>
                </a:schemeClr>
              </a:gs>
            </a:gsLst>
            <a:lin ang="5400000" scaled="0"/>
          </a:gradFill>
          <a:ln w="1070" cap="flat">
            <a:noFill/>
            <a:prstDash val="solid"/>
            <a:miter/>
          </a:ln>
        </p:spPr>
        <p:txBody>
          <a:bodyPr rtlCol="0" anchor="ctr"/>
          <a:lstStyle/>
          <a:p>
            <a:endParaRPr lang="zh-CN" altLang="en-US"/>
          </a:p>
        </p:txBody>
      </p:sp>
    </p:spTree>
    <p:extLst>
      <p:ext uri="{BB962C8B-B14F-4D97-AF65-F5344CB8AC3E}">
        <p14:creationId xmlns:p14="http://schemas.microsoft.com/office/powerpoint/2010/main" val="2209076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B4206D5-2282-6C92-D832-C63F6EC04772}"/>
              </a:ext>
            </a:extLst>
          </p:cNvPr>
          <p:cNvSpPr>
            <a:spLocks noGrp="1"/>
          </p:cNvSpPr>
          <p:nvPr>
            <p:ph type="title"/>
          </p:nvPr>
        </p:nvSpPr>
        <p:spPr>
          <a:xfrm>
            <a:off x="762524" y="174438"/>
            <a:ext cx="1615827" cy="450701"/>
          </a:xfrm>
        </p:spPr>
        <p:txBody>
          <a:bodyPr/>
          <a:lstStyle/>
          <a:p>
            <a:r>
              <a:rPr lang="zh-CN" altLang="en-US" dirty="0"/>
              <a:t>营销策略</a:t>
            </a:r>
            <a:endParaRPr lang="en-US" dirty="0"/>
          </a:p>
        </p:txBody>
      </p:sp>
      <p:grpSp>
        <p:nvGrpSpPr>
          <p:cNvPr id="72" name="组合 71">
            <a:extLst>
              <a:ext uri="{FF2B5EF4-FFF2-40B4-BE49-F238E27FC236}">
                <a16:creationId xmlns:a16="http://schemas.microsoft.com/office/drawing/2014/main" id="{90AAA0B1-1FDC-3978-F5D5-D075961F760B}"/>
              </a:ext>
            </a:extLst>
          </p:cNvPr>
          <p:cNvGrpSpPr/>
          <p:nvPr/>
        </p:nvGrpSpPr>
        <p:grpSpPr>
          <a:xfrm flipH="1">
            <a:off x="7050045" y="1030308"/>
            <a:ext cx="4446624" cy="2023370"/>
            <a:chOff x="695325" y="1030308"/>
            <a:chExt cx="4446624" cy="2023370"/>
          </a:xfrm>
        </p:grpSpPr>
        <p:sp>
          <p:nvSpPr>
            <p:cNvPr id="73" name="圆角矩形 13">
              <a:extLst>
                <a:ext uri="{FF2B5EF4-FFF2-40B4-BE49-F238E27FC236}">
                  <a16:creationId xmlns:a16="http://schemas.microsoft.com/office/drawing/2014/main" id="{BA63AE5D-96F1-1970-0FAE-5B9DE1329A39}"/>
                </a:ext>
              </a:extLst>
            </p:cNvPr>
            <p:cNvSpPr/>
            <p:nvPr/>
          </p:nvSpPr>
          <p:spPr>
            <a:xfrm>
              <a:off x="695325" y="1252543"/>
              <a:ext cx="4446624" cy="1801135"/>
            </a:xfrm>
            <a:prstGeom prst="roundRect">
              <a:avLst>
                <a:gd name="adj" fmla="val 5078"/>
              </a:avLst>
            </a:prstGeom>
            <a:gradFill>
              <a:gsLst>
                <a:gs pos="20000">
                  <a:schemeClr val="bg1">
                    <a:alpha val="90000"/>
                  </a:schemeClr>
                </a:gs>
                <a:gs pos="100000">
                  <a:schemeClr val="bg1">
                    <a:alpha val="30000"/>
                  </a:schemeClr>
                </a:gs>
              </a:gsLst>
              <a:lin ang="2700000" scaled="0"/>
            </a:gradFill>
            <a:ln w="25400">
              <a:gradFill>
                <a:gsLst>
                  <a:gs pos="0">
                    <a:schemeClr val="accent1">
                      <a:lumMod val="5000"/>
                      <a:lumOff val="95000"/>
                    </a:schemeClr>
                  </a:gs>
                  <a:gs pos="100000">
                    <a:schemeClr val="bg1">
                      <a:alpha val="0"/>
                    </a:schemeClr>
                  </a:gs>
                </a:gsLst>
                <a:lin ang="2700000" scaled="0"/>
              </a:gradFill>
            </a:ln>
            <a:effectLst>
              <a:outerShdw blurRad="254000" dist="127000" dir="5400000" sx="98000" sy="98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对角圆角矩形 14">
              <a:extLst>
                <a:ext uri="{FF2B5EF4-FFF2-40B4-BE49-F238E27FC236}">
                  <a16:creationId xmlns:a16="http://schemas.microsoft.com/office/drawing/2014/main" id="{C14B5EE9-8CCE-5886-29F2-1BE682AF6FF5}"/>
                </a:ext>
              </a:extLst>
            </p:cNvPr>
            <p:cNvSpPr/>
            <p:nvPr/>
          </p:nvSpPr>
          <p:spPr>
            <a:xfrm>
              <a:off x="1026075" y="1030308"/>
              <a:ext cx="1996609"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t" anchorCtr="0" forceAA="0" compatLnSpc="1">
              <a:prstTxWarp prst="textNoShape">
                <a:avLst/>
              </a:prstTxWarp>
              <a:spAutoFit/>
            </a:bodyPr>
            <a:lstStyle/>
            <a:p>
              <a:pPr algn="r"/>
              <a:r>
                <a:rPr lang="zh-CN" altLang="en-US" dirty="0">
                  <a:solidFill>
                    <a:srgbClr val="FFFFFF"/>
                  </a:solidFill>
                  <a:latin typeface="+mj-ea"/>
                  <a:ea typeface="+mj-ea"/>
                </a:rPr>
                <a:t>改善一站式服务</a:t>
              </a:r>
            </a:p>
          </p:txBody>
        </p:sp>
        <p:sp>
          <p:nvSpPr>
            <p:cNvPr id="75" name="文本框 74">
              <a:extLst>
                <a:ext uri="{FF2B5EF4-FFF2-40B4-BE49-F238E27FC236}">
                  <a16:creationId xmlns:a16="http://schemas.microsoft.com/office/drawing/2014/main" id="{8E40B0C1-54EA-88D4-75D5-C52B58D40CA7}"/>
                </a:ext>
              </a:extLst>
            </p:cNvPr>
            <p:cNvSpPr txBox="1"/>
            <p:nvPr/>
          </p:nvSpPr>
          <p:spPr>
            <a:xfrm>
              <a:off x="906468" y="1606219"/>
              <a:ext cx="3280940" cy="1259447"/>
            </a:xfrm>
            <a:prstGeom prst="rect">
              <a:avLst/>
            </a:prstGeom>
            <a:noFill/>
          </p:spPr>
          <p:txBody>
            <a:bodyPr wrap="square" rtlCol="0">
              <a:spAutoFit/>
            </a:bodyPr>
            <a:lstStyle>
              <a:defPPr>
                <a:defRPr lang="en-US"/>
              </a:defPPr>
              <a:lvl1pPr>
                <a:lnSpc>
                  <a:spcPct val="120000"/>
                </a:lnSpc>
                <a:defRPr kumimoji="1" sz="1600">
                  <a:solidFill>
                    <a:schemeClr val="tx1">
                      <a:lumMod val="75000"/>
                      <a:lumOff val="25000"/>
                    </a:schemeClr>
                  </a:solidFill>
                </a:defRPr>
              </a:lvl1pPr>
            </a:lstStyle>
            <a:p>
              <a:pPr algn="r"/>
              <a:r>
                <a:rPr lang="zh-CN" altLang="en-US" dirty="0"/>
                <a:t>这里输入内容文字内容文字内容文字内容文字内容文字内容文字内容文字内容文字内容文字，文字过多可适当缩小字号。</a:t>
              </a:r>
            </a:p>
          </p:txBody>
        </p:sp>
        <p:sp>
          <p:nvSpPr>
            <p:cNvPr id="76" name="文本框 75">
              <a:extLst>
                <a:ext uri="{FF2B5EF4-FFF2-40B4-BE49-F238E27FC236}">
                  <a16:creationId xmlns:a16="http://schemas.microsoft.com/office/drawing/2014/main" id="{E3462B2F-AB3A-BE7B-A36A-0CF773C06EA7}"/>
                </a:ext>
              </a:extLst>
            </p:cNvPr>
            <p:cNvSpPr txBox="1"/>
            <p:nvPr/>
          </p:nvSpPr>
          <p:spPr>
            <a:xfrm>
              <a:off x="4247730" y="1348232"/>
              <a:ext cx="811120" cy="738664"/>
            </a:xfrm>
            <a:prstGeom prst="rect">
              <a:avLst/>
            </a:prstGeom>
            <a:noFill/>
          </p:spPr>
          <p:txBody>
            <a:bodyPr wrap="none" lIns="0" tIns="0" rIns="0" bIns="0" rtlCol="0" anchor="ctr" anchorCtr="0">
              <a:spAutoFit/>
            </a:bodyPr>
            <a:lstStyle>
              <a:defPPr>
                <a:defRPr lang="en-US"/>
              </a:defPPr>
              <a:lvl1pPr algn="ctr">
                <a:defRPr sz="4800" b="1">
                  <a:solidFill>
                    <a:schemeClr val="accent1">
                      <a:lumMod val="20000"/>
                      <a:lumOff val="80000"/>
                    </a:schemeClr>
                  </a:solidFill>
                  <a:latin typeface="+mj-lt"/>
                </a:defRPr>
              </a:lvl1pPr>
            </a:lstStyle>
            <a:p>
              <a:r>
                <a:rPr lang="en-US" altLang="zh-CN" dirty="0"/>
                <a:t>03</a:t>
              </a:r>
              <a:endParaRPr lang="zh-CN" altLang="en-US" dirty="0"/>
            </a:p>
          </p:txBody>
        </p:sp>
      </p:grpSp>
      <p:grpSp>
        <p:nvGrpSpPr>
          <p:cNvPr id="77" name="组合 76">
            <a:extLst>
              <a:ext uri="{FF2B5EF4-FFF2-40B4-BE49-F238E27FC236}">
                <a16:creationId xmlns:a16="http://schemas.microsoft.com/office/drawing/2014/main" id="{606CDBBC-30CB-FFBF-909D-9BB7C4E315D3}"/>
              </a:ext>
            </a:extLst>
          </p:cNvPr>
          <p:cNvGrpSpPr/>
          <p:nvPr/>
        </p:nvGrpSpPr>
        <p:grpSpPr>
          <a:xfrm flipH="1">
            <a:off x="7050045" y="3600486"/>
            <a:ext cx="4446624" cy="2023370"/>
            <a:chOff x="695325" y="1030308"/>
            <a:chExt cx="4446624" cy="2023370"/>
          </a:xfrm>
        </p:grpSpPr>
        <p:sp>
          <p:nvSpPr>
            <p:cNvPr id="78" name="圆角矩形 13">
              <a:extLst>
                <a:ext uri="{FF2B5EF4-FFF2-40B4-BE49-F238E27FC236}">
                  <a16:creationId xmlns:a16="http://schemas.microsoft.com/office/drawing/2014/main" id="{0E397C9B-A654-E318-11BF-47CC80F1A67F}"/>
                </a:ext>
              </a:extLst>
            </p:cNvPr>
            <p:cNvSpPr/>
            <p:nvPr/>
          </p:nvSpPr>
          <p:spPr>
            <a:xfrm>
              <a:off x="695325" y="1252543"/>
              <a:ext cx="4446624" cy="1801135"/>
            </a:xfrm>
            <a:prstGeom prst="roundRect">
              <a:avLst>
                <a:gd name="adj" fmla="val 5078"/>
              </a:avLst>
            </a:prstGeom>
            <a:gradFill>
              <a:gsLst>
                <a:gs pos="20000">
                  <a:schemeClr val="bg1">
                    <a:alpha val="90000"/>
                  </a:schemeClr>
                </a:gs>
                <a:gs pos="100000">
                  <a:schemeClr val="bg1">
                    <a:alpha val="30000"/>
                  </a:schemeClr>
                </a:gs>
              </a:gsLst>
              <a:lin ang="2700000" scaled="0"/>
            </a:gradFill>
            <a:ln w="25400">
              <a:gradFill>
                <a:gsLst>
                  <a:gs pos="0">
                    <a:schemeClr val="accent1">
                      <a:lumMod val="5000"/>
                      <a:lumOff val="95000"/>
                    </a:schemeClr>
                  </a:gs>
                  <a:gs pos="100000">
                    <a:schemeClr val="bg1">
                      <a:alpha val="0"/>
                    </a:schemeClr>
                  </a:gs>
                </a:gsLst>
                <a:lin ang="2700000" scaled="0"/>
              </a:gradFill>
            </a:ln>
            <a:effectLst>
              <a:outerShdw blurRad="254000" dist="127000" dir="5400000" sx="98000" sy="98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9" name="对角圆角矩形 14">
              <a:extLst>
                <a:ext uri="{FF2B5EF4-FFF2-40B4-BE49-F238E27FC236}">
                  <a16:creationId xmlns:a16="http://schemas.microsoft.com/office/drawing/2014/main" id="{E18F9F3E-D239-CC09-0856-D5B94111D6B3}"/>
                </a:ext>
              </a:extLst>
            </p:cNvPr>
            <p:cNvSpPr/>
            <p:nvPr/>
          </p:nvSpPr>
          <p:spPr>
            <a:xfrm>
              <a:off x="1026075" y="1030308"/>
              <a:ext cx="1996609"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t" anchorCtr="0" forceAA="0" compatLnSpc="1">
              <a:prstTxWarp prst="textNoShape">
                <a:avLst/>
              </a:prstTxWarp>
              <a:spAutoFit/>
            </a:bodyPr>
            <a:lstStyle/>
            <a:p>
              <a:pPr algn="r"/>
              <a:r>
                <a:rPr lang="zh-CN" altLang="en-US" dirty="0">
                  <a:solidFill>
                    <a:srgbClr val="FFFFFF"/>
                  </a:solidFill>
                  <a:latin typeface="+mj-ea"/>
                  <a:ea typeface="+mj-ea"/>
                </a:rPr>
                <a:t>改善一站式服务</a:t>
              </a:r>
            </a:p>
          </p:txBody>
        </p:sp>
        <p:sp>
          <p:nvSpPr>
            <p:cNvPr id="80" name="文本框 79">
              <a:extLst>
                <a:ext uri="{FF2B5EF4-FFF2-40B4-BE49-F238E27FC236}">
                  <a16:creationId xmlns:a16="http://schemas.microsoft.com/office/drawing/2014/main" id="{6B02802C-AC0C-0128-ADA4-8C1A539B1048}"/>
                </a:ext>
              </a:extLst>
            </p:cNvPr>
            <p:cNvSpPr txBox="1"/>
            <p:nvPr/>
          </p:nvSpPr>
          <p:spPr>
            <a:xfrm>
              <a:off x="906468" y="1606219"/>
              <a:ext cx="3280940" cy="1259447"/>
            </a:xfrm>
            <a:prstGeom prst="rect">
              <a:avLst/>
            </a:prstGeom>
            <a:noFill/>
          </p:spPr>
          <p:txBody>
            <a:bodyPr wrap="square" rtlCol="0">
              <a:spAutoFit/>
            </a:bodyPr>
            <a:lstStyle>
              <a:defPPr>
                <a:defRPr lang="en-US"/>
              </a:defPPr>
              <a:lvl1pPr algn="r">
                <a:lnSpc>
                  <a:spcPct val="120000"/>
                </a:lnSpc>
                <a:defRPr kumimoji="1" sz="1600">
                  <a:solidFill>
                    <a:schemeClr val="tx1">
                      <a:lumMod val="75000"/>
                      <a:lumOff val="25000"/>
                    </a:schemeClr>
                  </a:solidFill>
                </a:defRPr>
              </a:lvl1pPr>
            </a:lstStyle>
            <a:p>
              <a:r>
                <a:rPr lang="zh-CN" altLang="en-US" dirty="0"/>
                <a:t>这里输入内容文字内容文字内容文字内容文字内容文字内容文字内容文字内容文字内容文字，文字过多可适当缩小字号。</a:t>
              </a:r>
            </a:p>
          </p:txBody>
        </p:sp>
        <p:sp>
          <p:nvSpPr>
            <p:cNvPr id="81" name="文本框 80">
              <a:extLst>
                <a:ext uri="{FF2B5EF4-FFF2-40B4-BE49-F238E27FC236}">
                  <a16:creationId xmlns:a16="http://schemas.microsoft.com/office/drawing/2014/main" id="{4A31B2BE-E202-AA7E-D3FD-8B17665C48E7}"/>
                </a:ext>
              </a:extLst>
            </p:cNvPr>
            <p:cNvSpPr txBox="1"/>
            <p:nvPr/>
          </p:nvSpPr>
          <p:spPr>
            <a:xfrm>
              <a:off x="4247730" y="2224291"/>
              <a:ext cx="811120" cy="738664"/>
            </a:xfrm>
            <a:prstGeom prst="rect">
              <a:avLst/>
            </a:prstGeom>
            <a:noFill/>
          </p:spPr>
          <p:txBody>
            <a:bodyPr wrap="none" lIns="0" tIns="0" rIns="0" bIns="0" rtlCol="0" anchor="ctr" anchorCtr="0">
              <a:spAutoFit/>
            </a:bodyPr>
            <a:lstStyle>
              <a:defPPr>
                <a:defRPr lang="en-US"/>
              </a:defPPr>
              <a:lvl1pPr algn="ctr">
                <a:defRPr sz="4800" b="1">
                  <a:solidFill>
                    <a:schemeClr val="accent1">
                      <a:lumMod val="20000"/>
                      <a:lumOff val="80000"/>
                    </a:schemeClr>
                  </a:solidFill>
                  <a:latin typeface="+mj-lt"/>
                </a:defRPr>
              </a:lvl1pPr>
            </a:lstStyle>
            <a:p>
              <a:r>
                <a:rPr lang="en-US" altLang="zh-CN" dirty="0"/>
                <a:t>04</a:t>
              </a:r>
              <a:endParaRPr lang="zh-CN" altLang="en-US" dirty="0"/>
            </a:p>
          </p:txBody>
        </p:sp>
      </p:grpSp>
      <p:grpSp>
        <p:nvGrpSpPr>
          <p:cNvPr id="66" name="组合 65">
            <a:extLst>
              <a:ext uri="{FF2B5EF4-FFF2-40B4-BE49-F238E27FC236}">
                <a16:creationId xmlns:a16="http://schemas.microsoft.com/office/drawing/2014/main" id="{9FDEA490-1756-E2BC-C2A8-7AF1B7828689}"/>
              </a:ext>
            </a:extLst>
          </p:cNvPr>
          <p:cNvGrpSpPr/>
          <p:nvPr/>
        </p:nvGrpSpPr>
        <p:grpSpPr>
          <a:xfrm>
            <a:off x="695325" y="1030308"/>
            <a:ext cx="4446624" cy="2023370"/>
            <a:chOff x="695325" y="1030308"/>
            <a:chExt cx="4446624" cy="2023370"/>
          </a:xfrm>
        </p:grpSpPr>
        <p:sp>
          <p:nvSpPr>
            <p:cNvPr id="13" name="圆角矩形 13">
              <a:extLst>
                <a:ext uri="{FF2B5EF4-FFF2-40B4-BE49-F238E27FC236}">
                  <a16:creationId xmlns:a16="http://schemas.microsoft.com/office/drawing/2014/main" id="{55248256-A1D0-8E95-4607-D8CDB606D597}"/>
                </a:ext>
              </a:extLst>
            </p:cNvPr>
            <p:cNvSpPr/>
            <p:nvPr/>
          </p:nvSpPr>
          <p:spPr>
            <a:xfrm>
              <a:off x="695325" y="1252543"/>
              <a:ext cx="4446624" cy="1801135"/>
            </a:xfrm>
            <a:prstGeom prst="roundRect">
              <a:avLst>
                <a:gd name="adj" fmla="val 5078"/>
              </a:avLst>
            </a:prstGeom>
            <a:gradFill>
              <a:gsLst>
                <a:gs pos="20000">
                  <a:schemeClr val="bg1">
                    <a:alpha val="90000"/>
                  </a:schemeClr>
                </a:gs>
                <a:gs pos="100000">
                  <a:schemeClr val="bg1">
                    <a:alpha val="30000"/>
                  </a:schemeClr>
                </a:gs>
              </a:gsLst>
              <a:lin ang="2700000" scaled="0"/>
            </a:gradFill>
            <a:ln w="25400">
              <a:gradFill>
                <a:gsLst>
                  <a:gs pos="0">
                    <a:schemeClr val="accent1">
                      <a:lumMod val="5000"/>
                      <a:lumOff val="95000"/>
                    </a:schemeClr>
                  </a:gs>
                  <a:gs pos="100000">
                    <a:schemeClr val="bg1">
                      <a:alpha val="0"/>
                    </a:schemeClr>
                  </a:gs>
                </a:gsLst>
                <a:lin ang="2700000" scaled="0"/>
              </a:gradFill>
            </a:ln>
            <a:effectLst>
              <a:outerShdw blurRad="254000" dist="127000" dir="5400000" sx="98000" sy="98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对角圆角矩形 14">
              <a:extLst>
                <a:ext uri="{FF2B5EF4-FFF2-40B4-BE49-F238E27FC236}">
                  <a16:creationId xmlns:a16="http://schemas.microsoft.com/office/drawing/2014/main" id="{5025F49E-7141-A4F7-C48F-E7D265E1B683}"/>
                </a:ext>
              </a:extLst>
            </p:cNvPr>
            <p:cNvSpPr/>
            <p:nvPr/>
          </p:nvSpPr>
          <p:spPr>
            <a:xfrm>
              <a:off x="1026075" y="1030308"/>
              <a:ext cx="1996609"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t" anchorCtr="0" forceAA="0" compatLnSpc="1">
              <a:prstTxWarp prst="textNoShape">
                <a:avLst/>
              </a:prstTxWarp>
              <a:spAutoFit/>
            </a:bodyPr>
            <a:lstStyle/>
            <a:p>
              <a:r>
                <a:rPr lang="zh-CN" altLang="en-US" dirty="0">
                  <a:solidFill>
                    <a:srgbClr val="FFFFFF"/>
                  </a:solidFill>
                  <a:latin typeface="+mj-ea"/>
                  <a:ea typeface="+mj-ea"/>
                </a:rPr>
                <a:t>改善一站式服务</a:t>
              </a:r>
            </a:p>
          </p:txBody>
        </p:sp>
        <p:sp>
          <p:nvSpPr>
            <p:cNvPr id="16" name="文本框 15">
              <a:extLst>
                <a:ext uri="{FF2B5EF4-FFF2-40B4-BE49-F238E27FC236}">
                  <a16:creationId xmlns:a16="http://schemas.microsoft.com/office/drawing/2014/main" id="{C91B4F63-59A9-9DAB-5D4F-D1A995510524}"/>
                </a:ext>
              </a:extLst>
            </p:cNvPr>
            <p:cNvSpPr txBox="1"/>
            <p:nvPr/>
          </p:nvSpPr>
          <p:spPr>
            <a:xfrm>
              <a:off x="906468" y="1606219"/>
              <a:ext cx="3280940" cy="1259447"/>
            </a:xfrm>
            <a:prstGeom prst="rect">
              <a:avLst/>
            </a:prstGeom>
            <a:noFill/>
          </p:spPr>
          <p:txBody>
            <a:bodyPr wrap="square" rtlCol="0">
              <a:spAutoFit/>
            </a:bodyPr>
            <a:lstStyle>
              <a:defPPr>
                <a:defRPr lang="en-US"/>
              </a:defPPr>
              <a:lvl1pPr>
                <a:lnSpc>
                  <a:spcPct val="120000"/>
                </a:lnSpc>
                <a:defRPr kumimoji="1" sz="1600">
                  <a:solidFill>
                    <a:schemeClr val="tx1">
                      <a:lumMod val="75000"/>
                      <a:lumOff val="25000"/>
                    </a:schemeClr>
                  </a:solidFill>
                </a:defRPr>
              </a:lvl1pPr>
            </a:lstStyle>
            <a:p>
              <a:r>
                <a:rPr lang="en-US" altLang="zh-CN" dirty="0"/>
                <a:t>51PPT</a:t>
              </a:r>
              <a:r>
                <a:rPr lang="zh-CN" altLang="en-US" dirty="0"/>
                <a:t>模板网，幻灯片演示模板及素材免费下载！</a:t>
              </a:r>
            </a:p>
            <a:p>
              <a:r>
                <a:rPr lang="en-US" altLang="zh-CN" dirty="0"/>
                <a:t>51PPT</a:t>
              </a:r>
              <a:r>
                <a:rPr lang="zh-CN" altLang="en-US" dirty="0"/>
                <a:t>模板网 官网唯一网址：</a:t>
              </a:r>
              <a:r>
                <a:rPr lang="en-US" altLang="zh-CN" dirty="0"/>
                <a:t>www.51pptmoban.com</a:t>
              </a:r>
              <a:endParaRPr lang="zh-CN" altLang="en-US" dirty="0"/>
            </a:p>
          </p:txBody>
        </p:sp>
        <p:sp>
          <p:nvSpPr>
            <p:cNvPr id="65" name="文本框 64">
              <a:extLst>
                <a:ext uri="{FF2B5EF4-FFF2-40B4-BE49-F238E27FC236}">
                  <a16:creationId xmlns:a16="http://schemas.microsoft.com/office/drawing/2014/main" id="{E04C7AEE-DEA7-413C-9213-86E79DCEB2A5}"/>
                </a:ext>
              </a:extLst>
            </p:cNvPr>
            <p:cNvSpPr txBox="1"/>
            <p:nvPr/>
          </p:nvSpPr>
          <p:spPr>
            <a:xfrm>
              <a:off x="4303034" y="1348232"/>
              <a:ext cx="700512" cy="738664"/>
            </a:xfrm>
            <a:prstGeom prst="rect">
              <a:avLst/>
            </a:prstGeom>
            <a:noFill/>
          </p:spPr>
          <p:txBody>
            <a:bodyPr wrap="none" lIns="0" tIns="0" rIns="0" bIns="0" rtlCol="0" anchor="ctr" anchorCtr="0">
              <a:spAutoFit/>
            </a:bodyPr>
            <a:lstStyle>
              <a:defPPr>
                <a:defRPr lang="en-US"/>
              </a:defPPr>
              <a:lvl1pPr algn="ctr">
                <a:defRPr sz="4800" b="1">
                  <a:solidFill>
                    <a:schemeClr val="accent1">
                      <a:lumMod val="20000"/>
                      <a:lumOff val="80000"/>
                    </a:schemeClr>
                  </a:solidFill>
                  <a:latin typeface="+mj-lt"/>
                </a:defRPr>
              </a:lvl1pPr>
            </a:lstStyle>
            <a:p>
              <a:r>
                <a:rPr lang="en-US" altLang="zh-CN" dirty="0"/>
                <a:t>01</a:t>
              </a:r>
              <a:endParaRPr lang="zh-CN" altLang="en-US" dirty="0"/>
            </a:p>
          </p:txBody>
        </p:sp>
      </p:grpSp>
      <p:grpSp>
        <p:nvGrpSpPr>
          <p:cNvPr id="67" name="组合 66">
            <a:extLst>
              <a:ext uri="{FF2B5EF4-FFF2-40B4-BE49-F238E27FC236}">
                <a16:creationId xmlns:a16="http://schemas.microsoft.com/office/drawing/2014/main" id="{E7D5582F-3E6A-F0F5-A51E-DB1366AE62FA}"/>
              </a:ext>
            </a:extLst>
          </p:cNvPr>
          <p:cNvGrpSpPr/>
          <p:nvPr/>
        </p:nvGrpSpPr>
        <p:grpSpPr>
          <a:xfrm>
            <a:off x="695325" y="3600486"/>
            <a:ext cx="4446624" cy="2023370"/>
            <a:chOff x="695325" y="1030308"/>
            <a:chExt cx="4446624" cy="2023370"/>
          </a:xfrm>
        </p:grpSpPr>
        <p:sp>
          <p:nvSpPr>
            <p:cNvPr id="68" name="圆角矩形 13">
              <a:extLst>
                <a:ext uri="{FF2B5EF4-FFF2-40B4-BE49-F238E27FC236}">
                  <a16:creationId xmlns:a16="http://schemas.microsoft.com/office/drawing/2014/main" id="{ABC031E7-61F7-1008-6961-E90C24DA9F74}"/>
                </a:ext>
              </a:extLst>
            </p:cNvPr>
            <p:cNvSpPr/>
            <p:nvPr/>
          </p:nvSpPr>
          <p:spPr>
            <a:xfrm>
              <a:off x="695325" y="1252543"/>
              <a:ext cx="4446624" cy="1801135"/>
            </a:xfrm>
            <a:prstGeom prst="roundRect">
              <a:avLst>
                <a:gd name="adj" fmla="val 5078"/>
              </a:avLst>
            </a:prstGeom>
            <a:gradFill>
              <a:gsLst>
                <a:gs pos="20000">
                  <a:schemeClr val="bg1">
                    <a:alpha val="90000"/>
                  </a:schemeClr>
                </a:gs>
                <a:gs pos="100000">
                  <a:schemeClr val="bg1">
                    <a:alpha val="30000"/>
                  </a:schemeClr>
                </a:gs>
              </a:gsLst>
              <a:lin ang="2700000" scaled="0"/>
            </a:gradFill>
            <a:ln w="25400">
              <a:gradFill>
                <a:gsLst>
                  <a:gs pos="0">
                    <a:schemeClr val="accent1">
                      <a:lumMod val="5000"/>
                      <a:lumOff val="95000"/>
                    </a:schemeClr>
                  </a:gs>
                  <a:gs pos="100000">
                    <a:schemeClr val="bg1">
                      <a:alpha val="0"/>
                    </a:schemeClr>
                  </a:gs>
                </a:gsLst>
                <a:lin ang="2700000" scaled="0"/>
              </a:gradFill>
            </a:ln>
            <a:effectLst>
              <a:outerShdw blurRad="254000" dist="127000" dir="5400000" sx="98000" sy="98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9" name="对角圆角矩形 14">
              <a:extLst>
                <a:ext uri="{FF2B5EF4-FFF2-40B4-BE49-F238E27FC236}">
                  <a16:creationId xmlns:a16="http://schemas.microsoft.com/office/drawing/2014/main" id="{E632D4FC-D1DE-7693-0D0A-796FF6EE7D09}"/>
                </a:ext>
              </a:extLst>
            </p:cNvPr>
            <p:cNvSpPr/>
            <p:nvPr/>
          </p:nvSpPr>
          <p:spPr>
            <a:xfrm>
              <a:off x="1026075" y="1030308"/>
              <a:ext cx="1996609"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t" anchorCtr="0" forceAA="0" compatLnSpc="1">
              <a:prstTxWarp prst="textNoShape">
                <a:avLst/>
              </a:prstTxWarp>
              <a:spAutoFit/>
            </a:bodyPr>
            <a:lstStyle/>
            <a:p>
              <a:r>
                <a:rPr lang="zh-CN" altLang="en-US" dirty="0">
                  <a:solidFill>
                    <a:srgbClr val="FFFFFF"/>
                  </a:solidFill>
                  <a:latin typeface="+mj-ea"/>
                  <a:ea typeface="+mj-ea"/>
                </a:rPr>
                <a:t>改善一站式服务</a:t>
              </a:r>
            </a:p>
          </p:txBody>
        </p:sp>
        <p:sp>
          <p:nvSpPr>
            <p:cNvPr id="70" name="文本框 69">
              <a:extLst>
                <a:ext uri="{FF2B5EF4-FFF2-40B4-BE49-F238E27FC236}">
                  <a16:creationId xmlns:a16="http://schemas.microsoft.com/office/drawing/2014/main" id="{9AAD3ABB-9E8C-1988-DBC5-FE651E88AE09}"/>
                </a:ext>
              </a:extLst>
            </p:cNvPr>
            <p:cNvSpPr txBox="1"/>
            <p:nvPr/>
          </p:nvSpPr>
          <p:spPr>
            <a:xfrm>
              <a:off x="906468" y="1606219"/>
              <a:ext cx="3280940" cy="1259447"/>
            </a:xfrm>
            <a:prstGeom prst="rect">
              <a:avLst/>
            </a:prstGeom>
            <a:noFill/>
          </p:spPr>
          <p:txBody>
            <a:bodyPr wrap="square" rtlCol="0">
              <a:spAutoFit/>
            </a:bodyPr>
            <a:lstStyle>
              <a:defPPr>
                <a:defRPr lang="en-US"/>
              </a:defPPr>
              <a:lvl1pPr>
                <a:lnSpc>
                  <a:spcPct val="120000"/>
                </a:lnSpc>
                <a:defRPr kumimoji="1" sz="1600">
                  <a:solidFill>
                    <a:schemeClr val="tx1">
                      <a:lumMod val="75000"/>
                      <a:lumOff val="25000"/>
                    </a:schemeClr>
                  </a:solidFill>
                </a:defRPr>
              </a:lvl1pPr>
            </a:lstStyle>
            <a:p>
              <a:r>
                <a:rPr lang="zh-CN" altLang="en-US" dirty="0"/>
                <a:t>这里输入内容文字内容文字内容文字内容文字内容文字内容文字内容文字内容文字内容文字，文字过多可适当缩小字号。</a:t>
              </a:r>
            </a:p>
          </p:txBody>
        </p:sp>
        <p:sp>
          <p:nvSpPr>
            <p:cNvPr id="71" name="文本框 70">
              <a:extLst>
                <a:ext uri="{FF2B5EF4-FFF2-40B4-BE49-F238E27FC236}">
                  <a16:creationId xmlns:a16="http://schemas.microsoft.com/office/drawing/2014/main" id="{E2CC320F-224F-FC35-572B-D7B06274B1B6}"/>
                </a:ext>
              </a:extLst>
            </p:cNvPr>
            <p:cNvSpPr txBox="1"/>
            <p:nvPr/>
          </p:nvSpPr>
          <p:spPr>
            <a:xfrm>
              <a:off x="4247730" y="2247645"/>
              <a:ext cx="811120" cy="738664"/>
            </a:xfrm>
            <a:prstGeom prst="rect">
              <a:avLst/>
            </a:prstGeom>
            <a:noFill/>
          </p:spPr>
          <p:txBody>
            <a:bodyPr wrap="none" lIns="0" tIns="0" rIns="0" bIns="0" rtlCol="0" anchor="ctr" anchorCtr="0">
              <a:spAutoFit/>
            </a:bodyPr>
            <a:lstStyle>
              <a:defPPr>
                <a:defRPr lang="en-US"/>
              </a:defPPr>
              <a:lvl1pPr algn="ctr">
                <a:defRPr sz="4800" b="1">
                  <a:solidFill>
                    <a:schemeClr val="accent1">
                      <a:lumMod val="20000"/>
                      <a:lumOff val="80000"/>
                    </a:schemeClr>
                  </a:solidFill>
                  <a:latin typeface="+mj-lt"/>
                </a:defRPr>
              </a:lvl1pPr>
            </a:lstStyle>
            <a:p>
              <a:r>
                <a:rPr lang="en-US" altLang="zh-CN" dirty="0"/>
                <a:t>02</a:t>
              </a:r>
              <a:endParaRPr lang="zh-CN" altLang="en-US" dirty="0"/>
            </a:p>
          </p:txBody>
        </p:sp>
      </p:grpSp>
      <p:grpSp>
        <p:nvGrpSpPr>
          <p:cNvPr id="48" name="组合 47">
            <a:extLst>
              <a:ext uri="{FF2B5EF4-FFF2-40B4-BE49-F238E27FC236}">
                <a16:creationId xmlns:a16="http://schemas.microsoft.com/office/drawing/2014/main" id="{AF14552B-AF10-0D59-7CD1-2430E09873F9}"/>
              </a:ext>
            </a:extLst>
          </p:cNvPr>
          <p:cNvGrpSpPr/>
          <p:nvPr/>
        </p:nvGrpSpPr>
        <p:grpSpPr>
          <a:xfrm>
            <a:off x="4118150" y="1349235"/>
            <a:ext cx="3955694" cy="3955694"/>
            <a:chOff x="4118150" y="2286486"/>
            <a:chExt cx="3955694" cy="3955694"/>
          </a:xfrm>
        </p:grpSpPr>
        <p:sp>
          <p:nvSpPr>
            <p:cNvPr id="50" name="椭圆 49">
              <a:extLst>
                <a:ext uri="{FF2B5EF4-FFF2-40B4-BE49-F238E27FC236}">
                  <a16:creationId xmlns:a16="http://schemas.microsoft.com/office/drawing/2014/main" id="{0E7D9B0C-0557-4A66-CD34-208371A2EF7B}"/>
                </a:ext>
              </a:extLst>
            </p:cNvPr>
            <p:cNvSpPr>
              <a:spLocks noChangeAspect="1"/>
            </p:cNvSpPr>
            <p:nvPr/>
          </p:nvSpPr>
          <p:spPr>
            <a:xfrm>
              <a:off x="4118150" y="2286486"/>
              <a:ext cx="3955694" cy="3955694"/>
            </a:xfrm>
            <a:prstGeom prst="ellipse">
              <a:avLst/>
            </a:prstGeom>
            <a:noFill/>
            <a:ln w="12700">
              <a:gradFill>
                <a:gsLst>
                  <a:gs pos="0">
                    <a:schemeClr val="accent1">
                      <a:alpha val="20000"/>
                    </a:schemeClr>
                  </a:gs>
                  <a:gs pos="80000">
                    <a:schemeClr val="accent1">
                      <a:alpha val="0"/>
                    </a:schemeClr>
                  </a:gs>
                  <a:gs pos="20000">
                    <a:schemeClr val="accent1">
                      <a:alpha val="0"/>
                    </a:schemeClr>
                  </a:gs>
                  <a:gs pos="100000">
                    <a:schemeClr val="accent1">
                      <a:alpha val="20000"/>
                    </a:schemeClr>
                  </a:gs>
                </a:gsLst>
                <a:lin ang="0" scaled="0"/>
              </a:gradFill>
            </a:ln>
            <a:effectLst>
              <a:innerShdw blurRad="25400" dist="50800" dir="13500000">
                <a:schemeClr val="accent1">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4" name="椭圆 53">
              <a:extLst>
                <a:ext uri="{FF2B5EF4-FFF2-40B4-BE49-F238E27FC236}">
                  <a16:creationId xmlns:a16="http://schemas.microsoft.com/office/drawing/2014/main" id="{C14816FE-F426-192A-BF52-1E0A763DFC0A}"/>
                </a:ext>
              </a:extLst>
            </p:cNvPr>
            <p:cNvSpPr>
              <a:spLocks noChangeAspect="1"/>
            </p:cNvSpPr>
            <p:nvPr/>
          </p:nvSpPr>
          <p:spPr>
            <a:xfrm>
              <a:off x="4423702" y="2592038"/>
              <a:ext cx="3344590" cy="3344590"/>
            </a:xfrm>
            <a:prstGeom prst="ellipse">
              <a:avLst/>
            </a:prstGeom>
            <a:noFill/>
            <a:ln w="12700">
              <a:gradFill>
                <a:gsLst>
                  <a:gs pos="0">
                    <a:schemeClr val="accent1">
                      <a:alpha val="60000"/>
                    </a:schemeClr>
                  </a:gs>
                  <a:gs pos="80000">
                    <a:schemeClr val="accent1">
                      <a:alpha val="0"/>
                    </a:schemeClr>
                  </a:gs>
                  <a:gs pos="20000">
                    <a:schemeClr val="accent1">
                      <a:alpha val="0"/>
                    </a:schemeClr>
                  </a:gs>
                  <a:gs pos="100000">
                    <a:schemeClr val="accent1">
                      <a:alpha val="60000"/>
                    </a:schemeClr>
                  </a:gs>
                </a:gsLst>
                <a:lin ang="0" scaled="0"/>
              </a:gradFill>
            </a:ln>
            <a:effectLst>
              <a:innerShdw blurRad="25400" dist="50800" dir="13500000">
                <a:schemeClr val="accent1">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7" name="组合 56">
              <a:extLst>
                <a:ext uri="{FF2B5EF4-FFF2-40B4-BE49-F238E27FC236}">
                  <a16:creationId xmlns:a16="http://schemas.microsoft.com/office/drawing/2014/main" id="{A02D4272-749D-1071-66D5-FC67AC4CEBDE}"/>
                </a:ext>
              </a:extLst>
            </p:cNvPr>
            <p:cNvGrpSpPr/>
            <p:nvPr/>
          </p:nvGrpSpPr>
          <p:grpSpPr>
            <a:xfrm>
              <a:off x="4695269" y="2863606"/>
              <a:ext cx="2801456" cy="2801454"/>
              <a:chOff x="4688368" y="2899550"/>
              <a:chExt cx="2801456" cy="2801454"/>
            </a:xfrm>
            <a:effectLst>
              <a:outerShdw blurRad="254000" dist="76200" dir="5400000" sx="98000" sy="98000" algn="ctr" rotWithShape="0">
                <a:schemeClr val="accent1">
                  <a:alpha val="50000"/>
                </a:schemeClr>
              </a:outerShdw>
            </a:effectLst>
          </p:grpSpPr>
          <p:sp>
            <p:nvSpPr>
              <p:cNvPr id="58" name="椭圆 57">
                <a:extLst>
                  <a:ext uri="{FF2B5EF4-FFF2-40B4-BE49-F238E27FC236}">
                    <a16:creationId xmlns:a16="http://schemas.microsoft.com/office/drawing/2014/main" id="{473A05C7-21AC-9816-F60C-A839CA41CA25}"/>
                  </a:ext>
                </a:extLst>
              </p:cNvPr>
              <p:cNvSpPr/>
              <p:nvPr/>
            </p:nvSpPr>
            <p:spPr>
              <a:xfrm>
                <a:off x="4688368" y="2899550"/>
                <a:ext cx="2801456" cy="2801454"/>
              </a:xfrm>
              <a:prstGeom prst="ellipse">
                <a:avLst/>
              </a:prstGeom>
              <a:gradFill flip="none" rotWithShape="1">
                <a:gsLst>
                  <a:gs pos="28000">
                    <a:schemeClr val="accent1">
                      <a:lumMod val="40000"/>
                      <a:lumOff val="60000"/>
                    </a:schemeClr>
                  </a:gs>
                  <a:gs pos="57000">
                    <a:schemeClr val="accent1"/>
                  </a:gs>
                  <a:gs pos="100000">
                    <a:schemeClr val="accent1">
                      <a:lumMod val="75000"/>
                    </a:schemeClr>
                  </a:gs>
                </a:gsLst>
                <a:path path="circle">
                  <a:fillToRect l="50000" t="-80000" r="50000" b="180000"/>
                </a:path>
                <a:tileRect/>
              </a:gradFill>
              <a:ln w="60325">
                <a:noFill/>
              </a:ln>
              <a:effectLst>
                <a:outerShdw blurRad="254000" dist="127000" dir="5400000" sx="98000" sy="98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lumMod val="75000"/>
                      <a:lumOff val="25000"/>
                    </a:prstClr>
                  </a:solidFill>
                  <a:latin typeface="OPPOSans B" panose="00020600040101010101" pitchFamily="18" charset="-122"/>
                </a:endParaRPr>
              </a:p>
            </p:txBody>
          </p:sp>
          <p:sp>
            <p:nvSpPr>
              <p:cNvPr id="59" name="矩形 58">
                <a:extLst>
                  <a:ext uri="{FF2B5EF4-FFF2-40B4-BE49-F238E27FC236}">
                    <a16:creationId xmlns:a16="http://schemas.microsoft.com/office/drawing/2014/main" id="{00478C55-2977-EC3D-55FF-80C2685A57DC}"/>
                  </a:ext>
                </a:extLst>
              </p:cNvPr>
              <p:cNvSpPr/>
              <p:nvPr/>
            </p:nvSpPr>
            <p:spPr>
              <a:xfrm>
                <a:off x="4785994" y="4111095"/>
                <a:ext cx="2606205" cy="826508"/>
              </a:xfrm>
              <a:prstGeom prst="rect">
                <a:avLst/>
              </a:prstGeom>
              <a:noFill/>
              <a:ln w="6350" cap="flat" cmpd="sng" algn="ctr">
                <a:noFill/>
                <a:prstDash val="solid"/>
                <a:miter lim="800000"/>
              </a:ln>
              <a:effectLst/>
            </p:spPr>
            <p:txBody>
              <a:bodyPr wrap="square" lIns="0" tIns="0" rIns="0" bIns="0" rtlCol="0" anchor="ctr">
                <a:spAutoFit/>
              </a:bodyPr>
              <a:lstStyle/>
              <a:p>
                <a:pPr algn="ctr" defTabSz="457200">
                  <a:lnSpc>
                    <a:spcPct val="120000"/>
                  </a:lnSpc>
                  <a:defRPr/>
                </a:pPr>
                <a:r>
                  <a:rPr lang="zh-CN" altLang="en-US" sz="2800" kern="0" dirty="0">
                    <a:gradFill>
                      <a:gsLst>
                        <a:gs pos="91000">
                          <a:schemeClr val="accent1">
                            <a:lumMod val="20000"/>
                            <a:lumOff val="80000"/>
                          </a:schemeClr>
                        </a:gs>
                        <a:gs pos="0">
                          <a:schemeClr val="bg1"/>
                        </a:gs>
                      </a:gsLst>
                      <a:lin ang="5400000" scaled="0"/>
                    </a:gradFill>
                    <a:effectLst>
                      <a:outerShdw blurRad="76200" dist="127000" dir="5400000" algn="ctr" rotWithShape="0">
                        <a:schemeClr val="accent1">
                          <a:lumMod val="50000"/>
                          <a:alpha val="40000"/>
                        </a:schemeClr>
                      </a:outerShdw>
                    </a:effectLst>
                    <a:latin typeface="+mj-ea"/>
                    <a:ea typeface="+mj-ea"/>
                  </a:rPr>
                  <a:t>利用数据</a:t>
                </a:r>
                <a:endParaRPr lang="en-US" altLang="zh-CN" sz="2800" kern="0" dirty="0">
                  <a:gradFill>
                    <a:gsLst>
                      <a:gs pos="91000">
                        <a:schemeClr val="accent1">
                          <a:lumMod val="20000"/>
                          <a:lumOff val="80000"/>
                        </a:schemeClr>
                      </a:gs>
                      <a:gs pos="0">
                        <a:schemeClr val="bg1"/>
                      </a:gs>
                    </a:gsLst>
                    <a:lin ang="5400000" scaled="0"/>
                  </a:gradFill>
                  <a:effectLst>
                    <a:outerShdw blurRad="76200" dist="127000" dir="5400000" algn="ctr" rotWithShape="0">
                      <a:schemeClr val="accent1">
                        <a:lumMod val="50000"/>
                        <a:alpha val="40000"/>
                      </a:schemeClr>
                    </a:outerShdw>
                  </a:effectLst>
                  <a:latin typeface="+mj-ea"/>
                  <a:ea typeface="+mj-ea"/>
                </a:endParaRPr>
              </a:p>
              <a:p>
                <a:pPr algn="ctr" defTabSz="457200">
                  <a:lnSpc>
                    <a:spcPct val="120000"/>
                  </a:lnSpc>
                  <a:defRPr/>
                </a:pPr>
                <a:r>
                  <a:rPr lang="zh-CN" altLang="en-US" kern="0" dirty="0">
                    <a:gradFill>
                      <a:gsLst>
                        <a:gs pos="91000">
                          <a:schemeClr val="accent1">
                            <a:lumMod val="20000"/>
                            <a:lumOff val="80000"/>
                          </a:schemeClr>
                        </a:gs>
                        <a:gs pos="0">
                          <a:schemeClr val="bg1"/>
                        </a:gs>
                      </a:gsLst>
                      <a:lin ang="5400000" scaled="0"/>
                    </a:gradFill>
                    <a:effectLst>
                      <a:outerShdw blurRad="76200" dist="127000" dir="5400000" algn="ctr" rotWithShape="0">
                        <a:schemeClr val="accent1">
                          <a:lumMod val="50000"/>
                          <a:alpha val="40000"/>
                        </a:schemeClr>
                      </a:outerShdw>
                    </a:effectLst>
                    <a:latin typeface="+mj-ea"/>
                    <a:ea typeface="+mj-ea"/>
                  </a:rPr>
                  <a:t>提供全方位信息化服务</a:t>
                </a:r>
              </a:p>
            </p:txBody>
          </p:sp>
          <p:grpSp>
            <p:nvGrpSpPr>
              <p:cNvPr id="60" name="图形 32" descr="月历">
                <a:extLst>
                  <a:ext uri="{FF2B5EF4-FFF2-40B4-BE49-F238E27FC236}">
                    <a16:creationId xmlns:a16="http://schemas.microsoft.com/office/drawing/2014/main" id="{A7305597-C40A-525D-AEEB-62C07CD7DD48}"/>
                  </a:ext>
                </a:extLst>
              </p:cNvPr>
              <p:cNvGrpSpPr>
                <a:grpSpLocks noChangeAspect="1"/>
              </p:cNvGrpSpPr>
              <p:nvPr/>
            </p:nvGrpSpPr>
            <p:grpSpPr>
              <a:xfrm>
                <a:off x="5779389" y="3379808"/>
                <a:ext cx="619415" cy="619415"/>
                <a:chOff x="5772149" y="2863992"/>
                <a:chExt cx="647700" cy="647700"/>
              </a:xfrm>
              <a:gradFill>
                <a:gsLst>
                  <a:gs pos="0">
                    <a:schemeClr val="bg1"/>
                  </a:gs>
                  <a:gs pos="100000">
                    <a:schemeClr val="accent1">
                      <a:lumMod val="20000"/>
                      <a:lumOff val="80000"/>
                    </a:schemeClr>
                  </a:gs>
                </a:gsLst>
                <a:lin ang="5400000" scaled="0"/>
              </a:gradFill>
            </p:grpSpPr>
            <p:sp>
              <p:nvSpPr>
                <p:cNvPr id="61" name="任意形状 34">
                  <a:extLst>
                    <a:ext uri="{FF2B5EF4-FFF2-40B4-BE49-F238E27FC236}">
                      <a16:creationId xmlns:a16="http://schemas.microsoft.com/office/drawing/2014/main" id="{B7D60939-DD8F-A4ED-1EAE-EF696465C745}"/>
                    </a:ext>
                  </a:extLst>
                </p:cNvPr>
                <p:cNvSpPr/>
                <p:nvPr/>
              </p:nvSpPr>
              <p:spPr>
                <a:xfrm>
                  <a:off x="5772149" y="2978292"/>
                  <a:ext cx="647700" cy="533400"/>
                </a:xfrm>
                <a:custGeom>
                  <a:avLst/>
                  <a:gdLst>
                    <a:gd name="connsiteX0" fmla="*/ 590550 w 647700"/>
                    <a:gd name="connsiteY0" fmla="*/ 57150 h 533400"/>
                    <a:gd name="connsiteX1" fmla="*/ 590550 w 647700"/>
                    <a:gd name="connsiteY1" fmla="*/ 133350 h 533400"/>
                    <a:gd name="connsiteX2" fmla="*/ 514350 w 647700"/>
                    <a:gd name="connsiteY2" fmla="*/ 133350 h 533400"/>
                    <a:gd name="connsiteX3" fmla="*/ 514350 w 647700"/>
                    <a:gd name="connsiteY3" fmla="*/ 57150 h 533400"/>
                    <a:gd name="connsiteX4" fmla="*/ 590550 w 647700"/>
                    <a:gd name="connsiteY4" fmla="*/ 57150 h 533400"/>
                    <a:gd name="connsiteX5" fmla="*/ 57150 w 647700"/>
                    <a:gd name="connsiteY5" fmla="*/ 400050 h 533400"/>
                    <a:gd name="connsiteX6" fmla="*/ 133350 w 647700"/>
                    <a:gd name="connsiteY6" fmla="*/ 400050 h 533400"/>
                    <a:gd name="connsiteX7" fmla="*/ 133350 w 647700"/>
                    <a:gd name="connsiteY7" fmla="*/ 476250 h 533400"/>
                    <a:gd name="connsiteX8" fmla="*/ 57150 w 647700"/>
                    <a:gd name="connsiteY8" fmla="*/ 476250 h 533400"/>
                    <a:gd name="connsiteX9" fmla="*/ 57150 w 647700"/>
                    <a:gd name="connsiteY9" fmla="*/ 400050 h 533400"/>
                    <a:gd name="connsiteX10" fmla="*/ 247650 w 647700"/>
                    <a:gd name="connsiteY10" fmla="*/ 57150 h 533400"/>
                    <a:gd name="connsiteX11" fmla="*/ 247650 w 647700"/>
                    <a:gd name="connsiteY11" fmla="*/ 133350 h 533400"/>
                    <a:gd name="connsiteX12" fmla="*/ 171450 w 647700"/>
                    <a:gd name="connsiteY12" fmla="*/ 133350 h 533400"/>
                    <a:gd name="connsiteX13" fmla="*/ 171450 w 647700"/>
                    <a:gd name="connsiteY13" fmla="*/ 57150 h 533400"/>
                    <a:gd name="connsiteX14" fmla="*/ 247650 w 647700"/>
                    <a:gd name="connsiteY14" fmla="*/ 57150 h 533400"/>
                    <a:gd name="connsiteX15" fmla="*/ 361950 w 647700"/>
                    <a:gd name="connsiteY15" fmla="*/ 57150 h 533400"/>
                    <a:gd name="connsiteX16" fmla="*/ 361950 w 647700"/>
                    <a:gd name="connsiteY16" fmla="*/ 133350 h 533400"/>
                    <a:gd name="connsiteX17" fmla="*/ 285750 w 647700"/>
                    <a:gd name="connsiteY17" fmla="*/ 133350 h 533400"/>
                    <a:gd name="connsiteX18" fmla="*/ 285750 w 647700"/>
                    <a:gd name="connsiteY18" fmla="*/ 57150 h 533400"/>
                    <a:gd name="connsiteX19" fmla="*/ 361950 w 647700"/>
                    <a:gd name="connsiteY19" fmla="*/ 57150 h 533400"/>
                    <a:gd name="connsiteX20" fmla="*/ 476250 w 647700"/>
                    <a:gd name="connsiteY20" fmla="*/ 247650 h 533400"/>
                    <a:gd name="connsiteX21" fmla="*/ 400050 w 647700"/>
                    <a:gd name="connsiteY21" fmla="*/ 247650 h 533400"/>
                    <a:gd name="connsiteX22" fmla="*/ 400050 w 647700"/>
                    <a:gd name="connsiteY22" fmla="*/ 171450 h 533400"/>
                    <a:gd name="connsiteX23" fmla="*/ 476250 w 647700"/>
                    <a:gd name="connsiteY23" fmla="*/ 171450 h 533400"/>
                    <a:gd name="connsiteX24" fmla="*/ 476250 w 647700"/>
                    <a:gd name="connsiteY24" fmla="*/ 247650 h 533400"/>
                    <a:gd name="connsiteX25" fmla="*/ 514350 w 647700"/>
                    <a:gd name="connsiteY25" fmla="*/ 247650 h 533400"/>
                    <a:gd name="connsiteX26" fmla="*/ 514350 w 647700"/>
                    <a:gd name="connsiteY26" fmla="*/ 171450 h 533400"/>
                    <a:gd name="connsiteX27" fmla="*/ 590550 w 647700"/>
                    <a:gd name="connsiteY27" fmla="*/ 171450 h 533400"/>
                    <a:gd name="connsiteX28" fmla="*/ 590550 w 647700"/>
                    <a:gd name="connsiteY28" fmla="*/ 247650 h 533400"/>
                    <a:gd name="connsiteX29" fmla="*/ 514350 w 647700"/>
                    <a:gd name="connsiteY29" fmla="*/ 247650 h 533400"/>
                    <a:gd name="connsiteX30" fmla="*/ 514350 w 647700"/>
                    <a:gd name="connsiteY30" fmla="*/ 361950 h 533400"/>
                    <a:gd name="connsiteX31" fmla="*/ 514350 w 647700"/>
                    <a:gd name="connsiteY31" fmla="*/ 285750 h 533400"/>
                    <a:gd name="connsiteX32" fmla="*/ 590550 w 647700"/>
                    <a:gd name="connsiteY32" fmla="*/ 285750 h 533400"/>
                    <a:gd name="connsiteX33" fmla="*/ 590550 w 647700"/>
                    <a:gd name="connsiteY33" fmla="*/ 361950 h 533400"/>
                    <a:gd name="connsiteX34" fmla="*/ 514350 w 647700"/>
                    <a:gd name="connsiteY34" fmla="*/ 361950 h 533400"/>
                    <a:gd name="connsiteX35" fmla="*/ 285750 w 647700"/>
                    <a:gd name="connsiteY35" fmla="*/ 400050 h 533400"/>
                    <a:gd name="connsiteX36" fmla="*/ 361950 w 647700"/>
                    <a:gd name="connsiteY36" fmla="*/ 400050 h 533400"/>
                    <a:gd name="connsiteX37" fmla="*/ 361950 w 647700"/>
                    <a:gd name="connsiteY37" fmla="*/ 476250 h 533400"/>
                    <a:gd name="connsiteX38" fmla="*/ 285750 w 647700"/>
                    <a:gd name="connsiteY38" fmla="*/ 476250 h 533400"/>
                    <a:gd name="connsiteX39" fmla="*/ 285750 w 647700"/>
                    <a:gd name="connsiteY39" fmla="*/ 400050 h 533400"/>
                    <a:gd name="connsiteX40" fmla="*/ 247650 w 647700"/>
                    <a:gd name="connsiteY40" fmla="*/ 400050 h 533400"/>
                    <a:gd name="connsiteX41" fmla="*/ 247650 w 647700"/>
                    <a:gd name="connsiteY41" fmla="*/ 476250 h 533400"/>
                    <a:gd name="connsiteX42" fmla="*/ 171450 w 647700"/>
                    <a:gd name="connsiteY42" fmla="*/ 476250 h 533400"/>
                    <a:gd name="connsiteX43" fmla="*/ 171450 w 647700"/>
                    <a:gd name="connsiteY43" fmla="*/ 400050 h 533400"/>
                    <a:gd name="connsiteX44" fmla="*/ 247650 w 647700"/>
                    <a:gd name="connsiteY44" fmla="*/ 400050 h 533400"/>
                    <a:gd name="connsiteX45" fmla="*/ 171450 w 647700"/>
                    <a:gd name="connsiteY45" fmla="*/ 285750 h 533400"/>
                    <a:gd name="connsiteX46" fmla="*/ 247650 w 647700"/>
                    <a:gd name="connsiteY46" fmla="*/ 285750 h 533400"/>
                    <a:gd name="connsiteX47" fmla="*/ 247650 w 647700"/>
                    <a:gd name="connsiteY47" fmla="*/ 361950 h 533400"/>
                    <a:gd name="connsiteX48" fmla="*/ 171450 w 647700"/>
                    <a:gd name="connsiteY48" fmla="*/ 361950 h 533400"/>
                    <a:gd name="connsiteX49" fmla="*/ 171450 w 647700"/>
                    <a:gd name="connsiteY49" fmla="*/ 285750 h 533400"/>
                    <a:gd name="connsiteX50" fmla="*/ 133350 w 647700"/>
                    <a:gd name="connsiteY50" fmla="*/ 285750 h 533400"/>
                    <a:gd name="connsiteX51" fmla="*/ 133350 w 647700"/>
                    <a:gd name="connsiteY51" fmla="*/ 361950 h 533400"/>
                    <a:gd name="connsiteX52" fmla="*/ 57150 w 647700"/>
                    <a:gd name="connsiteY52" fmla="*/ 361950 h 533400"/>
                    <a:gd name="connsiteX53" fmla="*/ 57150 w 647700"/>
                    <a:gd name="connsiteY53" fmla="*/ 285750 h 533400"/>
                    <a:gd name="connsiteX54" fmla="*/ 133350 w 647700"/>
                    <a:gd name="connsiteY54" fmla="*/ 285750 h 533400"/>
                    <a:gd name="connsiteX55" fmla="*/ 133350 w 647700"/>
                    <a:gd name="connsiteY55" fmla="*/ 171450 h 533400"/>
                    <a:gd name="connsiteX56" fmla="*/ 133350 w 647700"/>
                    <a:gd name="connsiteY56" fmla="*/ 247650 h 533400"/>
                    <a:gd name="connsiteX57" fmla="*/ 57150 w 647700"/>
                    <a:gd name="connsiteY57" fmla="*/ 247650 h 533400"/>
                    <a:gd name="connsiteX58" fmla="*/ 57150 w 647700"/>
                    <a:gd name="connsiteY58" fmla="*/ 171450 h 533400"/>
                    <a:gd name="connsiteX59" fmla="*/ 133350 w 647700"/>
                    <a:gd name="connsiteY59" fmla="*/ 171450 h 533400"/>
                    <a:gd name="connsiteX60" fmla="*/ 247650 w 647700"/>
                    <a:gd name="connsiteY60" fmla="*/ 247650 h 533400"/>
                    <a:gd name="connsiteX61" fmla="*/ 171450 w 647700"/>
                    <a:gd name="connsiteY61" fmla="*/ 247650 h 533400"/>
                    <a:gd name="connsiteX62" fmla="*/ 171450 w 647700"/>
                    <a:gd name="connsiteY62" fmla="*/ 171450 h 533400"/>
                    <a:gd name="connsiteX63" fmla="*/ 247650 w 647700"/>
                    <a:gd name="connsiteY63" fmla="*/ 171450 h 533400"/>
                    <a:gd name="connsiteX64" fmla="*/ 247650 w 647700"/>
                    <a:gd name="connsiteY64" fmla="*/ 247650 h 533400"/>
                    <a:gd name="connsiteX65" fmla="*/ 285750 w 647700"/>
                    <a:gd name="connsiteY65" fmla="*/ 247650 h 533400"/>
                    <a:gd name="connsiteX66" fmla="*/ 285750 w 647700"/>
                    <a:gd name="connsiteY66" fmla="*/ 171450 h 533400"/>
                    <a:gd name="connsiteX67" fmla="*/ 361950 w 647700"/>
                    <a:gd name="connsiteY67" fmla="*/ 171450 h 533400"/>
                    <a:gd name="connsiteX68" fmla="*/ 361950 w 647700"/>
                    <a:gd name="connsiteY68" fmla="*/ 247650 h 533400"/>
                    <a:gd name="connsiteX69" fmla="*/ 285750 w 647700"/>
                    <a:gd name="connsiteY69" fmla="*/ 247650 h 533400"/>
                    <a:gd name="connsiteX70" fmla="*/ 361950 w 647700"/>
                    <a:gd name="connsiteY70" fmla="*/ 361950 h 533400"/>
                    <a:gd name="connsiteX71" fmla="*/ 285750 w 647700"/>
                    <a:gd name="connsiteY71" fmla="*/ 361950 h 533400"/>
                    <a:gd name="connsiteX72" fmla="*/ 285750 w 647700"/>
                    <a:gd name="connsiteY72" fmla="*/ 285750 h 533400"/>
                    <a:gd name="connsiteX73" fmla="*/ 361950 w 647700"/>
                    <a:gd name="connsiteY73" fmla="*/ 285750 h 533400"/>
                    <a:gd name="connsiteX74" fmla="*/ 361950 w 647700"/>
                    <a:gd name="connsiteY74" fmla="*/ 361950 h 533400"/>
                    <a:gd name="connsiteX75" fmla="*/ 400050 w 647700"/>
                    <a:gd name="connsiteY75" fmla="*/ 361950 h 533400"/>
                    <a:gd name="connsiteX76" fmla="*/ 400050 w 647700"/>
                    <a:gd name="connsiteY76" fmla="*/ 285750 h 533400"/>
                    <a:gd name="connsiteX77" fmla="*/ 476250 w 647700"/>
                    <a:gd name="connsiteY77" fmla="*/ 285750 h 533400"/>
                    <a:gd name="connsiteX78" fmla="*/ 476250 w 647700"/>
                    <a:gd name="connsiteY78" fmla="*/ 361950 h 533400"/>
                    <a:gd name="connsiteX79" fmla="*/ 400050 w 647700"/>
                    <a:gd name="connsiteY79" fmla="*/ 361950 h 533400"/>
                    <a:gd name="connsiteX80" fmla="*/ 476250 w 647700"/>
                    <a:gd name="connsiteY80" fmla="*/ 57150 h 533400"/>
                    <a:gd name="connsiteX81" fmla="*/ 476250 w 647700"/>
                    <a:gd name="connsiteY81" fmla="*/ 133350 h 533400"/>
                    <a:gd name="connsiteX82" fmla="*/ 400050 w 647700"/>
                    <a:gd name="connsiteY82" fmla="*/ 133350 h 533400"/>
                    <a:gd name="connsiteX83" fmla="*/ 400050 w 647700"/>
                    <a:gd name="connsiteY83" fmla="*/ 57150 h 533400"/>
                    <a:gd name="connsiteX84" fmla="*/ 476250 w 647700"/>
                    <a:gd name="connsiteY84" fmla="*/ 57150 h 533400"/>
                    <a:gd name="connsiteX85" fmla="*/ 0 w 647700"/>
                    <a:gd name="connsiteY85" fmla="*/ 0 h 533400"/>
                    <a:gd name="connsiteX86" fmla="*/ 0 w 647700"/>
                    <a:gd name="connsiteY86" fmla="*/ 533400 h 533400"/>
                    <a:gd name="connsiteX87" fmla="*/ 647700 w 647700"/>
                    <a:gd name="connsiteY87" fmla="*/ 533400 h 533400"/>
                    <a:gd name="connsiteX88" fmla="*/ 647700 w 647700"/>
                    <a:gd name="connsiteY88" fmla="*/ 0 h 533400"/>
                    <a:gd name="connsiteX89" fmla="*/ 0 w 647700"/>
                    <a:gd name="connsiteY89"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47700" h="533400">
                      <a:moveTo>
                        <a:pt x="590550" y="57150"/>
                      </a:moveTo>
                      <a:lnTo>
                        <a:pt x="590550" y="133350"/>
                      </a:lnTo>
                      <a:lnTo>
                        <a:pt x="514350" y="133350"/>
                      </a:lnTo>
                      <a:lnTo>
                        <a:pt x="514350" y="57150"/>
                      </a:lnTo>
                      <a:lnTo>
                        <a:pt x="590550" y="57150"/>
                      </a:lnTo>
                      <a:close/>
                      <a:moveTo>
                        <a:pt x="57150" y="400050"/>
                      </a:moveTo>
                      <a:lnTo>
                        <a:pt x="133350" y="400050"/>
                      </a:lnTo>
                      <a:lnTo>
                        <a:pt x="133350" y="476250"/>
                      </a:lnTo>
                      <a:lnTo>
                        <a:pt x="57150" y="476250"/>
                      </a:lnTo>
                      <a:lnTo>
                        <a:pt x="57150" y="400050"/>
                      </a:lnTo>
                      <a:close/>
                      <a:moveTo>
                        <a:pt x="247650" y="57150"/>
                      </a:moveTo>
                      <a:lnTo>
                        <a:pt x="247650" y="133350"/>
                      </a:lnTo>
                      <a:lnTo>
                        <a:pt x="171450" y="133350"/>
                      </a:lnTo>
                      <a:lnTo>
                        <a:pt x="171450" y="57150"/>
                      </a:lnTo>
                      <a:lnTo>
                        <a:pt x="247650" y="57150"/>
                      </a:lnTo>
                      <a:close/>
                      <a:moveTo>
                        <a:pt x="361950" y="57150"/>
                      </a:moveTo>
                      <a:lnTo>
                        <a:pt x="361950" y="133350"/>
                      </a:lnTo>
                      <a:lnTo>
                        <a:pt x="285750" y="133350"/>
                      </a:lnTo>
                      <a:lnTo>
                        <a:pt x="285750" y="57150"/>
                      </a:lnTo>
                      <a:lnTo>
                        <a:pt x="361950" y="57150"/>
                      </a:lnTo>
                      <a:close/>
                      <a:moveTo>
                        <a:pt x="476250" y="247650"/>
                      </a:moveTo>
                      <a:lnTo>
                        <a:pt x="400050" y="247650"/>
                      </a:lnTo>
                      <a:lnTo>
                        <a:pt x="400050" y="171450"/>
                      </a:lnTo>
                      <a:lnTo>
                        <a:pt x="476250" y="171450"/>
                      </a:lnTo>
                      <a:lnTo>
                        <a:pt x="476250" y="247650"/>
                      </a:lnTo>
                      <a:close/>
                      <a:moveTo>
                        <a:pt x="514350" y="247650"/>
                      </a:moveTo>
                      <a:lnTo>
                        <a:pt x="514350" y="171450"/>
                      </a:lnTo>
                      <a:lnTo>
                        <a:pt x="590550" y="171450"/>
                      </a:lnTo>
                      <a:lnTo>
                        <a:pt x="590550" y="247650"/>
                      </a:lnTo>
                      <a:lnTo>
                        <a:pt x="514350" y="247650"/>
                      </a:lnTo>
                      <a:close/>
                      <a:moveTo>
                        <a:pt x="514350" y="361950"/>
                      </a:moveTo>
                      <a:lnTo>
                        <a:pt x="514350" y="285750"/>
                      </a:lnTo>
                      <a:lnTo>
                        <a:pt x="590550" y="285750"/>
                      </a:lnTo>
                      <a:lnTo>
                        <a:pt x="590550" y="361950"/>
                      </a:lnTo>
                      <a:lnTo>
                        <a:pt x="514350" y="361950"/>
                      </a:lnTo>
                      <a:close/>
                      <a:moveTo>
                        <a:pt x="285750" y="400050"/>
                      </a:moveTo>
                      <a:lnTo>
                        <a:pt x="361950" y="400050"/>
                      </a:lnTo>
                      <a:lnTo>
                        <a:pt x="361950" y="476250"/>
                      </a:lnTo>
                      <a:lnTo>
                        <a:pt x="285750" y="476250"/>
                      </a:lnTo>
                      <a:lnTo>
                        <a:pt x="285750" y="400050"/>
                      </a:lnTo>
                      <a:close/>
                      <a:moveTo>
                        <a:pt x="247650" y="400050"/>
                      </a:moveTo>
                      <a:lnTo>
                        <a:pt x="247650" y="476250"/>
                      </a:lnTo>
                      <a:lnTo>
                        <a:pt x="171450" y="476250"/>
                      </a:lnTo>
                      <a:lnTo>
                        <a:pt x="171450" y="400050"/>
                      </a:lnTo>
                      <a:lnTo>
                        <a:pt x="247650" y="400050"/>
                      </a:lnTo>
                      <a:close/>
                      <a:moveTo>
                        <a:pt x="171450" y="285750"/>
                      </a:moveTo>
                      <a:lnTo>
                        <a:pt x="247650" y="285750"/>
                      </a:lnTo>
                      <a:lnTo>
                        <a:pt x="247650" y="361950"/>
                      </a:lnTo>
                      <a:lnTo>
                        <a:pt x="171450" y="361950"/>
                      </a:lnTo>
                      <a:lnTo>
                        <a:pt x="171450" y="285750"/>
                      </a:lnTo>
                      <a:close/>
                      <a:moveTo>
                        <a:pt x="133350" y="285750"/>
                      </a:moveTo>
                      <a:lnTo>
                        <a:pt x="133350" y="361950"/>
                      </a:lnTo>
                      <a:lnTo>
                        <a:pt x="57150" y="361950"/>
                      </a:lnTo>
                      <a:lnTo>
                        <a:pt x="57150" y="285750"/>
                      </a:lnTo>
                      <a:lnTo>
                        <a:pt x="133350" y="285750"/>
                      </a:lnTo>
                      <a:close/>
                      <a:moveTo>
                        <a:pt x="133350" y="171450"/>
                      </a:moveTo>
                      <a:lnTo>
                        <a:pt x="133350" y="247650"/>
                      </a:lnTo>
                      <a:lnTo>
                        <a:pt x="57150" y="247650"/>
                      </a:lnTo>
                      <a:lnTo>
                        <a:pt x="57150" y="171450"/>
                      </a:lnTo>
                      <a:lnTo>
                        <a:pt x="133350" y="171450"/>
                      </a:lnTo>
                      <a:close/>
                      <a:moveTo>
                        <a:pt x="247650" y="247650"/>
                      </a:moveTo>
                      <a:lnTo>
                        <a:pt x="171450" y="247650"/>
                      </a:lnTo>
                      <a:lnTo>
                        <a:pt x="171450" y="171450"/>
                      </a:lnTo>
                      <a:lnTo>
                        <a:pt x="247650" y="171450"/>
                      </a:lnTo>
                      <a:lnTo>
                        <a:pt x="247650" y="247650"/>
                      </a:lnTo>
                      <a:close/>
                      <a:moveTo>
                        <a:pt x="285750" y="247650"/>
                      </a:moveTo>
                      <a:lnTo>
                        <a:pt x="285750" y="171450"/>
                      </a:lnTo>
                      <a:lnTo>
                        <a:pt x="361950" y="171450"/>
                      </a:lnTo>
                      <a:lnTo>
                        <a:pt x="361950" y="247650"/>
                      </a:lnTo>
                      <a:lnTo>
                        <a:pt x="285750" y="247650"/>
                      </a:lnTo>
                      <a:close/>
                      <a:moveTo>
                        <a:pt x="361950" y="361950"/>
                      </a:moveTo>
                      <a:lnTo>
                        <a:pt x="285750" y="361950"/>
                      </a:lnTo>
                      <a:lnTo>
                        <a:pt x="285750" y="285750"/>
                      </a:lnTo>
                      <a:lnTo>
                        <a:pt x="361950" y="285750"/>
                      </a:lnTo>
                      <a:lnTo>
                        <a:pt x="361950" y="361950"/>
                      </a:lnTo>
                      <a:close/>
                      <a:moveTo>
                        <a:pt x="400050" y="361950"/>
                      </a:moveTo>
                      <a:lnTo>
                        <a:pt x="400050" y="285750"/>
                      </a:lnTo>
                      <a:lnTo>
                        <a:pt x="476250" y="285750"/>
                      </a:lnTo>
                      <a:lnTo>
                        <a:pt x="476250" y="361950"/>
                      </a:lnTo>
                      <a:lnTo>
                        <a:pt x="400050" y="361950"/>
                      </a:lnTo>
                      <a:close/>
                      <a:moveTo>
                        <a:pt x="476250" y="57150"/>
                      </a:moveTo>
                      <a:lnTo>
                        <a:pt x="476250" y="133350"/>
                      </a:lnTo>
                      <a:lnTo>
                        <a:pt x="400050" y="133350"/>
                      </a:lnTo>
                      <a:lnTo>
                        <a:pt x="400050" y="57150"/>
                      </a:lnTo>
                      <a:lnTo>
                        <a:pt x="476250" y="57150"/>
                      </a:lnTo>
                      <a:close/>
                      <a:moveTo>
                        <a:pt x="0" y="0"/>
                      </a:moveTo>
                      <a:lnTo>
                        <a:pt x="0" y="533400"/>
                      </a:lnTo>
                      <a:lnTo>
                        <a:pt x="647700" y="533400"/>
                      </a:lnTo>
                      <a:lnTo>
                        <a:pt x="647700" y="0"/>
                      </a:lnTo>
                      <a:lnTo>
                        <a:pt x="0" y="0"/>
                      </a:lnTo>
                      <a:close/>
                    </a:path>
                  </a:pathLst>
                </a:custGeom>
                <a:grpFill/>
                <a:ln w="9525" cap="flat">
                  <a:noFill/>
                  <a:prstDash val="solid"/>
                  <a:miter/>
                </a:ln>
              </p:spPr>
              <p:txBody>
                <a:bodyPr rtlCol="0" anchor="ctr"/>
                <a:lstStyle/>
                <a:p>
                  <a:endParaRPr lang="zh-CN" altLang="en-US"/>
                </a:p>
              </p:txBody>
            </p:sp>
            <p:sp>
              <p:nvSpPr>
                <p:cNvPr id="62" name="任意形状 35">
                  <a:extLst>
                    <a:ext uri="{FF2B5EF4-FFF2-40B4-BE49-F238E27FC236}">
                      <a16:creationId xmlns:a16="http://schemas.microsoft.com/office/drawing/2014/main" id="{373EDCA2-114C-2398-670A-1B0C0912A487}"/>
                    </a:ext>
                  </a:extLst>
                </p:cNvPr>
                <p:cNvSpPr/>
                <p:nvPr/>
              </p:nvSpPr>
              <p:spPr>
                <a:xfrm>
                  <a:off x="5772149" y="2863992"/>
                  <a:ext cx="647700" cy="76200"/>
                </a:xfrm>
                <a:custGeom>
                  <a:avLst/>
                  <a:gdLst>
                    <a:gd name="connsiteX0" fmla="*/ 0 w 647700"/>
                    <a:gd name="connsiteY0" fmla="*/ 0 h 76200"/>
                    <a:gd name="connsiteX1" fmla="*/ 647700 w 647700"/>
                    <a:gd name="connsiteY1" fmla="*/ 0 h 76200"/>
                    <a:gd name="connsiteX2" fmla="*/ 647700 w 647700"/>
                    <a:gd name="connsiteY2" fmla="*/ 76200 h 76200"/>
                    <a:gd name="connsiteX3" fmla="*/ 0 w 64770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647700" h="76200">
                      <a:moveTo>
                        <a:pt x="0" y="0"/>
                      </a:moveTo>
                      <a:lnTo>
                        <a:pt x="647700" y="0"/>
                      </a:lnTo>
                      <a:lnTo>
                        <a:pt x="647700" y="76200"/>
                      </a:lnTo>
                      <a:lnTo>
                        <a:pt x="0" y="76200"/>
                      </a:lnTo>
                      <a:close/>
                    </a:path>
                  </a:pathLst>
                </a:custGeom>
                <a:grpFill/>
                <a:ln w="9525" cap="flat">
                  <a:noFill/>
                  <a:prstDash val="solid"/>
                  <a:miter/>
                </a:ln>
              </p:spPr>
              <p:txBody>
                <a:bodyPr rtlCol="0" anchor="ctr"/>
                <a:lstStyle/>
                <a:p>
                  <a:endParaRPr lang="zh-CN" altLang="en-US"/>
                </a:p>
              </p:txBody>
            </p:sp>
          </p:grpSp>
        </p:grpSp>
      </p:grpSp>
    </p:spTree>
    <p:extLst>
      <p:ext uri="{BB962C8B-B14F-4D97-AF65-F5344CB8AC3E}">
        <p14:creationId xmlns:p14="http://schemas.microsoft.com/office/powerpoint/2010/main" val="26092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B97DEB-2892-E85D-BD9B-DB5EF995EAC4}"/>
              </a:ext>
            </a:extLst>
          </p:cNvPr>
          <p:cNvSpPr>
            <a:spLocks noGrp="1"/>
          </p:cNvSpPr>
          <p:nvPr>
            <p:ph type="title"/>
          </p:nvPr>
        </p:nvSpPr>
        <p:spPr/>
        <p:txBody>
          <a:bodyPr/>
          <a:lstStyle/>
          <a:p>
            <a:r>
              <a:rPr lang="zh-CN" altLang="en-US" dirty="0"/>
              <a:t>账务分析</a:t>
            </a:r>
          </a:p>
        </p:txBody>
      </p:sp>
      <p:sp>
        <p:nvSpPr>
          <p:cNvPr id="3" name="文本占位符 2">
            <a:extLst>
              <a:ext uri="{FF2B5EF4-FFF2-40B4-BE49-F238E27FC236}">
                <a16:creationId xmlns:a16="http://schemas.microsoft.com/office/drawing/2014/main" id="{45B5ABE6-CCCF-1A52-47C3-42E0CC90EF20}"/>
              </a:ext>
            </a:extLst>
          </p:cNvPr>
          <p:cNvSpPr>
            <a:spLocks noGrp="1"/>
          </p:cNvSpPr>
          <p:nvPr>
            <p:ph type="body" sz="quarter" idx="12"/>
          </p:nvPr>
        </p:nvSpPr>
        <p:spPr/>
        <p:txBody>
          <a:bodyPr/>
          <a:lstStyle/>
          <a:p>
            <a:r>
              <a:rPr lang="en-US" altLang="zh-CN" dirty="0"/>
              <a:t>Accounting analysis</a:t>
            </a:r>
          </a:p>
        </p:txBody>
      </p:sp>
      <p:sp>
        <p:nvSpPr>
          <p:cNvPr id="4" name="文本占位符 3">
            <a:extLst>
              <a:ext uri="{FF2B5EF4-FFF2-40B4-BE49-F238E27FC236}">
                <a16:creationId xmlns:a16="http://schemas.microsoft.com/office/drawing/2014/main" id="{EEC1FB08-77DC-0DDB-7E89-785490C81C39}"/>
              </a:ext>
            </a:extLst>
          </p:cNvPr>
          <p:cNvSpPr>
            <a:spLocks noGrp="1"/>
          </p:cNvSpPr>
          <p:nvPr>
            <p:ph type="body" sz="quarter" idx="11"/>
          </p:nvPr>
        </p:nvSpPr>
        <p:spPr>
          <a:xfrm>
            <a:off x="947343" y="2313283"/>
            <a:ext cx="3363100" cy="2807756"/>
          </a:xfrm>
        </p:spPr>
        <p:txBody>
          <a:bodyPr/>
          <a:lstStyle/>
          <a:p>
            <a:pPr algn="ctr"/>
            <a:r>
              <a:rPr lang="en-US" altLang="zh-CN" dirty="0"/>
              <a:t>05</a:t>
            </a:r>
            <a:endParaRPr lang="zh-CN" altLang="en-US" dirty="0"/>
          </a:p>
        </p:txBody>
      </p:sp>
      <p:sp>
        <p:nvSpPr>
          <p:cNvPr id="5" name="文本占位符 4">
            <a:extLst>
              <a:ext uri="{FF2B5EF4-FFF2-40B4-BE49-F238E27FC236}">
                <a16:creationId xmlns:a16="http://schemas.microsoft.com/office/drawing/2014/main" id="{049C8A8A-C84C-DA27-5DB0-EDB2CE874918}"/>
              </a:ext>
            </a:extLst>
          </p:cNvPr>
          <p:cNvSpPr>
            <a:spLocks noGrp="1"/>
          </p:cNvSpPr>
          <p:nvPr>
            <p:ph type="body" sz="quarter" idx="10"/>
          </p:nvPr>
        </p:nvSpPr>
        <p:spPr/>
        <p:txBody>
          <a:bodyPr/>
          <a:lstStyle/>
          <a:p>
            <a:r>
              <a:rPr lang="en-US" altLang="zh-CN" dirty="0"/>
              <a:t>PART FIVE</a:t>
            </a:r>
            <a:endParaRPr lang="zh-CN" altLang="en-US" dirty="0"/>
          </a:p>
        </p:txBody>
      </p:sp>
      <p:sp>
        <p:nvSpPr>
          <p:cNvPr id="10" name="图形 8">
            <a:extLst>
              <a:ext uri="{FF2B5EF4-FFF2-40B4-BE49-F238E27FC236}">
                <a16:creationId xmlns:a16="http://schemas.microsoft.com/office/drawing/2014/main" id="{65EECB11-930C-1F10-0D9E-60E398BDAE13}"/>
              </a:ext>
            </a:extLst>
          </p:cNvPr>
          <p:cNvSpPr>
            <a:spLocks noChangeAspect="1"/>
          </p:cNvSpPr>
          <p:nvPr/>
        </p:nvSpPr>
        <p:spPr>
          <a:xfrm>
            <a:off x="10426398" y="2975361"/>
            <a:ext cx="954000" cy="907276"/>
          </a:xfrm>
          <a:custGeom>
            <a:avLst/>
            <a:gdLst>
              <a:gd name="connsiteX0" fmla="*/ 158793 w 814389"/>
              <a:gd name="connsiteY0" fmla="*/ 719921 h 774503"/>
              <a:gd name="connsiteX1" fmla="*/ 111300 w 814389"/>
              <a:gd name="connsiteY1" fmla="*/ 763200 h 774503"/>
              <a:gd name="connsiteX2" fmla="*/ 47700 w 814389"/>
              <a:gd name="connsiteY2" fmla="*/ 763200 h 774503"/>
              <a:gd name="connsiteX3" fmla="*/ 0 w 814389"/>
              <a:gd name="connsiteY3" fmla="*/ 715500 h 774503"/>
              <a:gd name="connsiteX4" fmla="*/ 0 w 814389"/>
              <a:gd name="connsiteY4" fmla="*/ 492900 h 774503"/>
              <a:gd name="connsiteX5" fmla="*/ 47700 w 814389"/>
              <a:gd name="connsiteY5" fmla="*/ 445200 h 774503"/>
              <a:gd name="connsiteX6" fmla="*/ 111300 w 814389"/>
              <a:gd name="connsiteY6" fmla="*/ 445200 h 774503"/>
              <a:gd name="connsiteX7" fmla="*/ 158364 w 814389"/>
              <a:gd name="connsiteY7" fmla="*/ 485109 h 774503"/>
              <a:gd name="connsiteX8" fmla="*/ 417375 w 814389"/>
              <a:gd name="connsiteY8" fmla="*/ 485109 h 774503"/>
              <a:gd name="connsiteX9" fmla="*/ 433271 w 814389"/>
              <a:gd name="connsiteY9" fmla="*/ 501013 h 774503"/>
              <a:gd name="connsiteX10" fmla="*/ 417375 w 814389"/>
              <a:gd name="connsiteY10" fmla="*/ 516909 h 774503"/>
              <a:gd name="connsiteX11" fmla="*/ 159000 w 814389"/>
              <a:gd name="connsiteY11" fmla="*/ 516909 h 774503"/>
              <a:gd name="connsiteX12" fmla="*/ 159000 w 814389"/>
              <a:gd name="connsiteY12" fmla="*/ 687198 h 774503"/>
              <a:gd name="connsiteX13" fmla="*/ 373491 w 814389"/>
              <a:gd name="connsiteY13" fmla="*/ 740813 h 774503"/>
              <a:gd name="connsiteX14" fmla="*/ 416485 w 814389"/>
              <a:gd name="connsiteY14" fmla="*/ 736425 h 774503"/>
              <a:gd name="connsiteX15" fmla="*/ 768734 w 814389"/>
              <a:gd name="connsiteY15" fmla="*/ 567090 h 774503"/>
              <a:gd name="connsiteX16" fmla="*/ 780468 w 814389"/>
              <a:gd name="connsiteY16" fmla="*/ 535131 h 774503"/>
              <a:gd name="connsiteX17" fmla="*/ 747681 w 814389"/>
              <a:gd name="connsiteY17" fmla="*/ 521138 h 774503"/>
              <a:gd name="connsiteX18" fmla="*/ 506161 w 814389"/>
              <a:gd name="connsiteY18" fmla="*/ 608366 h 774503"/>
              <a:gd name="connsiteX19" fmla="*/ 484537 w 814389"/>
              <a:gd name="connsiteY19" fmla="*/ 612150 h 774503"/>
              <a:gd name="connsiteX20" fmla="*/ 286200 w 814389"/>
              <a:gd name="connsiteY20" fmla="*/ 612150 h 774503"/>
              <a:gd name="connsiteX21" fmla="*/ 270300 w 814389"/>
              <a:gd name="connsiteY21" fmla="*/ 596250 h 774503"/>
              <a:gd name="connsiteX22" fmla="*/ 286200 w 814389"/>
              <a:gd name="connsiteY22" fmla="*/ 580350 h 774503"/>
              <a:gd name="connsiteX23" fmla="*/ 484553 w 814389"/>
              <a:gd name="connsiteY23" fmla="*/ 580350 h 774503"/>
              <a:gd name="connsiteX24" fmla="*/ 495364 w 814389"/>
              <a:gd name="connsiteY24" fmla="*/ 578458 h 774503"/>
              <a:gd name="connsiteX25" fmla="*/ 736886 w 814389"/>
              <a:gd name="connsiteY25" fmla="*/ 491247 h 774503"/>
              <a:gd name="connsiteX26" fmla="*/ 809533 w 814389"/>
              <a:gd name="connsiteY26" fmla="*/ 522220 h 774503"/>
              <a:gd name="connsiteX27" fmla="*/ 782502 w 814389"/>
              <a:gd name="connsiteY27" fmla="*/ 595741 h 774503"/>
              <a:gd name="connsiteX28" fmla="*/ 430270 w 814389"/>
              <a:gd name="connsiteY28" fmla="*/ 765076 h 774503"/>
              <a:gd name="connsiteX29" fmla="*/ 365795 w 814389"/>
              <a:gd name="connsiteY29" fmla="*/ 771659 h 774503"/>
              <a:gd name="connsiteX30" fmla="*/ 158793 w 814389"/>
              <a:gd name="connsiteY30" fmla="*/ 719921 h 774503"/>
              <a:gd name="connsiteX31" fmla="*/ 127200 w 814389"/>
              <a:gd name="connsiteY31" fmla="*/ 699266 h 774503"/>
              <a:gd name="connsiteX32" fmla="*/ 127200 w 814389"/>
              <a:gd name="connsiteY32" fmla="*/ 492900 h 774503"/>
              <a:gd name="connsiteX33" fmla="*/ 111300 w 814389"/>
              <a:gd name="connsiteY33" fmla="*/ 477000 h 774503"/>
              <a:gd name="connsiteX34" fmla="*/ 47700 w 814389"/>
              <a:gd name="connsiteY34" fmla="*/ 477000 h 774503"/>
              <a:gd name="connsiteX35" fmla="*/ 31800 w 814389"/>
              <a:gd name="connsiteY35" fmla="*/ 492900 h 774503"/>
              <a:gd name="connsiteX36" fmla="*/ 31800 w 814389"/>
              <a:gd name="connsiteY36" fmla="*/ 715500 h 774503"/>
              <a:gd name="connsiteX37" fmla="*/ 47700 w 814389"/>
              <a:gd name="connsiteY37" fmla="*/ 731400 h 774503"/>
              <a:gd name="connsiteX38" fmla="*/ 111300 w 814389"/>
              <a:gd name="connsiteY38" fmla="*/ 731400 h 774503"/>
              <a:gd name="connsiteX39" fmla="*/ 127200 w 814389"/>
              <a:gd name="connsiteY39" fmla="*/ 715500 h 774503"/>
              <a:gd name="connsiteX40" fmla="*/ 127200 w 814389"/>
              <a:gd name="connsiteY40" fmla="*/ 699950 h 774503"/>
              <a:gd name="connsiteX41" fmla="*/ 127200 w 814389"/>
              <a:gd name="connsiteY41" fmla="*/ 699266 h 774503"/>
              <a:gd name="connsiteX42" fmla="*/ 381600 w 814389"/>
              <a:gd name="connsiteY42" fmla="*/ 280746 h 774503"/>
              <a:gd name="connsiteX43" fmla="*/ 291495 w 814389"/>
              <a:gd name="connsiteY43" fmla="*/ 280746 h 774503"/>
              <a:gd name="connsiteX44" fmla="*/ 275591 w 814389"/>
              <a:gd name="connsiteY44" fmla="*/ 264851 h 774503"/>
              <a:gd name="connsiteX45" fmla="*/ 291487 w 814389"/>
              <a:gd name="connsiteY45" fmla="*/ 248946 h 774503"/>
              <a:gd name="connsiteX46" fmla="*/ 291495 w 814389"/>
              <a:gd name="connsiteY46" fmla="*/ 248946 h 774503"/>
              <a:gd name="connsiteX47" fmla="*/ 366702 w 814389"/>
              <a:gd name="connsiteY47" fmla="*/ 248946 h 774503"/>
              <a:gd name="connsiteX48" fmla="*/ 356271 w 814389"/>
              <a:gd name="connsiteY48" fmla="*/ 240647 h 774503"/>
              <a:gd name="connsiteX49" fmla="*/ 296313 w 814389"/>
              <a:gd name="connsiteY49" fmla="*/ 180688 h 774503"/>
              <a:gd name="connsiteX50" fmla="*/ 295921 w 814389"/>
              <a:gd name="connsiteY50" fmla="*/ 158205 h 774503"/>
              <a:gd name="connsiteX51" fmla="*/ 318405 w 814389"/>
              <a:gd name="connsiteY51" fmla="*/ 157814 h 774503"/>
              <a:gd name="connsiteX52" fmla="*/ 318795 w 814389"/>
              <a:gd name="connsiteY52" fmla="*/ 158205 h 774503"/>
              <a:gd name="connsiteX53" fmla="*/ 378754 w 814389"/>
              <a:gd name="connsiteY53" fmla="*/ 218164 h 774503"/>
              <a:gd name="connsiteX54" fmla="*/ 416247 w 814389"/>
              <a:gd name="connsiteY54" fmla="*/ 218164 h 774503"/>
              <a:gd name="connsiteX55" fmla="*/ 476189 w 814389"/>
              <a:gd name="connsiteY55" fmla="*/ 158205 h 774503"/>
              <a:gd name="connsiteX56" fmla="*/ 498680 w 814389"/>
              <a:gd name="connsiteY56" fmla="*/ 158197 h 774503"/>
              <a:gd name="connsiteX57" fmla="*/ 498687 w 814389"/>
              <a:gd name="connsiteY57" fmla="*/ 180688 h 774503"/>
              <a:gd name="connsiteX58" fmla="*/ 438729 w 814389"/>
              <a:gd name="connsiteY58" fmla="*/ 240647 h 774503"/>
              <a:gd name="connsiteX59" fmla="*/ 428298 w 814389"/>
              <a:gd name="connsiteY59" fmla="*/ 248946 h 774503"/>
              <a:gd name="connsiteX60" fmla="*/ 503505 w 814389"/>
              <a:gd name="connsiteY60" fmla="*/ 248946 h 774503"/>
              <a:gd name="connsiteX61" fmla="*/ 519402 w 814389"/>
              <a:gd name="connsiteY61" fmla="*/ 264851 h 774503"/>
              <a:gd name="connsiteX62" fmla="*/ 503505 w 814389"/>
              <a:gd name="connsiteY62" fmla="*/ 280746 h 774503"/>
              <a:gd name="connsiteX63" fmla="*/ 413400 w 814389"/>
              <a:gd name="connsiteY63" fmla="*/ 280746 h 774503"/>
              <a:gd name="connsiteX64" fmla="*/ 413400 w 814389"/>
              <a:gd name="connsiteY64" fmla="*/ 328446 h 774503"/>
              <a:gd name="connsiteX65" fmla="*/ 508800 w 814389"/>
              <a:gd name="connsiteY65" fmla="*/ 328446 h 774503"/>
              <a:gd name="connsiteX66" fmla="*/ 524700 w 814389"/>
              <a:gd name="connsiteY66" fmla="*/ 344347 h 774503"/>
              <a:gd name="connsiteX67" fmla="*/ 508800 w 814389"/>
              <a:gd name="connsiteY67" fmla="*/ 360246 h 774503"/>
              <a:gd name="connsiteX68" fmla="*/ 413400 w 814389"/>
              <a:gd name="connsiteY68" fmla="*/ 360246 h 774503"/>
              <a:gd name="connsiteX69" fmla="*/ 413400 w 814389"/>
              <a:gd name="connsiteY69" fmla="*/ 439747 h 774503"/>
              <a:gd name="connsiteX70" fmla="*/ 397500 w 814389"/>
              <a:gd name="connsiteY70" fmla="*/ 455646 h 774503"/>
              <a:gd name="connsiteX71" fmla="*/ 381600 w 814389"/>
              <a:gd name="connsiteY71" fmla="*/ 439747 h 774503"/>
              <a:gd name="connsiteX72" fmla="*/ 381600 w 814389"/>
              <a:gd name="connsiteY72" fmla="*/ 360246 h 774503"/>
              <a:gd name="connsiteX73" fmla="*/ 286200 w 814389"/>
              <a:gd name="connsiteY73" fmla="*/ 360246 h 774503"/>
              <a:gd name="connsiteX74" fmla="*/ 270300 w 814389"/>
              <a:gd name="connsiteY74" fmla="*/ 344347 h 774503"/>
              <a:gd name="connsiteX75" fmla="*/ 286200 w 814389"/>
              <a:gd name="connsiteY75" fmla="*/ 328446 h 774503"/>
              <a:gd name="connsiteX76" fmla="*/ 381600 w 814389"/>
              <a:gd name="connsiteY76" fmla="*/ 328446 h 774503"/>
              <a:gd name="connsiteX77" fmla="*/ 381600 w 814389"/>
              <a:gd name="connsiteY77" fmla="*/ 280746 h 774503"/>
              <a:gd name="connsiteX78" fmla="*/ 716645 w 814389"/>
              <a:gd name="connsiteY78" fmla="*/ 460368 h 774503"/>
              <a:gd name="connsiteX79" fmla="*/ 696246 w 814389"/>
              <a:gd name="connsiteY79" fmla="*/ 469829 h 774503"/>
              <a:gd name="connsiteX80" fmla="*/ 686785 w 814389"/>
              <a:gd name="connsiteY80" fmla="*/ 449429 h 774503"/>
              <a:gd name="connsiteX81" fmla="*/ 705626 w 814389"/>
              <a:gd name="connsiteY81" fmla="*/ 342614 h 774503"/>
              <a:gd name="connsiteX82" fmla="*/ 394813 w 814389"/>
              <a:gd name="connsiteY82" fmla="*/ 31800 h 774503"/>
              <a:gd name="connsiteX83" fmla="*/ 84000 w 814389"/>
              <a:gd name="connsiteY83" fmla="*/ 342614 h 774503"/>
              <a:gd name="connsiteX84" fmla="*/ 68096 w 814389"/>
              <a:gd name="connsiteY84" fmla="*/ 358509 h 774503"/>
              <a:gd name="connsiteX85" fmla="*/ 52200 w 814389"/>
              <a:gd name="connsiteY85" fmla="*/ 342614 h 774503"/>
              <a:gd name="connsiteX86" fmla="*/ 394813 w 814389"/>
              <a:gd name="connsiteY86" fmla="*/ 0 h 774503"/>
              <a:gd name="connsiteX87" fmla="*/ 737426 w 814389"/>
              <a:gd name="connsiteY87" fmla="*/ 342614 h 774503"/>
              <a:gd name="connsiteX88" fmla="*/ 716645 w 814389"/>
              <a:gd name="connsiteY88" fmla="*/ 460368 h 77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814389" h="774503">
                <a:moveTo>
                  <a:pt x="158793" y="719921"/>
                </a:moveTo>
                <a:cubicBezTo>
                  <a:pt x="156511" y="744445"/>
                  <a:pt x="135931" y="763199"/>
                  <a:pt x="111300" y="763200"/>
                </a:cubicBezTo>
                <a:lnTo>
                  <a:pt x="47700" y="763200"/>
                </a:lnTo>
                <a:cubicBezTo>
                  <a:pt x="21356" y="763200"/>
                  <a:pt x="0" y="741844"/>
                  <a:pt x="0" y="715500"/>
                </a:cubicBezTo>
                <a:lnTo>
                  <a:pt x="0" y="492900"/>
                </a:lnTo>
                <a:cubicBezTo>
                  <a:pt x="0" y="466556"/>
                  <a:pt x="21356" y="445200"/>
                  <a:pt x="47700" y="445200"/>
                </a:cubicBezTo>
                <a:lnTo>
                  <a:pt x="111300" y="445200"/>
                </a:lnTo>
                <a:cubicBezTo>
                  <a:pt x="134639" y="445198"/>
                  <a:pt x="154552" y="462083"/>
                  <a:pt x="158364" y="485109"/>
                </a:cubicBezTo>
                <a:lnTo>
                  <a:pt x="417375" y="485109"/>
                </a:lnTo>
                <a:cubicBezTo>
                  <a:pt x="426156" y="485111"/>
                  <a:pt x="433273" y="492231"/>
                  <a:pt x="433271" y="501013"/>
                </a:cubicBezTo>
                <a:cubicBezTo>
                  <a:pt x="433269" y="509791"/>
                  <a:pt x="426154" y="516907"/>
                  <a:pt x="417375" y="516909"/>
                </a:cubicBezTo>
                <a:lnTo>
                  <a:pt x="159000" y="516909"/>
                </a:lnTo>
                <a:lnTo>
                  <a:pt x="159000" y="687198"/>
                </a:lnTo>
                <a:lnTo>
                  <a:pt x="373491" y="740813"/>
                </a:lnTo>
                <a:cubicBezTo>
                  <a:pt x="387895" y="744413"/>
                  <a:pt x="403105" y="742860"/>
                  <a:pt x="416485" y="736425"/>
                </a:cubicBezTo>
                <a:lnTo>
                  <a:pt x="768734" y="567090"/>
                </a:lnTo>
                <a:cubicBezTo>
                  <a:pt x="780642" y="561361"/>
                  <a:pt x="785841" y="547204"/>
                  <a:pt x="780468" y="535131"/>
                </a:cubicBezTo>
                <a:cubicBezTo>
                  <a:pt x="774901" y="522588"/>
                  <a:pt x="760588" y="516480"/>
                  <a:pt x="747681" y="521138"/>
                </a:cubicBezTo>
                <a:lnTo>
                  <a:pt x="506161" y="608366"/>
                </a:lnTo>
                <a:cubicBezTo>
                  <a:pt x="499227" y="610871"/>
                  <a:pt x="491910" y="612151"/>
                  <a:pt x="484537" y="612150"/>
                </a:cubicBezTo>
                <a:lnTo>
                  <a:pt x="286200" y="612150"/>
                </a:lnTo>
                <a:cubicBezTo>
                  <a:pt x="277419" y="612150"/>
                  <a:pt x="270300" y="605032"/>
                  <a:pt x="270300" y="596250"/>
                </a:cubicBezTo>
                <a:cubicBezTo>
                  <a:pt x="270300" y="587468"/>
                  <a:pt x="277419" y="580350"/>
                  <a:pt x="286200" y="580350"/>
                </a:cubicBezTo>
                <a:lnTo>
                  <a:pt x="484553" y="580350"/>
                </a:lnTo>
                <a:cubicBezTo>
                  <a:pt x="488239" y="580351"/>
                  <a:pt x="491898" y="579711"/>
                  <a:pt x="495364" y="578458"/>
                </a:cubicBezTo>
                <a:lnTo>
                  <a:pt x="736886" y="491247"/>
                </a:lnTo>
                <a:cubicBezTo>
                  <a:pt x="765477" y="480920"/>
                  <a:pt x="797188" y="494440"/>
                  <a:pt x="809533" y="522220"/>
                </a:cubicBezTo>
                <a:cubicBezTo>
                  <a:pt x="821877" y="550004"/>
                  <a:pt x="809905" y="582570"/>
                  <a:pt x="782502" y="595741"/>
                </a:cubicBezTo>
                <a:lnTo>
                  <a:pt x="430270" y="765076"/>
                </a:lnTo>
                <a:cubicBezTo>
                  <a:pt x="410205" y="774727"/>
                  <a:pt x="387396" y="777055"/>
                  <a:pt x="365795" y="771659"/>
                </a:cubicBezTo>
                <a:lnTo>
                  <a:pt x="158793" y="719921"/>
                </a:lnTo>
                <a:close/>
                <a:moveTo>
                  <a:pt x="127200" y="699266"/>
                </a:moveTo>
                <a:lnTo>
                  <a:pt x="127200" y="492900"/>
                </a:lnTo>
                <a:cubicBezTo>
                  <a:pt x="127200" y="484119"/>
                  <a:pt x="120082" y="477000"/>
                  <a:pt x="111300" y="477000"/>
                </a:cubicBezTo>
                <a:lnTo>
                  <a:pt x="47700" y="477000"/>
                </a:lnTo>
                <a:cubicBezTo>
                  <a:pt x="38919" y="477000"/>
                  <a:pt x="31800" y="484119"/>
                  <a:pt x="31800" y="492900"/>
                </a:cubicBezTo>
                <a:lnTo>
                  <a:pt x="31800" y="715500"/>
                </a:lnTo>
                <a:cubicBezTo>
                  <a:pt x="31800" y="724282"/>
                  <a:pt x="38919" y="731400"/>
                  <a:pt x="47700" y="731400"/>
                </a:cubicBezTo>
                <a:lnTo>
                  <a:pt x="111300" y="731400"/>
                </a:lnTo>
                <a:cubicBezTo>
                  <a:pt x="120082" y="731400"/>
                  <a:pt x="127200" y="724282"/>
                  <a:pt x="127200" y="715500"/>
                </a:cubicBezTo>
                <a:lnTo>
                  <a:pt x="127200" y="699950"/>
                </a:lnTo>
                <a:lnTo>
                  <a:pt x="127200" y="699266"/>
                </a:lnTo>
                <a:close/>
                <a:moveTo>
                  <a:pt x="381600" y="280746"/>
                </a:moveTo>
                <a:lnTo>
                  <a:pt x="291495" y="280746"/>
                </a:lnTo>
                <a:cubicBezTo>
                  <a:pt x="282714" y="280748"/>
                  <a:pt x="275593" y="273631"/>
                  <a:pt x="275591" y="264851"/>
                </a:cubicBezTo>
                <a:cubicBezTo>
                  <a:pt x="275588" y="256069"/>
                  <a:pt x="282706" y="248948"/>
                  <a:pt x="291487" y="248946"/>
                </a:cubicBezTo>
                <a:cubicBezTo>
                  <a:pt x="291490" y="248946"/>
                  <a:pt x="291492" y="248946"/>
                  <a:pt x="291495" y="248946"/>
                </a:cubicBezTo>
                <a:lnTo>
                  <a:pt x="366702" y="248946"/>
                </a:lnTo>
                <a:cubicBezTo>
                  <a:pt x="362920" y="246587"/>
                  <a:pt x="359420" y="243802"/>
                  <a:pt x="356271" y="240647"/>
                </a:cubicBezTo>
                <a:lnTo>
                  <a:pt x="296313" y="180688"/>
                </a:lnTo>
                <a:cubicBezTo>
                  <a:pt x="289996" y="174587"/>
                  <a:pt x="289821" y="164521"/>
                  <a:pt x="295921" y="158205"/>
                </a:cubicBezTo>
                <a:cubicBezTo>
                  <a:pt x="302022" y="151889"/>
                  <a:pt x="312088" y="151714"/>
                  <a:pt x="318405" y="157814"/>
                </a:cubicBezTo>
                <a:cubicBezTo>
                  <a:pt x="318537" y="157942"/>
                  <a:pt x="318667" y="158072"/>
                  <a:pt x="318795" y="158205"/>
                </a:cubicBezTo>
                <a:lnTo>
                  <a:pt x="378754" y="218164"/>
                </a:lnTo>
                <a:cubicBezTo>
                  <a:pt x="389105" y="228499"/>
                  <a:pt x="405895" y="228499"/>
                  <a:pt x="416247" y="218164"/>
                </a:cubicBezTo>
                <a:lnTo>
                  <a:pt x="476189" y="158205"/>
                </a:lnTo>
                <a:cubicBezTo>
                  <a:pt x="482398" y="151993"/>
                  <a:pt x="492467" y="151989"/>
                  <a:pt x="498680" y="158197"/>
                </a:cubicBezTo>
                <a:cubicBezTo>
                  <a:pt x="504892" y="164406"/>
                  <a:pt x="504896" y="174475"/>
                  <a:pt x="498687" y="180688"/>
                </a:cubicBezTo>
                <a:lnTo>
                  <a:pt x="438729" y="240647"/>
                </a:lnTo>
                <a:cubicBezTo>
                  <a:pt x="435580" y="243802"/>
                  <a:pt x="432080" y="246587"/>
                  <a:pt x="428298" y="248946"/>
                </a:cubicBezTo>
                <a:lnTo>
                  <a:pt x="503505" y="248946"/>
                </a:lnTo>
                <a:cubicBezTo>
                  <a:pt x="512287" y="248948"/>
                  <a:pt x="519403" y="256069"/>
                  <a:pt x="519402" y="264851"/>
                </a:cubicBezTo>
                <a:cubicBezTo>
                  <a:pt x="519400" y="273628"/>
                  <a:pt x="512284" y="280744"/>
                  <a:pt x="503505" y="280746"/>
                </a:cubicBezTo>
                <a:lnTo>
                  <a:pt x="413400" y="280746"/>
                </a:lnTo>
                <a:lnTo>
                  <a:pt x="413400" y="328446"/>
                </a:lnTo>
                <a:lnTo>
                  <a:pt x="508800" y="328446"/>
                </a:lnTo>
                <a:cubicBezTo>
                  <a:pt x="517581" y="328446"/>
                  <a:pt x="524700" y="335565"/>
                  <a:pt x="524700" y="344347"/>
                </a:cubicBezTo>
                <a:cubicBezTo>
                  <a:pt x="524700" y="353127"/>
                  <a:pt x="517581" y="360246"/>
                  <a:pt x="508800" y="360246"/>
                </a:cubicBezTo>
                <a:lnTo>
                  <a:pt x="413400" y="360246"/>
                </a:lnTo>
                <a:lnTo>
                  <a:pt x="413400" y="439747"/>
                </a:lnTo>
                <a:cubicBezTo>
                  <a:pt x="413400" y="448527"/>
                  <a:pt x="406282" y="455646"/>
                  <a:pt x="397500" y="455646"/>
                </a:cubicBezTo>
                <a:cubicBezTo>
                  <a:pt x="388718" y="455646"/>
                  <a:pt x="381600" y="448527"/>
                  <a:pt x="381600" y="439747"/>
                </a:cubicBezTo>
                <a:lnTo>
                  <a:pt x="381600" y="360246"/>
                </a:lnTo>
                <a:lnTo>
                  <a:pt x="286200" y="360246"/>
                </a:lnTo>
                <a:cubicBezTo>
                  <a:pt x="277419" y="360246"/>
                  <a:pt x="270300" y="353127"/>
                  <a:pt x="270300" y="344347"/>
                </a:cubicBezTo>
                <a:cubicBezTo>
                  <a:pt x="270300" y="335565"/>
                  <a:pt x="277419" y="328446"/>
                  <a:pt x="286200" y="328446"/>
                </a:cubicBezTo>
                <a:lnTo>
                  <a:pt x="381600" y="328446"/>
                </a:lnTo>
                <a:lnTo>
                  <a:pt x="381600" y="280746"/>
                </a:lnTo>
                <a:close/>
                <a:moveTo>
                  <a:pt x="716645" y="460368"/>
                </a:moveTo>
                <a:cubicBezTo>
                  <a:pt x="713624" y="468614"/>
                  <a:pt x="704491" y="472850"/>
                  <a:pt x="696246" y="469829"/>
                </a:cubicBezTo>
                <a:cubicBezTo>
                  <a:pt x="688000" y="466809"/>
                  <a:pt x="683763" y="457675"/>
                  <a:pt x="686785" y="449429"/>
                </a:cubicBezTo>
                <a:cubicBezTo>
                  <a:pt x="699290" y="415207"/>
                  <a:pt x="705668" y="379049"/>
                  <a:pt x="705626" y="342614"/>
                </a:cubicBezTo>
                <a:cubicBezTo>
                  <a:pt x="705626" y="170957"/>
                  <a:pt x="566469" y="31800"/>
                  <a:pt x="394813" y="31800"/>
                </a:cubicBezTo>
                <a:cubicBezTo>
                  <a:pt x="223157" y="31800"/>
                  <a:pt x="84000" y="170957"/>
                  <a:pt x="84000" y="342614"/>
                </a:cubicBezTo>
                <a:cubicBezTo>
                  <a:pt x="83997" y="351394"/>
                  <a:pt x="76877" y="358511"/>
                  <a:pt x="68096" y="358509"/>
                </a:cubicBezTo>
                <a:cubicBezTo>
                  <a:pt x="59317" y="358507"/>
                  <a:pt x="52201" y="351392"/>
                  <a:pt x="52200" y="342614"/>
                </a:cubicBezTo>
                <a:cubicBezTo>
                  <a:pt x="52200" y="153403"/>
                  <a:pt x="205587" y="0"/>
                  <a:pt x="394813" y="0"/>
                </a:cubicBezTo>
                <a:cubicBezTo>
                  <a:pt x="584023" y="0"/>
                  <a:pt x="737426" y="153387"/>
                  <a:pt x="737426" y="342614"/>
                </a:cubicBezTo>
                <a:cubicBezTo>
                  <a:pt x="737426" y="383270"/>
                  <a:pt x="730335" y="422971"/>
                  <a:pt x="716645" y="460368"/>
                </a:cubicBezTo>
                <a:close/>
              </a:path>
            </a:pathLst>
          </a:custGeom>
          <a:gradFill>
            <a:gsLst>
              <a:gs pos="0">
                <a:schemeClr val="accent1">
                  <a:lumMod val="40000"/>
                  <a:lumOff val="60000"/>
                  <a:alpha val="40000"/>
                </a:schemeClr>
              </a:gs>
              <a:gs pos="100000">
                <a:schemeClr val="accent1">
                  <a:alpha val="50000"/>
                </a:schemeClr>
              </a:gs>
            </a:gsLst>
            <a:lin ang="5400000" scaled="0"/>
          </a:gradFill>
          <a:ln w="1070" cap="flat">
            <a:noFill/>
            <a:prstDash val="solid"/>
            <a:miter/>
          </a:ln>
        </p:spPr>
        <p:txBody>
          <a:bodyPr rtlCol="0" anchor="ctr"/>
          <a:lstStyle/>
          <a:p>
            <a:endParaRPr lang="zh-CN" altLang="en-US"/>
          </a:p>
        </p:txBody>
      </p:sp>
    </p:spTree>
    <p:extLst>
      <p:ext uri="{BB962C8B-B14F-4D97-AF65-F5344CB8AC3E}">
        <p14:creationId xmlns:p14="http://schemas.microsoft.com/office/powerpoint/2010/main" val="6875497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B4206D5-2282-6C92-D832-C63F6EC04772}"/>
              </a:ext>
            </a:extLst>
          </p:cNvPr>
          <p:cNvSpPr>
            <a:spLocks noGrp="1"/>
          </p:cNvSpPr>
          <p:nvPr>
            <p:ph type="title"/>
          </p:nvPr>
        </p:nvSpPr>
        <p:spPr>
          <a:xfrm>
            <a:off x="762524" y="174438"/>
            <a:ext cx="1615827" cy="450701"/>
          </a:xfrm>
        </p:spPr>
        <p:txBody>
          <a:bodyPr/>
          <a:lstStyle/>
          <a:p>
            <a:r>
              <a:rPr lang="zh-CN" altLang="en-US" dirty="0"/>
              <a:t>账务分析</a:t>
            </a:r>
            <a:endParaRPr lang="en-US" dirty="0"/>
          </a:p>
        </p:txBody>
      </p:sp>
      <p:sp>
        <p:nvSpPr>
          <p:cNvPr id="2" name="椭圆 1">
            <a:extLst>
              <a:ext uri="{FF2B5EF4-FFF2-40B4-BE49-F238E27FC236}">
                <a16:creationId xmlns:a16="http://schemas.microsoft.com/office/drawing/2014/main" id="{D1B4EC32-963C-D5DB-3E50-C80929C02343}"/>
              </a:ext>
            </a:extLst>
          </p:cNvPr>
          <p:cNvSpPr/>
          <p:nvPr/>
        </p:nvSpPr>
        <p:spPr>
          <a:xfrm>
            <a:off x="518160" y="4061335"/>
            <a:ext cx="11155680" cy="1998507"/>
          </a:xfrm>
          <a:prstGeom prst="ellipse">
            <a:avLst/>
          </a:prstGeom>
          <a:gradFill>
            <a:gsLst>
              <a:gs pos="0">
                <a:schemeClr val="accent1">
                  <a:alpha val="0"/>
                </a:schemeClr>
              </a:gs>
              <a:gs pos="100000">
                <a:schemeClr val="accent1">
                  <a:alpha val="58000"/>
                </a:schemeClr>
              </a:gs>
            </a:gsLst>
            <a:lin ang="5400000" scaled="1"/>
          </a:gradFill>
          <a:ln w="9525">
            <a:gradFill>
              <a:gsLst>
                <a:gs pos="32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组合 3">
            <a:extLst>
              <a:ext uri="{FF2B5EF4-FFF2-40B4-BE49-F238E27FC236}">
                <a16:creationId xmlns:a16="http://schemas.microsoft.com/office/drawing/2014/main" id="{42A05CA6-6B50-EACF-F7EA-37216A6F5AEF}"/>
              </a:ext>
            </a:extLst>
          </p:cNvPr>
          <p:cNvGrpSpPr/>
          <p:nvPr/>
        </p:nvGrpSpPr>
        <p:grpSpPr>
          <a:xfrm>
            <a:off x="2179555" y="4193567"/>
            <a:ext cx="7863849" cy="1384273"/>
            <a:chOff x="2179555" y="4498367"/>
            <a:chExt cx="7863849" cy="1384273"/>
          </a:xfrm>
        </p:grpSpPr>
        <p:cxnSp>
          <p:nvCxnSpPr>
            <p:cNvPr id="5" name="直接连接符 4">
              <a:extLst>
                <a:ext uri="{FF2B5EF4-FFF2-40B4-BE49-F238E27FC236}">
                  <a16:creationId xmlns:a16="http://schemas.microsoft.com/office/drawing/2014/main" id="{688DDA0F-F7A3-FD72-5421-760AA3A49F15}"/>
                </a:ext>
              </a:extLst>
            </p:cNvPr>
            <p:cNvCxnSpPr>
              <a:cxnSpLocks/>
            </p:cNvCxnSpPr>
            <p:nvPr/>
          </p:nvCxnSpPr>
          <p:spPr>
            <a:xfrm>
              <a:off x="2179555" y="4668853"/>
              <a:ext cx="0" cy="889552"/>
            </a:xfrm>
            <a:prstGeom prst="line">
              <a:avLst/>
            </a:prstGeom>
            <a:ln w="22225">
              <a:gradFill>
                <a:gsLst>
                  <a:gs pos="0">
                    <a:schemeClr val="accent1">
                      <a:alpha val="55000"/>
                    </a:schemeClr>
                  </a:gs>
                  <a:gs pos="51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D0301960-0438-E32F-1199-71A2A11255EB}"/>
                </a:ext>
              </a:extLst>
            </p:cNvPr>
            <p:cNvCxnSpPr>
              <a:cxnSpLocks/>
            </p:cNvCxnSpPr>
            <p:nvPr/>
          </p:nvCxnSpPr>
          <p:spPr>
            <a:xfrm>
              <a:off x="6601706" y="4881397"/>
              <a:ext cx="0" cy="1001243"/>
            </a:xfrm>
            <a:prstGeom prst="line">
              <a:avLst/>
            </a:prstGeom>
            <a:ln w="22225">
              <a:gradFill>
                <a:gsLst>
                  <a:gs pos="0">
                    <a:schemeClr val="accent1">
                      <a:alpha val="54000"/>
                    </a:schemeClr>
                  </a:gs>
                  <a:gs pos="54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1606552F-EFE7-AC8A-407B-898BA0951FA0}"/>
                </a:ext>
              </a:extLst>
            </p:cNvPr>
            <p:cNvCxnSpPr>
              <a:cxnSpLocks/>
            </p:cNvCxnSpPr>
            <p:nvPr/>
          </p:nvCxnSpPr>
          <p:spPr>
            <a:xfrm>
              <a:off x="10043404" y="4498367"/>
              <a:ext cx="0" cy="1214729"/>
            </a:xfrm>
            <a:prstGeom prst="line">
              <a:avLst/>
            </a:prstGeom>
            <a:ln w="22225">
              <a:gradFill>
                <a:gsLst>
                  <a:gs pos="0">
                    <a:schemeClr val="accent1">
                      <a:alpha val="48000"/>
                    </a:schemeClr>
                  </a:gs>
                  <a:gs pos="49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843063FC-244F-3872-F844-E52507115662}"/>
              </a:ext>
            </a:extLst>
          </p:cNvPr>
          <p:cNvGrpSpPr/>
          <p:nvPr/>
        </p:nvGrpSpPr>
        <p:grpSpPr>
          <a:xfrm>
            <a:off x="2165979" y="2059790"/>
            <a:ext cx="3012152" cy="3411648"/>
            <a:chOff x="2184794" y="2435805"/>
            <a:chExt cx="3012152" cy="3411648"/>
          </a:xfrm>
        </p:grpSpPr>
        <p:grpSp>
          <p:nvGrpSpPr>
            <p:cNvPr id="9" name="组合 8">
              <a:extLst>
                <a:ext uri="{FF2B5EF4-FFF2-40B4-BE49-F238E27FC236}">
                  <a16:creationId xmlns:a16="http://schemas.microsoft.com/office/drawing/2014/main" id="{8728AD41-6D90-5D6C-70F4-8213FA71FA32}"/>
                </a:ext>
              </a:extLst>
            </p:cNvPr>
            <p:cNvGrpSpPr/>
            <p:nvPr/>
          </p:nvGrpSpPr>
          <p:grpSpPr>
            <a:xfrm>
              <a:off x="2184794" y="2435805"/>
              <a:ext cx="3012152" cy="3012152"/>
              <a:chOff x="8076315" y="999496"/>
              <a:chExt cx="3012152" cy="3012152"/>
            </a:xfrm>
          </p:grpSpPr>
          <p:sp>
            <p:nvSpPr>
              <p:cNvPr id="11" name="椭圆 10">
                <a:extLst>
                  <a:ext uri="{FF2B5EF4-FFF2-40B4-BE49-F238E27FC236}">
                    <a16:creationId xmlns:a16="http://schemas.microsoft.com/office/drawing/2014/main" id="{760D9642-36A2-0CE0-36C3-5A5163FB4C34}"/>
                  </a:ext>
                </a:extLst>
              </p:cNvPr>
              <p:cNvSpPr/>
              <p:nvPr/>
            </p:nvSpPr>
            <p:spPr>
              <a:xfrm>
                <a:off x="8076315" y="999496"/>
                <a:ext cx="3012152" cy="3012152"/>
              </a:xfrm>
              <a:prstGeom prst="ellipse">
                <a:avLst/>
              </a:prstGeom>
              <a:gradFill flip="none" rotWithShape="1">
                <a:gsLst>
                  <a:gs pos="0">
                    <a:schemeClr val="bg1"/>
                  </a:gs>
                  <a:gs pos="94000">
                    <a:schemeClr val="accent1">
                      <a:lumMod val="60000"/>
                      <a:lumOff val="40000"/>
                    </a:schemeClr>
                  </a:gs>
                </a:gsLst>
                <a:path path="circle">
                  <a:fillToRect r="100000" b="100000"/>
                </a:path>
                <a:tileRect l="-100000" t="-100000"/>
              </a:gradFill>
              <a:ln w="12700" cap="flat" cmpd="sng" algn="ctr">
                <a:noFill/>
                <a:prstDash val="solid"/>
                <a:miter lim="800000"/>
              </a:ln>
              <a:effectLst>
                <a:outerShdw blurRad="254000" dist="127000" dir="2700000" algn="c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组合 11">
                <a:extLst>
                  <a:ext uri="{FF2B5EF4-FFF2-40B4-BE49-F238E27FC236}">
                    <a16:creationId xmlns:a16="http://schemas.microsoft.com/office/drawing/2014/main" id="{B6129878-DE26-9365-7ED5-6B9832FEEF6D}"/>
                  </a:ext>
                </a:extLst>
              </p:cNvPr>
              <p:cNvGrpSpPr/>
              <p:nvPr/>
            </p:nvGrpSpPr>
            <p:grpSpPr>
              <a:xfrm>
                <a:off x="8557193" y="1968800"/>
                <a:ext cx="2050397" cy="1073545"/>
                <a:chOff x="10940886" y="2648355"/>
                <a:chExt cx="2050397" cy="1073545"/>
              </a:xfrm>
            </p:grpSpPr>
            <p:sp>
              <p:nvSpPr>
                <p:cNvPr id="14" name="文本框 13">
                  <a:extLst>
                    <a:ext uri="{FF2B5EF4-FFF2-40B4-BE49-F238E27FC236}">
                      <a16:creationId xmlns:a16="http://schemas.microsoft.com/office/drawing/2014/main" id="{A3842667-B585-BD05-6747-27638D257E88}"/>
                    </a:ext>
                  </a:extLst>
                </p:cNvPr>
                <p:cNvSpPr txBox="1"/>
                <p:nvPr/>
              </p:nvSpPr>
              <p:spPr>
                <a:xfrm>
                  <a:off x="11588577" y="2648355"/>
                  <a:ext cx="755015" cy="307777"/>
                </a:xfrm>
                <a:prstGeom prst="rect">
                  <a:avLst/>
                </a:prstGeom>
                <a:noFill/>
              </p:spPr>
              <p:txBody>
                <a:bodyPr wrap="none" lIns="0" tIns="0" rIns="0" bIns="0" rtlCol="0" anchor="t">
                  <a:spAutoFit/>
                </a:bodyPr>
                <a:lstStyle/>
                <a:p>
                  <a:pPr algn="ctr"/>
                  <a:r>
                    <a:rPr lang="zh-CN" altLang="en-US" sz="2000" dirty="0">
                      <a:solidFill>
                        <a:schemeClr val="tx1">
                          <a:lumMod val="75000"/>
                          <a:lumOff val="25000"/>
                        </a:schemeClr>
                      </a:solidFill>
                      <a:latin typeface="+mj-ea"/>
                      <a:ea typeface="+mj-ea"/>
                    </a:rPr>
                    <a:t>类目一</a:t>
                  </a:r>
                  <a:endParaRPr lang="en-US" sz="2000" dirty="0">
                    <a:solidFill>
                      <a:schemeClr val="tx1">
                        <a:lumMod val="75000"/>
                        <a:lumOff val="25000"/>
                      </a:schemeClr>
                    </a:solidFill>
                    <a:latin typeface="+mj-ea"/>
                    <a:ea typeface="+mj-ea"/>
                  </a:endParaRPr>
                </a:p>
              </p:txBody>
            </p:sp>
            <p:grpSp>
              <p:nvGrpSpPr>
                <p:cNvPr id="17" name="组合 16">
                  <a:extLst>
                    <a:ext uri="{FF2B5EF4-FFF2-40B4-BE49-F238E27FC236}">
                      <a16:creationId xmlns:a16="http://schemas.microsoft.com/office/drawing/2014/main" id="{A6A9890B-8CAC-5B4A-BDCB-A7AA8C033B50}"/>
                    </a:ext>
                  </a:extLst>
                </p:cNvPr>
                <p:cNvGrpSpPr/>
                <p:nvPr/>
              </p:nvGrpSpPr>
              <p:grpSpPr>
                <a:xfrm>
                  <a:off x="10940886" y="3075569"/>
                  <a:ext cx="2050397" cy="646331"/>
                  <a:chOff x="11048511" y="3075569"/>
                  <a:chExt cx="2050397" cy="646331"/>
                </a:xfrm>
              </p:grpSpPr>
              <p:sp>
                <p:nvSpPr>
                  <p:cNvPr id="18" name="文本框 17">
                    <a:extLst>
                      <a:ext uri="{FF2B5EF4-FFF2-40B4-BE49-F238E27FC236}">
                        <a16:creationId xmlns:a16="http://schemas.microsoft.com/office/drawing/2014/main" id="{E6A7E4CF-F2E2-6D19-23DD-5746DC2CC993}"/>
                      </a:ext>
                    </a:extLst>
                  </p:cNvPr>
                  <p:cNvSpPr txBox="1"/>
                  <p:nvPr/>
                </p:nvSpPr>
                <p:spPr>
                  <a:xfrm>
                    <a:off x="11048511" y="3075569"/>
                    <a:ext cx="1811714" cy="646331"/>
                  </a:xfrm>
                  <a:prstGeom prst="rect">
                    <a:avLst/>
                  </a:prstGeom>
                  <a:noFill/>
                  <a:effectLst/>
                </p:spPr>
                <p:txBody>
                  <a:bodyPr wrap="none">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gradFill flip="none" rotWithShape="1">
                          <a:gsLst>
                            <a:gs pos="1000">
                              <a:schemeClr val="accent1">
                                <a:lumMod val="60000"/>
                                <a:lumOff val="40000"/>
                              </a:schemeClr>
                            </a:gs>
                            <a:gs pos="84000">
                              <a:schemeClr val="accent1"/>
                            </a:gs>
                          </a:gsLst>
                          <a:lin ang="2700000" scaled="1"/>
                          <a:tileRect/>
                        </a:gradFill>
                        <a:effectLst/>
                        <a:uLnTx/>
                        <a:uFillTx/>
                        <a:latin typeface="+mj-ea"/>
                        <a:ea typeface="+mj-ea"/>
                      </a:defRPr>
                    </a:lvl1pPr>
                  </a:lstStyle>
                  <a:p>
                    <a:r>
                      <a:rPr lang="en-US" altLang="zh-CN" sz="3600" dirty="0">
                        <a:effectLst>
                          <a:outerShdw blurRad="76200" dist="50800" dir="2700000" algn="ctr" rotWithShape="0">
                            <a:schemeClr val="accent1">
                              <a:lumMod val="75000"/>
                              <a:alpha val="40000"/>
                            </a:schemeClr>
                          </a:outerShdw>
                        </a:effectLst>
                        <a:latin typeface="OPPOSans H" panose="00020600040101010101" pitchFamily="18" charset="-122"/>
                        <a:ea typeface="OPPOSans H" panose="00020600040101010101" pitchFamily="18" charset="-122"/>
                        <a:cs typeface="OPPOSans H" panose="00020600040101010101" pitchFamily="18" charset="-122"/>
                      </a:rPr>
                      <a:t>148.95</a:t>
                    </a:r>
                    <a:endParaRPr lang="zh-CN" altLang="en-US" sz="3600" dirty="0">
                      <a:effectLst>
                        <a:outerShdw blurRad="76200" dist="50800" dir="2700000" algn="ctr" rotWithShape="0">
                          <a:schemeClr val="accent1">
                            <a:lumMod val="75000"/>
                            <a:alpha val="40000"/>
                          </a:scheme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19" name="文本框 18">
                    <a:extLst>
                      <a:ext uri="{FF2B5EF4-FFF2-40B4-BE49-F238E27FC236}">
                        <a16:creationId xmlns:a16="http://schemas.microsoft.com/office/drawing/2014/main" id="{47645F80-E154-69A9-9170-E59EC9F16933}"/>
                      </a:ext>
                    </a:extLst>
                  </p:cNvPr>
                  <p:cNvSpPr txBox="1"/>
                  <p:nvPr/>
                </p:nvSpPr>
                <p:spPr>
                  <a:xfrm>
                    <a:off x="12791131" y="3385455"/>
                    <a:ext cx="307777" cy="184666"/>
                  </a:xfrm>
                  <a:prstGeom prst="rect">
                    <a:avLst/>
                  </a:prstGeom>
                  <a:noFill/>
                </p:spPr>
                <p:txBody>
                  <a:bodyPr wrap="none" lIns="0" tIns="0" rIns="0" bIns="0" rtlCol="0" anchor="t">
                    <a:spAutoFit/>
                  </a:bodyPr>
                  <a:lstStyle/>
                  <a:p>
                    <a:pPr algn="l"/>
                    <a:r>
                      <a:rPr lang="zh-CN" altLang="en-US" sz="1200" dirty="0">
                        <a:solidFill>
                          <a:schemeClr val="tx1">
                            <a:lumMod val="75000"/>
                            <a:lumOff val="25000"/>
                          </a:schemeClr>
                        </a:solidFill>
                        <a:latin typeface="+mn-ea"/>
                      </a:rPr>
                      <a:t>万元</a:t>
                    </a:r>
                    <a:endParaRPr lang="en-US" sz="1200" dirty="0">
                      <a:solidFill>
                        <a:schemeClr val="tx1">
                          <a:lumMod val="75000"/>
                          <a:lumOff val="25000"/>
                        </a:schemeClr>
                      </a:solidFill>
                      <a:latin typeface="+mn-ea"/>
                    </a:endParaRPr>
                  </a:p>
                </p:txBody>
              </p:sp>
            </p:grpSp>
          </p:grpSp>
        </p:grpSp>
        <p:sp>
          <p:nvSpPr>
            <p:cNvPr id="10" name="文本框 9">
              <a:extLst>
                <a:ext uri="{FF2B5EF4-FFF2-40B4-BE49-F238E27FC236}">
                  <a16:creationId xmlns:a16="http://schemas.microsoft.com/office/drawing/2014/main" id="{63EBDB9A-E758-9CA7-8696-F0E618E636FE}"/>
                </a:ext>
              </a:extLst>
            </p:cNvPr>
            <p:cNvSpPr txBox="1"/>
            <p:nvPr/>
          </p:nvSpPr>
          <p:spPr>
            <a:xfrm>
              <a:off x="3101150" y="5632009"/>
              <a:ext cx="881652" cy="215444"/>
            </a:xfrm>
            <a:prstGeom prst="rect">
              <a:avLst/>
            </a:prstGeom>
            <a:noFill/>
          </p:spPr>
          <p:txBody>
            <a:bodyPr wrap="none" lIns="0" tIns="0" rIns="0" bIns="0" rtlCol="0" anchor="t">
              <a:spAutoFit/>
            </a:bodyPr>
            <a:lstStyle/>
            <a:p>
              <a:pPr algn="ctr"/>
              <a:r>
                <a:rPr lang="zh-CN" altLang="en-US" sz="1400" dirty="0">
                  <a:solidFill>
                    <a:schemeClr val="tx1">
                      <a:lumMod val="75000"/>
                      <a:lumOff val="25000"/>
                    </a:schemeClr>
                  </a:solidFill>
                </a:rPr>
                <a:t>说明性文字</a:t>
              </a:r>
              <a:endParaRPr lang="en-US" sz="1400" dirty="0">
                <a:solidFill>
                  <a:schemeClr val="tx1">
                    <a:lumMod val="75000"/>
                    <a:lumOff val="25000"/>
                  </a:schemeClr>
                </a:solidFill>
              </a:endParaRPr>
            </a:p>
          </p:txBody>
        </p:sp>
      </p:grpSp>
      <p:grpSp>
        <p:nvGrpSpPr>
          <p:cNvPr id="20" name="组合 19">
            <a:extLst>
              <a:ext uri="{FF2B5EF4-FFF2-40B4-BE49-F238E27FC236}">
                <a16:creationId xmlns:a16="http://schemas.microsoft.com/office/drawing/2014/main" id="{CDDCB3A9-B97A-67F0-B0C6-D7798DF6367F}"/>
              </a:ext>
            </a:extLst>
          </p:cNvPr>
          <p:cNvGrpSpPr/>
          <p:nvPr/>
        </p:nvGrpSpPr>
        <p:grpSpPr>
          <a:xfrm>
            <a:off x="4652267" y="807740"/>
            <a:ext cx="3545726" cy="3545726"/>
            <a:chOff x="-327131" y="1427731"/>
            <a:chExt cx="3545726" cy="3545726"/>
          </a:xfrm>
        </p:grpSpPr>
        <p:sp>
          <p:nvSpPr>
            <p:cNvPr id="21" name="椭圆 20">
              <a:extLst>
                <a:ext uri="{FF2B5EF4-FFF2-40B4-BE49-F238E27FC236}">
                  <a16:creationId xmlns:a16="http://schemas.microsoft.com/office/drawing/2014/main" id="{5219DF23-65C8-AFE5-41D5-01B707C9754F}"/>
                </a:ext>
              </a:extLst>
            </p:cNvPr>
            <p:cNvSpPr/>
            <p:nvPr/>
          </p:nvSpPr>
          <p:spPr>
            <a:xfrm>
              <a:off x="-327131" y="1427731"/>
              <a:ext cx="3545726" cy="3545726"/>
            </a:xfrm>
            <a:prstGeom prst="ellipse">
              <a:avLst/>
            </a:prstGeom>
            <a:gradFill flip="none" rotWithShape="1">
              <a:gsLst>
                <a:gs pos="56000">
                  <a:schemeClr val="accent1">
                    <a:lumMod val="40000"/>
                    <a:lumOff val="60000"/>
                  </a:schemeClr>
                </a:gs>
                <a:gs pos="0">
                  <a:schemeClr val="accent1">
                    <a:lumMod val="20000"/>
                    <a:lumOff val="80000"/>
                  </a:schemeClr>
                </a:gs>
                <a:gs pos="100000">
                  <a:schemeClr val="accent1"/>
                </a:gs>
              </a:gsLst>
              <a:path path="circle">
                <a:fillToRect r="100000" b="100000"/>
              </a:path>
              <a:tileRect l="-100000" t="-100000"/>
            </a:gradFill>
            <a:ln w="12700" cap="flat" cmpd="sng" algn="ctr">
              <a:noFill/>
              <a:prstDash val="solid"/>
              <a:miter lim="800000"/>
            </a:ln>
            <a:effectLst>
              <a:outerShdw blurRad="254000" dist="127000" dir="2700000" algn="c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组合 21">
              <a:extLst>
                <a:ext uri="{FF2B5EF4-FFF2-40B4-BE49-F238E27FC236}">
                  <a16:creationId xmlns:a16="http://schemas.microsoft.com/office/drawing/2014/main" id="{DF5C1332-6F8C-F2A4-67DC-7A21CC940955}"/>
                </a:ext>
              </a:extLst>
            </p:cNvPr>
            <p:cNvGrpSpPr/>
            <p:nvPr/>
          </p:nvGrpSpPr>
          <p:grpSpPr>
            <a:xfrm>
              <a:off x="99472" y="2519418"/>
              <a:ext cx="2679728" cy="1362353"/>
              <a:chOff x="99472" y="2510302"/>
              <a:chExt cx="2679728" cy="1362353"/>
            </a:xfrm>
          </p:grpSpPr>
          <p:sp>
            <p:nvSpPr>
              <p:cNvPr id="23" name="文本框 22">
                <a:extLst>
                  <a:ext uri="{FF2B5EF4-FFF2-40B4-BE49-F238E27FC236}">
                    <a16:creationId xmlns:a16="http://schemas.microsoft.com/office/drawing/2014/main" id="{FD74DFD9-A9C1-DEF0-DFB3-A99749407685}"/>
                  </a:ext>
                </a:extLst>
              </p:cNvPr>
              <p:cNvSpPr txBox="1"/>
              <p:nvPr/>
            </p:nvSpPr>
            <p:spPr>
              <a:xfrm>
                <a:off x="991281" y="2510302"/>
                <a:ext cx="908902" cy="369332"/>
              </a:xfrm>
              <a:prstGeom prst="rect">
                <a:avLst/>
              </a:prstGeom>
              <a:noFill/>
            </p:spPr>
            <p:txBody>
              <a:bodyPr wrap="none" lIns="0" tIns="0" rIns="0" bIns="0" rtlCol="0" anchor="t">
                <a:spAutoFit/>
              </a:bodyPr>
              <a:lstStyle/>
              <a:p>
                <a:pPr algn="ctr"/>
                <a:r>
                  <a:rPr lang="zh-CN" altLang="en-US" sz="2400" dirty="0">
                    <a:solidFill>
                      <a:schemeClr val="tx1">
                        <a:lumMod val="75000"/>
                        <a:lumOff val="25000"/>
                      </a:schemeClr>
                    </a:solidFill>
                    <a:latin typeface="+mj-ea"/>
                    <a:ea typeface="+mj-ea"/>
                  </a:rPr>
                  <a:t>总投入</a:t>
                </a:r>
                <a:endParaRPr lang="en-US" sz="2400" dirty="0">
                  <a:solidFill>
                    <a:schemeClr val="tx1">
                      <a:lumMod val="75000"/>
                      <a:lumOff val="25000"/>
                    </a:schemeClr>
                  </a:solidFill>
                  <a:latin typeface="+mj-ea"/>
                  <a:ea typeface="+mj-ea"/>
                </a:endParaRPr>
              </a:p>
            </p:txBody>
          </p:sp>
          <p:grpSp>
            <p:nvGrpSpPr>
              <p:cNvPr id="24" name="组合 23">
                <a:extLst>
                  <a:ext uri="{FF2B5EF4-FFF2-40B4-BE49-F238E27FC236}">
                    <a16:creationId xmlns:a16="http://schemas.microsoft.com/office/drawing/2014/main" id="{9A72FE2F-BF6A-FA65-15EB-39C544386131}"/>
                  </a:ext>
                </a:extLst>
              </p:cNvPr>
              <p:cNvGrpSpPr/>
              <p:nvPr/>
            </p:nvGrpSpPr>
            <p:grpSpPr>
              <a:xfrm>
                <a:off x="99472" y="3041658"/>
                <a:ext cx="2679728" cy="830997"/>
                <a:chOff x="-27884" y="3041658"/>
                <a:chExt cx="2679728" cy="830997"/>
              </a:xfrm>
            </p:grpSpPr>
            <p:sp>
              <p:nvSpPr>
                <p:cNvPr id="25" name="文本框 24">
                  <a:extLst>
                    <a:ext uri="{FF2B5EF4-FFF2-40B4-BE49-F238E27FC236}">
                      <a16:creationId xmlns:a16="http://schemas.microsoft.com/office/drawing/2014/main" id="{EB9A9AA5-9278-A529-09E8-3954647682E3}"/>
                    </a:ext>
                  </a:extLst>
                </p:cNvPr>
                <p:cNvSpPr txBox="1"/>
                <p:nvPr/>
              </p:nvSpPr>
              <p:spPr>
                <a:xfrm>
                  <a:off x="-27884" y="3041658"/>
                  <a:ext cx="2456122" cy="830997"/>
                </a:xfrm>
                <a:prstGeom prst="rect">
                  <a:avLst/>
                </a:prstGeom>
                <a:noFill/>
                <a:effectLst/>
              </p:spPr>
              <p:txBody>
                <a:bodyPr wrap="none">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gradFill flip="none" rotWithShape="1">
                        <a:gsLst>
                          <a:gs pos="1000">
                            <a:schemeClr val="accent1">
                              <a:lumMod val="60000"/>
                              <a:lumOff val="40000"/>
                            </a:schemeClr>
                          </a:gs>
                          <a:gs pos="84000">
                            <a:schemeClr val="accent1"/>
                          </a:gs>
                        </a:gsLst>
                        <a:lin ang="2700000" scaled="1"/>
                        <a:tileRect/>
                      </a:gradFill>
                      <a:effectLst/>
                      <a:uLnTx/>
                      <a:uFillTx/>
                      <a:latin typeface="+mj-ea"/>
                      <a:ea typeface="+mj-ea"/>
                    </a:defRPr>
                  </a:lvl1pPr>
                </a:lstStyle>
                <a:p>
                  <a:r>
                    <a:rPr lang="en-US" altLang="zh-CN" sz="4800" dirty="0">
                      <a:solidFill>
                        <a:schemeClr val="accent1"/>
                      </a:solidFill>
                      <a:effectLst>
                        <a:outerShdw blurRad="76200" dist="50800" dir="2700000" algn="ctr" rotWithShape="0">
                          <a:schemeClr val="accent1">
                            <a:lumMod val="75000"/>
                            <a:alpha val="40000"/>
                          </a:schemeClr>
                        </a:outerShdw>
                      </a:effectLst>
                      <a:latin typeface="OPPOSans H" panose="00020600040101010101" pitchFamily="18" charset="-122"/>
                      <a:ea typeface="OPPOSans H" panose="00020600040101010101" pitchFamily="18" charset="-122"/>
                      <a:cs typeface="OPPOSans H" panose="00020600040101010101" pitchFamily="18" charset="-122"/>
                    </a:rPr>
                    <a:t>430.86</a:t>
                  </a:r>
                  <a:endParaRPr lang="zh-CN" altLang="en-US" sz="4800" dirty="0">
                    <a:solidFill>
                      <a:schemeClr val="accent1"/>
                    </a:solidFill>
                    <a:effectLst>
                      <a:outerShdw blurRad="76200" dist="50800" dir="2700000" algn="ctr" rotWithShape="0">
                        <a:schemeClr val="accent1">
                          <a:lumMod val="75000"/>
                          <a:alpha val="40000"/>
                        </a:scheme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26" name="文本框 25">
                  <a:extLst>
                    <a:ext uri="{FF2B5EF4-FFF2-40B4-BE49-F238E27FC236}">
                      <a16:creationId xmlns:a16="http://schemas.microsoft.com/office/drawing/2014/main" id="{1040C238-087B-40C7-DC2D-ADA4DA3809F9}"/>
                    </a:ext>
                  </a:extLst>
                </p:cNvPr>
                <p:cNvSpPr txBox="1"/>
                <p:nvPr/>
              </p:nvSpPr>
              <p:spPr>
                <a:xfrm>
                  <a:off x="2344067" y="3536800"/>
                  <a:ext cx="307777" cy="184666"/>
                </a:xfrm>
                <a:prstGeom prst="rect">
                  <a:avLst/>
                </a:prstGeom>
                <a:noFill/>
              </p:spPr>
              <p:txBody>
                <a:bodyPr wrap="none" lIns="0" tIns="0" rIns="0" bIns="0" rtlCol="0" anchor="t">
                  <a:spAutoFit/>
                </a:bodyPr>
                <a:lstStyle/>
                <a:p>
                  <a:pPr algn="l"/>
                  <a:r>
                    <a:rPr lang="zh-CN" altLang="en-US" sz="1200" dirty="0">
                      <a:solidFill>
                        <a:schemeClr val="tx1">
                          <a:lumMod val="75000"/>
                          <a:lumOff val="25000"/>
                        </a:schemeClr>
                      </a:solidFill>
                      <a:latin typeface="+mn-ea"/>
                    </a:rPr>
                    <a:t>万元</a:t>
                  </a:r>
                  <a:endParaRPr lang="en-US" sz="1200" dirty="0">
                    <a:solidFill>
                      <a:schemeClr val="tx1">
                        <a:lumMod val="75000"/>
                        <a:lumOff val="25000"/>
                      </a:schemeClr>
                    </a:solidFill>
                    <a:latin typeface="+mn-ea"/>
                  </a:endParaRPr>
                </a:p>
              </p:txBody>
            </p:sp>
          </p:grpSp>
        </p:grpSp>
      </p:grpSp>
      <p:grpSp>
        <p:nvGrpSpPr>
          <p:cNvPr id="27" name="组合 26">
            <a:extLst>
              <a:ext uri="{FF2B5EF4-FFF2-40B4-BE49-F238E27FC236}">
                <a16:creationId xmlns:a16="http://schemas.microsoft.com/office/drawing/2014/main" id="{3746D80C-7F8D-3C4D-A6BE-926B3ACAC619}"/>
              </a:ext>
            </a:extLst>
          </p:cNvPr>
          <p:cNvGrpSpPr/>
          <p:nvPr/>
        </p:nvGrpSpPr>
        <p:grpSpPr>
          <a:xfrm>
            <a:off x="7327909" y="3227405"/>
            <a:ext cx="1812716" cy="2213493"/>
            <a:chOff x="7135381" y="3739758"/>
            <a:chExt cx="1812716" cy="2213493"/>
          </a:xfrm>
        </p:grpSpPr>
        <p:grpSp>
          <p:nvGrpSpPr>
            <p:cNvPr id="28" name="组合 27">
              <a:extLst>
                <a:ext uri="{FF2B5EF4-FFF2-40B4-BE49-F238E27FC236}">
                  <a16:creationId xmlns:a16="http://schemas.microsoft.com/office/drawing/2014/main" id="{BA12B23B-A022-4C11-8149-7A2D49E48D4F}"/>
                </a:ext>
              </a:extLst>
            </p:cNvPr>
            <p:cNvGrpSpPr/>
            <p:nvPr/>
          </p:nvGrpSpPr>
          <p:grpSpPr>
            <a:xfrm>
              <a:off x="7135381" y="3739758"/>
              <a:ext cx="1812716" cy="1812716"/>
              <a:chOff x="12296579" y="2172809"/>
              <a:chExt cx="1812716" cy="1812716"/>
            </a:xfrm>
          </p:grpSpPr>
          <p:sp>
            <p:nvSpPr>
              <p:cNvPr id="30" name="椭圆 29">
                <a:extLst>
                  <a:ext uri="{FF2B5EF4-FFF2-40B4-BE49-F238E27FC236}">
                    <a16:creationId xmlns:a16="http://schemas.microsoft.com/office/drawing/2014/main" id="{4C94A50E-40E3-01F1-79DE-3390A3D13D88}"/>
                  </a:ext>
                </a:extLst>
              </p:cNvPr>
              <p:cNvSpPr/>
              <p:nvPr/>
            </p:nvSpPr>
            <p:spPr>
              <a:xfrm>
                <a:off x="12296579" y="2172809"/>
                <a:ext cx="1812716" cy="1812716"/>
              </a:xfrm>
              <a:prstGeom prst="ellipse">
                <a:avLst/>
              </a:prstGeom>
              <a:gradFill flip="none" rotWithShape="1">
                <a:gsLst>
                  <a:gs pos="0">
                    <a:schemeClr val="bg1"/>
                  </a:gs>
                  <a:gs pos="93000">
                    <a:schemeClr val="accent1">
                      <a:lumMod val="60000"/>
                      <a:lumOff val="40000"/>
                    </a:schemeClr>
                  </a:gs>
                </a:gsLst>
                <a:path path="circle">
                  <a:fillToRect r="100000" b="100000"/>
                </a:path>
                <a:tileRect l="-100000" t="-100000"/>
              </a:gradFill>
              <a:ln w="12700" cap="flat" cmpd="sng" algn="ctr">
                <a:noFill/>
                <a:prstDash val="solid"/>
                <a:miter lim="800000"/>
              </a:ln>
              <a:effectLst>
                <a:outerShdw blurRad="254000" dist="127000" dir="2700000" algn="c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组合 30">
                <a:extLst>
                  <a:ext uri="{FF2B5EF4-FFF2-40B4-BE49-F238E27FC236}">
                    <a16:creationId xmlns:a16="http://schemas.microsoft.com/office/drawing/2014/main" id="{5ACD508D-FDEB-F069-7B98-E1D6FDEA46B9}"/>
                  </a:ext>
                </a:extLst>
              </p:cNvPr>
              <p:cNvGrpSpPr/>
              <p:nvPr/>
            </p:nvGrpSpPr>
            <p:grpSpPr>
              <a:xfrm>
                <a:off x="12734098" y="2663368"/>
                <a:ext cx="944455" cy="831599"/>
                <a:chOff x="11520395" y="2767190"/>
                <a:chExt cx="944455" cy="831599"/>
              </a:xfrm>
            </p:grpSpPr>
            <p:sp>
              <p:nvSpPr>
                <p:cNvPr id="32" name="文本框 31">
                  <a:extLst>
                    <a:ext uri="{FF2B5EF4-FFF2-40B4-BE49-F238E27FC236}">
                      <a16:creationId xmlns:a16="http://schemas.microsoft.com/office/drawing/2014/main" id="{3789CB92-7EE1-0A93-75C1-6DC753FDE32A}"/>
                    </a:ext>
                  </a:extLst>
                </p:cNvPr>
                <p:cNvSpPr txBox="1"/>
                <p:nvPr/>
              </p:nvSpPr>
              <p:spPr>
                <a:xfrm>
                  <a:off x="11684664" y="2767190"/>
                  <a:ext cx="609141" cy="246221"/>
                </a:xfrm>
                <a:prstGeom prst="rect">
                  <a:avLst/>
                </a:prstGeom>
                <a:noFill/>
              </p:spPr>
              <p:txBody>
                <a:bodyPr wrap="none" lIns="0" tIns="0" rIns="0" bIns="0" rtlCol="0" anchor="t">
                  <a:spAutoFit/>
                </a:bodyPr>
                <a:lstStyle/>
                <a:p>
                  <a:pPr algn="ctr"/>
                  <a:r>
                    <a:rPr lang="zh-CN" altLang="en-US" sz="1600" dirty="0">
                      <a:solidFill>
                        <a:schemeClr val="tx1">
                          <a:lumMod val="75000"/>
                          <a:lumOff val="25000"/>
                        </a:schemeClr>
                      </a:solidFill>
                      <a:latin typeface="+mj-ea"/>
                      <a:ea typeface="+mj-ea"/>
                    </a:rPr>
                    <a:t>类目二</a:t>
                  </a:r>
                  <a:endParaRPr lang="en-US" sz="1600" dirty="0">
                    <a:solidFill>
                      <a:schemeClr val="tx1">
                        <a:lumMod val="75000"/>
                        <a:lumOff val="25000"/>
                      </a:schemeClr>
                    </a:solidFill>
                    <a:latin typeface="+mj-ea"/>
                    <a:ea typeface="+mj-ea"/>
                  </a:endParaRPr>
                </a:p>
              </p:txBody>
            </p:sp>
            <p:grpSp>
              <p:nvGrpSpPr>
                <p:cNvPr id="33" name="组合 32">
                  <a:extLst>
                    <a:ext uri="{FF2B5EF4-FFF2-40B4-BE49-F238E27FC236}">
                      <a16:creationId xmlns:a16="http://schemas.microsoft.com/office/drawing/2014/main" id="{3B40EF25-6648-0001-9E69-17D40052EA90}"/>
                    </a:ext>
                  </a:extLst>
                </p:cNvPr>
                <p:cNvGrpSpPr/>
                <p:nvPr/>
              </p:nvGrpSpPr>
              <p:grpSpPr>
                <a:xfrm>
                  <a:off x="11520395" y="3075569"/>
                  <a:ext cx="944455" cy="523220"/>
                  <a:chOff x="11628020" y="3075569"/>
                  <a:chExt cx="944455" cy="523220"/>
                </a:xfrm>
              </p:grpSpPr>
              <p:sp>
                <p:nvSpPr>
                  <p:cNvPr id="34" name="文本框 33">
                    <a:extLst>
                      <a:ext uri="{FF2B5EF4-FFF2-40B4-BE49-F238E27FC236}">
                        <a16:creationId xmlns:a16="http://schemas.microsoft.com/office/drawing/2014/main" id="{A637B4CA-E9CF-0848-4FC5-FF38B09900CB}"/>
                      </a:ext>
                    </a:extLst>
                  </p:cNvPr>
                  <p:cNvSpPr txBox="1"/>
                  <p:nvPr/>
                </p:nvSpPr>
                <p:spPr>
                  <a:xfrm>
                    <a:off x="11628020" y="3075569"/>
                    <a:ext cx="671979" cy="523220"/>
                  </a:xfrm>
                  <a:prstGeom prst="rect">
                    <a:avLst/>
                  </a:prstGeom>
                  <a:noFill/>
                  <a:effectLst/>
                </p:spPr>
                <p:txBody>
                  <a:bodyPr wrap="none">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gradFill flip="none" rotWithShape="1">
                          <a:gsLst>
                            <a:gs pos="1000">
                              <a:schemeClr val="accent1">
                                <a:lumMod val="60000"/>
                                <a:lumOff val="40000"/>
                              </a:schemeClr>
                            </a:gs>
                            <a:gs pos="84000">
                              <a:schemeClr val="accent1"/>
                            </a:gs>
                          </a:gsLst>
                          <a:lin ang="2700000" scaled="1"/>
                          <a:tileRect/>
                        </a:gradFill>
                        <a:effectLst/>
                        <a:uLnTx/>
                        <a:uFillTx/>
                        <a:latin typeface="+mj-ea"/>
                        <a:ea typeface="+mj-ea"/>
                      </a:defRPr>
                    </a:lvl1pPr>
                  </a:lstStyle>
                  <a:p>
                    <a:r>
                      <a:rPr lang="en-US" altLang="zh-CN" sz="2800" dirty="0">
                        <a:effectLst>
                          <a:outerShdw blurRad="76200" dist="50800" dir="2700000" algn="ctr" rotWithShape="0">
                            <a:schemeClr val="accent1">
                              <a:lumMod val="75000"/>
                              <a:alpha val="40000"/>
                            </a:schemeClr>
                          </a:outerShdw>
                        </a:effectLst>
                        <a:latin typeface="OPPOSans H" panose="00020600040101010101" pitchFamily="18" charset="-122"/>
                        <a:ea typeface="OPPOSans H" panose="00020600040101010101" pitchFamily="18" charset="-122"/>
                        <a:cs typeface="OPPOSans H" panose="00020600040101010101" pitchFamily="18" charset="-122"/>
                      </a:rPr>
                      <a:t>28</a:t>
                    </a:r>
                    <a:endParaRPr lang="zh-CN" altLang="en-US" sz="2800" dirty="0">
                      <a:effectLst>
                        <a:outerShdw blurRad="76200" dist="50800" dir="2700000" algn="ctr" rotWithShape="0">
                          <a:schemeClr val="accent1">
                            <a:lumMod val="75000"/>
                            <a:alpha val="40000"/>
                          </a:scheme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35" name="文本框 34">
                    <a:extLst>
                      <a:ext uri="{FF2B5EF4-FFF2-40B4-BE49-F238E27FC236}">
                        <a16:creationId xmlns:a16="http://schemas.microsoft.com/office/drawing/2014/main" id="{2EE82C92-6EEF-A671-377D-AD656660A3B3}"/>
                      </a:ext>
                    </a:extLst>
                  </p:cNvPr>
                  <p:cNvSpPr txBox="1"/>
                  <p:nvPr/>
                </p:nvSpPr>
                <p:spPr>
                  <a:xfrm>
                    <a:off x="12264698" y="3314708"/>
                    <a:ext cx="307777" cy="184666"/>
                  </a:xfrm>
                  <a:prstGeom prst="rect">
                    <a:avLst/>
                  </a:prstGeom>
                  <a:noFill/>
                </p:spPr>
                <p:txBody>
                  <a:bodyPr wrap="none" lIns="0" tIns="0" rIns="0" bIns="0" rtlCol="0" anchor="t">
                    <a:spAutoFit/>
                  </a:bodyPr>
                  <a:lstStyle/>
                  <a:p>
                    <a:pPr algn="l"/>
                    <a:r>
                      <a:rPr lang="zh-CN" altLang="en-US" sz="1200" dirty="0">
                        <a:solidFill>
                          <a:schemeClr val="tx1">
                            <a:lumMod val="75000"/>
                            <a:lumOff val="25000"/>
                          </a:schemeClr>
                        </a:solidFill>
                        <a:latin typeface="+mn-ea"/>
                      </a:rPr>
                      <a:t>万元</a:t>
                    </a:r>
                    <a:endParaRPr lang="en-US" sz="1200" dirty="0">
                      <a:solidFill>
                        <a:schemeClr val="tx1">
                          <a:lumMod val="75000"/>
                          <a:lumOff val="25000"/>
                        </a:schemeClr>
                      </a:solidFill>
                      <a:latin typeface="+mn-ea"/>
                    </a:endParaRPr>
                  </a:p>
                </p:txBody>
              </p:sp>
            </p:grpSp>
          </p:grpSp>
        </p:grpSp>
        <p:sp>
          <p:nvSpPr>
            <p:cNvPr id="29" name="文本框 28">
              <a:extLst>
                <a:ext uri="{FF2B5EF4-FFF2-40B4-BE49-F238E27FC236}">
                  <a16:creationId xmlns:a16="http://schemas.microsoft.com/office/drawing/2014/main" id="{0378638E-4EFD-94E8-FEB5-55F9FC9065F3}"/>
                </a:ext>
              </a:extLst>
            </p:cNvPr>
            <p:cNvSpPr txBox="1"/>
            <p:nvPr/>
          </p:nvSpPr>
          <p:spPr>
            <a:xfrm>
              <a:off x="7600913" y="5737807"/>
              <a:ext cx="881652" cy="215444"/>
            </a:xfrm>
            <a:prstGeom prst="rect">
              <a:avLst/>
            </a:prstGeom>
            <a:noFill/>
          </p:spPr>
          <p:txBody>
            <a:bodyPr wrap="none" lIns="0" tIns="0" rIns="0" bIns="0" rtlCol="0" anchor="t">
              <a:spAutoFit/>
            </a:bodyPr>
            <a:lstStyle/>
            <a:p>
              <a:pPr algn="ctr"/>
              <a:r>
                <a:rPr lang="zh-CN" altLang="en-US" sz="1400" dirty="0">
                  <a:solidFill>
                    <a:schemeClr val="tx1">
                      <a:lumMod val="75000"/>
                      <a:lumOff val="25000"/>
                    </a:schemeClr>
                  </a:solidFill>
                </a:rPr>
                <a:t>说明性文字</a:t>
              </a:r>
              <a:endParaRPr lang="en-US" sz="1400" dirty="0">
                <a:solidFill>
                  <a:schemeClr val="tx1">
                    <a:lumMod val="75000"/>
                    <a:lumOff val="25000"/>
                  </a:schemeClr>
                </a:solidFill>
              </a:endParaRPr>
            </a:p>
          </p:txBody>
        </p:sp>
      </p:grpSp>
      <p:grpSp>
        <p:nvGrpSpPr>
          <p:cNvPr id="36" name="组合 35">
            <a:extLst>
              <a:ext uri="{FF2B5EF4-FFF2-40B4-BE49-F238E27FC236}">
                <a16:creationId xmlns:a16="http://schemas.microsoft.com/office/drawing/2014/main" id="{0BB07A0A-C1DA-E372-AE6C-189292DE0B25}"/>
              </a:ext>
            </a:extLst>
          </p:cNvPr>
          <p:cNvGrpSpPr/>
          <p:nvPr/>
        </p:nvGrpSpPr>
        <p:grpSpPr>
          <a:xfrm>
            <a:off x="1843956" y="1516930"/>
            <a:ext cx="6948991" cy="3205820"/>
            <a:chOff x="1843956" y="1821730"/>
            <a:chExt cx="6948991" cy="3205820"/>
          </a:xfrm>
        </p:grpSpPr>
        <p:sp>
          <p:nvSpPr>
            <p:cNvPr id="37" name="六边形 3">
              <a:extLst>
                <a:ext uri="{FF2B5EF4-FFF2-40B4-BE49-F238E27FC236}">
                  <a16:creationId xmlns:a16="http://schemas.microsoft.com/office/drawing/2014/main" id="{E22EC33E-EDE6-BD0B-CAB8-AA23FE7757EA}"/>
                </a:ext>
              </a:extLst>
            </p:cNvPr>
            <p:cNvSpPr/>
            <p:nvPr/>
          </p:nvSpPr>
          <p:spPr>
            <a:xfrm>
              <a:off x="5182959" y="4613030"/>
              <a:ext cx="414520" cy="414520"/>
            </a:xfrm>
            <a:prstGeom prst="roundRect">
              <a:avLst>
                <a:gd name="adj" fmla="val 50000"/>
              </a:avLst>
            </a:prstGeom>
            <a:gradFill flip="none" rotWithShape="1">
              <a:gsLst>
                <a:gs pos="99000">
                  <a:schemeClr val="accent1">
                    <a:lumMod val="40000"/>
                    <a:lumOff val="60000"/>
                    <a:alpha val="72000"/>
                  </a:schemeClr>
                </a:gs>
                <a:gs pos="0">
                  <a:schemeClr val="bg1">
                    <a:lumMod val="100000"/>
                    <a:alpha val="63000"/>
                  </a:schemeClr>
                </a:gs>
              </a:gsLst>
              <a:path path="circle">
                <a:fillToRect r="100000" b="100000"/>
              </a:path>
              <a:tileRect l="-100000" t="-100000"/>
            </a:gradFill>
            <a:ln w="12700">
              <a:noFill/>
            </a:ln>
            <a:effectLst>
              <a:outerShdw blurRad="190500" dist="114300" dir="2700000" algn="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Montserrat"/>
                <a:ea typeface="阿里巴巴普惠体 R"/>
              </a:endParaRPr>
            </a:p>
          </p:txBody>
        </p:sp>
        <p:sp>
          <p:nvSpPr>
            <p:cNvPr id="38" name="六边形 3">
              <a:extLst>
                <a:ext uri="{FF2B5EF4-FFF2-40B4-BE49-F238E27FC236}">
                  <a16:creationId xmlns:a16="http://schemas.microsoft.com/office/drawing/2014/main" id="{FE615D1D-FBCC-3862-DE58-029239C7F488}"/>
                </a:ext>
              </a:extLst>
            </p:cNvPr>
            <p:cNvSpPr/>
            <p:nvPr/>
          </p:nvSpPr>
          <p:spPr>
            <a:xfrm>
              <a:off x="1843956" y="4145874"/>
              <a:ext cx="298502" cy="298500"/>
            </a:xfrm>
            <a:prstGeom prst="roundRect">
              <a:avLst>
                <a:gd name="adj" fmla="val 50000"/>
              </a:avLst>
            </a:prstGeom>
            <a:gradFill flip="none" rotWithShape="1">
              <a:gsLst>
                <a:gs pos="99000">
                  <a:schemeClr val="accent1">
                    <a:lumMod val="40000"/>
                    <a:lumOff val="60000"/>
                    <a:alpha val="72000"/>
                  </a:schemeClr>
                </a:gs>
                <a:gs pos="0">
                  <a:schemeClr val="bg1">
                    <a:lumMod val="100000"/>
                    <a:alpha val="63000"/>
                  </a:schemeClr>
                </a:gs>
              </a:gsLst>
              <a:path path="circle">
                <a:fillToRect r="100000" b="100000"/>
              </a:path>
              <a:tileRect l="-100000" t="-100000"/>
            </a:gradFill>
            <a:ln w="12700">
              <a:noFill/>
            </a:ln>
            <a:effectLst>
              <a:outerShdw blurRad="190500" dist="114300" dir="2700000" algn="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Montserrat"/>
                <a:ea typeface="阿里巴巴普惠体 R"/>
              </a:endParaRPr>
            </a:p>
          </p:txBody>
        </p:sp>
        <p:sp>
          <p:nvSpPr>
            <p:cNvPr id="39" name="六边形 3">
              <a:extLst>
                <a:ext uri="{FF2B5EF4-FFF2-40B4-BE49-F238E27FC236}">
                  <a16:creationId xmlns:a16="http://schemas.microsoft.com/office/drawing/2014/main" id="{42ADC8B8-2141-B2C9-B0F6-CADF6B7C073A}"/>
                </a:ext>
              </a:extLst>
            </p:cNvPr>
            <p:cNvSpPr/>
            <p:nvPr/>
          </p:nvSpPr>
          <p:spPr>
            <a:xfrm>
              <a:off x="8358659" y="3072017"/>
              <a:ext cx="247276" cy="247276"/>
            </a:xfrm>
            <a:prstGeom prst="roundRect">
              <a:avLst>
                <a:gd name="adj" fmla="val 50000"/>
              </a:avLst>
            </a:prstGeom>
            <a:gradFill flip="none" rotWithShape="1">
              <a:gsLst>
                <a:gs pos="99000">
                  <a:schemeClr val="accent1">
                    <a:lumMod val="40000"/>
                    <a:lumOff val="60000"/>
                    <a:alpha val="72000"/>
                  </a:schemeClr>
                </a:gs>
                <a:gs pos="0">
                  <a:schemeClr val="bg1">
                    <a:lumMod val="100000"/>
                    <a:alpha val="63000"/>
                  </a:schemeClr>
                </a:gs>
              </a:gsLst>
              <a:path path="circle">
                <a:fillToRect r="100000" b="100000"/>
              </a:path>
              <a:tileRect l="-100000" t="-100000"/>
            </a:gradFill>
            <a:ln w="12700">
              <a:noFill/>
            </a:ln>
            <a:effectLst>
              <a:outerShdw blurRad="190500" dist="114300" dir="2700000" algn="tr" rotWithShape="0">
                <a:schemeClr val="accent1">
                  <a:lumMod val="75000"/>
                  <a:alpha val="30000"/>
                </a:scheme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Montserrat"/>
                <a:ea typeface="阿里巴巴普惠体 R"/>
              </a:endParaRPr>
            </a:p>
          </p:txBody>
        </p:sp>
        <p:sp>
          <p:nvSpPr>
            <p:cNvPr id="40" name="六边形 3">
              <a:extLst>
                <a:ext uri="{FF2B5EF4-FFF2-40B4-BE49-F238E27FC236}">
                  <a16:creationId xmlns:a16="http://schemas.microsoft.com/office/drawing/2014/main" id="{2B738336-D8EE-BB3A-5E09-85BC71092A2A}"/>
                </a:ext>
              </a:extLst>
            </p:cNvPr>
            <p:cNvSpPr/>
            <p:nvPr/>
          </p:nvSpPr>
          <p:spPr>
            <a:xfrm>
              <a:off x="4410927" y="1821730"/>
              <a:ext cx="247276" cy="247276"/>
            </a:xfrm>
            <a:prstGeom prst="roundRect">
              <a:avLst>
                <a:gd name="adj" fmla="val 50000"/>
              </a:avLst>
            </a:prstGeom>
            <a:gradFill flip="none" rotWithShape="1">
              <a:gsLst>
                <a:gs pos="99000">
                  <a:schemeClr val="accent1">
                    <a:lumMod val="40000"/>
                    <a:lumOff val="60000"/>
                    <a:alpha val="72000"/>
                  </a:schemeClr>
                </a:gs>
                <a:gs pos="0">
                  <a:schemeClr val="bg1">
                    <a:lumMod val="100000"/>
                    <a:alpha val="63000"/>
                  </a:schemeClr>
                </a:gs>
              </a:gsLst>
              <a:path path="circle">
                <a:fillToRect r="100000" b="100000"/>
              </a:path>
              <a:tileRect l="-100000" t="-100000"/>
            </a:gradFill>
            <a:ln w="12700">
              <a:noFill/>
            </a:ln>
            <a:effectLst>
              <a:outerShdw blurRad="190500" dist="114300" dir="2700000" algn="tr" rotWithShape="0">
                <a:schemeClr val="accent1">
                  <a:lumMod val="75000"/>
                  <a:alpha val="30000"/>
                </a:scheme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Montserrat"/>
                <a:ea typeface="阿里巴巴普惠体 R"/>
              </a:endParaRPr>
            </a:p>
          </p:txBody>
        </p:sp>
        <p:sp>
          <p:nvSpPr>
            <p:cNvPr id="41" name="六边形 3">
              <a:extLst>
                <a:ext uri="{FF2B5EF4-FFF2-40B4-BE49-F238E27FC236}">
                  <a16:creationId xmlns:a16="http://schemas.microsoft.com/office/drawing/2014/main" id="{F16C7D21-77D0-E36A-D821-57358801A69F}"/>
                </a:ext>
              </a:extLst>
            </p:cNvPr>
            <p:cNvSpPr/>
            <p:nvPr/>
          </p:nvSpPr>
          <p:spPr>
            <a:xfrm>
              <a:off x="8545671" y="2141617"/>
              <a:ext cx="247276" cy="247276"/>
            </a:xfrm>
            <a:prstGeom prst="roundRect">
              <a:avLst>
                <a:gd name="adj" fmla="val 50000"/>
              </a:avLst>
            </a:prstGeom>
            <a:gradFill flip="none" rotWithShape="1">
              <a:gsLst>
                <a:gs pos="99000">
                  <a:schemeClr val="accent1">
                    <a:lumMod val="40000"/>
                    <a:lumOff val="60000"/>
                    <a:alpha val="72000"/>
                  </a:schemeClr>
                </a:gs>
                <a:gs pos="0">
                  <a:schemeClr val="bg1">
                    <a:lumMod val="100000"/>
                    <a:alpha val="63000"/>
                  </a:schemeClr>
                </a:gs>
              </a:gsLst>
              <a:path path="circle">
                <a:fillToRect r="100000" b="100000"/>
              </a:path>
              <a:tileRect l="-100000" t="-100000"/>
            </a:gradFill>
            <a:ln w="12700">
              <a:noFill/>
            </a:ln>
            <a:effectLst>
              <a:outerShdw blurRad="190500" dist="114300" dir="2700000" algn="tr" rotWithShape="0">
                <a:schemeClr val="accent1">
                  <a:lumMod val="75000"/>
                  <a:alpha val="30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Montserrat"/>
                <a:ea typeface="阿里巴巴普惠体 R"/>
              </a:endParaRPr>
            </a:p>
          </p:txBody>
        </p:sp>
      </p:grpSp>
    </p:spTree>
    <p:extLst>
      <p:ext uri="{BB962C8B-B14F-4D97-AF65-F5344CB8AC3E}">
        <p14:creationId xmlns:p14="http://schemas.microsoft.com/office/powerpoint/2010/main" val="28312037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B4206D5-2282-6C92-D832-C63F6EC04772}"/>
              </a:ext>
            </a:extLst>
          </p:cNvPr>
          <p:cNvSpPr>
            <a:spLocks noGrp="1"/>
          </p:cNvSpPr>
          <p:nvPr>
            <p:ph type="title"/>
          </p:nvPr>
        </p:nvSpPr>
        <p:spPr/>
        <p:txBody>
          <a:bodyPr/>
          <a:lstStyle/>
          <a:p>
            <a:r>
              <a:rPr lang="zh-CN" altLang="en-US" dirty="0"/>
              <a:t>账务分析</a:t>
            </a:r>
            <a:endParaRPr lang="en-US" dirty="0"/>
          </a:p>
        </p:txBody>
      </p:sp>
      <p:grpSp>
        <p:nvGrpSpPr>
          <p:cNvPr id="60" name="组合 59">
            <a:extLst>
              <a:ext uri="{FF2B5EF4-FFF2-40B4-BE49-F238E27FC236}">
                <a16:creationId xmlns:a16="http://schemas.microsoft.com/office/drawing/2014/main" id="{B598933B-D85B-5F6A-C591-6D05C9A791F8}"/>
              </a:ext>
            </a:extLst>
          </p:cNvPr>
          <p:cNvGrpSpPr/>
          <p:nvPr/>
        </p:nvGrpSpPr>
        <p:grpSpPr>
          <a:xfrm>
            <a:off x="-9580" y="3391162"/>
            <a:ext cx="12211160" cy="4770804"/>
            <a:chOff x="-9580" y="3034839"/>
            <a:chExt cx="12211160" cy="4770804"/>
          </a:xfrm>
        </p:grpSpPr>
        <p:sp>
          <p:nvSpPr>
            <p:cNvPr id="61" name="任意多边形: 形状 60">
              <a:extLst>
                <a:ext uri="{FF2B5EF4-FFF2-40B4-BE49-F238E27FC236}">
                  <a16:creationId xmlns:a16="http://schemas.microsoft.com/office/drawing/2014/main" id="{B031C6F9-2E6B-5C50-B707-145442D453E6}"/>
                </a:ext>
              </a:extLst>
            </p:cNvPr>
            <p:cNvSpPr/>
            <p:nvPr/>
          </p:nvSpPr>
          <p:spPr>
            <a:xfrm>
              <a:off x="-9580" y="3034839"/>
              <a:ext cx="12211160" cy="4770804"/>
            </a:xfrm>
            <a:custGeom>
              <a:avLst/>
              <a:gdLst>
                <a:gd name="connsiteX0" fmla="*/ 6105580 w 12211160"/>
                <a:gd name="connsiteY0" fmla="*/ 0 h 4770804"/>
                <a:gd name="connsiteX1" fmla="*/ 12211160 w 12211160"/>
                <a:gd name="connsiteY1" fmla="*/ 1052511 h 4770804"/>
                <a:gd name="connsiteX2" fmla="*/ 12211160 w 12211160"/>
                <a:gd name="connsiteY2" fmla="*/ 3718293 h 4770804"/>
                <a:gd name="connsiteX3" fmla="*/ 6105580 w 12211160"/>
                <a:gd name="connsiteY3" fmla="*/ 4770804 h 4770804"/>
                <a:gd name="connsiteX4" fmla="*/ 2691892 w 12211160"/>
                <a:gd name="connsiteY4" fmla="*/ 4591052 h 4770804"/>
                <a:gd name="connsiteX5" fmla="*/ 0 w 12211160"/>
                <a:gd name="connsiteY5" fmla="*/ 3718293 h 4770804"/>
                <a:gd name="connsiteX6" fmla="*/ 0 w 12211160"/>
                <a:gd name="connsiteY6" fmla="*/ 1052512 h 4770804"/>
                <a:gd name="connsiteX7" fmla="*/ 0 w 12211160"/>
                <a:gd name="connsiteY7" fmla="*/ 1052511 h 4770804"/>
                <a:gd name="connsiteX8" fmla="*/ 6105580 w 12211160"/>
                <a:gd name="connsiteY8" fmla="*/ 0 h 4770804"/>
                <a:gd name="connsiteX9" fmla="*/ 5556 w 12211160"/>
                <a:gd name="connsiteY9" fmla="*/ 1055129 h 4770804"/>
                <a:gd name="connsiteX10" fmla="*/ 6105580 w 12211160"/>
                <a:gd name="connsiteY10" fmla="*/ 2110258 h 4770804"/>
                <a:gd name="connsiteX11" fmla="*/ 12205604 w 12211160"/>
                <a:gd name="connsiteY11" fmla="*/ 1055129 h 4770804"/>
                <a:gd name="connsiteX12" fmla="*/ 6105580 w 12211160"/>
                <a:gd name="connsiteY12" fmla="*/ 0 h 4770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11160" h="4770804">
                  <a:moveTo>
                    <a:pt x="6105580" y="0"/>
                  </a:moveTo>
                  <a:cubicBezTo>
                    <a:pt x="9477599" y="0"/>
                    <a:pt x="12211160" y="471225"/>
                    <a:pt x="12211160" y="1052511"/>
                  </a:cubicBezTo>
                  <a:lnTo>
                    <a:pt x="12211160" y="3718293"/>
                  </a:lnTo>
                  <a:cubicBezTo>
                    <a:pt x="12211160" y="4299579"/>
                    <a:pt x="9477599" y="4770804"/>
                    <a:pt x="6105580" y="4770804"/>
                  </a:cubicBezTo>
                  <a:cubicBezTo>
                    <a:pt x="4841073" y="4770804"/>
                    <a:pt x="3666349" y="4704538"/>
                    <a:pt x="2691892" y="4591052"/>
                  </a:cubicBezTo>
                  <a:cubicBezTo>
                    <a:pt x="1067797" y="4401908"/>
                    <a:pt x="0" y="4081597"/>
                    <a:pt x="0" y="3718293"/>
                  </a:cubicBezTo>
                  <a:lnTo>
                    <a:pt x="0" y="1052512"/>
                  </a:lnTo>
                  <a:lnTo>
                    <a:pt x="0" y="1052511"/>
                  </a:lnTo>
                  <a:cubicBezTo>
                    <a:pt x="0" y="471225"/>
                    <a:pt x="2733561" y="0"/>
                    <a:pt x="6105580" y="0"/>
                  </a:cubicBezTo>
                  <a:cubicBezTo>
                    <a:pt x="2736630" y="0"/>
                    <a:pt x="5556" y="472397"/>
                    <a:pt x="5556" y="1055129"/>
                  </a:cubicBezTo>
                  <a:cubicBezTo>
                    <a:pt x="5556" y="1637861"/>
                    <a:pt x="2736630" y="2110258"/>
                    <a:pt x="6105580" y="2110258"/>
                  </a:cubicBezTo>
                  <a:cubicBezTo>
                    <a:pt x="9474530" y="2110258"/>
                    <a:pt x="12205604" y="1637861"/>
                    <a:pt x="12205604" y="1055129"/>
                  </a:cubicBezTo>
                  <a:cubicBezTo>
                    <a:pt x="12205604" y="472397"/>
                    <a:pt x="9474530" y="0"/>
                    <a:pt x="6105580" y="0"/>
                  </a:cubicBezTo>
                  <a:close/>
                </a:path>
              </a:pathLst>
            </a:custGeom>
            <a:gradFill>
              <a:gsLst>
                <a:gs pos="79000">
                  <a:schemeClr val="accent1">
                    <a:alpha val="50000"/>
                  </a:schemeClr>
                </a:gs>
                <a:gs pos="100000">
                  <a:schemeClr val="accent1">
                    <a:alpha val="0"/>
                  </a:schemeClr>
                </a:gs>
                <a:gs pos="51000">
                  <a:schemeClr val="accent1"/>
                </a:gs>
              </a:gsLst>
              <a:lin ang="5400000" scaled="1"/>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2296" tIns="41148" rIns="82296" bIns="41148" rtlCol="0" anchor="ctr">
              <a:noAutofit/>
            </a:bodyPr>
            <a:lstStyle/>
            <a:p>
              <a:pPr marL="0" marR="0" lvl="0" indent="0" algn="ctr" defTabSz="914400" rtl="0" eaLnBrk="1" fontAlgn="auto" latinLnBrk="0" hangingPunct="1">
                <a:lnSpc>
                  <a:spcPct val="100000"/>
                </a:lnSpc>
                <a:spcBef>
                  <a:spcPts val="0"/>
                </a:spcBef>
                <a:buClrTx/>
                <a:buSzTx/>
                <a:buFontTx/>
                <a:buNone/>
                <a:defRPr/>
              </a:pPr>
              <a:endParaRPr kumimoji="0" lang="zh-CN" altLang="en-US" sz="1620" b="0" i="0" u="none" strike="noStrike" kern="1200" cap="none" spc="0" normalizeH="0" baseline="0" noProof="0" dirty="0">
                <a:ln>
                  <a:noFill/>
                </a:ln>
                <a:solidFill>
                  <a:prstClr val="white"/>
                </a:solidFill>
                <a:effectLst/>
                <a:uLnTx/>
                <a:uFillTx/>
                <a:latin typeface="+mn-ea"/>
                <a:cs typeface="+mn-cs"/>
              </a:endParaRPr>
            </a:p>
          </p:txBody>
        </p:sp>
        <p:sp>
          <p:nvSpPr>
            <p:cNvPr id="62" name="任意多边形: 形状 61">
              <a:extLst>
                <a:ext uri="{FF2B5EF4-FFF2-40B4-BE49-F238E27FC236}">
                  <a16:creationId xmlns:a16="http://schemas.microsoft.com/office/drawing/2014/main" id="{57A7DC52-9EF4-FFCC-D93E-6B8029CEE45E}"/>
                </a:ext>
              </a:extLst>
            </p:cNvPr>
            <p:cNvSpPr/>
            <p:nvPr/>
          </p:nvSpPr>
          <p:spPr>
            <a:xfrm>
              <a:off x="-4024" y="3034839"/>
              <a:ext cx="12200048" cy="2110258"/>
            </a:xfrm>
            <a:custGeom>
              <a:avLst/>
              <a:gdLst>
                <a:gd name="connsiteX0" fmla="*/ 6100024 w 12200048"/>
                <a:gd name="connsiteY0" fmla="*/ 0 h 2110258"/>
                <a:gd name="connsiteX1" fmla="*/ 12200048 w 12200048"/>
                <a:gd name="connsiteY1" fmla="*/ 1055129 h 2110258"/>
                <a:gd name="connsiteX2" fmla="*/ 6100024 w 12200048"/>
                <a:gd name="connsiteY2" fmla="*/ 2110258 h 2110258"/>
                <a:gd name="connsiteX3" fmla="*/ 0 w 12200048"/>
                <a:gd name="connsiteY3" fmla="*/ 1055129 h 2110258"/>
                <a:gd name="connsiteX4" fmla="*/ 6100024 w 12200048"/>
                <a:gd name="connsiteY4" fmla="*/ 0 h 2110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048" h="2110258">
                  <a:moveTo>
                    <a:pt x="6100024" y="0"/>
                  </a:moveTo>
                  <a:cubicBezTo>
                    <a:pt x="9468974" y="0"/>
                    <a:pt x="12200048" y="472397"/>
                    <a:pt x="12200048" y="1055129"/>
                  </a:cubicBezTo>
                  <a:cubicBezTo>
                    <a:pt x="12200048" y="1637861"/>
                    <a:pt x="9468974" y="2110258"/>
                    <a:pt x="6100024" y="2110258"/>
                  </a:cubicBezTo>
                  <a:cubicBezTo>
                    <a:pt x="2731074" y="2110258"/>
                    <a:pt x="0" y="1637861"/>
                    <a:pt x="0" y="1055129"/>
                  </a:cubicBezTo>
                  <a:cubicBezTo>
                    <a:pt x="0" y="472397"/>
                    <a:pt x="2731074" y="0"/>
                    <a:pt x="6100024" y="0"/>
                  </a:cubicBezTo>
                  <a:close/>
                </a:path>
              </a:pathLst>
            </a:custGeom>
            <a:gradFill>
              <a:gsLst>
                <a:gs pos="40000">
                  <a:schemeClr val="accent1">
                    <a:alpha val="50000"/>
                  </a:schemeClr>
                </a:gs>
                <a:gs pos="0">
                  <a:schemeClr val="accent1">
                    <a:alpha val="0"/>
                  </a:schemeClr>
                </a:gs>
                <a:gs pos="100000">
                  <a:schemeClr val="accent1">
                    <a:alpha val="80000"/>
                  </a:schemeClr>
                </a:gs>
              </a:gsLst>
              <a:lin ang="5400000" scaled="1"/>
            </a:gradFill>
            <a:ln w="34925">
              <a:gradFill>
                <a:gsLst>
                  <a:gs pos="31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82296" tIns="41148" rIns="82296" bIns="41148" rtlCol="0" anchor="ctr">
              <a:noAutofit/>
            </a:bodyPr>
            <a:lstStyle/>
            <a:p>
              <a:pPr marL="0" marR="0" lvl="0" indent="0" algn="ctr" defTabSz="914400" rtl="0" eaLnBrk="1" fontAlgn="auto" latinLnBrk="0" hangingPunct="1">
                <a:lnSpc>
                  <a:spcPct val="100000"/>
                </a:lnSpc>
                <a:spcBef>
                  <a:spcPts val="0"/>
                </a:spcBef>
                <a:buClrTx/>
                <a:buSzTx/>
                <a:buFontTx/>
                <a:buNone/>
                <a:defRPr/>
              </a:pPr>
              <a:endParaRPr kumimoji="0" lang="zh-CN" altLang="en-US" sz="1620" b="0" i="0" u="none" strike="noStrike" kern="1200" cap="none" spc="0" normalizeH="0" baseline="0" noProof="0" dirty="0">
                <a:ln>
                  <a:noFill/>
                </a:ln>
                <a:solidFill>
                  <a:prstClr val="white"/>
                </a:solidFill>
                <a:effectLst/>
                <a:uLnTx/>
                <a:uFillTx/>
                <a:latin typeface="+mn-ea"/>
                <a:cs typeface="+mn-cs"/>
              </a:endParaRPr>
            </a:p>
          </p:txBody>
        </p:sp>
      </p:grpSp>
      <p:sp>
        <p:nvSpPr>
          <p:cNvPr id="64" name="椭圆 63">
            <a:extLst>
              <a:ext uri="{FF2B5EF4-FFF2-40B4-BE49-F238E27FC236}">
                <a16:creationId xmlns:a16="http://schemas.microsoft.com/office/drawing/2014/main" id="{FFFDF42E-C25E-BCE7-FF2E-AB0EE93A477B}"/>
              </a:ext>
            </a:extLst>
          </p:cNvPr>
          <p:cNvSpPr/>
          <p:nvPr/>
        </p:nvSpPr>
        <p:spPr>
          <a:xfrm>
            <a:off x="3771902" y="4407357"/>
            <a:ext cx="4648198" cy="684015"/>
          </a:xfrm>
          <a:prstGeom prst="ellipse">
            <a:avLst/>
          </a:prstGeom>
          <a:gradFill flip="none" rotWithShape="1">
            <a:gsLst>
              <a:gs pos="0">
                <a:schemeClr val="accent1">
                  <a:lumMod val="75000"/>
                  <a:alpha val="69000"/>
                </a:schemeClr>
              </a:gs>
              <a:gs pos="100000">
                <a:schemeClr val="accent1">
                  <a:lumMod val="75000"/>
                  <a:alpha val="0"/>
                </a:schemeClr>
              </a:gs>
            </a:gsLst>
            <a:path path="shape">
              <a:fillToRect l="50000" t="50000" r="50000" b="50000"/>
            </a:path>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图表 12">
            <a:extLst>
              <a:ext uri="{FF2B5EF4-FFF2-40B4-BE49-F238E27FC236}">
                <a16:creationId xmlns:a16="http://schemas.microsoft.com/office/drawing/2014/main" id="{E0686F9E-7BCA-5D70-8AFE-EF634E06B9A3}"/>
              </a:ext>
            </a:extLst>
          </p:cNvPr>
          <p:cNvGraphicFramePr/>
          <p:nvPr>
            <p:extLst>
              <p:ext uri="{D42A27DB-BD31-4B8C-83A1-F6EECF244321}">
                <p14:modId xmlns:p14="http://schemas.microsoft.com/office/powerpoint/2010/main" val="3284808619"/>
              </p:ext>
            </p:extLst>
          </p:nvPr>
        </p:nvGraphicFramePr>
        <p:xfrm>
          <a:off x="3082273" y="1109001"/>
          <a:ext cx="6027454" cy="4454688"/>
        </p:xfrm>
        <a:graphic>
          <a:graphicData uri="http://schemas.openxmlformats.org/drawingml/2006/chart">
            <c:chart xmlns:c="http://schemas.openxmlformats.org/drawingml/2006/chart" xmlns:r="http://schemas.openxmlformats.org/officeDocument/2006/relationships" r:id="rId2"/>
          </a:graphicData>
        </a:graphic>
      </p:graphicFrame>
      <p:grpSp>
        <p:nvGrpSpPr>
          <p:cNvPr id="15" name="组合 14">
            <a:extLst>
              <a:ext uri="{FF2B5EF4-FFF2-40B4-BE49-F238E27FC236}">
                <a16:creationId xmlns:a16="http://schemas.microsoft.com/office/drawing/2014/main" id="{334457BD-4819-2955-CF5E-5BE283062EF7}"/>
              </a:ext>
            </a:extLst>
          </p:cNvPr>
          <p:cNvGrpSpPr/>
          <p:nvPr/>
        </p:nvGrpSpPr>
        <p:grpSpPr>
          <a:xfrm>
            <a:off x="7779101" y="1630927"/>
            <a:ext cx="3451798" cy="932390"/>
            <a:chOff x="7550924" y="1445371"/>
            <a:chExt cx="3451798" cy="932390"/>
          </a:xfrm>
        </p:grpSpPr>
        <p:sp>
          <p:nvSpPr>
            <p:cNvPr id="16" name="任意多边形: 形状 15">
              <a:extLst>
                <a:ext uri="{FF2B5EF4-FFF2-40B4-BE49-F238E27FC236}">
                  <a16:creationId xmlns:a16="http://schemas.microsoft.com/office/drawing/2014/main" id="{2DF09EF3-2EC0-B54B-BB02-8993719D651A}"/>
                </a:ext>
              </a:extLst>
            </p:cNvPr>
            <p:cNvSpPr/>
            <p:nvPr/>
          </p:nvSpPr>
          <p:spPr>
            <a:xfrm>
              <a:off x="7550924" y="1764432"/>
              <a:ext cx="3429496" cy="247973"/>
            </a:xfrm>
            <a:custGeom>
              <a:avLst/>
              <a:gdLst>
                <a:gd name="connsiteX0" fmla="*/ 0 w 3301139"/>
                <a:gd name="connsiteY0" fmla="*/ 247973 h 247973"/>
                <a:gd name="connsiteX1" fmla="*/ 247973 w 3301139"/>
                <a:gd name="connsiteY1" fmla="*/ 0 h 247973"/>
                <a:gd name="connsiteX2" fmla="*/ 3301139 w 3301139"/>
                <a:gd name="connsiteY2" fmla="*/ 0 h 247973"/>
                <a:gd name="connsiteX0" fmla="*/ 0 w 5709059"/>
                <a:gd name="connsiteY0" fmla="*/ 247973 h 247973"/>
                <a:gd name="connsiteX1" fmla="*/ 247973 w 5709059"/>
                <a:gd name="connsiteY1" fmla="*/ 0 h 247973"/>
                <a:gd name="connsiteX2" fmla="*/ 5709059 w 5709059"/>
                <a:gd name="connsiteY2" fmla="*/ 0 h 247973"/>
              </a:gdLst>
              <a:ahLst/>
              <a:cxnLst>
                <a:cxn ang="0">
                  <a:pos x="connsiteX0" y="connsiteY0"/>
                </a:cxn>
                <a:cxn ang="0">
                  <a:pos x="connsiteX1" y="connsiteY1"/>
                </a:cxn>
                <a:cxn ang="0">
                  <a:pos x="connsiteX2" y="connsiteY2"/>
                </a:cxn>
              </a:cxnLst>
              <a:rect l="l" t="t" r="r" b="b"/>
              <a:pathLst>
                <a:path w="5709059" h="247973">
                  <a:moveTo>
                    <a:pt x="0" y="247973"/>
                  </a:moveTo>
                  <a:lnTo>
                    <a:pt x="247973" y="0"/>
                  </a:lnTo>
                  <a:lnTo>
                    <a:pt x="5709059" y="0"/>
                  </a:lnTo>
                </a:path>
              </a:pathLst>
            </a:custGeom>
            <a:noFill/>
            <a:ln w="12700">
              <a:gradFill>
                <a:gsLst>
                  <a:gs pos="0">
                    <a:schemeClr val="accent1">
                      <a:alpha val="1200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a:extLst>
                <a:ext uri="{FF2B5EF4-FFF2-40B4-BE49-F238E27FC236}">
                  <a16:creationId xmlns:a16="http://schemas.microsoft.com/office/drawing/2014/main" id="{8D6D92ED-D722-5F82-DD6D-E29E62540F87}"/>
                </a:ext>
              </a:extLst>
            </p:cNvPr>
            <p:cNvSpPr txBox="1"/>
            <p:nvPr/>
          </p:nvSpPr>
          <p:spPr>
            <a:xfrm>
              <a:off x="9978404" y="1762208"/>
              <a:ext cx="1024318" cy="615553"/>
            </a:xfrm>
            <a:prstGeom prst="rect">
              <a:avLst/>
            </a:prstGeom>
            <a:noFill/>
          </p:spPr>
          <p:txBody>
            <a:bodyPr wrap="none" lIns="0" tIns="0" rIns="0" bIns="0" rtlCol="0">
              <a:spAutoFit/>
            </a:bodyPr>
            <a:lstStyle>
              <a:defPPr>
                <a:defRPr lang="zh-CN"/>
              </a:defPPr>
              <a:lvl1pPr algn="r">
                <a:defRPr sz="4000">
                  <a:gradFill flip="none" rotWithShape="1">
                    <a:gsLst>
                      <a:gs pos="0">
                        <a:schemeClr val="accent2">
                          <a:lumMod val="20000"/>
                          <a:lumOff val="80000"/>
                        </a:schemeClr>
                      </a:gs>
                      <a:gs pos="78000">
                        <a:schemeClr val="accent2">
                          <a:lumMod val="75000"/>
                        </a:schemeClr>
                      </a:gs>
                    </a:gsLst>
                    <a:lin ang="5400000" scaled="0"/>
                    <a:tileRect/>
                  </a:gradFill>
                  <a:latin typeface="+mj-lt"/>
                </a:defRPr>
              </a:lvl1pPr>
            </a:lstStyle>
            <a:p>
              <a:r>
                <a:rPr lang="en-US" altLang="zh-CN" dirty="0">
                  <a:solidFill>
                    <a:schemeClr val="accent1"/>
                  </a:solidFill>
                </a:rPr>
                <a:t>680</a:t>
              </a:r>
              <a:endParaRPr lang="zh-CN" altLang="en-US" dirty="0">
                <a:solidFill>
                  <a:schemeClr val="accent1"/>
                </a:solidFill>
              </a:endParaRPr>
            </a:p>
          </p:txBody>
        </p:sp>
        <p:sp>
          <p:nvSpPr>
            <p:cNvPr id="43" name="文本框 42">
              <a:extLst>
                <a:ext uri="{FF2B5EF4-FFF2-40B4-BE49-F238E27FC236}">
                  <a16:creationId xmlns:a16="http://schemas.microsoft.com/office/drawing/2014/main" id="{65A50D8E-1F1D-A13C-7F04-DEBEC2632B52}"/>
                </a:ext>
              </a:extLst>
            </p:cNvPr>
            <p:cNvSpPr txBox="1"/>
            <p:nvPr/>
          </p:nvSpPr>
          <p:spPr>
            <a:xfrm>
              <a:off x="10518755" y="1445371"/>
              <a:ext cx="461665" cy="276999"/>
            </a:xfrm>
            <a:prstGeom prst="rect">
              <a:avLst/>
            </a:prstGeom>
            <a:noFill/>
          </p:spPr>
          <p:txBody>
            <a:bodyPr wrap="none" lIns="0" tIns="0" rIns="0" bIns="0" rtlCol="0">
              <a:spAutoFit/>
            </a:bodyPr>
            <a:lstStyle/>
            <a:p>
              <a:pPr algn="r"/>
              <a:r>
                <a:rPr lang="zh-CN" altLang="en-US" dirty="0">
                  <a:solidFill>
                    <a:schemeClr val="tx1">
                      <a:lumMod val="75000"/>
                      <a:lumOff val="25000"/>
                    </a:schemeClr>
                  </a:solidFill>
                  <a:latin typeface="+mn-ea"/>
                </a:rPr>
                <a:t>广东</a:t>
              </a:r>
            </a:p>
          </p:txBody>
        </p:sp>
      </p:grpSp>
      <p:grpSp>
        <p:nvGrpSpPr>
          <p:cNvPr id="44" name="组合 43">
            <a:extLst>
              <a:ext uri="{FF2B5EF4-FFF2-40B4-BE49-F238E27FC236}">
                <a16:creationId xmlns:a16="http://schemas.microsoft.com/office/drawing/2014/main" id="{D4402521-D4CA-0E6C-4739-5DACDAEC0D8A}"/>
              </a:ext>
            </a:extLst>
          </p:cNvPr>
          <p:cNvGrpSpPr/>
          <p:nvPr/>
        </p:nvGrpSpPr>
        <p:grpSpPr>
          <a:xfrm>
            <a:off x="8138919" y="3927388"/>
            <a:ext cx="3090548" cy="885272"/>
            <a:chOff x="8230637" y="4043892"/>
            <a:chExt cx="3090548" cy="885272"/>
          </a:xfrm>
        </p:grpSpPr>
        <p:sp>
          <p:nvSpPr>
            <p:cNvPr id="45" name="任意多边形: 形状 44">
              <a:extLst>
                <a:ext uri="{FF2B5EF4-FFF2-40B4-BE49-F238E27FC236}">
                  <a16:creationId xmlns:a16="http://schemas.microsoft.com/office/drawing/2014/main" id="{FDF2B62A-4AC9-0E4F-1974-A490A5386AD7}"/>
                </a:ext>
              </a:extLst>
            </p:cNvPr>
            <p:cNvSpPr/>
            <p:nvPr/>
          </p:nvSpPr>
          <p:spPr>
            <a:xfrm flipV="1">
              <a:off x="8230637" y="4177341"/>
              <a:ext cx="3085063" cy="194642"/>
            </a:xfrm>
            <a:custGeom>
              <a:avLst/>
              <a:gdLst>
                <a:gd name="connsiteX0" fmla="*/ 0 w 3301139"/>
                <a:gd name="connsiteY0" fmla="*/ 247973 h 247973"/>
                <a:gd name="connsiteX1" fmla="*/ 247973 w 3301139"/>
                <a:gd name="connsiteY1" fmla="*/ 0 h 247973"/>
                <a:gd name="connsiteX2" fmla="*/ 3301139 w 3301139"/>
                <a:gd name="connsiteY2" fmla="*/ 0 h 247973"/>
                <a:gd name="connsiteX0" fmla="*/ 0 w 5709059"/>
                <a:gd name="connsiteY0" fmla="*/ 247973 h 247973"/>
                <a:gd name="connsiteX1" fmla="*/ 247973 w 5709059"/>
                <a:gd name="connsiteY1" fmla="*/ 0 h 247973"/>
                <a:gd name="connsiteX2" fmla="*/ 5709059 w 5709059"/>
                <a:gd name="connsiteY2" fmla="*/ 0 h 247973"/>
                <a:gd name="connsiteX0" fmla="*/ 0 w 6001442"/>
                <a:gd name="connsiteY0" fmla="*/ 200348 h 200348"/>
                <a:gd name="connsiteX1" fmla="*/ 540356 w 6001442"/>
                <a:gd name="connsiteY1" fmla="*/ 0 h 200348"/>
                <a:gd name="connsiteX2" fmla="*/ 6001442 w 6001442"/>
                <a:gd name="connsiteY2" fmla="*/ 0 h 200348"/>
                <a:gd name="connsiteX0" fmla="*/ 0 w 6733196"/>
                <a:gd name="connsiteY0" fmla="*/ 200348 h 200348"/>
                <a:gd name="connsiteX1" fmla="*/ 540356 w 6733196"/>
                <a:gd name="connsiteY1" fmla="*/ 0 h 200348"/>
                <a:gd name="connsiteX2" fmla="*/ 6733196 w 6733196"/>
                <a:gd name="connsiteY2" fmla="*/ 0 h 200348"/>
              </a:gdLst>
              <a:ahLst/>
              <a:cxnLst>
                <a:cxn ang="0">
                  <a:pos x="connsiteX0" y="connsiteY0"/>
                </a:cxn>
                <a:cxn ang="0">
                  <a:pos x="connsiteX1" y="connsiteY1"/>
                </a:cxn>
                <a:cxn ang="0">
                  <a:pos x="connsiteX2" y="connsiteY2"/>
                </a:cxn>
              </a:cxnLst>
              <a:rect l="l" t="t" r="r" b="b"/>
              <a:pathLst>
                <a:path w="6733196" h="200348">
                  <a:moveTo>
                    <a:pt x="0" y="200348"/>
                  </a:moveTo>
                  <a:lnTo>
                    <a:pt x="540356" y="0"/>
                  </a:lnTo>
                  <a:lnTo>
                    <a:pt x="6733196" y="0"/>
                  </a:lnTo>
                </a:path>
              </a:pathLst>
            </a:custGeom>
            <a:noFill/>
            <a:ln w="12700">
              <a:gradFill>
                <a:gsLst>
                  <a:gs pos="0">
                    <a:schemeClr val="accent1">
                      <a:alpha val="1200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文本框 45">
              <a:extLst>
                <a:ext uri="{FF2B5EF4-FFF2-40B4-BE49-F238E27FC236}">
                  <a16:creationId xmlns:a16="http://schemas.microsoft.com/office/drawing/2014/main" id="{EBC4A2B5-B950-F767-DD42-338C7B33792C}"/>
                </a:ext>
              </a:extLst>
            </p:cNvPr>
            <p:cNvSpPr txBox="1"/>
            <p:nvPr/>
          </p:nvSpPr>
          <p:spPr>
            <a:xfrm>
              <a:off x="10407473" y="4375166"/>
              <a:ext cx="913712" cy="553998"/>
            </a:xfrm>
            <a:prstGeom prst="rect">
              <a:avLst/>
            </a:prstGeom>
            <a:noFill/>
          </p:spPr>
          <p:txBody>
            <a:bodyPr wrap="none" lIns="0" tIns="0" rIns="0" bIns="0" rtlCol="0">
              <a:spAutoFit/>
            </a:bodyPr>
            <a:lstStyle>
              <a:defPPr>
                <a:defRPr lang="en-US"/>
              </a:defPPr>
              <a:lvl1pPr algn="r">
                <a:defRPr sz="4000">
                  <a:solidFill>
                    <a:schemeClr val="accent1">
                      <a:lumMod val="75000"/>
                    </a:schemeClr>
                  </a:solidFill>
                  <a:latin typeface="+mj-lt"/>
                </a:defRPr>
              </a:lvl1pPr>
            </a:lstStyle>
            <a:p>
              <a:r>
                <a:rPr lang="en-US" altLang="zh-CN" sz="3600" dirty="0">
                  <a:solidFill>
                    <a:schemeClr val="accent1"/>
                  </a:solidFill>
                </a:rPr>
                <a:t>528</a:t>
              </a:r>
              <a:endParaRPr lang="zh-CN" altLang="en-US" sz="3600" dirty="0">
                <a:solidFill>
                  <a:schemeClr val="accent1"/>
                </a:solidFill>
              </a:endParaRPr>
            </a:p>
          </p:txBody>
        </p:sp>
        <p:sp>
          <p:nvSpPr>
            <p:cNvPr id="47" name="文本框 46">
              <a:extLst>
                <a:ext uri="{FF2B5EF4-FFF2-40B4-BE49-F238E27FC236}">
                  <a16:creationId xmlns:a16="http://schemas.microsoft.com/office/drawing/2014/main" id="{7EE46BA7-FA21-F911-737D-7F4A9333EEF6}"/>
                </a:ext>
              </a:extLst>
            </p:cNvPr>
            <p:cNvSpPr txBox="1"/>
            <p:nvPr/>
          </p:nvSpPr>
          <p:spPr>
            <a:xfrm>
              <a:off x="10710580" y="4043892"/>
              <a:ext cx="588303" cy="276999"/>
            </a:xfrm>
            <a:prstGeom prst="rect">
              <a:avLst/>
            </a:prstGeom>
            <a:noFill/>
          </p:spPr>
          <p:txBody>
            <a:bodyPr wrap="none" lIns="0" tIns="0" rIns="0" bIns="0" rtlCol="0">
              <a:spAutoFit/>
            </a:bodyPr>
            <a:lstStyle>
              <a:defPPr>
                <a:defRPr lang="en-US"/>
              </a:defPPr>
              <a:lvl1pPr algn="r">
                <a:defRPr>
                  <a:solidFill>
                    <a:schemeClr val="tx1">
                      <a:lumMod val="75000"/>
                      <a:lumOff val="25000"/>
                    </a:schemeClr>
                  </a:solidFill>
                  <a:latin typeface="+mn-ea"/>
                </a:defRPr>
              </a:lvl1pPr>
            </a:lstStyle>
            <a:p>
              <a:r>
                <a:rPr lang="zh-CN" altLang="en-US"/>
                <a:t>类目</a:t>
              </a:r>
              <a:r>
                <a:rPr lang="en-US" altLang="zh-CN" dirty="0"/>
                <a:t>2</a:t>
              </a:r>
              <a:endParaRPr lang="zh-CN" altLang="en-US" dirty="0"/>
            </a:p>
          </p:txBody>
        </p:sp>
      </p:grpSp>
      <p:grpSp>
        <p:nvGrpSpPr>
          <p:cNvPr id="48" name="组合 47">
            <a:extLst>
              <a:ext uri="{FF2B5EF4-FFF2-40B4-BE49-F238E27FC236}">
                <a16:creationId xmlns:a16="http://schemas.microsoft.com/office/drawing/2014/main" id="{790FF61D-27A6-2AB9-4A58-175911C5D71A}"/>
              </a:ext>
            </a:extLst>
          </p:cNvPr>
          <p:cNvGrpSpPr/>
          <p:nvPr/>
        </p:nvGrpSpPr>
        <p:grpSpPr>
          <a:xfrm>
            <a:off x="2620922" y="1362112"/>
            <a:ext cx="2637220" cy="709253"/>
            <a:chOff x="2833242" y="1314209"/>
            <a:chExt cx="2637220" cy="709253"/>
          </a:xfrm>
        </p:grpSpPr>
        <p:sp>
          <p:nvSpPr>
            <p:cNvPr id="49" name="任意多边形: 形状 48">
              <a:extLst>
                <a:ext uri="{FF2B5EF4-FFF2-40B4-BE49-F238E27FC236}">
                  <a16:creationId xmlns:a16="http://schemas.microsoft.com/office/drawing/2014/main" id="{0B93A7A4-EB59-5CF1-612C-4E848CEE16AF}"/>
                </a:ext>
              </a:extLst>
            </p:cNvPr>
            <p:cNvSpPr/>
            <p:nvPr/>
          </p:nvSpPr>
          <p:spPr>
            <a:xfrm flipH="1">
              <a:off x="2855544" y="1650718"/>
              <a:ext cx="2614918" cy="244460"/>
            </a:xfrm>
            <a:custGeom>
              <a:avLst/>
              <a:gdLst>
                <a:gd name="connsiteX0" fmla="*/ 0 w 3301139"/>
                <a:gd name="connsiteY0" fmla="*/ 247973 h 247973"/>
                <a:gd name="connsiteX1" fmla="*/ 247973 w 3301139"/>
                <a:gd name="connsiteY1" fmla="*/ 0 h 247973"/>
                <a:gd name="connsiteX2" fmla="*/ 3301139 w 3301139"/>
                <a:gd name="connsiteY2" fmla="*/ 0 h 247973"/>
                <a:gd name="connsiteX0" fmla="*/ 0 w 5709059"/>
                <a:gd name="connsiteY0" fmla="*/ 247973 h 247973"/>
                <a:gd name="connsiteX1" fmla="*/ 247973 w 5709059"/>
                <a:gd name="connsiteY1" fmla="*/ 0 h 247973"/>
                <a:gd name="connsiteX2" fmla="*/ 5709059 w 5709059"/>
                <a:gd name="connsiteY2" fmla="*/ 0 h 247973"/>
                <a:gd name="connsiteX0" fmla="*/ 0 w 6202884"/>
                <a:gd name="connsiteY0" fmla="*/ 181298 h 181298"/>
                <a:gd name="connsiteX1" fmla="*/ 741798 w 6202884"/>
                <a:gd name="connsiteY1" fmla="*/ 0 h 181298"/>
                <a:gd name="connsiteX2" fmla="*/ 6202884 w 6202884"/>
                <a:gd name="connsiteY2" fmla="*/ 0 h 181298"/>
                <a:gd name="connsiteX0" fmla="*/ 0 w 6332047"/>
                <a:gd name="connsiteY0" fmla="*/ 193352 h 193352"/>
                <a:gd name="connsiteX1" fmla="*/ 870961 w 6332047"/>
                <a:gd name="connsiteY1" fmla="*/ 0 h 193352"/>
                <a:gd name="connsiteX2" fmla="*/ 6332047 w 6332047"/>
                <a:gd name="connsiteY2" fmla="*/ 0 h 193352"/>
              </a:gdLst>
              <a:ahLst/>
              <a:cxnLst>
                <a:cxn ang="0">
                  <a:pos x="connsiteX0" y="connsiteY0"/>
                </a:cxn>
                <a:cxn ang="0">
                  <a:pos x="connsiteX1" y="connsiteY1"/>
                </a:cxn>
                <a:cxn ang="0">
                  <a:pos x="connsiteX2" y="connsiteY2"/>
                </a:cxn>
              </a:cxnLst>
              <a:rect l="l" t="t" r="r" b="b"/>
              <a:pathLst>
                <a:path w="6332047" h="193352">
                  <a:moveTo>
                    <a:pt x="0" y="193352"/>
                  </a:moveTo>
                  <a:lnTo>
                    <a:pt x="870961" y="0"/>
                  </a:lnTo>
                  <a:lnTo>
                    <a:pt x="6332047" y="0"/>
                  </a:lnTo>
                </a:path>
              </a:pathLst>
            </a:custGeom>
            <a:noFill/>
            <a:ln w="12700">
              <a:gradFill>
                <a:gsLst>
                  <a:gs pos="0">
                    <a:schemeClr val="accent1">
                      <a:alpha val="1200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文本框 49">
              <a:extLst>
                <a:ext uri="{FF2B5EF4-FFF2-40B4-BE49-F238E27FC236}">
                  <a16:creationId xmlns:a16="http://schemas.microsoft.com/office/drawing/2014/main" id="{BD30AD42-A051-9DCF-17F2-ADDB4CF7D8B1}"/>
                </a:ext>
              </a:extLst>
            </p:cNvPr>
            <p:cNvSpPr txBox="1"/>
            <p:nvPr/>
          </p:nvSpPr>
          <p:spPr>
            <a:xfrm>
              <a:off x="2833242" y="1654130"/>
              <a:ext cx="605935" cy="369332"/>
            </a:xfrm>
            <a:prstGeom prst="rect">
              <a:avLst/>
            </a:prstGeom>
            <a:noFill/>
          </p:spPr>
          <p:txBody>
            <a:bodyPr wrap="none" lIns="0" tIns="0" rIns="0" bIns="0" rtlCol="0">
              <a:spAutoFit/>
            </a:bodyPr>
            <a:lstStyle>
              <a:defPPr>
                <a:defRPr lang="en-US"/>
              </a:defPPr>
              <a:lvl1pPr>
                <a:defRPr sz="2800">
                  <a:solidFill>
                    <a:schemeClr val="accent1">
                      <a:lumMod val="75000"/>
                    </a:schemeClr>
                  </a:solidFill>
                  <a:latin typeface="+mj-lt"/>
                </a:defRPr>
              </a:lvl1pPr>
            </a:lstStyle>
            <a:p>
              <a:r>
                <a:rPr lang="en-US" altLang="zh-CN" sz="2400" dirty="0">
                  <a:solidFill>
                    <a:schemeClr val="accent1"/>
                  </a:solidFill>
                </a:rPr>
                <a:t>256</a:t>
              </a:r>
              <a:endParaRPr lang="zh-CN" altLang="en-US" sz="2400" dirty="0">
                <a:solidFill>
                  <a:schemeClr val="accent1"/>
                </a:solidFill>
              </a:endParaRPr>
            </a:p>
          </p:txBody>
        </p:sp>
        <p:sp>
          <p:nvSpPr>
            <p:cNvPr id="51" name="文本框 50">
              <a:extLst>
                <a:ext uri="{FF2B5EF4-FFF2-40B4-BE49-F238E27FC236}">
                  <a16:creationId xmlns:a16="http://schemas.microsoft.com/office/drawing/2014/main" id="{5C0C5397-BDBE-1E1B-C496-07F54CCBC606}"/>
                </a:ext>
              </a:extLst>
            </p:cNvPr>
            <p:cNvSpPr txBox="1"/>
            <p:nvPr/>
          </p:nvSpPr>
          <p:spPr>
            <a:xfrm>
              <a:off x="2855544" y="1314209"/>
              <a:ext cx="682879" cy="276999"/>
            </a:xfrm>
            <a:prstGeom prst="rect">
              <a:avLst/>
            </a:prstGeom>
            <a:noFill/>
          </p:spPr>
          <p:txBody>
            <a:bodyPr wrap="none" lIns="0" tIns="0" rIns="0" bIns="0" rtlCol="0">
              <a:spAutoFit/>
            </a:bodyPr>
            <a:lstStyle>
              <a:defPPr>
                <a:defRPr lang="en-US"/>
              </a:defPPr>
              <a:lvl1pPr>
                <a:defRPr>
                  <a:solidFill>
                    <a:schemeClr val="tx1">
                      <a:lumMod val="75000"/>
                      <a:lumOff val="25000"/>
                    </a:schemeClr>
                  </a:solidFill>
                  <a:latin typeface="+mn-ea"/>
                </a:defRPr>
              </a:lvl1pPr>
            </a:lstStyle>
            <a:p>
              <a:r>
                <a:rPr lang="zh-CN" altLang="en-US" dirty="0"/>
                <a:t>类目五</a:t>
              </a:r>
            </a:p>
          </p:txBody>
        </p:sp>
      </p:grpSp>
      <p:grpSp>
        <p:nvGrpSpPr>
          <p:cNvPr id="63" name="组合 62">
            <a:extLst>
              <a:ext uri="{FF2B5EF4-FFF2-40B4-BE49-F238E27FC236}">
                <a16:creationId xmlns:a16="http://schemas.microsoft.com/office/drawing/2014/main" id="{08896B17-FDC4-8C42-8CFA-01CECC48E3AC}"/>
              </a:ext>
            </a:extLst>
          </p:cNvPr>
          <p:cNvGrpSpPr/>
          <p:nvPr/>
        </p:nvGrpSpPr>
        <p:grpSpPr>
          <a:xfrm>
            <a:off x="888915" y="2330689"/>
            <a:ext cx="2933785" cy="770808"/>
            <a:chOff x="888915" y="2330689"/>
            <a:chExt cx="2933785" cy="770808"/>
          </a:xfrm>
        </p:grpSpPr>
        <p:cxnSp>
          <p:nvCxnSpPr>
            <p:cNvPr id="52" name="直接连接符 51">
              <a:extLst>
                <a:ext uri="{FF2B5EF4-FFF2-40B4-BE49-F238E27FC236}">
                  <a16:creationId xmlns:a16="http://schemas.microsoft.com/office/drawing/2014/main" id="{AE57D66F-FFAB-4752-571F-F3F531DB46CD}"/>
                </a:ext>
              </a:extLst>
            </p:cNvPr>
            <p:cNvCxnSpPr>
              <a:cxnSpLocks/>
            </p:cNvCxnSpPr>
            <p:nvPr/>
          </p:nvCxnSpPr>
          <p:spPr>
            <a:xfrm flipH="1" flipV="1">
              <a:off x="933450" y="2663633"/>
              <a:ext cx="2889250" cy="6977"/>
            </a:xfrm>
            <a:prstGeom prst="line">
              <a:avLst/>
            </a:prstGeom>
            <a:noFill/>
            <a:ln w="12700">
              <a:gradFill>
                <a:gsLst>
                  <a:gs pos="0">
                    <a:schemeClr val="accent1">
                      <a:alpha val="1200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cxnSp>
        <p:sp>
          <p:nvSpPr>
            <p:cNvPr id="53" name="文本框 52">
              <a:extLst>
                <a:ext uri="{FF2B5EF4-FFF2-40B4-BE49-F238E27FC236}">
                  <a16:creationId xmlns:a16="http://schemas.microsoft.com/office/drawing/2014/main" id="{B8B1F005-8042-7243-B89A-E0CA8712EA83}"/>
                </a:ext>
              </a:extLst>
            </p:cNvPr>
            <p:cNvSpPr txBox="1"/>
            <p:nvPr/>
          </p:nvSpPr>
          <p:spPr>
            <a:xfrm>
              <a:off x="888915" y="2670610"/>
              <a:ext cx="706925" cy="430887"/>
            </a:xfrm>
            <a:prstGeom prst="rect">
              <a:avLst/>
            </a:prstGeom>
            <a:noFill/>
          </p:spPr>
          <p:txBody>
            <a:bodyPr wrap="none" lIns="0" tIns="0" rIns="0" bIns="0" rtlCol="0">
              <a:spAutoFit/>
            </a:bodyPr>
            <a:lstStyle>
              <a:defPPr>
                <a:defRPr lang="en-US"/>
              </a:defPPr>
              <a:lvl1pPr>
                <a:defRPr sz="4000">
                  <a:solidFill>
                    <a:schemeClr val="accent1">
                      <a:lumMod val="75000"/>
                    </a:schemeClr>
                  </a:solidFill>
                  <a:latin typeface="+mj-lt"/>
                </a:defRPr>
              </a:lvl1pPr>
            </a:lstStyle>
            <a:p>
              <a:r>
                <a:rPr lang="en-US" altLang="zh-CN" sz="2800" dirty="0">
                  <a:solidFill>
                    <a:schemeClr val="accent1"/>
                  </a:solidFill>
                </a:rPr>
                <a:t>320</a:t>
              </a:r>
              <a:endParaRPr lang="zh-CN" altLang="en-US" sz="2800" dirty="0">
                <a:solidFill>
                  <a:schemeClr val="accent1"/>
                </a:solidFill>
              </a:endParaRPr>
            </a:p>
          </p:txBody>
        </p:sp>
        <p:sp>
          <p:nvSpPr>
            <p:cNvPr id="54" name="文本框 53">
              <a:extLst>
                <a:ext uri="{FF2B5EF4-FFF2-40B4-BE49-F238E27FC236}">
                  <a16:creationId xmlns:a16="http://schemas.microsoft.com/office/drawing/2014/main" id="{352EBA15-B4B8-82D5-FB5C-41FE78F2C50A}"/>
                </a:ext>
              </a:extLst>
            </p:cNvPr>
            <p:cNvSpPr txBox="1"/>
            <p:nvPr/>
          </p:nvSpPr>
          <p:spPr>
            <a:xfrm>
              <a:off x="911217" y="2330689"/>
              <a:ext cx="682879" cy="276999"/>
            </a:xfrm>
            <a:prstGeom prst="rect">
              <a:avLst/>
            </a:prstGeom>
            <a:noFill/>
          </p:spPr>
          <p:txBody>
            <a:bodyPr wrap="none" lIns="0" tIns="0" rIns="0" bIns="0" rtlCol="0">
              <a:spAutoFit/>
            </a:bodyPr>
            <a:lstStyle>
              <a:defPPr>
                <a:defRPr lang="en-US"/>
              </a:defPPr>
              <a:lvl1pPr>
                <a:defRPr>
                  <a:solidFill>
                    <a:schemeClr val="tx1">
                      <a:lumMod val="75000"/>
                      <a:lumOff val="25000"/>
                    </a:schemeClr>
                  </a:solidFill>
                  <a:latin typeface="+mn-ea"/>
                </a:defRPr>
              </a:lvl1pPr>
            </a:lstStyle>
            <a:p>
              <a:r>
                <a:rPr lang="zh-CN" altLang="en-US" dirty="0"/>
                <a:t>类目四</a:t>
              </a:r>
            </a:p>
          </p:txBody>
        </p:sp>
      </p:grpSp>
      <p:grpSp>
        <p:nvGrpSpPr>
          <p:cNvPr id="55" name="组合 54">
            <a:extLst>
              <a:ext uri="{FF2B5EF4-FFF2-40B4-BE49-F238E27FC236}">
                <a16:creationId xmlns:a16="http://schemas.microsoft.com/office/drawing/2014/main" id="{C89FECE4-0E1E-1B95-1C1E-6898386CD157}"/>
              </a:ext>
            </a:extLst>
          </p:cNvPr>
          <p:cNvGrpSpPr/>
          <p:nvPr/>
        </p:nvGrpSpPr>
        <p:grpSpPr>
          <a:xfrm>
            <a:off x="1355907" y="4041529"/>
            <a:ext cx="2904621" cy="823717"/>
            <a:chOff x="1117567" y="3927388"/>
            <a:chExt cx="2904621" cy="823717"/>
          </a:xfrm>
        </p:grpSpPr>
        <p:sp>
          <p:nvSpPr>
            <p:cNvPr id="56" name="任意多边形: 形状 55">
              <a:extLst>
                <a:ext uri="{FF2B5EF4-FFF2-40B4-BE49-F238E27FC236}">
                  <a16:creationId xmlns:a16="http://schemas.microsoft.com/office/drawing/2014/main" id="{79C06CB3-5C32-C795-A17E-3CCE8470C010}"/>
                </a:ext>
              </a:extLst>
            </p:cNvPr>
            <p:cNvSpPr/>
            <p:nvPr/>
          </p:nvSpPr>
          <p:spPr>
            <a:xfrm flipH="1" flipV="1">
              <a:off x="1180965" y="4114177"/>
              <a:ext cx="2841223" cy="141302"/>
            </a:xfrm>
            <a:custGeom>
              <a:avLst/>
              <a:gdLst>
                <a:gd name="connsiteX0" fmla="*/ 0 w 3301139"/>
                <a:gd name="connsiteY0" fmla="*/ 247973 h 247973"/>
                <a:gd name="connsiteX1" fmla="*/ 247973 w 3301139"/>
                <a:gd name="connsiteY1" fmla="*/ 0 h 247973"/>
                <a:gd name="connsiteX2" fmla="*/ 3301139 w 3301139"/>
                <a:gd name="connsiteY2" fmla="*/ 0 h 247973"/>
                <a:gd name="connsiteX0" fmla="*/ 0 w 5709059"/>
                <a:gd name="connsiteY0" fmla="*/ 247973 h 247973"/>
                <a:gd name="connsiteX1" fmla="*/ 247973 w 5709059"/>
                <a:gd name="connsiteY1" fmla="*/ 0 h 247973"/>
                <a:gd name="connsiteX2" fmla="*/ 5709059 w 5709059"/>
                <a:gd name="connsiteY2" fmla="*/ 0 h 247973"/>
                <a:gd name="connsiteX0" fmla="*/ 0 w 6001442"/>
                <a:gd name="connsiteY0" fmla="*/ 200348 h 200348"/>
                <a:gd name="connsiteX1" fmla="*/ 540356 w 6001442"/>
                <a:gd name="connsiteY1" fmla="*/ 0 h 200348"/>
                <a:gd name="connsiteX2" fmla="*/ 6001442 w 6001442"/>
                <a:gd name="connsiteY2" fmla="*/ 0 h 200348"/>
                <a:gd name="connsiteX0" fmla="*/ 0 w 6067965"/>
                <a:gd name="connsiteY0" fmla="*/ 114071 h 114071"/>
                <a:gd name="connsiteX1" fmla="*/ 606879 w 6067965"/>
                <a:gd name="connsiteY1" fmla="*/ 0 h 114071"/>
                <a:gd name="connsiteX2" fmla="*/ 6067965 w 6067965"/>
                <a:gd name="connsiteY2" fmla="*/ 0 h 114071"/>
                <a:gd name="connsiteX0" fmla="*/ 0 w 6201011"/>
                <a:gd name="connsiteY0" fmla="*/ 145445 h 145445"/>
                <a:gd name="connsiteX1" fmla="*/ 739925 w 6201011"/>
                <a:gd name="connsiteY1" fmla="*/ 0 h 145445"/>
                <a:gd name="connsiteX2" fmla="*/ 6201011 w 6201011"/>
                <a:gd name="connsiteY2" fmla="*/ 0 h 145445"/>
              </a:gdLst>
              <a:ahLst/>
              <a:cxnLst>
                <a:cxn ang="0">
                  <a:pos x="connsiteX0" y="connsiteY0"/>
                </a:cxn>
                <a:cxn ang="0">
                  <a:pos x="connsiteX1" y="connsiteY1"/>
                </a:cxn>
                <a:cxn ang="0">
                  <a:pos x="connsiteX2" y="connsiteY2"/>
                </a:cxn>
              </a:cxnLst>
              <a:rect l="l" t="t" r="r" b="b"/>
              <a:pathLst>
                <a:path w="6201011" h="145445">
                  <a:moveTo>
                    <a:pt x="0" y="145445"/>
                  </a:moveTo>
                  <a:lnTo>
                    <a:pt x="739925" y="0"/>
                  </a:lnTo>
                  <a:lnTo>
                    <a:pt x="6201011" y="0"/>
                  </a:lnTo>
                </a:path>
              </a:pathLst>
            </a:custGeom>
            <a:noFill/>
            <a:ln w="12700">
              <a:gradFill>
                <a:gsLst>
                  <a:gs pos="0">
                    <a:schemeClr val="accent1">
                      <a:alpha val="1200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文本框 56">
              <a:extLst>
                <a:ext uri="{FF2B5EF4-FFF2-40B4-BE49-F238E27FC236}">
                  <a16:creationId xmlns:a16="http://schemas.microsoft.com/office/drawing/2014/main" id="{897B4941-B362-6BB7-6B62-54120B518755}"/>
                </a:ext>
              </a:extLst>
            </p:cNvPr>
            <p:cNvSpPr txBox="1"/>
            <p:nvPr/>
          </p:nvSpPr>
          <p:spPr>
            <a:xfrm>
              <a:off x="1117567" y="4258662"/>
              <a:ext cx="807913" cy="492443"/>
            </a:xfrm>
            <a:prstGeom prst="rect">
              <a:avLst/>
            </a:prstGeom>
            <a:noFill/>
          </p:spPr>
          <p:txBody>
            <a:bodyPr wrap="none" lIns="0" tIns="0" rIns="0" bIns="0" rtlCol="0">
              <a:spAutoFit/>
            </a:bodyPr>
            <a:lstStyle>
              <a:defPPr>
                <a:defRPr lang="en-US"/>
              </a:defPPr>
              <a:lvl1pPr algn="r">
                <a:defRPr sz="4000">
                  <a:solidFill>
                    <a:schemeClr val="accent1">
                      <a:lumMod val="75000"/>
                    </a:schemeClr>
                  </a:solidFill>
                  <a:latin typeface="+mj-lt"/>
                </a:defRPr>
              </a:lvl1pPr>
            </a:lstStyle>
            <a:p>
              <a:pPr algn="l"/>
              <a:r>
                <a:rPr lang="en-US" altLang="zh-CN" sz="3200" dirty="0">
                  <a:solidFill>
                    <a:schemeClr val="accent1"/>
                  </a:solidFill>
                </a:rPr>
                <a:t>429</a:t>
              </a:r>
              <a:endParaRPr lang="zh-CN" altLang="en-US" sz="3200" dirty="0">
                <a:solidFill>
                  <a:schemeClr val="accent1"/>
                </a:solidFill>
              </a:endParaRPr>
            </a:p>
          </p:txBody>
        </p:sp>
        <p:sp>
          <p:nvSpPr>
            <p:cNvPr id="58" name="文本框 57">
              <a:extLst>
                <a:ext uri="{FF2B5EF4-FFF2-40B4-BE49-F238E27FC236}">
                  <a16:creationId xmlns:a16="http://schemas.microsoft.com/office/drawing/2014/main" id="{41AA32F0-2B44-EF0A-47FC-6303B81EADD3}"/>
                </a:ext>
              </a:extLst>
            </p:cNvPr>
            <p:cNvSpPr txBox="1"/>
            <p:nvPr/>
          </p:nvSpPr>
          <p:spPr>
            <a:xfrm>
              <a:off x="1189012" y="3927388"/>
              <a:ext cx="682879" cy="276999"/>
            </a:xfrm>
            <a:prstGeom prst="rect">
              <a:avLst/>
            </a:prstGeom>
            <a:noFill/>
          </p:spPr>
          <p:txBody>
            <a:bodyPr wrap="none" lIns="0" tIns="0" rIns="0" bIns="0" rtlCol="0">
              <a:spAutoFit/>
            </a:bodyPr>
            <a:lstStyle>
              <a:defPPr>
                <a:defRPr lang="en-US"/>
              </a:defPPr>
              <a:lvl1pPr algn="r">
                <a:defRPr>
                  <a:solidFill>
                    <a:schemeClr val="tx1">
                      <a:lumMod val="75000"/>
                      <a:lumOff val="25000"/>
                    </a:schemeClr>
                  </a:solidFill>
                  <a:latin typeface="+mn-ea"/>
                </a:defRPr>
              </a:lvl1pPr>
            </a:lstStyle>
            <a:p>
              <a:pPr algn="l"/>
              <a:r>
                <a:rPr lang="zh-CN" altLang="en-US" dirty="0"/>
                <a:t>类目三</a:t>
              </a:r>
            </a:p>
          </p:txBody>
        </p:sp>
      </p:grpSp>
      <p:sp>
        <p:nvSpPr>
          <p:cNvPr id="59" name="文本框 58">
            <a:extLst>
              <a:ext uri="{FF2B5EF4-FFF2-40B4-BE49-F238E27FC236}">
                <a16:creationId xmlns:a16="http://schemas.microsoft.com/office/drawing/2014/main" id="{08261866-E5F9-4C0B-6147-EF9676DA6D24}"/>
              </a:ext>
            </a:extLst>
          </p:cNvPr>
          <p:cNvSpPr txBox="1"/>
          <p:nvPr/>
        </p:nvSpPr>
        <p:spPr>
          <a:xfrm>
            <a:off x="5576627" y="4877064"/>
            <a:ext cx="1038746" cy="200055"/>
          </a:xfrm>
          <a:prstGeom prst="rect">
            <a:avLst/>
          </a:prstGeom>
          <a:noFill/>
        </p:spPr>
        <p:txBody>
          <a:bodyPr wrap="none" lIns="0" tIns="0" rIns="0" bIns="0" rtlCol="0">
            <a:spAutoFit/>
          </a:bodyPr>
          <a:lstStyle/>
          <a:p>
            <a:pPr algn="l"/>
            <a:r>
              <a:rPr lang="en-US" altLang="zh-CN" sz="1300" dirty="0">
                <a:solidFill>
                  <a:schemeClr val="bg1"/>
                </a:solidFill>
              </a:rPr>
              <a:t>(</a:t>
            </a:r>
            <a:r>
              <a:rPr lang="zh-CN" altLang="en-US" sz="1300" dirty="0">
                <a:solidFill>
                  <a:schemeClr val="bg1"/>
                </a:solidFill>
              </a:rPr>
              <a:t>单位：</a:t>
            </a:r>
            <a:r>
              <a:rPr lang="en-US" altLang="zh-CN" sz="1300" dirty="0">
                <a:solidFill>
                  <a:schemeClr val="bg1"/>
                </a:solidFill>
              </a:rPr>
              <a:t>¥</a:t>
            </a:r>
            <a:r>
              <a:rPr lang="zh-CN" altLang="en-US" sz="1300" dirty="0">
                <a:solidFill>
                  <a:schemeClr val="bg1"/>
                </a:solidFill>
              </a:rPr>
              <a:t>万元</a:t>
            </a:r>
            <a:r>
              <a:rPr lang="en-US" altLang="zh-CN" sz="1300" dirty="0">
                <a:solidFill>
                  <a:schemeClr val="bg1"/>
                </a:solidFill>
              </a:rPr>
              <a:t>)</a:t>
            </a:r>
            <a:endParaRPr lang="zh-CN" altLang="en-US" sz="1300" dirty="0">
              <a:solidFill>
                <a:schemeClr val="bg1"/>
              </a:solidFill>
            </a:endParaRPr>
          </a:p>
        </p:txBody>
      </p:sp>
    </p:spTree>
    <p:extLst>
      <p:ext uri="{BB962C8B-B14F-4D97-AF65-F5344CB8AC3E}">
        <p14:creationId xmlns:p14="http://schemas.microsoft.com/office/powerpoint/2010/main" val="2862259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id="{B2B28D39-B631-9F56-6187-999B10F57A90}"/>
              </a:ext>
            </a:extLst>
          </p:cNvPr>
          <p:cNvGrpSpPr/>
          <p:nvPr/>
        </p:nvGrpSpPr>
        <p:grpSpPr>
          <a:xfrm>
            <a:off x="689277" y="2661906"/>
            <a:ext cx="1665521" cy="2212849"/>
            <a:chOff x="430463" y="2516765"/>
            <a:chExt cx="1665521" cy="2212849"/>
          </a:xfrm>
        </p:grpSpPr>
        <p:sp>
          <p:nvSpPr>
            <p:cNvPr id="22" name="文本框 21">
              <a:extLst>
                <a:ext uri="{FF2B5EF4-FFF2-40B4-BE49-F238E27FC236}">
                  <a16:creationId xmlns:a16="http://schemas.microsoft.com/office/drawing/2014/main" id="{F08F8E86-A072-96D3-C409-853F01281BEC}"/>
                </a:ext>
              </a:extLst>
            </p:cNvPr>
            <p:cNvSpPr txBox="1"/>
            <p:nvPr/>
          </p:nvSpPr>
          <p:spPr>
            <a:xfrm>
              <a:off x="819981" y="3179782"/>
              <a:ext cx="875241" cy="923330"/>
            </a:xfrm>
            <a:prstGeom prst="rect">
              <a:avLst/>
            </a:prstGeom>
            <a:noFill/>
          </p:spPr>
          <p:txBody>
            <a:bodyPr wrap="none" lIns="0" tIns="0" rIns="0" bIns="0" rtlCol="0" anchor="ctr" anchorCtr="0">
              <a:spAutoFit/>
            </a:bodyPr>
            <a:lstStyle/>
            <a:p>
              <a:pPr algn="ctr"/>
              <a:r>
                <a:rPr lang="en-US" sz="6000" b="1" dirty="0">
                  <a:gradFill>
                    <a:gsLst>
                      <a:gs pos="0">
                        <a:schemeClr val="accent1"/>
                      </a:gs>
                      <a:gs pos="80000">
                        <a:schemeClr val="accent1">
                          <a:alpha val="0"/>
                        </a:schemeClr>
                      </a:gs>
                    </a:gsLst>
                    <a:lin ang="5400000" scaled="0"/>
                  </a:gradFill>
                  <a:latin typeface="+mj-lt"/>
                </a:rPr>
                <a:t>01</a:t>
              </a:r>
            </a:p>
          </p:txBody>
        </p:sp>
        <p:sp>
          <p:nvSpPr>
            <p:cNvPr id="25" name="椭圆 24">
              <a:extLst>
                <a:ext uri="{FF2B5EF4-FFF2-40B4-BE49-F238E27FC236}">
                  <a16:creationId xmlns:a16="http://schemas.microsoft.com/office/drawing/2014/main" id="{42488099-0FB5-F3E4-3EA6-C18309D58A6E}"/>
                </a:ext>
              </a:extLst>
            </p:cNvPr>
            <p:cNvSpPr/>
            <p:nvPr/>
          </p:nvSpPr>
          <p:spPr>
            <a:xfrm>
              <a:off x="762301" y="3739014"/>
              <a:ext cx="990600" cy="990600"/>
            </a:xfrm>
            <a:prstGeom prst="ellipse">
              <a:avLst/>
            </a:prstGeom>
            <a:gradFill flip="none" rotWithShape="1">
              <a:gsLst>
                <a:gs pos="0">
                  <a:schemeClr val="accent1"/>
                </a:gs>
                <a:gs pos="100000">
                  <a:schemeClr val="accent1">
                    <a:lumMod val="75000"/>
                  </a:schemeClr>
                </a:gs>
              </a:gsLst>
              <a:path path="circle">
                <a:fillToRect r="100000" b="100000"/>
              </a:path>
              <a:tileRect l="-100000" t="-100000"/>
            </a:gradFill>
            <a:ln>
              <a:noFill/>
            </a:ln>
            <a:effectLst>
              <a:outerShdw blurRad="254000" dist="1270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图形 25">
              <a:extLst>
                <a:ext uri="{FF2B5EF4-FFF2-40B4-BE49-F238E27FC236}">
                  <a16:creationId xmlns:a16="http://schemas.microsoft.com/office/drawing/2014/main" id="{D43567F6-DFAB-7073-D943-1F81B8C5D164}"/>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24238" y="4000951"/>
              <a:ext cx="466725" cy="466725"/>
            </a:xfrm>
            <a:prstGeom prst="rect">
              <a:avLst/>
            </a:prstGeom>
          </p:spPr>
        </p:pic>
        <p:grpSp>
          <p:nvGrpSpPr>
            <p:cNvPr id="58" name="组合 57">
              <a:extLst>
                <a:ext uri="{FF2B5EF4-FFF2-40B4-BE49-F238E27FC236}">
                  <a16:creationId xmlns:a16="http://schemas.microsoft.com/office/drawing/2014/main" id="{33046F82-7ABF-13A2-CF26-140EEEB516A0}"/>
                </a:ext>
              </a:extLst>
            </p:cNvPr>
            <p:cNvGrpSpPr/>
            <p:nvPr/>
          </p:nvGrpSpPr>
          <p:grpSpPr>
            <a:xfrm>
              <a:off x="430463" y="2516765"/>
              <a:ext cx="1665521" cy="649381"/>
              <a:chOff x="430463" y="2337836"/>
              <a:chExt cx="1665521" cy="649381"/>
            </a:xfrm>
          </p:grpSpPr>
          <p:sp>
            <p:nvSpPr>
              <p:cNvPr id="24" name="文本框 23">
                <a:extLst>
                  <a:ext uri="{FF2B5EF4-FFF2-40B4-BE49-F238E27FC236}">
                    <a16:creationId xmlns:a16="http://schemas.microsoft.com/office/drawing/2014/main" id="{BFB57473-D1B4-759F-5EAA-5B7C35ED2652}"/>
                  </a:ext>
                </a:extLst>
              </p:cNvPr>
              <p:cNvSpPr txBox="1"/>
              <p:nvPr/>
            </p:nvSpPr>
            <p:spPr>
              <a:xfrm>
                <a:off x="430463" y="2771773"/>
                <a:ext cx="1665521" cy="215444"/>
              </a:xfrm>
              <a:prstGeom prst="rect">
                <a:avLst/>
              </a:prstGeom>
              <a:noFill/>
            </p:spPr>
            <p:txBody>
              <a:bodyPr wrap="none" lIns="0" tIns="0" rIns="0" bIns="0" rtlCol="0" anchor="ctr" anchorCtr="0">
                <a:spAutoFit/>
              </a:bodyPr>
              <a:lstStyle/>
              <a:p>
                <a:pPr algn="ctr"/>
                <a:r>
                  <a:rPr lang="en-US" altLang="zh-CN" sz="1400" dirty="0">
                    <a:solidFill>
                      <a:schemeClr val="bg1">
                        <a:lumMod val="75000"/>
                      </a:schemeClr>
                    </a:solidFill>
                    <a:ea typeface="+mj-ea"/>
                    <a:sym typeface="+mn-lt"/>
                  </a:rPr>
                  <a:t>Project background</a:t>
                </a:r>
              </a:p>
            </p:txBody>
          </p:sp>
          <p:sp>
            <p:nvSpPr>
              <p:cNvPr id="53" name="文本框 52">
                <a:extLst>
                  <a:ext uri="{FF2B5EF4-FFF2-40B4-BE49-F238E27FC236}">
                    <a16:creationId xmlns:a16="http://schemas.microsoft.com/office/drawing/2014/main" id="{3F84AD64-1156-59EF-EE9A-85D9C922F9F6}"/>
                  </a:ext>
                </a:extLst>
              </p:cNvPr>
              <p:cNvSpPr txBox="1"/>
              <p:nvPr/>
            </p:nvSpPr>
            <p:spPr>
              <a:xfrm>
                <a:off x="545080" y="2337836"/>
                <a:ext cx="1436291" cy="430887"/>
              </a:xfrm>
              <a:prstGeom prst="rect">
                <a:avLst/>
              </a:prstGeom>
              <a:noFill/>
            </p:spPr>
            <p:txBody>
              <a:bodyPr wrap="none" lIns="0" tIns="0" rIns="0" bIns="0" rtlCol="0" anchor="ctr" anchorCtr="0">
                <a:spAutoFit/>
              </a:bodyPr>
              <a:lstStyle/>
              <a:p>
                <a:pPr algn="ctr"/>
                <a:r>
                  <a:rPr lang="zh-CN" altLang="en-US" sz="2800" dirty="0">
                    <a:gradFill>
                      <a:gsLst>
                        <a:gs pos="0">
                          <a:schemeClr val="accent1"/>
                        </a:gs>
                        <a:gs pos="100000">
                          <a:schemeClr val="accent1">
                            <a:lumMod val="75000"/>
                          </a:schemeClr>
                        </a:gs>
                      </a:gsLst>
                      <a:lin ang="2700000" scaled="0"/>
                    </a:gradFill>
                    <a:latin typeface="+mj-ea"/>
                    <a:ea typeface="+mj-ea"/>
                    <a:sym typeface="+mn-lt"/>
                  </a:rPr>
                  <a:t>项目背景</a:t>
                </a:r>
              </a:p>
            </p:txBody>
          </p:sp>
        </p:grpSp>
      </p:grpSp>
      <p:grpSp>
        <p:nvGrpSpPr>
          <p:cNvPr id="74" name="组合 73">
            <a:extLst>
              <a:ext uri="{FF2B5EF4-FFF2-40B4-BE49-F238E27FC236}">
                <a16:creationId xmlns:a16="http://schemas.microsoft.com/office/drawing/2014/main" id="{2EDE5E78-1FA2-7410-EE1E-2B1B387967D1}"/>
              </a:ext>
            </a:extLst>
          </p:cNvPr>
          <p:cNvGrpSpPr/>
          <p:nvPr/>
        </p:nvGrpSpPr>
        <p:grpSpPr>
          <a:xfrm>
            <a:off x="2919784" y="1498565"/>
            <a:ext cx="1681551" cy="2221827"/>
            <a:chOff x="2842617" y="1251826"/>
            <a:chExt cx="1681551" cy="2221827"/>
          </a:xfrm>
        </p:grpSpPr>
        <p:grpSp>
          <p:nvGrpSpPr>
            <p:cNvPr id="60" name="组合 59">
              <a:extLst>
                <a:ext uri="{FF2B5EF4-FFF2-40B4-BE49-F238E27FC236}">
                  <a16:creationId xmlns:a16="http://schemas.microsoft.com/office/drawing/2014/main" id="{14EB608D-49BD-7BC6-B7D3-4C5AE0310932}"/>
                </a:ext>
              </a:extLst>
            </p:cNvPr>
            <p:cNvGrpSpPr/>
            <p:nvPr/>
          </p:nvGrpSpPr>
          <p:grpSpPr>
            <a:xfrm>
              <a:off x="3176844" y="1923821"/>
              <a:ext cx="1013098" cy="1549832"/>
              <a:chOff x="3176844" y="1923821"/>
              <a:chExt cx="1013098" cy="1549832"/>
            </a:xfrm>
          </p:grpSpPr>
          <p:sp>
            <p:nvSpPr>
              <p:cNvPr id="16" name="文本框 15">
                <a:extLst>
                  <a:ext uri="{FF2B5EF4-FFF2-40B4-BE49-F238E27FC236}">
                    <a16:creationId xmlns:a16="http://schemas.microsoft.com/office/drawing/2014/main" id="{5D77C54B-59C4-F0B9-387E-EE682E7C63E3}"/>
                  </a:ext>
                </a:extLst>
              </p:cNvPr>
              <p:cNvSpPr txBox="1"/>
              <p:nvPr/>
            </p:nvSpPr>
            <p:spPr>
              <a:xfrm>
                <a:off x="3176844" y="1923821"/>
                <a:ext cx="1013098" cy="923330"/>
              </a:xfrm>
              <a:prstGeom prst="rect">
                <a:avLst/>
              </a:prstGeom>
              <a:noFill/>
            </p:spPr>
            <p:txBody>
              <a:bodyPr wrap="none" lIns="0" tIns="0" rIns="0" bIns="0" rtlCol="0" anchor="ctr" anchorCtr="0">
                <a:spAutoFit/>
              </a:bodyPr>
              <a:lstStyle>
                <a:defPPr>
                  <a:defRPr lang="en-US"/>
                </a:defPPr>
                <a:lvl1pPr algn="ctr">
                  <a:defRPr sz="6000" b="1">
                    <a:gradFill>
                      <a:gsLst>
                        <a:gs pos="0">
                          <a:schemeClr val="accent1"/>
                        </a:gs>
                        <a:gs pos="80000">
                          <a:schemeClr val="accent1">
                            <a:alpha val="0"/>
                          </a:schemeClr>
                        </a:gs>
                      </a:gsLst>
                      <a:lin ang="5400000" scaled="0"/>
                    </a:gradFill>
                    <a:latin typeface="+mj-lt"/>
                  </a:defRPr>
                </a:lvl1pPr>
              </a:lstStyle>
              <a:p>
                <a:r>
                  <a:rPr lang="en-US" dirty="0"/>
                  <a:t>02</a:t>
                </a:r>
              </a:p>
            </p:txBody>
          </p:sp>
          <p:grpSp>
            <p:nvGrpSpPr>
              <p:cNvPr id="59" name="组合 58">
                <a:extLst>
                  <a:ext uri="{FF2B5EF4-FFF2-40B4-BE49-F238E27FC236}">
                    <a16:creationId xmlns:a16="http://schemas.microsoft.com/office/drawing/2014/main" id="{A43B167B-3266-A31E-0484-82588A266116}"/>
                  </a:ext>
                </a:extLst>
              </p:cNvPr>
              <p:cNvGrpSpPr/>
              <p:nvPr/>
            </p:nvGrpSpPr>
            <p:grpSpPr>
              <a:xfrm>
                <a:off x="3188093" y="2483053"/>
                <a:ext cx="990600" cy="990600"/>
                <a:chOff x="3188093" y="2483053"/>
                <a:chExt cx="990600" cy="990600"/>
              </a:xfrm>
            </p:grpSpPr>
            <p:sp>
              <p:nvSpPr>
                <p:cNvPr id="19" name="椭圆 18">
                  <a:extLst>
                    <a:ext uri="{FF2B5EF4-FFF2-40B4-BE49-F238E27FC236}">
                      <a16:creationId xmlns:a16="http://schemas.microsoft.com/office/drawing/2014/main" id="{F64A23E5-E3F3-7AF4-84FC-FF33CF80C7AC}"/>
                    </a:ext>
                  </a:extLst>
                </p:cNvPr>
                <p:cNvSpPr/>
                <p:nvPr/>
              </p:nvSpPr>
              <p:spPr>
                <a:xfrm>
                  <a:off x="3188093" y="2483053"/>
                  <a:ext cx="990600" cy="990600"/>
                </a:xfrm>
                <a:prstGeom prst="ellipse">
                  <a:avLst/>
                </a:prstGeom>
                <a:gradFill flip="none" rotWithShape="1">
                  <a:gsLst>
                    <a:gs pos="0">
                      <a:schemeClr val="accent1"/>
                    </a:gs>
                    <a:gs pos="100000">
                      <a:schemeClr val="accent1">
                        <a:lumMod val="75000"/>
                      </a:schemeClr>
                    </a:gs>
                  </a:gsLst>
                  <a:path path="circle">
                    <a:fillToRect r="100000" b="100000"/>
                  </a:path>
                  <a:tileRect l="-100000" t="-100000"/>
                </a:gradFill>
                <a:ln>
                  <a:noFill/>
                </a:ln>
                <a:effectLst>
                  <a:outerShdw blurRad="254000" dist="1270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9" name="图形 38">
                  <a:extLst>
                    <a:ext uri="{FF2B5EF4-FFF2-40B4-BE49-F238E27FC236}">
                      <a16:creationId xmlns:a16="http://schemas.microsoft.com/office/drawing/2014/main" id="{DB65C630-358D-3F71-3112-B1CDCB466CC2}"/>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410215" y="2705175"/>
                  <a:ext cx="546356" cy="546356"/>
                </a:xfrm>
                <a:prstGeom prst="rect">
                  <a:avLst/>
                </a:prstGeom>
              </p:spPr>
            </p:pic>
          </p:grpSp>
        </p:grpSp>
        <p:grpSp>
          <p:nvGrpSpPr>
            <p:cNvPr id="61" name="组合 60">
              <a:extLst>
                <a:ext uri="{FF2B5EF4-FFF2-40B4-BE49-F238E27FC236}">
                  <a16:creationId xmlns:a16="http://schemas.microsoft.com/office/drawing/2014/main" id="{4FD28A28-4077-C37E-3E65-D59D30469190}"/>
                </a:ext>
              </a:extLst>
            </p:cNvPr>
            <p:cNvGrpSpPr/>
            <p:nvPr/>
          </p:nvGrpSpPr>
          <p:grpSpPr>
            <a:xfrm>
              <a:off x="2842617" y="1251826"/>
              <a:ext cx="1681551" cy="649381"/>
              <a:chOff x="422448" y="2337836"/>
              <a:chExt cx="1681551" cy="649381"/>
            </a:xfrm>
          </p:grpSpPr>
          <p:sp>
            <p:nvSpPr>
              <p:cNvPr id="62" name="文本框 61">
                <a:extLst>
                  <a:ext uri="{FF2B5EF4-FFF2-40B4-BE49-F238E27FC236}">
                    <a16:creationId xmlns:a16="http://schemas.microsoft.com/office/drawing/2014/main" id="{1BEC5611-2210-DCDB-562A-BDC23E7C6DA9}"/>
                  </a:ext>
                </a:extLst>
              </p:cNvPr>
              <p:cNvSpPr txBox="1"/>
              <p:nvPr/>
            </p:nvSpPr>
            <p:spPr>
              <a:xfrm>
                <a:off x="457714" y="2771773"/>
                <a:ext cx="1611018" cy="215444"/>
              </a:xfrm>
              <a:prstGeom prst="rect">
                <a:avLst/>
              </a:prstGeom>
              <a:noFill/>
            </p:spPr>
            <p:txBody>
              <a:bodyPr wrap="none" lIns="0" tIns="0" rIns="0" bIns="0" rtlCol="0" anchor="ctr" anchorCtr="0">
                <a:spAutoFit/>
              </a:bodyPr>
              <a:lstStyle>
                <a:defPPr>
                  <a:defRPr lang="en-US"/>
                </a:defPPr>
                <a:lvl1pPr algn="ctr">
                  <a:defRPr sz="1400">
                    <a:solidFill>
                      <a:schemeClr val="bg1">
                        <a:lumMod val="75000"/>
                      </a:schemeClr>
                    </a:solidFill>
                    <a:ea typeface="+mj-ea"/>
                  </a:defRPr>
                </a:lvl1pPr>
              </a:lstStyle>
              <a:p>
                <a:r>
                  <a:rPr lang="en-US" altLang="zh-CN" dirty="0">
                    <a:sym typeface="+mn-lt"/>
                  </a:rPr>
                  <a:t>Project Introduction</a:t>
                </a:r>
              </a:p>
            </p:txBody>
          </p:sp>
          <p:sp>
            <p:nvSpPr>
              <p:cNvPr id="63" name="文本框 62">
                <a:extLst>
                  <a:ext uri="{FF2B5EF4-FFF2-40B4-BE49-F238E27FC236}">
                    <a16:creationId xmlns:a16="http://schemas.microsoft.com/office/drawing/2014/main" id="{76F18506-CC5D-4E19-3DA8-760C5D8B4AA9}"/>
                  </a:ext>
                </a:extLst>
              </p:cNvPr>
              <p:cNvSpPr txBox="1"/>
              <p:nvPr/>
            </p:nvSpPr>
            <p:spPr>
              <a:xfrm>
                <a:off x="545080" y="2337836"/>
                <a:ext cx="1436291" cy="430887"/>
              </a:xfrm>
              <a:prstGeom prst="rect">
                <a:avLst/>
              </a:prstGeom>
              <a:noFill/>
            </p:spPr>
            <p:txBody>
              <a:bodyPr wrap="none" lIns="0" tIns="0" rIns="0" bIns="0" rtlCol="0" anchor="ctr" anchorCtr="0">
                <a:spAutoFit/>
              </a:bodyPr>
              <a:lstStyle>
                <a:defPPr>
                  <a:defRPr lang="en-US"/>
                </a:defPPr>
                <a:lvl1pPr algn="ctr">
                  <a:defRPr sz="2800">
                    <a:gradFill>
                      <a:gsLst>
                        <a:gs pos="0">
                          <a:schemeClr val="accent1"/>
                        </a:gs>
                        <a:gs pos="100000">
                          <a:schemeClr val="accent1">
                            <a:lumMod val="75000"/>
                          </a:schemeClr>
                        </a:gs>
                      </a:gsLst>
                      <a:lin ang="2700000" scaled="0"/>
                    </a:gradFill>
                    <a:latin typeface="+mj-ea"/>
                    <a:ea typeface="+mj-ea"/>
                  </a:defRPr>
                </a:lvl1pPr>
              </a:lstStyle>
              <a:p>
                <a:r>
                  <a:rPr lang="zh-CN" altLang="en-US" dirty="0">
                    <a:sym typeface="+mn-lt"/>
                  </a:rPr>
                  <a:t>项目介绍</a:t>
                </a:r>
              </a:p>
            </p:txBody>
          </p:sp>
        </p:grpSp>
      </p:grpSp>
      <p:grpSp>
        <p:nvGrpSpPr>
          <p:cNvPr id="75" name="组合 74">
            <a:extLst>
              <a:ext uri="{FF2B5EF4-FFF2-40B4-BE49-F238E27FC236}">
                <a16:creationId xmlns:a16="http://schemas.microsoft.com/office/drawing/2014/main" id="{E4143B32-65CF-55A1-5C6D-301F00C2D4B1}"/>
              </a:ext>
            </a:extLst>
          </p:cNvPr>
          <p:cNvGrpSpPr/>
          <p:nvPr/>
        </p:nvGrpSpPr>
        <p:grpSpPr>
          <a:xfrm>
            <a:off x="5261637" y="1098814"/>
            <a:ext cx="1668727" cy="2221185"/>
            <a:chOff x="5274818" y="764991"/>
            <a:chExt cx="1668727" cy="2221185"/>
          </a:xfrm>
        </p:grpSpPr>
        <p:sp>
          <p:nvSpPr>
            <p:cNvPr id="8" name="文本框 7">
              <a:extLst>
                <a:ext uri="{FF2B5EF4-FFF2-40B4-BE49-F238E27FC236}">
                  <a16:creationId xmlns:a16="http://schemas.microsoft.com/office/drawing/2014/main" id="{17CDDF03-8DB9-B544-90C8-C5DBC1455546}"/>
                </a:ext>
              </a:extLst>
            </p:cNvPr>
            <p:cNvSpPr txBox="1"/>
            <p:nvPr/>
          </p:nvSpPr>
          <p:spPr>
            <a:xfrm>
              <a:off x="5602635" y="1436344"/>
              <a:ext cx="1013098" cy="923330"/>
            </a:xfrm>
            <a:prstGeom prst="rect">
              <a:avLst/>
            </a:prstGeom>
            <a:noFill/>
          </p:spPr>
          <p:txBody>
            <a:bodyPr wrap="none" lIns="0" tIns="0" rIns="0" bIns="0" rtlCol="0" anchor="ctr" anchorCtr="0">
              <a:spAutoFit/>
            </a:bodyPr>
            <a:lstStyle>
              <a:defPPr>
                <a:defRPr lang="en-US"/>
              </a:defPPr>
              <a:lvl1pPr algn="ctr">
                <a:defRPr sz="6000" b="1">
                  <a:gradFill>
                    <a:gsLst>
                      <a:gs pos="0">
                        <a:schemeClr val="accent1"/>
                      </a:gs>
                      <a:gs pos="80000">
                        <a:schemeClr val="accent1">
                          <a:alpha val="0"/>
                        </a:schemeClr>
                      </a:gs>
                    </a:gsLst>
                    <a:lin ang="5400000" scaled="0"/>
                  </a:gradFill>
                  <a:latin typeface="+mj-lt"/>
                </a:defRPr>
              </a:lvl1pPr>
            </a:lstStyle>
            <a:p>
              <a:r>
                <a:rPr lang="en-US" dirty="0"/>
                <a:t>03</a:t>
              </a:r>
            </a:p>
          </p:txBody>
        </p:sp>
        <p:sp>
          <p:nvSpPr>
            <p:cNvPr id="5" name="椭圆 4">
              <a:extLst>
                <a:ext uri="{FF2B5EF4-FFF2-40B4-BE49-F238E27FC236}">
                  <a16:creationId xmlns:a16="http://schemas.microsoft.com/office/drawing/2014/main" id="{D559D8E7-ED53-F67B-3705-9B371495FBC3}"/>
                </a:ext>
              </a:extLst>
            </p:cNvPr>
            <p:cNvSpPr/>
            <p:nvPr/>
          </p:nvSpPr>
          <p:spPr>
            <a:xfrm>
              <a:off x="5613884" y="1995576"/>
              <a:ext cx="990600" cy="990600"/>
            </a:xfrm>
            <a:prstGeom prst="ellipse">
              <a:avLst/>
            </a:prstGeom>
            <a:gradFill flip="none" rotWithShape="1">
              <a:gsLst>
                <a:gs pos="0">
                  <a:schemeClr val="accent1"/>
                </a:gs>
                <a:gs pos="100000">
                  <a:schemeClr val="accent1">
                    <a:lumMod val="75000"/>
                  </a:schemeClr>
                </a:gs>
              </a:gsLst>
              <a:path path="circle">
                <a:fillToRect r="100000" b="100000"/>
              </a:path>
              <a:tileRect l="-100000" t="-100000"/>
            </a:gradFill>
            <a:ln>
              <a:noFill/>
            </a:ln>
            <a:effectLst>
              <a:outerShdw blurRad="254000" dist="1270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1" name="图形 40">
              <a:extLst>
                <a:ext uri="{FF2B5EF4-FFF2-40B4-BE49-F238E27FC236}">
                  <a16:creationId xmlns:a16="http://schemas.microsoft.com/office/drawing/2014/main" id="{3CFFD3C9-027F-2D5E-E4FE-D23A926505B9}"/>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857184" y="2275416"/>
              <a:ext cx="504000" cy="430920"/>
            </a:xfrm>
            <a:prstGeom prst="rect">
              <a:avLst/>
            </a:prstGeom>
          </p:spPr>
        </p:pic>
        <p:grpSp>
          <p:nvGrpSpPr>
            <p:cNvPr id="64" name="组合 63">
              <a:extLst>
                <a:ext uri="{FF2B5EF4-FFF2-40B4-BE49-F238E27FC236}">
                  <a16:creationId xmlns:a16="http://schemas.microsoft.com/office/drawing/2014/main" id="{A1A8D932-F0A7-5B39-22BD-492B8FB5FA79}"/>
                </a:ext>
              </a:extLst>
            </p:cNvPr>
            <p:cNvGrpSpPr/>
            <p:nvPr/>
          </p:nvGrpSpPr>
          <p:grpSpPr>
            <a:xfrm>
              <a:off x="5274818" y="764991"/>
              <a:ext cx="1668727" cy="649381"/>
              <a:chOff x="428858" y="2337836"/>
              <a:chExt cx="1668727" cy="649381"/>
            </a:xfrm>
          </p:grpSpPr>
          <p:sp>
            <p:nvSpPr>
              <p:cNvPr id="65" name="文本框 64">
                <a:extLst>
                  <a:ext uri="{FF2B5EF4-FFF2-40B4-BE49-F238E27FC236}">
                    <a16:creationId xmlns:a16="http://schemas.microsoft.com/office/drawing/2014/main" id="{A9A5366C-CA3E-4F87-5861-EFC3305CD218}"/>
                  </a:ext>
                </a:extLst>
              </p:cNvPr>
              <p:cNvSpPr txBox="1"/>
              <p:nvPr/>
            </p:nvSpPr>
            <p:spPr>
              <a:xfrm>
                <a:off x="484963" y="2771773"/>
                <a:ext cx="1556516" cy="215444"/>
              </a:xfrm>
              <a:prstGeom prst="rect">
                <a:avLst/>
              </a:prstGeom>
              <a:noFill/>
            </p:spPr>
            <p:txBody>
              <a:bodyPr wrap="none" lIns="0" tIns="0" rIns="0" bIns="0" rtlCol="0" anchor="ctr" anchorCtr="0">
                <a:spAutoFit/>
              </a:bodyPr>
              <a:lstStyle>
                <a:defPPr>
                  <a:defRPr lang="en-US"/>
                </a:defPPr>
                <a:lvl1pPr algn="ctr">
                  <a:defRPr sz="1400">
                    <a:solidFill>
                      <a:schemeClr val="bg1">
                        <a:lumMod val="75000"/>
                      </a:schemeClr>
                    </a:solidFill>
                    <a:ea typeface="+mj-ea"/>
                  </a:defRPr>
                </a:lvl1pPr>
              </a:lstStyle>
              <a:p>
                <a:r>
                  <a:rPr lang="en-US" altLang="zh-CN" dirty="0">
                    <a:sym typeface="+mn-lt"/>
                  </a:rPr>
                  <a:t>Project advantages</a:t>
                </a:r>
              </a:p>
            </p:txBody>
          </p:sp>
          <p:sp>
            <p:nvSpPr>
              <p:cNvPr id="66" name="文本框 65">
                <a:extLst>
                  <a:ext uri="{FF2B5EF4-FFF2-40B4-BE49-F238E27FC236}">
                    <a16:creationId xmlns:a16="http://schemas.microsoft.com/office/drawing/2014/main" id="{8C64EE44-1B92-9651-25B7-3F3AA9FD5822}"/>
                  </a:ext>
                </a:extLst>
              </p:cNvPr>
              <p:cNvSpPr txBox="1"/>
              <p:nvPr/>
            </p:nvSpPr>
            <p:spPr>
              <a:xfrm>
                <a:off x="545079" y="2337836"/>
                <a:ext cx="1436291" cy="430887"/>
              </a:xfrm>
              <a:prstGeom prst="rect">
                <a:avLst/>
              </a:prstGeom>
              <a:noFill/>
            </p:spPr>
            <p:txBody>
              <a:bodyPr wrap="none" lIns="0" tIns="0" rIns="0" bIns="0" rtlCol="0" anchor="ctr" anchorCtr="0">
                <a:spAutoFit/>
              </a:bodyPr>
              <a:lstStyle>
                <a:defPPr>
                  <a:defRPr lang="en-US"/>
                </a:defPPr>
                <a:lvl1pPr algn="ctr">
                  <a:defRPr sz="2800">
                    <a:gradFill>
                      <a:gsLst>
                        <a:gs pos="0">
                          <a:schemeClr val="accent1"/>
                        </a:gs>
                        <a:gs pos="100000">
                          <a:schemeClr val="accent1">
                            <a:lumMod val="75000"/>
                          </a:schemeClr>
                        </a:gs>
                      </a:gsLst>
                      <a:lin ang="2700000" scaled="0"/>
                    </a:gradFill>
                    <a:latin typeface="+mj-ea"/>
                    <a:ea typeface="+mj-ea"/>
                  </a:defRPr>
                </a:lvl1pPr>
              </a:lstStyle>
              <a:p>
                <a:r>
                  <a:rPr lang="zh-CN" altLang="en-US" dirty="0">
                    <a:sym typeface="+mn-lt"/>
                  </a:rPr>
                  <a:t>项目优势</a:t>
                </a:r>
              </a:p>
            </p:txBody>
          </p:sp>
        </p:grpSp>
      </p:grpSp>
      <p:grpSp>
        <p:nvGrpSpPr>
          <p:cNvPr id="76" name="组合 75">
            <a:extLst>
              <a:ext uri="{FF2B5EF4-FFF2-40B4-BE49-F238E27FC236}">
                <a16:creationId xmlns:a16="http://schemas.microsoft.com/office/drawing/2014/main" id="{9634065C-6163-7B1C-51DA-B63756B607FC}"/>
              </a:ext>
            </a:extLst>
          </p:cNvPr>
          <p:cNvGrpSpPr/>
          <p:nvPr/>
        </p:nvGrpSpPr>
        <p:grpSpPr>
          <a:xfrm>
            <a:off x="7732512" y="1498565"/>
            <a:ext cx="1639873" cy="2221827"/>
            <a:chOff x="7715038" y="1251826"/>
            <a:chExt cx="1639873" cy="2221827"/>
          </a:xfrm>
        </p:grpSpPr>
        <p:sp>
          <p:nvSpPr>
            <p:cNvPr id="34" name="文本框 33">
              <a:extLst>
                <a:ext uri="{FF2B5EF4-FFF2-40B4-BE49-F238E27FC236}">
                  <a16:creationId xmlns:a16="http://schemas.microsoft.com/office/drawing/2014/main" id="{648590CB-391E-3E7D-F99B-AB39132E9607}"/>
                </a:ext>
              </a:extLst>
            </p:cNvPr>
            <p:cNvSpPr txBox="1"/>
            <p:nvPr/>
          </p:nvSpPr>
          <p:spPr>
            <a:xfrm>
              <a:off x="8028426" y="1923821"/>
              <a:ext cx="1013098" cy="923330"/>
            </a:xfrm>
            <a:prstGeom prst="rect">
              <a:avLst/>
            </a:prstGeom>
            <a:noFill/>
          </p:spPr>
          <p:txBody>
            <a:bodyPr wrap="none" lIns="0" tIns="0" rIns="0" bIns="0" rtlCol="0" anchor="ctr" anchorCtr="0">
              <a:spAutoFit/>
            </a:bodyPr>
            <a:lstStyle>
              <a:defPPr>
                <a:defRPr lang="en-US"/>
              </a:defPPr>
              <a:lvl1pPr algn="ctr">
                <a:defRPr sz="6000" b="1">
                  <a:gradFill>
                    <a:gsLst>
                      <a:gs pos="0">
                        <a:schemeClr val="accent1"/>
                      </a:gs>
                      <a:gs pos="80000">
                        <a:schemeClr val="accent1">
                          <a:alpha val="0"/>
                        </a:schemeClr>
                      </a:gs>
                    </a:gsLst>
                    <a:lin ang="5400000" scaled="0"/>
                  </a:gradFill>
                  <a:latin typeface="+mj-lt"/>
                </a:defRPr>
              </a:lvl1pPr>
            </a:lstStyle>
            <a:p>
              <a:r>
                <a:rPr lang="en-US" dirty="0"/>
                <a:t>04</a:t>
              </a:r>
            </a:p>
          </p:txBody>
        </p:sp>
        <p:sp>
          <p:nvSpPr>
            <p:cNvPr id="37" name="椭圆 36">
              <a:extLst>
                <a:ext uri="{FF2B5EF4-FFF2-40B4-BE49-F238E27FC236}">
                  <a16:creationId xmlns:a16="http://schemas.microsoft.com/office/drawing/2014/main" id="{88568F09-0CED-09BD-BFF3-9BCD76A279D5}"/>
                </a:ext>
              </a:extLst>
            </p:cNvPr>
            <p:cNvSpPr/>
            <p:nvPr/>
          </p:nvSpPr>
          <p:spPr>
            <a:xfrm>
              <a:off x="8039675" y="2483053"/>
              <a:ext cx="990600" cy="990600"/>
            </a:xfrm>
            <a:prstGeom prst="ellipse">
              <a:avLst/>
            </a:prstGeom>
            <a:gradFill flip="none" rotWithShape="1">
              <a:gsLst>
                <a:gs pos="0">
                  <a:schemeClr val="accent1"/>
                </a:gs>
                <a:gs pos="100000">
                  <a:schemeClr val="accent1">
                    <a:lumMod val="75000"/>
                  </a:schemeClr>
                </a:gs>
              </a:gsLst>
              <a:path path="circle">
                <a:fillToRect r="100000" b="100000"/>
              </a:path>
              <a:tileRect l="-100000" t="-100000"/>
            </a:gradFill>
            <a:ln>
              <a:noFill/>
            </a:ln>
            <a:effectLst>
              <a:outerShdw blurRad="254000" dist="1270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图形 42">
              <a:extLst>
                <a:ext uri="{FF2B5EF4-FFF2-40B4-BE49-F238E27FC236}">
                  <a16:creationId xmlns:a16="http://schemas.microsoft.com/office/drawing/2014/main" id="{946D3598-911E-66F9-D9B1-FEBA9D39D14C}"/>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300975" y="2779453"/>
              <a:ext cx="468000" cy="397800"/>
            </a:xfrm>
            <a:prstGeom prst="rect">
              <a:avLst/>
            </a:prstGeom>
          </p:spPr>
        </p:pic>
        <p:grpSp>
          <p:nvGrpSpPr>
            <p:cNvPr id="67" name="组合 66">
              <a:extLst>
                <a:ext uri="{FF2B5EF4-FFF2-40B4-BE49-F238E27FC236}">
                  <a16:creationId xmlns:a16="http://schemas.microsoft.com/office/drawing/2014/main" id="{487F9BA5-AD2D-C3E7-39F6-67A05A8F5E65}"/>
                </a:ext>
              </a:extLst>
            </p:cNvPr>
            <p:cNvGrpSpPr/>
            <p:nvPr/>
          </p:nvGrpSpPr>
          <p:grpSpPr>
            <a:xfrm>
              <a:off x="7715038" y="1251826"/>
              <a:ext cx="1639873" cy="649381"/>
              <a:chOff x="443285" y="2337836"/>
              <a:chExt cx="1639873" cy="649381"/>
            </a:xfrm>
          </p:grpSpPr>
          <p:sp>
            <p:nvSpPr>
              <p:cNvPr id="68" name="文本框 67">
                <a:extLst>
                  <a:ext uri="{FF2B5EF4-FFF2-40B4-BE49-F238E27FC236}">
                    <a16:creationId xmlns:a16="http://schemas.microsoft.com/office/drawing/2014/main" id="{B01FA88C-08D1-4F18-CF71-8C6F32A5C7CF}"/>
                  </a:ext>
                </a:extLst>
              </p:cNvPr>
              <p:cNvSpPr txBox="1"/>
              <p:nvPr/>
            </p:nvSpPr>
            <p:spPr>
              <a:xfrm>
                <a:off x="499391" y="2771773"/>
                <a:ext cx="1527661" cy="215444"/>
              </a:xfrm>
              <a:prstGeom prst="rect">
                <a:avLst/>
              </a:prstGeom>
              <a:noFill/>
            </p:spPr>
            <p:txBody>
              <a:bodyPr wrap="none" lIns="0" tIns="0" rIns="0" bIns="0" rtlCol="0" anchor="ctr" anchorCtr="0">
                <a:spAutoFit/>
              </a:bodyPr>
              <a:lstStyle>
                <a:defPPr>
                  <a:defRPr lang="en-US"/>
                </a:defPPr>
                <a:lvl1pPr algn="ctr">
                  <a:defRPr sz="1400">
                    <a:solidFill>
                      <a:schemeClr val="bg1">
                        <a:lumMod val="75000"/>
                      </a:schemeClr>
                    </a:solidFill>
                    <a:ea typeface="+mj-ea"/>
                  </a:defRPr>
                </a:lvl1pPr>
              </a:lstStyle>
              <a:p>
                <a:r>
                  <a:rPr lang="en-US" altLang="zh-CN" dirty="0">
                    <a:sym typeface="+mn-lt"/>
                  </a:rPr>
                  <a:t>Marketing strategy</a:t>
                </a:r>
              </a:p>
            </p:txBody>
          </p:sp>
          <p:sp>
            <p:nvSpPr>
              <p:cNvPr id="69" name="文本框 68">
                <a:extLst>
                  <a:ext uri="{FF2B5EF4-FFF2-40B4-BE49-F238E27FC236}">
                    <a16:creationId xmlns:a16="http://schemas.microsoft.com/office/drawing/2014/main" id="{07857FF3-F11F-A6C8-E94A-471C4C0E6E5F}"/>
                  </a:ext>
                </a:extLst>
              </p:cNvPr>
              <p:cNvSpPr txBox="1"/>
              <p:nvPr/>
            </p:nvSpPr>
            <p:spPr>
              <a:xfrm>
                <a:off x="545079" y="2337836"/>
                <a:ext cx="1436291" cy="430887"/>
              </a:xfrm>
              <a:prstGeom prst="rect">
                <a:avLst/>
              </a:prstGeom>
              <a:noFill/>
            </p:spPr>
            <p:txBody>
              <a:bodyPr wrap="none" lIns="0" tIns="0" rIns="0" bIns="0" rtlCol="0" anchor="ctr" anchorCtr="0">
                <a:spAutoFit/>
              </a:bodyPr>
              <a:lstStyle>
                <a:defPPr>
                  <a:defRPr lang="en-US"/>
                </a:defPPr>
                <a:lvl1pPr algn="ctr">
                  <a:defRPr sz="2800">
                    <a:gradFill>
                      <a:gsLst>
                        <a:gs pos="0">
                          <a:schemeClr val="accent1"/>
                        </a:gs>
                        <a:gs pos="100000">
                          <a:schemeClr val="accent1">
                            <a:lumMod val="75000"/>
                          </a:schemeClr>
                        </a:gs>
                      </a:gsLst>
                      <a:lin ang="2700000" scaled="0"/>
                    </a:gradFill>
                    <a:latin typeface="+mj-ea"/>
                    <a:ea typeface="+mj-ea"/>
                  </a:defRPr>
                </a:lvl1pPr>
              </a:lstStyle>
              <a:p>
                <a:r>
                  <a:rPr lang="zh-CN" altLang="en-US" dirty="0">
                    <a:sym typeface="+mn-lt"/>
                  </a:rPr>
                  <a:t>营销策略</a:t>
                </a:r>
              </a:p>
            </p:txBody>
          </p:sp>
        </p:grpSp>
      </p:grpSp>
      <p:grpSp>
        <p:nvGrpSpPr>
          <p:cNvPr id="77" name="组合 76">
            <a:extLst>
              <a:ext uri="{FF2B5EF4-FFF2-40B4-BE49-F238E27FC236}">
                <a16:creationId xmlns:a16="http://schemas.microsoft.com/office/drawing/2014/main" id="{E5CF1C94-F362-DBB3-A98C-5BE7BF8A2937}"/>
              </a:ext>
            </a:extLst>
          </p:cNvPr>
          <p:cNvGrpSpPr/>
          <p:nvPr/>
        </p:nvGrpSpPr>
        <p:grpSpPr>
          <a:xfrm>
            <a:off x="9889107" y="2661906"/>
            <a:ext cx="1713611" cy="2212849"/>
            <a:chOff x="10103961" y="2516765"/>
            <a:chExt cx="1713611" cy="2212849"/>
          </a:xfrm>
        </p:grpSpPr>
        <p:sp>
          <p:nvSpPr>
            <p:cNvPr id="28" name="文本框 27">
              <a:extLst>
                <a:ext uri="{FF2B5EF4-FFF2-40B4-BE49-F238E27FC236}">
                  <a16:creationId xmlns:a16="http://schemas.microsoft.com/office/drawing/2014/main" id="{B3183199-7A0F-7899-C50A-49DFD8D46BF0}"/>
                </a:ext>
              </a:extLst>
            </p:cNvPr>
            <p:cNvSpPr txBox="1"/>
            <p:nvPr/>
          </p:nvSpPr>
          <p:spPr>
            <a:xfrm>
              <a:off x="10454218" y="3179782"/>
              <a:ext cx="1013098" cy="923330"/>
            </a:xfrm>
            <a:prstGeom prst="rect">
              <a:avLst/>
            </a:prstGeom>
            <a:noFill/>
          </p:spPr>
          <p:txBody>
            <a:bodyPr wrap="none" lIns="0" tIns="0" rIns="0" bIns="0" rtlCol="0" anchor="ctr" anchorCtr="0">
              <a:spAutoFit/>
            </a:bodyPr>
            <a:lstStyle>
              <a:defPPr>
                <a:defRPr lang="en-US"/>
              </a:defPPr>
              <a:lvl1pPr algn="ctr">
                <a:defRPr sz="6000" b="1">
                  <a:gradFill>
                    <a:gsLst>
                      <a:gs pos="0">
                        <a:schemeClr val="accent1"/>
                      </a:gs>
                      <a:gs pos="80000">
                        <a:schemeClr val="accent1">
                          <a:alpha val="0"/>
                        </a:schemeClr>
                      </a:gs>
                    </a:gsLst>
                    <a:lin ang="5400000" scaled="0"/>
                  </a:gradFill>
                  <a:latin typeface="+mj-lt"/>
                </a:defRPr>
              </a:lvl1pPr>
            </a:lstStyle>
            <a:p>
              <a:r>
                <a:rPr lang="en-US" dirty="0"/>
                <a:t>05</a:t>
              </a:r>
            </a:p>
          </p:txBody>
        </p:sp>
        <p:sp>
          <p:nvSpPr>
            <p:cNvPr id="31" name="椭圆 30">
              <a:extLst>
                <a:ext uri="{FF2B5EF4-FFF2-40B4-BE49-F238E27FC236}">
                  <a16:creationId xmlns:a16="http://schemas.microsoft.com/office/drawing/2014/main" id="{4B6A61C3-D802-1839-4849-33DDFE8C1589}"/>
                </a:ext>
              </a:extLst>
            </p:cNvPr>
            <p:cNvSpPr/>
            <p:nvPr/>
          </p:nvSpPr>
          <p:spPr>
            <a:xfrm>
              <a:off x="10465466" y="3739014"/>
              <a:ext cx="990600" cy="990600"/>
            </a:xfrm>
            <a:prstGeom prst="ellipse">
              <a:avLst/>
            </a:prstGeom>
            <a:gradFill flip="none" rotWithShape="1">
              <a:gsLst>
                <a:gs pos="0">
                  <a:schemeClr val="accent1"/>
                </a:gs>
                <a:gs pos="100000">
                  <a:schemeClr val="accent1">
                    <a:lumMod val="75000"/>
                  </a:schemeClr>
                </a:gs>
              </a:gsLst>
              <a:path path="circle">
                <a:fillToRect r="100000" b="100000"/>
              </a:path>
              <a:tileRect l="-100000" t="-100000"/>
            </a:gradFill>
            <a:ln>
              <a:noFill/>
            </a:ln>
            <a:effectLst>
              <a:outerShdw blurRad="254000" dist="1270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5" name="图形 44">
              <a:extLst>
                <a:ext uri="{FF2B5EF4-FFF2-40B4-BE49-F238E27FC236}">
                  <a16:creationId xmlns:a16="http://schemas.microsoft.com/office/drawing/2014/main" id="{A8E6BED5-ED3D-D9F9-E8E8-E684F1DE0B1D}"/>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690766" y="3964314"/>
              <a:ext cx="540000" cy="540000"/>
            </a:xfrm>
            <a:prstGeom prst="rect">
              <a:avLst/>
            </a:prstGeom>
          </p:spPr>
        </p:pic>
        <p:grpSp>
          <p:nvGrpSpPr>
            <p:cNvPr id="70" name="组合 69">
              <a:extLst>
                <a:ext uri="{FF2B5EF4-FFF2-40B4-BE49-F238E27FC236}">
                  <a16:creationId xmlns:a16="http://schemas.microsoft.com/office/drawing/2014/main" id="{7B094C7A-075C-F33C-34E5-31A76E699C17}"/>
                </a:ext>
              </a:extLst>
            </p:cNvPr>
            <p:cNvGrpSpPr/>
            <p:nvPr/>
          </p:nvGrpSpPr>
          <p:grpSpPr>
            <a:xfrm>
              <a:off x="10103961" y="2516765"/>
              <a:ext cx="1713611" cy="649381"/>
              <a:chOff x="406419" y="2337836"/>
              <a:chExt cx="1713611" cy="649381"/>
            </a:xfrm>
          </p:grpSpPr>
          <p:sp>
            <p:nvSpPr>
              <p:cNvPr id="71" name="文本框 70">
                <a:extLst>
                  <a:ext uri="{FF2B5EF4-FFF2-40B4-BE49-F238E27FC236}">
                    <a16:creationId xmlns:a16="http://schemas.microsoft.com/office/drawing/2014/main" id="{C48490F9-DC47-6EBF-9E58-829D6F719856}"/>
                  </a:ext>
                </a:extLst>
              </p:cNvPr>
              <p:cNvSpPr txBox="1"/>
              <p:nvPr/>
            </p:nvSpPr>
            <p:spPr>
              <a:xfrm>
                <a:off x="448899" y="2771773"/>
                <a:ext cx="1628651" cy="215444"/>
              </a:xfrm>
              <a:prstGeom prst="rect">
                <a:avLst/>
              </a:prstGeom>
              <a:noFill/>
            </p:spPr>
            <p:txBody>
              <a:bodyPr wrap="none" lIns="0" tIns="0" rIns="0" bIns="0" rtlCol="0" anchor="ctr" anchorCtr="0">
                <a:spAutoFit/>
              </a:bodyPr>
              <a:lstStyle>
                <a:defPPr>
                  <a:defRPr lang="en-US"/>
                </a:defPPr>
                <a:lvl1pPr algn="ctr">
                  <a:defRPr sz="1400">
                    <a:solidFill>
                      <a:schemeClr val="bg1">
                        <a:lumMod val="75000"/>
                      </a:schemeClr>
                    </a:solidFill>
                    <a:ea typeface="+mj-ea"/>
                  </a:defRPr>
                </a:lvl1pPr>
              </a:lstStyle>
              <a:p>
                <a:r>
                  <a:rPr lang="en-US" altLang="zh-CN" dirty="0">
                    <a:sym typeface="+mn-lt"/>
                  </a:rPr>
                  <a:t>Accounting analysis</a:t>
                </a:r>
              </a:p>
            </p:txBody>
          </p:sp>
          <p:sp>
            <p:nvSpPr>
              <p:cNvPr id="72" name="文本框 71">
                <a:extLst>
                  <a:ext uri="{FF2B5EF4-FFF2-40B4-BE49-F238E27FC236}">
                    <a16:creationId xmlns:a16="http://schemas.microsoft.com/office/drawing/2014/main" id="{D8A2FE9A-D31B-DDA5-858B-40B285B3833A}"/>
                  </a:ext>
                </a:extLst>
              </p:cNvPr>
              <p:cNvSpPr txBox="1"/>
              <p:nvPr/>
            </p:nvSpPr>
            <p:spPr>
              <a:xfrm>
                <a:off x="545080" y="2337836"/>
                <a:ext cx="1436291" cy="430887"/>
              </a:xfrm>
              <a:prstGeom prst="rect">
                <a:avLst/>
              </a:prstGeom>
              <a:noFill/>
            </p:spPr>
            <p:txBody>
              <a:bodyPr wrap="none" lIns="0" tIns="0" rIns="0" bIns="0" rtlCol="0" anchor="ctr" anchorCtr="0">
                <a:spAutoFit/>
              </a:bodyPr>
              <a:lstStyle>
                <a:defPPr>
                  <a:defRPr lang="en-US"/>
                </a:defPPr>
                <a:lvl1pPr algn="ctr">
                  <a:defRPr sz="2800">
                    <a:gradFill>
                      <a:gsLst>
                        <a:gs pos="0">
                          <a:schemeClr val="accent1"/>
                        </a:gs>
                        <a:gs pos="100000">
                          <a:schemeClr val="accent1">
                            <a:lumMod val="75000"/>
                          </a:schemeClr>
                        </a:gs>
                      </a:gsLst>
                      <a:lin ang="2700000" scaled="0"/>
                    </a:gradFill>
                    <a:latin typeface="+mj-ea"/>
                    <a:ea typeface="+mj-ea"/>
                  </a:defRPr>
                </a:lvl1pPr>
              </a:lstStyle>
              <a:p>
                <a:r>
                  <a:rPr lang="zh-CN" altLang="en-US" dirty="0">
                    <a:sym typeface="+mn-lt"/>
                  </a:rPr>
                  <a:t>账务分析</a:t>
                </a:r>
              </a:p>
            </p:txBody>
          </p:sp>
        </p:grpSp>
      </p:grpSp>
    </p:spTree>
    <p:extLst>
      <p:ext uri="{BB962C8B-B14F-4D97-AF65-F5344CB8AC3E}">
        <p14:creationId xmlns:p14="http://schemas.microsoft.com/office/powerpoint/2010/main" val="30576687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B4206D5-2282-6C92-D832-C63F6EC04772}"/>
              </a:ext>
            </a:extLst>
          </p:cNvPr>
          <p:cNvSpPr>
            <a:spLocks noGrp="1"/>
          </p:cNvSpPr>
          <p:nvPr>
            <p:ph type="title"/>
          </p:nvPr>
        </p:nvSpPr>
        <p:spPr/>
        <p:txBody>
          <a:bodyPr/>
          <a:lstStyle/>
          <a:p>
            <a:r>
              <a:rPr lang="zh-CN" altLang="en-US" dirty="0"/>
              <a:t>账务分析</a:t>
            </a:r>
            <a:endParaRPr lang="en-US" dirty="0"/>
          </a:p>
        </p:txBody>
      </p:sp>
      <p:pic>
        <p:nvPicPr>
          <p:cNvPr id="73" name="图片 72" descr="图片包含 背景图案&#10;&#10;描述已自动生成">
            <a:extLst>
              <a:ext uri="{FF2B5EF4-FFF2-40B4-BE49-F238E27FC236}">
                <a16:creationId xmlns:a16="http://schemas.microsoft.com/office/drawing/2014/main" id="{04E210E0-6097-42FE-ECA6-DC420B6EE7E6}"/>
              </a:ext>
            </a:extLst>
          </p:cNvPr>
          <p:cNvPicPr>
            <a:picLocks noChangeAspect="1"/>
          </p:cNvPicPr>
          <p:nvPr/>
        </p:nvPicPr>
        <p:blipFill>
          <a:blip r:embed="rId2" cstate="email">
            <a:duotone>
              <a:schemeClr val="accent1">
                <a:shade val="45000"/>
                <a:satMod val="135000"/>
              </a:schemeClr>
              <a:prstClr val="white"/>
            </a:duotone>
            <a:alphaModFix amt="20000"/>
            <a:extLst>
              <a:ext uri="{BEBA8EAE-BF5A-486C-A8C5-ECC9F3942E4B}">
                <a14:imgProps xmlns:a14="http://schemas.microsoft.com/office/drawing/2010/main">
                  <a14:imgLayer r:embed="rId3">
                    <a14:imgEffect>
                      <a14:artisticBlur radius="3"/>
                    </a14:imgEffect>
                  </a14:imgLayer>
                </a14:imgProps>
              </a:ext>
              <a:ext uri="{28A0092B-C50C-407E-A947-70E740481C1C}">
                <a14:useLocalDpi xmlns:a14="http://schemas.microsoft.com/office/drawing/2010/main"/>
              </a:ext>
            </a:extLst>
          </a:blip>
          <a:srcRect/>
          <a:stretch>
            <a:fillRect/>
          </a:stretch>
        </p:blipFill>
        <p:spPr>
          <a:xfrm rot="21125543" flipV="1">
            <a:off x="-260057" y="1842357"/>
            <a:ext cx="12833620" cy="5536067"/>
          </a:xfrm>
          <a:custGeom>
            <a:avLst/>
            <a:gdLst>
              <a:gd name="connsiteX0" fmla="*/ 12833620 w 12833620"/>
              <a:gd name="connsiteY0" fmla="*/ 5536067 h 5536067"/>
              <a:gd name="connsiteX1" fmla="*/ 12080817 w 12833620"/>
              <a:gd name="connsiteY1" fmla="*/ 0 h 5536067"/>
              <a:gd name="connsiteX2" fmla="*/ 0 w 12833620"/>
              <a:gd name="connsiteY2" fmla="*/ 1642767 h 5536067"/>
              <a:gd name="connsiteX3" fmla="*/ 529416 w 12833620"/>
              <a:gd name="connsiteY3" fmla="*/ 5536067 h 5536067"/>
            </a:gdLst>
            <a:ahLst/>
            <a:cxnLst>
              <a:cxn ang="0">
                <a:pos x="connsiteX0" y="connsiteY0"/>
              </a:cxn>
              <a:cxn ang="0">
                <a:pos x="connsiteX1" y="connsiteY1"/>
              </a:cxn>
              <a:cxn ang="0">
                <a:pos x="connsiteX2" y="connsiteY2"/>
              </a:cxn>
              <a:cxn ang="0">
                <a:pos x="connsiteX3" y="connsiteY3"/>
              </a:cxn>
            </a:cxnLst>
            <a:rect l="l" t="t" r="r" b="b"/>
            <a:pathLst>
              <a:path w="12833620" h="5536067">
                <a:moveTo>
                  <a:pt x="12833620" y="5536067"/>
                </a:moveTo>
                <a:lnTo>
                  <a:pt x="12080817" y="0"/>
                </a:lnTo>
                <a:lnTo>
                  <a:pt x="0" y="1642767"/>
                </a:lnTo>
                <a:lnTo>
                  <a:pt x="529416" y="5536067"/>
                </a:lnTo>
                <a:close/>
              </a:path>
            </a:pathLst>
          </a:custGeom>
        </p:spPr>
      </p:pic>
      <p:grpSp>
        <p:nvGrpSpPr>
          <p:cNvPr id="2" name="组合 1">
            <a:extLst>
              <a:ext uri="{FF2B5EF4-FFF2-40B4-BE49-F238E27FC236}">
                <a16:creationId xmlns:a16="http://schemas.microsoft.com/office/drawing/2014/main" id="{EA3CAA50-E8AE-30CC-F463-EE89B842828C}"/>
              </a:ext>
            </a:extLst>
          </p:cNvPr>
          <p:cNvGrpSpPr/>
          <p:nvPr/>
        </p:nvGrpSpPr>
        <p:grpSpPr>
          <a:xfrm>
            <a:off x="673361" y="2592404"/>
            <a:ext cx="2609482" cy="2416732"/>
            <a:chOff x="3990606" y="1594933"/>
            <a:chExt cx="2609482" cy="2416732"/>
          </a:xfrm>
        </p:grpSpPr>
        <p:grpSp>
          <p:nvGrpSpPr>
            <p:cNvPr id="4" name="组合 3">
              <a:extLst>
                <a:ext uri="{FF2B5EF4-FFF2-40B4-BE49-F238E27FC236}">
                  <a16:creationId xmlns:a16="http://schemas.microsoft.com/office/drawing/2014/main" id="{9BB8E4F0-311F-DC5D-B4EB-03F508CBAE9A}"/>
                </a:ext>
              </a:extLst>
            </p:cNvPr>
            <p:cNvGrpSpPr/>
            <p:nvPr/>
          </p:nvGrpSpPr>
          <p:grpSpPr>
            <a:xfrm>
              <a:off x="3990606" y="1959655"/>
              <a:ext cx="2609482" cy="2052010"/>
              <a:chOff x="8830992" y="414354"/>
              <a:chExt cx="2609482" cy="2052010"/>
            </a:xfrm>
          </p:grpSpPr>
          <p:sp>
            <p:nvSpPr>
              <p:cNvPr id="7" name="六边形 6">
                <a:extLst>
                  <a:ext uri="{FF2B5EF4-FFF2-40B4-BE49-F238E27FC236}">
                    <a16:creationId xmlns:a16="http://schemas.microsoft.com/office/drawing/2014/main" id="{C9B845B8-1B07-7FA5-D2BD-27ADE3F5929A}"/>
                  </a:ext>
                </a:extLst>
              </p:cNvPr>
              <p:cNvSpPr/>
              <p:nvPr/>
            </p:nvSpPr>
            <p:spPr>
              <a:xfrm>
                <a:off x="8831354" y="458539"/>
                <a:ext cx="2608435" cy="873396"/>
              </a:xfrm>
              <a:prstGeom prst="hexagon">
                <a:avLst>
                  <a:gd name="adj" fmla="val 40022"/>
                  <a:gd name="vf" fmla="val 115470"/>
                </a:avLst>
              </a:prstGeom>
              <a:noFill/>
              <a:ln w="15875">
                <a:gradFill>
                  <a:gsLst>
                    <a:gs pos="0">
                      <a:schemeClr val="accent1">
                        <a:alpha val="0"/>
                      </a:schemeClr>
                    </a:gs>
                    <a:gs pos="54000">
                      <a:schemeClr val="accent1">
                        <a:alpha val="84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851"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六边形 7">
                <a:extLst>
                  <a:ext uri="{FF2B5EF4-FFF2-40B4-BE49-F238E27FC236}">
                    <a16:creationId xmlns:a16="http://schemas.microsoft.com/office/drawing/2014/main" id="{120426FD-2A52-70C9-242E-26BFDB0B89EA}"/>
                  </a:ext>
                </a:extLst>
              </p:cNvPr>
              <p:cNvSpPr/>
              <p:nvPr/>
            </p:nvSpPr>
            <p:spPr>
              <a:xfrm>
                <a:off x="8973553" y="527918"/>
                <a:ext cx="2324036" cy="681131"/>
              </a:xfrm>
              <a:prstGeom prst="hexagon">
                <a:avLst>
                  <a:gd name="adj" fmla="val 40022"/>
                  <a:gd name="vf" fmla="val 115470"/>
                </a:avLst>
              </a:prstGeom>
              <a:noFill/>
              <a:ln w="15875">
                <a:gradFill>
                  <a:gsLst>
                    <a:gs pos="20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851"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六边形 8">
                <a:extLst>
                  <a:ext uri="{FF2B5EF4-FFF2-40B4-BE49-F238E27FC236}">
                    <a16:creationId xmlns:a16="http://schemas.microsoft.com/office/drawing/2014/main" id="{F868FD5F-0DF7-9884-8DBE-11E64F0C0701}"/>
                  </a:ext>
                </a:extLst>
              </p:cNvPr>
              <p:cNvSpPr/>
              <p:nvPr/>
            </p:nvSpPr>
            <p:spPr>
              <a:xfrm>
                <a:off x="9176732" y="480789"/>
                <a:ext cx="1917676" cy="564639"/>
              </a:xfrm>
              <a:prstGeom prst="hexagon">
                <a:avLst>
                  <a:gd name="adj" fmla="val 40022"/>
                  <a:gd name="vf" fmla="val 115470"/>
                </a:avLst>
              </a:prstGeom>
              <a:gradFill>
                <a:gsLst>
                  <a:gs pos="1000">
                    <a:schemeClr val="accent1">
                      <a:alpha val="0"/>
                    </a:schemeClr>
                  </a:gs>
                  <a:gs pos="100000">
                    <a:schemeClr val="accent1">
                      <a:alpha val="41000"/>
                    </a:schemeClr>
                  </a:gs>
                </a:gsLst>
                <a:lin ang="5400000" scaled="1"/>
              </a:gradFill>
              <a:ln w="15875">
                <a:gradFill>
                  <a:gsLst>
                    <a:gs pos="36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851"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六边形 9">
                <a:extLst>
                  <a:ext uri="{FF2B5EF4-FFF2-40B4-BE49-F238E27FC236}">
                    <a16:creationId xmlns:a16="http://schemas.microsoft.com/office/drawing/2014/main" id="{24168D59-5B08-8514-AEFF-FC0FA07247EB}"/>
                  </a:ext>
                </a:extLst>
              </p:cNvPr>
              <p:cNvSpPr/>
              <p:nvPr/>
            </p:nvSpPr>
            <p:spPr>
              <a:xfrm>
                <a:off x="9342568" y="414354"/>
                <a:ext cx="1586009" cy="466982"/>
              </a:xfrm>
              <a:prstGeom prst="hexagon">
                <a:avLst>
                  <a:gd name="adj" fmla="val 40022"/>
                  <a:gd name="vf" fmla="val 115470"/>
                </a:avLst>
              </a:prstGeom>
              <a:gradFill>
                <a:gsLst>
                  <a:gs pos="1000">
                    <a:schemeClr val="accent1">
                      <a:alpha val="0"/>
                    </a:schemeClr>
                  </a:gs>
                  <a:gs pos="100000">
                    <a:schemeClr val="accent1">
                      <a:alpha val="80000"/>
                    </a:schemeClr>
                  </a:gs>
                </a:gsLst>
                <a:lin ang="5400000" scaled="1"/>
              </a:gradFill>
              <a:ln w="15875">
                <a:gradFill>
                  <a:gsLst>
                    <a:gs pos="36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851"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平行四边形 10">
                <a:extLst>
                  <a:ext uri="{FF2B5EF4-FFF2-40B4-BE49-F238E27FC236}">
                    <a16:creationId xmlns:a16="http://schemas.microsoft.com/office/drawing/2014/main" id="{74FE4CFC-B93F-4C09-F6E2-E07AECF6FA4B}"/>
                  </a:ext>
                </a:extLst>
              </p:cNvPr>
              <p:cNvSpPr/>
              <p:nvPr/>
            </p:nvSpPr>
            <p:spPr>
              <a:xfrm rot="16200000" flipH="1" flipV="1">
                <a:off x="8220197" y="1508173"/>
                <a:ext cx="1568986" cy="347395"/>
              </a:xfrm>
              <a:prstGeom prst="parallelogram">
                <a:avLst>
                  <a:gd name="adj" fmla="val 127748"/>
                </a:avLst>
              </a:prstGeom>
              <a:gradFill>
                <a:gsLst>
                  <a:gs pos="0">
                    <a:schemeClr val="accent1">
                      <a:alpha val="42000"/>
                    </a:schemeClr>
                  </a:gs>
                  <a:gs pos="78000">
                    <a:schemeClr val="accent1">
                      <a:alpha val="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851"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平行四边形 11">
                <a:extLst>
                  <a:ext uri="{FF2B5EF4-FFF2-40B4-BE49-F238E27FC236}">
                    <a16:creationId xmlns:a16="http://schemas.microsoft.com/office/drawing/2014/main" id="{6E2C74BD-1FAC-40B4-BCF1-9196969CCC42}"/>
                  </a:ext>
                </a:extLst>
              </p:cNvPr>
              <p:cNvSpPr/>
              <p:nvPr/>
            </p:nvSpPr>
            <p:spPr>
              <a:xfrm rot="5400000" flipV="1">
                <a:off x="10485883" y="1508262"/>
                <a:ext cx="1568992" cy="340190"/>
              </a:xfrm>
              <a:prstGeom prst="parallelogram">
                <a:avLst>
                  <a:gd name="adj" fmla="val 127750"/>
                </a:avLst>
              </a:prstGeom>
              <a:gradFill>
                <a:gsLst>
                  <a:gs pos="0">
                    <a:schemeClr val="accent1">
                      <a:alpha val="42000"/>
                    </a:schemeClr>
                  </a:gs>
                  <a:gs pos="78000">
                    <a:schemeClr val="accent1">
                      <a:alpha val="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851"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id="{0BAA81C8-5140-71E0-E63A-71CF27DA924E}"/>
                  </a:ext>
                </a:extLst>
              </p:cNvPr>
              <p:cNvSpPr/>
              <p:nvPr/>
            </p:nvSpPr>
            <p:spPr>
              <a:xfrm>
                <a:off x="9173438" y="1331934"/>
                <a:ext cx="1928298" cy="1132289"/>
              </a:xfrm>
              <a:prstGeom prst="rect">
                <a:avLst/>
              </a:prstGeom>
              <a:gradFill>
                <a:gsLst>
                  <a:gs pos="0">
                    <a:schemeClr val="accent1">
                      <a:alpha val="42000"/>
                    </a:schemeClr>
                  </a:gs>
                  <a:gs pos="78000">
                    <a:schemeClr val="accent1">
                      <a:alpha val="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851"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5" name="文本框 4">
              <a:extLst>
                <a:ext uri="{FF2B5EF4-FFF2-40B4-BE49-F238E27FC236}">
                  <a16:creationId xmlns:a16="http://schemas.microsoft.com/office/drawing/2014/main" id="{722CE0D0-C0AE-3C3F-A122-16DF1B246963}"/>
                </a:ext>
              </a:extLst>
            </p:cNvPr>
            <p:cNvSpPr txBox="1"/>
            <p:nvPr/>
          </p:nvSpPr>
          <p:spPr>
            <a:xfrm>
              <a:off x="4953909" y="2992673"/>
              <a:ext cx="682879" cy="276999"/>
            </a:xfrm>
            <a:prstGeom prst="rect">
              <a:avLst/>
            </a:prstGeom>
            <a:noFill/>
            <a:ln>
              <a:noFill/>
            </a:ln>
          </p:spPr>
          <p:txBody>
            <a:bodyPr wrap="none" lIns="0" tIns="0" rIns="0" bIns="0" anchor="t" anchorCtr="0">
              <a:spAutoFit/>
            </a:bodyPr>
            <a:lstStyle/>
            <a:p>
              <a:pPr marL="0" marR="0" lvl="0" indent="0" algn="ctr" defTabSz="913765" rtl="0" eaLnBrk="1" fontAlgn="auto" latinLnBrk="0" hangingPunct="0">
                <a:spcBef>
                  <a:spcPts val="0"/>
                </a:spcBef>
                <a:spcAft>
                  <a:spcPts val="1500"/>
                </a:spcAft>
                <a:buClrTx/>
                <a:buSzPct val="25000"/>
                <a:buFontTx/>
                <a:buNone/>
                <a:tabLst/>
                <a:defRPr/>
              </a:pPr>
              <a:r>
                <a:rPr lang="zh-CN" altLang="en-US" dirty="0">
                  <a:solidFill>
                    <a:schemeClr val="accent1"/>
                  </a:solidFill>
                  <a:latin typeface="+mj-ea"/>
                  <a:ea typeface="+mj-ea"/>
                </a:rPr>
                <a:t>小标题</a:t>
              </a:r>
            </a:p>
          </p:txBody>
        </p:sp>
        <p:sp>
          <p:nvSpPr>
            <p:cNvPr id="6" name="文本框 5">
              <a:extLst>
                <a:ext uri="{FF2B5EF4-FFF2-40B4-BE49-F238E27FC236}">
                  <a16:creationId xmlns:a16="http://schemas.microsoft.com/office/drawing/2014/main" id="{6248FEAD-C8FC-3432-857D-154D22C764D0}"/>
                </a:ext>
              </a:extLst>
            </p:cNvPr>
            <p:cNvSpPr txBox="1"/>
            <p:nvPr/>
          </p:nvSpPr>
          <p:spPr>
            <a:xfrm>
              <a:off x="4707045" y="1594933"/>
              <a:ext cx="1176604" cy="773160"/>
            </a:xfrm>
            <a:prstGeom prst="rect">
              <a:avLst/>
            </a:prstGeom>
            <a:noFill/>
          </p:spPr>
          <p:txBody>
            <a:bodyPr wrap="none" lIns="0" tIns="0" rIns="0" bIns="0" rtlCol="0" anchor="ctr">
              <a:spAutoFit/>
            </a:bodyPr>
            <a:lstStyle/>
            <a:p>
              <a:pPr algn="ctr">
                <a:lnSpc>
                  <a:spcPct val="120000"/>
                </a:lnSpc>
              </a:pPr>
              <a:r>
                <a:rPr lang="en-US" altLang="zh-CN" sz="4400" b="1" dirty="0">
                  <a:gradFill>
                    <a:gsLst>
                      <a:gs pos="9000">
                        <a:schemeClr val="accent1">
                          <a:lumMod val="40000"/>
                          <a:lumOff val="60000"/>
                        </a:schemeClr>
                      </a:gs>
                      <a:gs pos="77000">
                        <a:schemeClr val="accent1"/>
                      </a:gs>
                    </a:gsLst>
                    <a:lin ang="5400000" scaled="1"/>
                  </a:gradFill>
                  <a:effectLst>
                    <a:reflection blurRad="76200" stA="45000" endPos="40000" dir="5400000" sy="-100000" algn="bl" rotWithShape="0"/>
                  </a:effectLst>
                  <a:latin typeface="+mj-lt"/>
                  <a:ea typeface="+mj-ea"/>
                </a:rPr>
                <a:t>124</a:t>
              </a:r>
              <a:r>
                <a:rPr lang="en-US" altLang="zh-CN" sz="1400" b="1" dirty="0">
                  <a:gradFill>
                    <a:gsLst>
                      <a:gs pos="9000">
                        <a:schemeClr val="accent1">
                          <a:lumMod val="40000"/>
                          <a:lumOff val="60000"/>
                        </a:schemeClr>
                      </a:gs>
                      <a:gs pos="77000">
                        <a:schemeClr val="accent1"/>
                      </a:gs>
                    </a:gsLst>
                    <a:lin ang="5400000" scaled="1"/>
                  </a:gradFill>
                  <a:effectLst>
                    <a:reflection blurRad="76200" stA="45000" endPos="40000" dir="5400000" sy="-100000" algn="bl" rotWithShape="0"/>
                  </a:effectLst>
                  <a:latin typeface="+mj-lt"/>
                  <a:ea typeface="+mj-ea"/>
                </a:rPr>
                <a:t>%</a:t>
              </a:r>
              <a:endParaRPr lang="zh-CN" altLang="en-US" sz="1600" b="1" dirty="0">
                <a:gradFill>
                  <a:gsLst>
                    <a:gs pos="9000">
                      <a:schemeClr val="accent1">
                        <a:lumMod val="40000"/>
                        <a:lumOff val="60000"/>
                      </a:schemeClr>
                    </a:gs>
                    <a:gs pos="77000">
                      <a:schemeClr val="accent1"/>
                    </a:gs>
                  </a:gsLst>
                  <a:lin ang="5400000" scaled="1"/>
                </a:gradFill>
                <a:effectLst>
                  <a:reflection blurRad="76200" stA="45000" endPos="40000" dir="5400000" sy="-100000" algn="bl" rotWithShape="0"/>
                </a:effectLst>
                <a:latin typeface="+mj-lt"/>
                <a:ea typeface="+mj-ea"/>
              </a:endParaRPr>
            </a:p>
          </p:txBody>
        </p:sp>
      </p:grpSp>
      <p:grpSp>
        <p:nvGrpSpPr>
          <p:cNvPr id="17" name="组合 16">
            <a:extLst>
              <a:ext uri="{FF2B5EF4-FFF2-40B4-BE49-F238E27FC236}">
                <a16:creationId xmlns:a16="http://schemas.microsoft.com/office/drawing/2014/main" id="{8E11BC8C-7ABE-3B3D-E16B-B3C19FB5C0F2}"/>
              </a:ext>
            </a:extLst>
          </p:cNvPr>
          <p:cNvGrpSpPr/>
          <p:nvPr/>
        </p:nvGrpSpPr>
        <p:grpSpPr>
          <a:xfrm>
            <a:off x="3418627" y="1411110"/>
            <a:ext cx="2609482" cy="2416732"/>
            <a:chOff x="3990606" y="1594933"/>
            <a:chExt cx="2609482" cy="2416732"/>
          </a:xfrm>
        </p:grpSpPr>
        <p:grpSp>
          <p:nvGrpSpPr>
            <p:cNvPr id="18" name="组合 17">
              <a:extLst>
                <a:ext uri="{FF2B5EF4-FFF2-40B4-BE49-F238E27FC236}">
                  <a16:creationId xmlns:a16="http://schemas.microsoft.com/office/drawing/2014/main" id="{4D05201C-0E59-CB7F-C5EA-AAD68A369DCF}"/>
                </a:ext>
              </a:extLst>
            </p:cNvPr>
            <p:cNvGrpSpPr/>
            <p:nvPr/>
          </p:nvGrpSpPr>
          <p:grpSpPr>
            <a:xfrm>
              <a:off x="3990606" y="1959655"/>
              <a:ext cx="2609482" cy="2052010"/>
              <a:chOff x="8830992" y="414354"/>
              <a:chExt cx="2609482" cy="2052010"/>
            </a:xfrm>
          </p:grpSpPr>
          <p:sp>
            <p:nvSpPr>
              <p:cNvPr id="21" name="六边形 20">
                <a:extLst>
                  <a:ext uri="{FF2B5EF4-FFF2-40B4-BE49-F238E27FC236}">
                    <a16:creationId xmlns:a16="http://schemas.microsoft.com/office/drawing/2014/main" id="{7962CAAD-109D-A8BC-3D6A-BE3AE2B4A6F3}"/>
                  </a:ext>
                </a:extLst>
              </p:cNvPr>
              <p:cNvSpPr/>
              <p:nvPr/>
            </p:nvSpPr>
            <p:spPr>
              <a:xfrm>
                <a:off x="8831354" y="458539"/>
                <a:ext cx="2608435" cy="873396"/>
              </a:xfrm>
              <a:prstGeom prst="hexagon">
                <a:avLst>
                  <a:gd name="adj" fmla="val 40022"/>
                  <a:gd name="vf" fmla="val 115470"/>
                </a:avLst>
              </a:prstGeom>
              <a:noFill/>
              <a:ln w="15875">
                <a:gradFill>
                  <a:gsLst>
                    <a:gs pos="0">
                      <a:schemeClr val="accent1">
                        <a:alpha val="0"/>
                      </a:schemeClr>
                    </a:gs>
                    <a:gs pos="54000">
                      <a:schemeClr val="accent1">
                        <a:alpha val="84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22" name="六边形 21">
                <a:extLst>
                  <a:ext uri="{FF2B5EF4-FFF2-40B4-BE49-F238E27FC236}">
                    <a16:creationId xmlns:a16="http://schemas.microsoft.com/office/drawing/2014/main" id="{89B85DD5-70D5-F1B4-19CA-5540BA39EC1B}"/>
                  </a:ext>
                </a:extLst>
              </p:cNvPr>
              <p:cNvSpPr/>
              <p:nvPr/>
            </p:nvSpPr>
            <p:spPr>
              <a:xfrm>
                <a:off x="8973553" y="527918"/>
                <a:ext cx="2324036" cy="681131"/>
              </a:xfrm>
              <a:prstGeom prst="hexagon">
                <a:avLst>
                  <a:gd name="adj" fmla="val 40022"/>
                  <a:gd name="vf" fmla="val 115470"/>
                </a:avLst>
              </a:prstGeom>
              <a:noFill/>
              <a:ln w="15875">
                <a:gradFill>
                  <a:gsLst>
                    <a:gs pos="20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23" name="六边形 22">
                <a:extLst>
                  <a:ext uri="{FF2B5EF4-FFF2-40B4-BE49-F238E27FC236}">
                    <a16:creationId xmlns:a16="http://schemas.microsoft.com/office/drawing/2014/main" id="{47FAFC67-6300-4DFD-D37B-35E809C236A8}"/>
                  </a:ext>
                </a:extLst>
              </p:cNvPr>
              <p:cNvSpPr/>
              <p:nvPr/>
            </p:nvSpPr>
            <p:spPr>
              <a:xfrm>
                <a:off x="9176732" y="480789"/>
                <a:ext cx="1917676" cy="564639"/>
              </a:xfrm>
              <a:prstGeom prst="hexagon">
                <a:avLst>
                  <a:gd name="adj" fmla="val 40022"/>
                  <a:gd name="vf" fmla="val 115470"/>
                </a:avLst>
              </a:prstGeom>
              <a:gradFill>
                <a:gsLst>
                  <a:gs pos="1000">
                    <a:schemeClr val="accent1">
                      <a:alpha val="0"/>
                    </a:schemeClr>
                  </a:gs>
                  <a:gs pos="100000">
                    <a:schemeClr val="accent1">
                      <a:alpha val="41000"/>
                    </a:schemeClr>
                  </a:gs>
                </a:gsLst>
                <a:lin ang="5400000" scaled="1"/>
              </a:gradFill>
              <a:ln w="15875">
                <a:gradFill>
                  <a:gsLst>
                    <a:gs pos="36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24" name="六边形 23">
                <a:extLst>
                  <a:ext uri="{FF2B5EF4-FFF2-40B4-BE49-F238E27FC236}">
                    <a16:creationId xmlns:a16="http://schemas.microsoft.com/office/drawing/2014/main" id="{898A2F87-1F14-D42C-E8CD-F20B76920B03}"/>
                  </a:ext>
                </a:extLst>
              </p:cNvPr>
              <p:cNvSpPr/>
              <p:nvPr/>
            </p:nvSpPr>
            <p:spPr>
              <a:xfrm>
                <a:off x="9342568" y="414354"/>
                <a:ext cx="1586009" cy="466982"/>
              </a:xfrm>
              <a:prstGeom prst="hexagon">
                <a:avLst>
                  <a:gd name="adj" fmla="val 40022"/>
                  <a:gd name="vf" fmla="val 115470"/>
                </a:avLst>
              </a:prstGeom>
              <a:gradFill>
                <a:gsLst>
                  <a:gs pos="1000">
                    <a:schemeClr val="accent1">
                      <a:alpha val="0"/>
                    </a:schemeClr>
                  </a:gs>
                  <a:gs pos="100000">
                    <a:schemeClr val="accent1">
                      <a:alpha val="80000"/>
                    </a:schemeClr>
                  </a:gs>
                </a:gsLst>
                <a:lin ang="5400000" scaled="1"/>
              </a:gradFill>
              <a:ln w="15875">
                <a:gradFill>
                  <a:gsLst>
                    <a:gs pos="36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25" name="平行四边形 24">
                <a:extLst>
                  <a:ext uri="{FF2B5EF4-FFF2-40B4-BE49-F238E27FC236}">
                    <a16:creationId xmlns:a16="http://schemas.microsoft.com/office/drawing/2014/main" id="{99355236-FABF-9FAB-6285-4654CE54BA49}"/>
                  </a:ext>
                </a:extLst>
              </p:cNvPr>
              <p:cNvSpPr/>
              <p:nvPr/>
            </p:nvSpPr>
            <p:spPr>
              <a:xfrm rot="16200000" flipH="1" flipV="1">
                <a:off x="8220197" y="1508173"/>
                <a:ext cx="1568986" cy="347395"/>
              </a:xfrm>
              <a:prstGeom prst="parallelogram">
                <a:avLst>
                  <a:gd name="adj" fmla="val 127748"/>
                </a:avLst>
              </a:prstGeom>
              <a:gradFill>
                <a:gsLst>
                  <a:gs pos="0">
                    <a:schemeClr val="accent1">
                      <a:alpha val="42000"/>
                    </a:schemeClr>
                  </a:gs>
                  <a:gs pos="78000">
                    <a:schemeClr val="accent1">
                      <a:alpha val="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algn="ctr"/>
                <a:endParaRPr lang="zh-CN" altLang="en-US" sz="2851">
                  <a:solidFill>
                    <a:prstClr val="white"/>
                  </a:solidFill>
                  <a:latin typeface="等线" panose="020F0502020204030204"/>
                  <a:ea typeface="等线" panose="02010600030101010101" pitchFamily="2" charset="-122"/>
                </a:endParaRPr>
              </a:p>
            </p:txBody>
          </p:sp>
          <p:sp>
            <p:nvSpPr>
              <p:cNvPr id="26" name="平行四边形 25">
                <a:extLst>
                  <a:ext uri="{FF2B5EF4-FFF2-40B4-BE49-F238E27FC236}">
                    <a16:creationId xmlns:a16="http://schemas.microsoft.com/office/drawing/2014/main" id="{8B03E843-A878-483A-7536-37AA0235A406}"/>
                  </a:ext>
                </a:extLst>
              </p:cNvPr>
              <p:cNvSpPr/>
              <p:nvPr/>
            </p:nvSpPr>
            <p:spPr>
              <a:xfrm rot="5400000" flipV="1">
                <a:off x="10485883" y="1508262"/>
                <a:ext cx="1568992" cy="340190"/>
              </a:xfrm>
              <a:prstGeom prst="parallelogram">
                <a:avLst>
                  <a:gd name="adj" fmla="val 127750"/>
                </a:avLst>
              </a:prstGeom>
              <a:gradFill>
                <a:gsLst>
                  <a:gs pos="0">
                    <a:schemeClr val="accent1">
                      <a:alpha val="42000"/>
                    </a:schemeClr>
                  </a:gs>
                  <a:gs pos="78000">
                    <a:schemeClr val="accent1">
                      <a:alpha val="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algn="ctr"/>
                <a:endParaRPr lang="zh-CN" altLang="en-US" sz="2851">
                  <a:solidFill>
                    <a:prstClr val="white"/>
                  </a:solidFill>
                  <a:latin typeface="等线" panose="020F0502020204030204"/>
                  <a:ea typeface="等线" panose="02010600030101010101" pitchFamily="2" charset="-122"/>
                </a:endParaRPr>
              </a:p>
            </p:txBody>
          </p:sp>
          <p:sp>
            <p:nvSpPr>
              <p:cNvPr id="27" name="矩形 26">
                <a:extLst>
                  <a:ext uri="{FF2B5EF4-FFF2-40B4-BE49-F238E27FC236}">
                    <a16:creationId xmlns:a16="http://schemas.microsoft.com/office/drawing/2014/main" id="{2DD36D34-B753-F516-AB83-01CA7568CA74}"/>
                  </a:ext>
                </a:extLst>
              </p:cNvPr>
              <p:cNvSpPr/>
              <p:nvPr/>
            </p:nvSpPr>
            <p:spPr>
              <a:xfrm>
                <a:off x="9173438" y="1331934"/>
                <a:ext cx="1928298" cy="1132289"/>
              </a:xfrm>
              <a:prstGeom prst="rect">
                <a:avLst/>
              </a:prstGeom>
              <a:gradFill>
                <a:gsLst>
                  <a:gs pos="0">
                    <a:schemeClr val="accent1">
                      <a:alpha val="42000"/>
                    </a:schemeClr>
                  </a:gs>
                  <a:gs pos="78000">
                    <a:schemeClr val="accent1">
                      <a:alpha val="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algn="ctr"/>
                <a:endParaRPr lang="zh-CN" altLang="en-US" sz="2851" dirty="0">
                  <a:solidFill>
                    <a:prstClr val="white"/>
                  </a:solidFill>
                  <a:latin typeface="等线" panose="020F0502020204030204"/>
                  <a:ea typeface="等线" panose="02010600030101010101" pitchFamily="2" charset="-122"/>
                </a:endParaRPr>
              </a:p>
            </p:txBody>
          </p:sp>
        </p:grpSp>
        <p:sp>
          <p:nvSpPr>
            <p:cNvPr id="19" name="文本框 18">
              <a:extLst>
                <a:ext uri="{FF2B5EF4-FFF2-40B4-BE49-F238E27FC236}">
                  <a16:creationId xmlns:a16="http://schemas.microsoft.com/office/drawing/2014/main" id="{6FB08423-1EE5-7EFC-4156-1DA206D5D5FE}"/>
                </a:ext>
              </a:extLst>
            </p:cNvPr>
            <p:cNvSpPr txBox="1"/>
            <p:nvPr/>
          </p:nvSpPr>
          <p:spPr>
            <a:xfrm>
              <a:off x="4953908" y="2992673"/>
              <a:ext cx="682879" cy="276999"/>
            </a:xfrm>
            <a:prstGeom prst="rect">
              <a:avLst/>
            </a:prstGeom>
            <a:noFill/>
            <a:ln>
              <a:noFill/>
            </a:ln>
          </p:spPr>
          <p:txBody>
            <a:bodyPr wrap="none" lIns="0" tIns="0" rIns="0" bIns="0" anchor="t" anchorCtr="0">
              <a:spAutoFit/>
            </a:bodyPr>
            <a:lstStyle>
              <a:defPPr>
                <a:defRPr lang="en-US"/>
              </a:defPPr>
              <a:lvl1pPr marR="0" lvl="0" indent="0" algn="ctr" defTabSz="913765" fontAlgn="auto" hangingPunct="0">
                <a:spcBef>
                  <a:spcPts val="0"/>
                </a:spcBef>
                <a:spcAft>
                  <a:spcPts val="1500"/>
                </a:spcAft>
                <a:buClrTx/>
                <a:buSzPct val="25000"/>
                <a:buFontTx/>
                <a:buNone/>
                <a:tabLst/>
                <a:defRPr>
                  <a:solidFill>
                    <a:schemeClr val="accent1"/>
                  </a:solidFill>
                  <a:latin typeface="+mj-ea"/>
                  <a:ea typeface="+mj-ea"/>
                </a:defRPr>
              </a:lvl1pPr>
            </a:lstStyle>
            <a:p>
              <a:pPr marL="0" marR="0" lvl="0" indent="0" algn="ctr" defTabSz="913765" rtl="0" eaLnBrk="1" fontAlgn="auto" latinLnBrk="0" hangingPunct="0">
                <a:spcBef>
                  <a:spcPts val="0"/>
                </a:spcBef>
                <a:spcAft>
                  <a:spcPts val="1500"/>
                </a:spcAft>
                <a:buClrTx/>
                <a:buSzPct val="25000"/>
                <a:buFontTx/>
                <a:buNone/>
                <a:tabLst/>
                <a:defRPr/>
              </a:pPr>
              <a:r>
                <a:rPr lang="zh-CN" altLang="en-US" dirty="0">
                  <a:solidFill>
                    <a:schemeClr val="accent1"/>
                  </a:solidFill>
                  <a:latin typeface="+mj-ea"/>
                  <a:ea typeface="+mj-ea"/>
                </a:rPr>
                <a:t>小标题</a:t>
              </a:r>
            </a:p>
          </p:txBody>
        </p:sp>
        <p:sp>
          <p:nvSpPr>
            <p:cNvPr id="20" name="文本框 19">
              <a:extLst>
                <a:ext uri="{FF2B5EF4-FFF2-40B4-BE49-F238E27FC236}">
                  <a16:creationId xmlns:a16="http://schemas.microsoft.com/office/drawing/2014/main" id="{C471F282-A3F4-27B0-5BBE-9F0D80DE4073}"/>
                </a:ext>
              </a:extLst>
            </p:cNvPr>
            <p:cNvSpPr txBox="1"/>
            <p:nvPr/>
          </p:nvSpPr>
          <p:spPr>
            <a:xfrm>
              <a:off x="4566781" y="1594933"/>
              <a:ext cx="1457130" cy="773160"/>
            </a:xfrm>
            <a:prstGeom prst="rect">
              <a:avLst/>
            </a:prstGeom>
            <a:noFill/>
          </p:spPr>
          <p:txBody>
            <a:bodyPr wrap="none" lIns="0" tIns="0" rIns="0" bIns="0" rtlCol="0" anchor="ctr">
              <a:spAutoFit/>
            </a:bodyPr>
            <a:lstStyle>
              <a:defPPr>
                <a:defRPr lang="en-US"/>
              </a:defPPr>
              <a:lvl1pPr algn="ctr">
                <a:lnSpc>
                  <a:spcPct val="120000"/>
                </a:lnSpc>
                <a:defRPr sz="4400" b="1">
                  <a:gradFill>
                    <a:gsLst>
                      <a:gs pos="9000">
                        <a:schemeClr val="accent1">
                          <a:lumMod val="40000"/>
                          <a:lumOff val="60000"/>
                        </a:schemeClr>
                      </a:gs>
                      <a:gs pos="77000">
                        <a:schemeClr val="accent1"/>
                      </a:gs>
                    </a:gsLst>
                    <a:lin ang="5400000" scaled="1"/>
                  </a:gradFill>
                  <a:effectLst>
                    <a:reflection blurRad="76200" stA="45000" endPos="40000" dir="5400000" sy="-100000" algn="bl" rotWithShape="0"/>
                  </a:effectLst>
                  <a:latin typeface="+mj-lt"/>
                  <a:ea typeface="+mj-ea"/>
                </a:defRPr>
              </a:lvl1pPr>
            </a:lstStyle>
            <a:p>
              <a:r>
                <a:rPr lang="en-US" altLang="zh-CN" dirty="0"/>
                <a:t>0.23</a:t>
              </a:r>
              <a:r>
                <a:rPr lang="zh-CN" altLang="en-US" sz="1400" dirty="0"/>
                <a:t>亿</a:t>
              </a:r>
              <a:endParaRPr lang="zh-CN" altLang="en-US" dirty="0"/>
            </a:p>
          </p:txBody>
        </p:sp>
      </p:grpSp>
      <p:grpSp>
        <p:nvGrpSpPr>
          <p:cNvPr id="28" name="组合 27">
            <a:extLst>
              <a:ext uri="{FF2B5EF4-FFF2-40B4-BE49-F238E27FC236}">
                <a16:creationId xmlns:a16="http://schemas.microsoft.com/office/drawing/2014/main" id="{4FC9EF0B-E3D5-4F19-3A40-CCE07531A40A}"/>
              </a:ext>
            </a:extLst>
          </p:cNvPr>
          <p:cNvGrpSpPr/>
          <p:nvPr/>
        </p:nvGrpSpPr>
        <p:grpSpPr>
          <a:xfrm>
            <a:off x="6163893" y="2595915"/>
            <a:ext cx="2609482" cy="2416732"/>
            <a:chOff x="3990606" y="1594933"/>
            <a:chExt cx="2609482" cy="2416732"/>
          </a:xfrm>
        </p:grpSpPr>
        <p:grpSp>
          <p:nvGrpSpPr>
            <p:cNvPr id="29" name="组合 28">
              <a:extLst>
                <a:ext uri="{FF2B5EF4-FFF2-40B4-BE49-F238E27FC236}">
                  <a16:creationId xmlns:a16="http://schemas.microsoft.com/office/drawing/2014/main" id="{9F6B74CF-972C-0A18-E8AD-2272597DFDEF}"/>
                </a:ext>
              </a:extLst>
            </p:cNvPr>
            <p:cNvGrpSpPr/>
            <p:nvPr/>
          </p:nvGrpSpPr>
          <p:grpSpPr>
            <a:xfrm>
              <a:off x="3990606" y="1959655"/>
              <a:ext cx="2609482" cy="2052010"/>
              <a:chOff x="8830992" y="414354"/>
              <a:chExt cx="2609482" cy="2052010"/>
            </a:xfrm>
          </p:grpSpPr>
          <p:sp>
            <p:nvSpPr>
              <p:cNvPr id="32" name="六边形 31">
                <a:extLst>
                  <a:ext uri="{FF2B5EF4-FFF2-40B4-BE49-F238E27FC236}">
                    <a16:creationId xmlns:a16="http://schemas.microsoft.com/office/drawing/2014/main" id="{9AABCAE9-68AC-676A-73A1-EA25A9B4857E}"/>
                  </a:ext>
                </a:extLst>
              </p:cNvPr>
              <p:cNvSpPr/>
              <p:nvPr/>
            </p:nvSpPr>
            <p:spPr>
              <a:xfrm>
                <a:off x="8831354" y="458539"/>
                <a:ext cx="2608435" cy="873396"/>
              </a:xfrm>
              <a:prstGeom prst="hexagon">
                <a:avLst>
                  <a:gd name="adj" fmla="val 40022"/>
                  <a:gd name="vf" fmla="val 115470"/>
                </a:avLst>
              </a:prstGeom>
              <a:noFill/>
              <a:ln w="15875">
                <a:gradFill>
                  <a:gsLst>
                    <a:gs pos="0">
                      <a:schemeClr val="accent1">
                        <a:alpha val="0"/>
                      </a:schemeClr>
                    </a:gs>
                    <a:gs pos="54000">
                      <a:schemeClr val="accent1">
                        <a:alpha val="84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33" name="六边形 32">
                <a:extLst>
                  <a:ext uri="{FF2B5EF4-FFF2-40B4-BE49-F238E27FC236}">
                    <a16:creationId xmlns:a16="http://schemas.microsoft.com/office/drawing/2014/main" id="{D2B6FD97-05EC-C9A1-606C-FE2CBDF4CA0C}"/>
                  </a:ext>
                </a:extLst>
              </p:cNvPr>
              <p:cNvSpPr/>
              <p:nvPr/>
            </p:nvSpPr>
            <p:spPr>
              <a:xfrm>
                <a:off x="8973553" y="527918"/>
                <a:ext cx="2324036" cy="681131"/>
              </a:xfrm>
              <a:prstGeom prst="hexagon">
                <a:avLst>
                  <a:gd name="adj" fmla="val 40022"/>
                  <a:gd name="vf" fmla="val 115470"/>
                </a:avLst>
              </a:prstGeom>
              <a:noFill/>
              <a:ln w="15875">
                <a:gradFill>
                  <a:gsLst>
                    <a:gs pos="20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34" name="六边形 33">
                <a:extLst>
                  <a:ext uri="{FF2B5EF4-FFF2-40B4-BE49-F238E27FC236}">
                    <a16:creationId xmlns:a16="http://schemas.microsoft.com/office/drawing/2014/main" id="{A6110493-92B6-6FFC-9319-1930A1EB3124}"/>
                  </a:ext>
                </a:extLst>
              </p:cNvPr>
              <p:cNvSpPr/>
              <p:nvPr/>
            </p:nvSpPr>
            <p:spPr>
              <a:xfrm>
                <a:off x="9176732" y="480789"/>
                <a:ext cx="1917676" cy="564639"/>
              </a:xfrm>
              <a:prstGeom prst="hexagon">
                <a:avLst>
                  <a:gd name="adj" fmla="val 40022"/>
                  <a:gd name="vf" fmla="val 115470"/>
                </a:avLst>
              </a:prstGeom>
              <a:gradFill>
                <a:gsLst>
                  <a:gs pos="1000">
                    <a:schemeClr val="accent1">
                      <a:alpha val="0"/>
                    </a:schemeClr>
                  </a:gs>
                  <a:gs pos="100000">
                    <a:schemeClr val="accent1">
                      <a:alpha val="41000"/>
                    </a:schemeClr>
                  </a:gs>
                </a:gsLst>
                <a:lin ang="5400000" scaled="1"/>
              </a:gradFill>
              <a:ln w="15875">
                <a:gradFill>
                  <a:gsLst>
                    <a:gs pos="36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35" name="六边形 34">
                <a:extLst>
                  <a:ext uri="{FF2B5EF4-FFF2-40B4-BE49-F238E27FC236}">
                    <a16:creationId xmlns:a16="http://schemas.microsoft.com/office/drawing/2014/main" id="{E2EF882E-0EC8-389E-1194-1F72040F207F}"/>
                  </a:ext>
                </a:extLst>
              </p:cNvPr>
              <p:cNvSpPr/>
              <p:nvPr/>
            </p:nvSpPr>
            <p:spPr>
              <a:xfrm>
                <a:off x="9342568" y="414354"/>
                <a:ext cx="1586009" cy="466982"/>
              </a:xfrm>
              <a:prstGeom prst="hexagon">
                <a:avLst>
                  <a:gd name="adj" fmla="val 40022"/>
                  <a:gd name="vf" fmla="val 115470"/>
                </a:avLst>
              </a:prstGeom>
              <a:gradFill>
                <a:gsLst>
                  <a:gs pos="1000">
                    <a:schemeClr val="accent1">
                      <a:alpha val="0"/>
                    </a:schemeClr>
                  </a:gs>
                  <a:gs pos="100000">
                    <a:schemeClr val="accent1">
                      <a:alpha val="80000"/>
                    </a:schemeClr>
                  </a:gs>
                </a:gsLst>
                <a:lin ang="5400000" scaled="1"/>
              </a:gradFill>
              <a:ln w="15875">
                <a:gradFill>
                  <a:gsLst>
                    <a:gs pos="36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36" name="平行四边形 35">
                <a:extLst>
                  <a:ext uri="{FF2B5EF4-FFF2-40B4-BE49-F238E27FC236}">
                    <a16:creationId xmlns:a16="http://schemas.microsoft.com/office/drawing/2014/main" id="{A2CCC63F-D4EF-9A85-E679-6DADCE8C8A46}"/>
                  </a:ext>
                </a:extLst>
              </p:cNvPr>
              <p:cNvSpPr/>
              <p:nvPr/>
            </p:nvSpPr>
            <p:spPr>
              <a:xfrm rot="16200000" flipH="1" flipV="1">
                <a:off x="8220197" y="1508173"/>
                <a:ext cx="1568986" cy="347395"/>
              </a:xfrm>
              <a:prstGeom prst="parallelogram">
                <a:avLst>
                  <a:gd name="adj" fmla="val 127748"/>
                </a:avLst>
              </a:prstGeom>
              <a:gradFill>
                <a:gsLst>
                  <a:gs pos="0">
                    <a:schemeClr val="accent1">
                      <a:alpha val="42000"/>
                    </a:schemeClr>
                  </a:gs>
                  <a:gs pos="78000">
                    <a:schemeClr val="accent1">
                      <a:alpha val="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algn="ctr"/>
                <a:endParaRPr lang="zh-CN" altLang="en-US" sz="2851">
                  <a:solidFill>
                    <a:prstClr val="white"/>
                  </a:solidFill>
                  <a:latin typeface="等线" panose="020F0502020204030204"/>
                  <a:ea typeface="等线" panose="02010600030101010101" pitchFamily="2" charset="-122"/>
                </a:endParaRPr>
              </a:p>
            </p:txBody>
          </p:sp>
          <p:sp>
            <p:nvSpPr>
              <p:cNvPr id="37" name="平行四边形 36">
                <a:extLst>
                  <a:ext uri="{FF2B5EF4-FFF2-40B4-BE49-F238E27FC236}">
                    <a16:creationId xmlns:a16="http://schemas.microsoft.com/office/drawing/2014/main" id="{FAC901DF-7F9A-8209-6373-F2DD1FA6D02C}"/>
                  </a:ext>
                </a:extLst>
              </p:cNvPr>
              <p:cNvSpPr/>
              <p:nvPr/>
            </p:nvSpPr>
            <p:spPr>
              <a:xfrm rot="5400000" flipV="1">
                <a:off x="10485883" y="1508262"/>
                <a:ext cx="1568992" cy="340190"/>
              </a:xfrm>
              <a:prstGeom prst="parallelogram">
                <a:avLst>
                  <a:gd name="adj" fmla="val 127750"/>
                </a:avLst>
              </a:prstGeom>
              <a:gradFill>
                <a:gsLst>
                  <a:gs pos="0">
                    <a:schemeClr val="accent1">
                      <a:alpha val="42000"/>
                    </a:schemeClr>
                  </a:gs>
                  <a:gs pos="78000">
                    <a:schemeClr val="accent1">
                      <a:alpha val="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algn="ctr"/>
                <a:endParaRPr lang="zh-CN" altLang="en-US" sz="2851">
                  <a:solidFill>
                    <a:prstClr val="white"/>
                  </a:solidFill>
                  <a:latin typeface="等线" panose="020F0502020204030204"/>
                  <a:ea typeface="等线" panose="02010600030101010101" pitchFamily="2" charset="-122"/>
                </a:endParaRPr>
              </a:p>
            </p:txBody>
          </p:sp>
          <p:sp>
            <p:nvSpPr>
              <p:cNvPr id="38" name="矩形 37">
                <a:extLst>
                  <a:ext uri="{FF2B5EF4-FFF2-40B4-BE49-F238E27FC236}">
                    <a16:creationId xmlns:a16="http://schemas.microsoft.com/office/drawing/2014/main" id="{5ED8D362-31AB-896C-74EA-C5ABEE4D58D4}"/>
                  </a:ext>
                </a:extLst>
              </p:cNvPr>
              <p:cNvSpPr/>
              <p:nvPr/>
            </p:nvSpPr>
            <p:spPr>
              <a:xfrm>
                <a:off x="9173438" y="1331934"/>
                <a:ext cx="1928298" cy="1132289"/>
              </a:xfrm>
              <a:prstGeom prst="rect">
                <a:avLst/>
              </a:prstGeom>
              <a:gradFill>
                <a:gsLst>
                  <a:gs pos="0">
                    <a:schemeClr val="accent1">
                      <a:alpha val="42000"/>
                    </a:schemeClr>
                  </a:gs>
                  <a:gs pos="78000">
                    <a:schemeClr val="accent1">
                      <a:alpha val="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algn="ctr"/>
                <a:endParaRPr lang="zh-CN" altLang="en-US" sz="2851" dirty="0">
                  <a:solidFill>
                    <a:prstClr val="white"/>
                  </a:solidFill>
                  <a:latin typeface="等线" panose="020F0502020204030204"/>
                  <a:ea typeface="等线" panose="02010600030101010101" pitchFamily="2" charset="-122"/>
                </a:endParaRPr>
              </a:p>
            </p:txBody>
          </p:sp>
        </p:grpSp>
        <p:sp>
          <p:nvSpPr>
            <p:cNvPr id="30" name="文本框 29">
              <a:extLst>
                <a:ext uri="{FF2B5EF4-FFF2-40B4-BE49-F238E27FC236}">
                  <a16:creationId xmlns:a16="http://schemas.microsoft.com/office/drawing/2014/main" id="{9D37E454-13EF-501E-AA23-B98ECB71A8C1}"/>
                </a:ext>
              </a:extLst>
            </p:cNvPr>
            <p:cNvSpPr txBox="1"/>
            <p:nvPr/>
          </p:nvSpPr>
          <p:spPr>
            <a:xfrm>
              <a:off x="4953908" y="2992673"/>
              <a:ext cx="682879" cy="276999"/>
            </a:xfrm>
            <a:prstGeom prst="rect">
              <a:avLst/>
            </a:prstGeom>
            <a:noFill/>
            <a:ln>
              <a:noFill/>
            </a:ln>
          </p:spPr>
          <p:txBody>
            <a:bodyPr wrap="none" lIns="0" tIns="0" rIns="0" bIns="0" anchor="t" anchorCtr="0">
              <a:spAutoFit/>
            </a:bodyPr>
            <a:lstStyle>
              <a:defPPr>
                <a:defRPr lang="en-US"/>
              </a:defPPr>
              <a:lvl1pPr marR="0" lvl="0" indent="0" algn="ctr" defTabSz="913765" fontAlgn="auto" hangingPunct="0">
                <a:spcBef>
                  <a:spcPts val="0"/>
                </a:spcBef>
                <a:spcAft>
                  <a:spcPts val="1500"/>
                </a:spcAft>
                <a:buClrTx/>
                <a:buSzPct val="25000"/>
                <a:buFontTx/>
                <a:buNone/>
                <a:tabLst/>
                <a:defRPr>
                  <a:solidFill>
                    <a:schemeClr val="accent1"/>
                  </a:solidFill>
                  <a:latin typeface="+mj-ea"/>
                  <a:ea typeface="+mj-ea"/>
                </a:defRPr>
              </a:lvl1pPr>
            </a:lstStyle>
            <a:p>
              <a:pPr marL="0" marR="0" lvl="0" indent="0" algn="ctr" defTabSz="913765" rtl="0" eaLnBrk="1" fontAlgn="auto" latinLnBrk="0" hangingPunct="0">
                <a:spcBef>
                  <a:spcPts val="0"/>
                </a:spcBef>
                <a:spcAft>
                  <a:spcPts val="1500"/>
                </a:spcAft>
                <a:buClrTx/>
                <a:buSzPct val="25000"/>
                <a:buFontTx/>
                <a:buNone/>
                <a:tabLst/>
                <a:defRPr/>
              </a:pPr>
              <a:r>
                <a:rPr lang="zh-CN" altLang="en-US" dirty="0">
                  <a:solidFill>
                    <a:schemeClr val="accent1"/>
                  </a:solidFill>
                  <a:latin typeface="+mj-ea"/>
                  <a:ea typeface="+mj-ea"/>
                </a:rPr>
                <a:t>小标题</a:t>
              </a:r>
            </a:p>
          </p:txBody>
        </p:sp>
        <p:sp>
          <p:nvSpPr>
            <p:cNvPr id="31" name="文本框 30">
              <a:extLst>
                <a:ext uri="{FF2B5EF4-FFF2-40B4-BE49-F238E27FC236}">
                  <a16:creationId xmlns:a16="http://schemas.microsoft.com/office/drawing/2014/main" id="{3E631E6E-0A5D-FA0F-8488-EDB4051D3DDA}"/>
                </a:ext>
              </a:extLst>
            </p:cNvPr>
            <p:cNvSpPr txBox="1"/>
            <p:nvPr/>
          </p:nvSpPr>
          <p:spPr>
            <a:xfrm>
              <a:off x="4831278" y="1594933"/>
              <a:ext cx="928138" cy="773160"/>
            </a:xfrm>
            <a:prstGeom prst="rect">
              <a:avLst/>
            </a:prstGeom>
            <a:noFill/>
          </p:spPr>
          <p:txBody>
            <a:bodyPr wrap="none" lIns="0" tIns="0" rIns="0" bIns="0" rtlCol="0" anchor="ctr">
              <a:spAutoFit/>
            </a:bodyPr>
            <a:lstStyle>
              <a:defPPr>
                <a:defRPr lang="en-US"/>
              </a:defPPr>
              <a:lvl1pPr algn="ctr">
                <a:lnSpc>
                  <a:spcPct val="120000"/>
                </a:lnSpc>
                <a:defRPr sz="4400" b="1">
                  <a:gradFill>
                    <a:gsLst>
                      <a:gs pos="9000">
                        <a:schemeClr val="accent1">
                          <a:lumMod val="40000"/>
                          <a:lumOff val="60000"/>
                        </a:schemeClr>
                      </a:gs>
                      <a:gs pos="77000">
                        <a:schemeClr val="accent1"/>
                      </a:gs>
                    </a:gsLst>
                    <a:lin ang="5400000" scaled="1"/>
                  </a:gradFill>
                  <a:effectLst>
                    <a:reflection blurRad="76200" stA="45000" endPos="40000" dir="5400000" sy="-100000" algn="bl" rotWithShape="0"/>
                  </a:effectLst>
                  <a:latin typeface="+mj-lt"/>
                  <a:ea typeface="+mj-ea"/>
                </a:defRPr>
              </a:lvl1pPr>
            </a:lstStyle>
            <a:p>
              <a:r>
                <a:rPr lang="en-US" altLang="zh-CN" dirty="0"/>
                <a:t>52</a:t>
              </a:r>
              <a:r>
                <a:rPr lang="en-US" altLang="zh-CN" sz="1400" dirty="0"/>
                <a:t>%</a:t>
              </a:r>
              <a:endParaRPr lang="zh-CN" altLang="en-US" dirty="0"/>
            </a:p>
          </p:txBody>
        </p:sp>
      </p:grpSp>
      <p:grpSp>
        <p:nvGrpSpPr>
          <p:cNvPr id="39" name="组合 38">
            <a:extLst>
              <a:ext uri="{FF2B5EF4-FFF2-40B4-BE49-F238E27FC236}">
                <a16:creationId xmlns:a16="http://schemas.microsoft.com/office/drawing/2014/main" id="{1B78AE8C-6915-C786-BA18-ED54551C67CB}"/>
              </a:ext>
            </a:extLst>
          </p:cNvPr>
          <p:cNvGrpSpPr/>
          <p:nvPr/>
        </p:nvGrpSpPr>
        <p:grpSpPr>
          <a:xfrm>
            <a:off x="8909158" y="1411110"/>
            <a:ext cx="2609482" cy="2416732"/>
            <a:chOff x="3990606" y="1594933"/>
            <a:chExt cx="2609482" cy="2416732"/>
          </a:xfrm>
        </p:grpSpPr>
        <p:grpSp>
          <p:nvGrpSpPr>
            <p:cNvPr id="40" name="组合 39">
              <a:extLst>
                <a:ext uri="{FF2B5EF4-FFF2-40B4-BE49-F238E27FC236}">
                  <a16:creationId xmlns:a16="http://schemas.microsoft.com/office/drawing/2014/main" id="{B707762F-D9D7-698C-497C-F34EA1FE647D}"/>
                </a:ext>
              </a:extLst>
            </p:cNvPr>
            <p:cNvGrpSpPr/>
            <p:nvPr/>
          </p:nvGrpSpPr>
          <p:grpSpPr>
            <a:xfrm>
              <a:off x="3990606" y="1959655"/>
              <a:ext cx="2609482" cy="2052010"/>
              <a:chOff x="8830992" y="414354"/>
              <a:chExt cx="2609482" cy="2052010"/>
            </a:xfrm>
          </p:grpSpPr>
          <p:sp>
            <p:nvSpPr>
              <p:cNvPr id="66" name="六边形 65">
                <a:extLst>
                  <a:ext uri="{FF2B5EF4-FFF2-40B4-BE49-F238E27FC236}">
                    <a16:creationId xmlns:a16="http://schemas.microsoft.com/office/drawing/2014/main" id="{7BDFA1DF-0320-A21C-80D0-51F1E5504B0F}"/>
                  </a:ext>
                </a:extLst>
              </p:cNvPr>
              <p:cNvSpPr/>
              <p:nvPr/>
            </p:nvSpPr>
            <p:spPr>
              <a:xfrm>
                <a:off x="8831354" y="458539"/>
                <a:ext cx="2608435" cy="873396"/>
              </a:xfrm>
              <a:prstGeom prst="hexagon">
                <a:avLst>
                  <a:gd name="adj" fmla="val 40022"/>
                  <a:gd name="vf" fmla="val 115470"/>
                </a:avLst>
              </a:prstGeom>
              <a:noFill/>
              <a:ln w="15875">
                <a:gradFill>
                  <a:gsLst>
                    <a:gs pos="0">
                      <a:schemeClr val="accent1">
                        <a:alpha val="0"/>
                      </a:schemeClr>
                    </a:gs>
                    <a:gs pos="54000">
                      <a:schemeClr val="accent1">
                        <a:alpha val="84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67" name="六边形 66">
                <a:extLst>
                  <a:ext uri="{FF2B5EF4-FFF2-40B4-BE49-F238E27FC236}">
                    <a16:creationId xmlns:a16="http://schemas.microsoft.com/office/drawing/2014/main" id="{D50F09C1-DB56-882C-2815-CB9675D12142}"/>
                  </a:ext>
                </a:extLst>
              </p:cNvPr>
              <p:cNvSpPr/>
              <p:nvPr/>
            </p:nvSpPr>
            <p:spPr>
              <a:xfrm>
                <a:off x="8973553" y="527918"/>
                <a:ext cx="2324036" cy="681131"/>
              </a:xfrm>
              <a:prstGeom prst="hexagon">
                <a:avLst>
                  <a:gd name="adj" fmla="val 40022"/>
                  <a:gd name="vf" fmla="val 115470"/>
                </a:avLst>
              </a:prstGeom>
              <a:noFill/>
              <a:ln w="15875">
                <a:gradFill>
                  <a:gsLst>
                    <a:gs pos="20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68" name="六边形 67">
                <a:extLst>
                  <a:ext uri="{FF2B5EF4-FFF2-40B4-BE49-F238E27FC236}">
                    <a16:creationId xmlns:a16="http://schemas.microsoft.com/office/drawing/2014/main" id="{81316CD8-D377-8162-E7C7-AD44EBC0F1B9}"/>
                  </a:ext>
                </a:extLst>
              </p:cNvPr>
              <p:cNvSpPr/>
              <p:nvPr/>
            </p:nvSpPr>
            <p:spPr>
              <a:xfrm>
                <a:off x="9176732" y="480789"/>
                <a:ext cx="1917676" cy="564639"/>
              </a:xfrm>
              <a:prstGeom prst="hexagon">
                <a:avLst>
                  <a:gd name="adj" fmla="val 40022"/>
                  <a:gd name="vf" fmla="val 115470"/>
                </a:avLst>
              </a:prstGeom>
              <a:gradFill>
                <a:gsLst>
                  <a:gs pos="1000">
                    <a:schemeClr val="accent1">
                      <a:alpha val="0"/>
                    </a:schemeClr>
                  </a:gs>
                  <a:gs pos="100000">
                    <a:schemeClr val="accent1">
                      <a:alpha val="41000"/>
                    </a:schemeClr>
                  </a:gs>
                </a:gsLst>
                <a:lin ang="5400000" scaled="1"/>
              </a:gradFill>
              <a:ln w="15875">
                <a:gradFill>
                  <a:gsLst>
                    <a:gs pos="36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69" name="六边形 68">
                <a:extLst>
                  <a:ext uri="{FF2B5EF4-FFF2-40B4-BE49-F238E27FC236}">
                    <a16:creationId xmlns:a16="http://schemas.microsoft.com/office/drawing/2014/main" id="{110A6602-BFDB-EA9C-1B6A-60EA77CF4409}"/>
                  </a:ext>
                </a:extLst>
              </p:cNvPr>
              <p:cNvSpPr/>
              <p:nvPr/>
            </p:nvSpPr>
            <p:spPr>
              <a:xfrm>
                <a:off x="9342568" y="414354"/>
                <a:ext cx="1586009" cy="466982"/>
              </a:xfrm>
              <a:prstGeom prst="hexagon">
                <a:avLst>
                  <a:gd name="adj" fmla="val 40022"/>
                  <a:gd name="vf" fmla="val 115470"/>
                </a:avLst>
              </a:prstGeom>
              <a:gradFill>
                <a:gsLst>
                  <a:gs pos="1000">
                    <a:schemeClr val="accent1">
                      <a:alpha val="0"/>
                    </a:schemeClr>
                  </a:gs>
                  <a:gs pos="100000">
                    <a:schemeClr val="accent1">
                      <a:alpha val="80000"/>
                    </a:schemeClr>
                  </a:gs>
                </a:gsLst>
                <a:lin ang="5400000" scaled="1"/>
              </a:gradFill>
              <a:ln w="15875">
                <a:gradFill>
                  <a:gsLst>
                    <a:gs pos="36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44841" tIns="72420" rIns="144841" bIns="72420" rtlCol="0" anchor="ctr"/>
              <a:lstStyle/>
              <a:p>
                <a:pPr algn="ctr"/>
                <a:endParaRPr lang="zh-CN" altLang="en-US" sz="2851">
                  <a:solidFill>
                    <a:prstClr val="white"/>
                  </a:solidFill>
                  <a:latin typeface="等线" panose="020F0502020204030204"/>
                  <a:ea typeface="等线" panose="02010600030101010101" pitchFamily="2" charset="-122"/>
                </a:endParaRPr>
              </a:p>
            </p:txBody>
          </p:sp>
          <p:sp>
            <p:nvSpPr>
              <p:cNvPr id="70" name="平行四边形 69">
                <a:extLst>
                  <a:ext uri="{FF2B5EF4-FFF2-40B4-BE49-F238E27FC236}">
                    <a16:creationId xmlns:a16="http://schemas.microsoft.com/office/drawing/2014/main" id="{28A6A82B-2BEF-2437-994C-5AD19532AA93}"/>
                  </a:ext>
                </a:extLst>
              </p:cNvPr>
              <p:cNvSpPr/>
              <p:nvPr/>
            </p:nvSpPr>
            <p:spPr>
              <a:xfrm rot="16200000" flipH="1" flipV="1">
                <a:off x="8220197" y="1508173"/>
                <a:ext cx="1568986" cy="347395"/>
              </a:xfrm>
              <a:prstGeom prst="parallelogram">
                <a:avLst>
                  <a:gd name="adj" fmla="val 127748"/>
                </a:avLst>
              </a:prstGeom>
              <a:gradFill>
                <a:gsLst>
                  <a:gs pos="0">
                    <a:schemeClr val="accent1">
                      <a:alpha val="42000"/>
                    </a:schemeClr>
                  </a:gs>
                  <a:gs pos="78000">
                    <a:schemeClr val="accent1">
                      <a:alpha val="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algn="ctr"/>
                <a:endParaRPr lang="zh-CN" altLang="en-US" sz="2851">
                  <a:solidFill>
                    <a:prstClr val="white"/>
                  </a:solidFill>
                  <a:latin typeface="等线" panose="020F0502020204030204"/>
                  <a:ea typeface="等线" panose="02010600030101010101" pitchFamily="2" charset="-122"/>
                </a:endParaRPr>
              </a:p>
            </p:txBody>
          </p:sp>
          <p:sp>
            <p:nvSpPr>
              <p:cNvPr id="71" name="平行四边形 70">
                <a:extLst>
                  <a:ext uri="{FF2B5EF4-FFF2-40B4-BE49-F238E27FC236}">
                    <a16:creationId xmlns:a16="http://schemas.microsoft.com/office/drawing/2014/main" id="{CF15AC1D-02E8-07E0-E0CB-E8E46F9EC628}"/>
                  </a:ext>
                </a:extLst>
              </p:cNvPr>
              <p:cNvSpPr/>
              <p:nvPr/>
            </p:nvSpPr>
            <p:spPr>
              <a:xfrm rot="5400000" flipV="1">
                <a:off x="10485883" y="1508262"/>
                <a:ext cx="1568992" cy="340190"/>
              </a:xfrm>
              <a:prstGeom prst="parallelogram">
                <a:avLst>
                  <a:gd name="adj" fmla="val 127750"/>
                </a:avLst>
              </a:prstGeom>
              <a:gradFill>
                <a:gsLst>
                  <a:gs pos="0">
                    <a:schemeClr val="accent1">
                      <a:alpha val="42000"/>
                    </a:schemeClr>
                  </a:gs>
                  <a:gs pos="78000">
                    <a:schemeClr val="accent1">
                      <a:alpha val="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algn="ctr"/>
                <a:endParaRPr lang="zh-CN" altLang="en-US" sz="2851">
                  <a:solidFill>
                    <a:prstClr val="white"/>
                  </a:solidFill>
                  <a:latin typeface="等线" panose="020F0502020204030204"/>
                  <a:ea typeface="等线" panose="02010600030101010101" pitchFamily="2" charset="-122"/>
                </a:endParaRPr>
              </a:p>
            </p:txBody>
          </p:sp>
          <p:sp>
            <p:nvSpPr>
              <p:cNvPr id="72" name="矩形 71">
                <a:extLst>
                  <a:ext uri="{FF2B5EF4-FFF2-40B4-BE49-F238E27FC236}">
                    <a16:creationId xmlns:a16="http://schemas.microsoft.com/office/drawing/2014/main" id="{DAD2E540-D462-9F38-447D-02DB3B5BCBE1}"/>
                  </a:ext>
                </a:extLst>
              </p:cNvPr>
              <p:cNvSpPr/>
              <p:nvPr/>
            </p:nvSpPr>
            <p:spPr>
              <a:xfrm>
                <a:off x="9173438" y="1331934"/>
                <a:ext cx="1928298" cy="1132289"/>
              </a:xfrm>
              <a:prstGeom prst="rect">
                <a:avLst/>
              </a:prstGeom>
              <a:gradFill>
                <a:gsLst>
                  <a:gs pos="0">
                    <a:schemeClr val="accent1">
                      <a:alpha val="42000"/>
                    </a:schemeClr>
                  </a:gs>
                  <a:gs pos="78000">
                    <a:schemeClr val="accent1">
                      <a:alpha val="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841" tIns="72420" rIns="144841" bIns="72420" numCol="1" spcCol="0" rtlCol="0" fromWordArt="0" anchor="ctr" anchorCtr="0" forceAA="0" compatLnSpc="1">
                <a:prstTxWarp prst="textNoShape">
                  <a:avLst/>
                </a:prstTxWarp>
                <a:noAutofit/>
              </a:bodyPr>
              <a:lstStyle/>
              <a:p>
                <a:pPr algn="ctr"/>
                <a:endParaRPr lang="zh-CN" altLang="en-US" sz="2851" dirty="0">
                  <a:solidFill>
                    <a:prstClr val="white"/>
                  </a:solidFill>
                  <a:latin typeface="等线" panose="020F0502020204030204"/>
                  <a:ea typeface="等线" panose="02010600030101010101" pitchFamily="2" charset="-122"/>
                </a:endParaRPr>
              </a:p>
            </p:txBody>
          </p:sp>
        </p:grpSp>
        <p:sp>
          <p:nvSpPr>
            <p:cNvPr id="41" name="文本框 40">
              <a:extLst>
                <a:ext uri="{FF2B5EF4-FFF2-40B4-BE49-F238E27FC236}">
                  <a16:creationId xmlns:a16="http://schemas.microsoft.com/office/drawing/2014/main" id="{890B2ED7-2012-143D-98A8-DE04FD39518D}"/>
                </a:ext>
              </a:extLst>
            </p:cNvPr>
            <p:cNvSpPr txBox="1"/>
            <p:nvPr/>
          </p:nvSpPr>
          <p:spPr>
            <a:xfrm>
              <a:off x="4953908" y="2992673"/>
              <a:ext cx="682879" cy="276999"/>
            </a:xfrm>
            <a:prstGeom prst="rect">
              <a:avLst/>
            </a:prstGeom>
            <a:noFill/>
            <a:ln>
              <a:noFill/>
            </a:ln>
          </p:spPr>
          <p:txBody>
            <a:bodyPr wrap="none" lIns="0" tIns="0" rIns="0" bIns="0" anchor="t" anchorCtr="0">
              <a:spAutoFit/>
            </a:bodyPr>
            <a:lstStyle>
              <a:defPPr>
                <a:defRPr lang="en-US"/>
              </a:defPPr>
              <a:lvl1pPr marR="0" lvl="0" indent="0" algn="ctr" defTabSz="913765" fontAlgn="auto" hangingPunct="0">
                <a:spcBef>
                  <a:spcPts val="0"/>
                </a:spcBef>
                <a:spcAft>
                  <a:spcPts val="1500"/>
                </a:spcAft>
                <a:buClrTx/>
                <a:buSzPct val="25000"/>
                <a:buFontTx/>
                <a:buNone/>
                <a:tabLst/>
                <a:defRPr>
                  <a:solidFill>
                    <a:schemeClr val="accent1"/>
                  </a:solidFill>
                  <a:latin typeface="+mj-ea"/>
                  <a:ea typeface="+mj-ea"/>
                </a:defRPr>
              </a:lvl1pPr>
            </a:lstStyle>
            <a:p>
              <a:pPr marL="0" marR="0" lvl="0" indent="0" algn="ctr" defTabSz="913765" rtl="0" eaLnBrk="1" fontAlgn="auto" latinLnBrk="0" hangingPunct="0">
                <a:spcBef>
                  <a:spcPts val="0"/>
                </a:spcBef>
                <a:spcAft>
                  <a:spcPts val="1500"/>
                </a:spcAft>
                <a:buClrTx/>
                <a:buSzPct val="25000"/>
                <a:buFontTx/>
                <a:buNone/>
                <a:tabLst/>
                <a:defRPr/>
              </a:pPr>
              <a:r>
                <a:rPr lang="zh-CN" altLang="en-US" dirty="0">
                  <a:solidFill>
                    <a:schemeClr val="accent1"/>
                  </a:solidFill>
                  <a:latin typeface="+mj-ea"/>
                  <a:ea typeface="+mj-ea"/>
                </a:rPr>
                <a:t>小标题</a:t>
              </a:r>
            </a:p>
          </p:txBody>
        </p:sp>
        <p:sp>
          <p:nvSpPr>
            <p:cNvPr id="65" name="文本框 64">
              <a:extLst>
                <a:ext uri="{FF2B5EF4-FFF2-40B4-BE49-F238E27FC236}">
                  <a16:creationId xmlns:a16="http://schemas.microsoft.com/office/drawing/2014/main" id="{65617323-AC98-1739-0F22-4A0136B2F6DC}"/>
                </a:ext>
              </a:extLst>
            </p:cNvPr>
            <p:cNvSpPr txBox="1"/>
            <p:nvPr/>
          </p:nvSpPr>
          <p:spPr>
            <a:xfrm>
              <a:off x="4831278" y="1594933"/>
              <a:ext cx="928138" cy="773160"/>
            </a:xfrm>
            <a:prstGeom prst="rect">
              <a:avLst/>
            </a:prstGeom>
            <a:noFill/>
          </p:spPr>
          <p:txBody>
            <a:bodyPr wrap="none" lIns="0" tIns="0" rIns="0" bIns="0" rtlCol="0" anchor="ctr">
              <a:spAutoFit/>
            </a:bodyPr>
            <a:lstStyle>
              <a:defPPr>
                <a:defRPr lang="en-US"/>
              </a:defPPr>
              <a:lvl1pPr algn="ctr">
                <a:lnSpc>
                  <a:spcPct val="120000"/>
                </a:lnSpc>
                <a:defRPr sz="4400" b="1">
                  <a:gradFill>
                    <a:gsLst>
                      <a:gs pos="9000">
                        <a:schemeClr val="accent1">
                          <a:lumMod val="40000"/>
                          <a:lumOff val="60000"/>
                        </a:schemeClr>
                      </a:gs>
                      <a:gs pos="77000">
                        <a:schemeClr val="accent1"/>
                      </a:gs>
                    </a:gsLst>
                    <a:lin ang="5400000" scaled="1"/>
                  </a:gradFill>
                  <a:effectLst>
                    <a:reflection blurRad="76200" stA="45000" endPos="40000" dir="5400000" sy="-100000" algn="bl" rotWithShape="0"/>
                  </a:effectLst>
                  <a:latin typeface="+mj-lt"/>
                  <a:ea typeface="+mj-ea"/>
                </a:defRPr>
              </a:lvl1pPr>
            </a:lstStyle>
            <a:p>
              <a:r>
                <a:rPr lang="en-US" altLang="zh-CN" dirty="0"/>
                <a:t>36</a:t>
              </a:r>
              <a:r>
                <a:rPr lang="en-US" altLang="zh-CN" sz="1400" dirty="0"/>
                <a:t>%</a:t>
              </a:r>
              <a:endParaRPr lang="zh-CN" altLang="en-US" dirty="0"/>
            </a:p>
          </p:txBody>
        </p:sp>
      </p:grpSp>
      <p:sp>
        <p:nvSpPr>
          <p:cNvPr id="15" name="文本框 14">
            <a:extLst>
              <a:ext uri="{FF2B5EF4-FFF2-40B4-BE49-F238E27FC236}">
                <a16:creationId xmlns:a16="http://schemas.microsoft.com/office/drawing/2014/main" id="{D7E47DFF-1DC7-7E6C-6670-44230DDB4B9E}"/>
              </a:ext>
            </a:extLst>
          </p:cNvPr>
          <p:cNvSpPr txBox="1"/>
          <p:nvPr/>
        </p:nvSpPr>
        <p:spPr>
          <a:xfrm>
            <a:off x="597344" y="828559"/>
            <a:ext cx="6665718" cy="709938"/>
          </a:xfrm>
          <a:prstGeom prst="rect">
            <a:avLst/>
          </a:prstGeom>
          <a:noFill/>
        </p:spPr>
        <p:txBody>
          <a:bodyPr wrap="square">
            <a:spAutoFit/>
          </a:bodyPr>
          <a:lstStyle/>
          <a:p>
            <a:pPr>
              <a:lnSpc>
                <a:spcPct val="150000"/>
              </a:lnSpc>
            </a:pPr>
            <a:r>
              <a:rPr lang="zh-CN" altLang="en-US" sz="1400" dirty="0"/>
              <a:t>51PPT模板网，幻灯片演示模板及素材免费下载！</a:t>
            </a:r>
          </a:p>
          <a:p>
            <a:pPr>
              <a:lnSpc>
                <a:spcPct val="150000"/>
              </a:lnSpc>
            </a:pPr>
            <a:r>
              <a:rPr lang="zh-CN" altLang="en-US" sz="1400" dirty="0"/>
              <a:t>51PPT模板网 官网唯一网址：www.51pptmoban.com</a:t>
            </a:r>
          </a:p>
        </p:txBody>
      </p:sp>
    </p:spTree>
    <p:extLst>
      <p:ext uri="{BB962C8B-B14F-4D97-AF65-F5344CB8AC3E}">
        <p14:creationId xmlns:p14="http://schemas.microsoft.com/office/powerpoint/2010/main" val="2112519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B4206D5-2282-6C92-D832-C63F6EC04772}"/>
              </a:ext>
            </a:extLst>
          </p:cNvPr>
          <p:cNvSpPr>
            <a:spLocks noGrp="1"/>
          </p:cNvSpPr>
          <p:nvPr>
            <p:ph type="title"/>
          </p:nvPr>
        </p:nvSpPr>
        <p:spPr/>
        <p:txBody>
          <a:bodyPr/>
          <a:lstStyle/>
          <a:p>
            <a:r>
              <a:rPr lang="zh-CN" altLang="en-US" dirty="0"/>
              <a:t>账务分析</a:t>
            </a:r>
            <a:endParaRPr lang="en-US" dirty="0"/>
          </a:p>
        </p:txBody>
      </p:sp>
      <p:sp>
        <p:nvSpPr>
          <p:cNvPr id="73" name="任意多边形: 形状 72">
            <a:extLst>
              <a:ext uri="{FF2B5EF4-FFF2-40B4-BE49-F238E27FC236}">
                <a16:creationId xmlns:a16="http://schemas.microsoft.com/office/drawing/2014/main" id="{0123C5F0-283D-2E6D-1202-C04F129795BB}"/>
              </a:ext>
            </a:extLst>
          </p:cNvPr>
          <p:cNvSpPr/>
          <p:nvPr/>
        </p:nvSpPr>
        <p:spPr>
          <a:xfrm rot="16200000">
            <a:off x="3702115" y="-1631886"/>
            <a:ext cx="4787771" cy="12192001"/>
          </a:xfrm>
          <a:custGeom>
            <a:avLst/>
            <a:gdLst>
              <a:gd name="connsiteX0" fmla="*/ 4787771 w 4787771"/>
              <a:gd name="connsiteY0" fmla="*/ 12192001 h 12192001"/>
              <a:gd name="connsiteX1" fmla="*/ 0 w 4787771"/>
              <a:gd name="connsiteY1" fmla="*/ 12192001 h 12192001"/>
              <a:gd name="connsiteX2" fmla="*/ 0 w 4787771"/>
              <a:gd name="connsiteY2" fmla="*/ 0 h 12192001"/>
              <a:gd name="connsiteX3" fmla="*/ 2183192 w 4787771"/>
              <a:gd name="connsiteY3" fmla="*/ 0 h 12192001"/>
              <a:gd name="connsiteX4" fmla="*/ 2228946 w 4787771"/>
              <a:gd name="connsiteY4" fmla="*/ 67336 h 12192001"/>
              <a:gd name="connsiteX5" fmla="*/ 3176421 w 4787771"/>
              <a:gd name="connsiteY5" fmla="*/ 3771195 h 12192001"/>
              <a:gd name="connsiteX6" fmla="*/ 3176421 w 4787771"/>
              <a:gd name="connsiteY6" fmla="*/ 7666423 h 12192001"/>
              <a:gd name="connsiteX7" fmla="*/ 4602650 w 4787771"/>
              <a:gd name="connsiteY7" fmla="*/ 12009894 h 1219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7771" h="12192001">
                <a:moveTo>
                  <a:pt x="4787771" y="12192001"/>
                </a:moveTo>
                <a:lnTo>
                  <a:pt x="0" y="12192001"/>
                </a:lnTo>
                <a:lnTo>
                  <a:pt x="0" y="0"/>
                </a:lnTo>
                <a:lnTo>
                  <a:pt x="2183192" y="0"/>
                </a:lnTo>
                <a:lnTo>
                  <a:pt x="2228946" y="67336"/>
                </a:lnTo>
                <a:cubicBezTo>
                  <a:pt x="2814345" y="1015236"/>
                  <a:pt x="3176421" y="2324748"/>
                  <a:pt x="3176421" y="3771195"/>
                </a:cubicBezTo>
                <a:lnTo>
                  <a:pt x="3176421" y="7666423"/>
                </a:lnTo>
                <a:cubicBezTo>
                  <a:pt x="3176421" y="9474481"/>
                  <a:pt x="3742166" y="11068579"/>
                  <a:pt x="4602650" y="12009894"/>
                </a:cubicBezTo>
                <a:close/>
              </a:path>
            </a:pathLst>
          </a:custGeom>
          <a:gradFill>
            <a:gsLst>
              <a:gs pos="71000">
                <a:schemeClr val="accent1">
                  <a:lumMod val="60000"/>
                  <a:lumOff val="40000"/>
                </a:schemeClr>
              </a:gs>
              <a:gs pos="0">
                <a:schemeClr val="accent1"/>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78" name="组合 77">
            <a:extLst>
              <a:ext uri="{FF2B5EF4-FFF2-40B4-BE49-F238E27FC236}">
                <a16:creationId xmlns:a16="http://schemas.microsoft.com/office/drawing/2014/main" id="{BBD3A3BE-DAAF-B3F3-CB72-2C1721C8DA02}"/>
              </a:ext>
            </a:extLst>
          </p:cNvPr>
          <p:cNvGrpSpPr/>
          <p:nvPr/>
        </p:nvGrpSpPr>
        <p:grpSpPr>
          <a:xfrm>
            <a:off x="657602" y="1987128"/>
            <a:ext cx="2592000" cy="3208571"/>
            <a:chOff x="657602" y="1987128"/>
            <a:chExt cx="2592000" cy="3208571"/>
          </a:xfrm>
        </p:grpSpPr>
        <p:grpSp>
          <p:nvGrpSpPr>
            <p:cNvPr id="15" name="组合 14">
              <a:extLst>
                <a:ext uri="{FF2B5EF4-FFF2-40B4-BE49-F238E27FC236}">
                  <a16:creationId xmlns:a16="http://schemas.microsoft.com/office/drawing/2014/main" id="{8F8165C9-D03E-4A16-3EBF-251E02B8C847}"/>
                </a:ext>
              </a:extLst>
            </p:cNvPr>
            <p:cNvGrpSpPr/>
            <p:nvPr/>
          </p:nvGrpSpPr>
          <p:grpSpPr>
            <a:xfrm>
              <a:off x="657602" y="1987128"/>
              <a:ext cx="2592000" cy="3208571"/>
              <a:chOff x="657602" y="2037605"/>
              <a:chExt cx="2592000" cy="3208571"/>
            </a:xfrm>
          </p:grpSpPr>
          <p:sp>
            <p:nvSpPr>
              <p:cNvPr id="16" name="矩形: 圆角 15">
                <a:extLst>
                  <a:ext uri="{FF2B5EF4-FFF2-40B4-BE49-F238E27FC236}">
                    <a16:creationId xmlns:a16="http://schemas.microsoft.com/office/drawing/2014/main" id="{EEDD82F6-4AE6-3476-EC26-E7FDDC70F2D8}"/>
                  </a:ext>
                </a:extLst>
              </p:cNvPr>
              <p:cNvSpPr/>
              <p:nvPr/>
            </p:nvSpPr>
            <p:spPr>
              <a:xfrm>
                <a:off x="657602" y="2037605"/>
                <a:ext cx="2592000" cy="3208571"/>
              </a:xfrm>
              <a:prstGeom prst="roundRect">
                <a:avLst>
                  <a:gd name="adj" fmla="val 5709"/>
                </a:avLst>
              </a:prstGeom>
              <a:gradFill>
                <a:gsLst>
                  <a:gs pos="0">
                    <a:schemeClr val="bg1"/>
                  </a:gs>
                  <a:gs pos="100000">
                    <a:schemeClr val="bg1">
                      <a:alpha val="70000"/>
                    </a:schemeClr>
                  </a:gs>
                </a:gsLst>
                <a:lin ang="5400000" scaled="0"/>
              </a:gradFill>
              <a:ln>
                <a:noFill/>
              </a:ln>
              <a:effectLst>
                <a:outerShdw blurRad="228600" dist="38100" dir="5400000" sx="99000" sy="99000" algn="t" rotWithShape="0">
                  <a:schemeClr val="accent1">
                    <a:alpha val="16000"/>
                  </a:schemeClr>
                </a:outerShdw>
                <a:reflection blurRad="2540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矩形: 圆角 41">
                <a:extLst>
                  <a:ext uri="{FF2B5EF4-FFF2-40B4-BE49-F238E27FC236}">
                    <a16:creationId xmlns:a16="http://schemas.microsoft.com/office/drawing/2014/main" id="{3618180F-7F3D-6B1A-8B18-9314C65E68AC}"/>
                  </a:ext>
                </a:extLst>
              </p:cNvPr>
              <p:cNvSpPr/>
              <p:nvPr/>
            </p:nvSpPr>
            <p:spPr>
              <a:xfrm>
                <a:off x="947358" y="2253275"/>
                <a:ext cx="2012486"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5440" tIns="14400" rIns="145440" bIns="14400" numCol="1" spcCol="0" rtlCol="0" fromWordArt="0" anchor="t" anchorCtr="0" forceAA="0" compatLnSpc="1">
                <a:prstTxWarp prst="textNoShape">
                  <a:avLst/>
                </a:prstTxWarp>
                <a:spAutoFit/>
              </a:bodyPr>
              <a:lstStyle/>
              <a:p>
                <a:pPr algn="ctr"/>
                <a:r>
                  <a:rPr lang="zh-CN" altLang="en-US" dirty="0">
                    <a:solidFill>
                      <a:srgbClr val="FFFFFF"/>
                    </a:solidFill>
                    <a:latin typeface="+mj-ea"/>
                    <a:ea typeface="+mj-ea"/>
                  </a:rPr>
                  <a:t>项目标题</a:t>
                </a:r>
              </a:p>
            </p:txBody>
          </p:sp>
          <p:sp>
            <p:nvSpPr>
              <p:cNvPr id="43" name="文本框 42">
                <a:extLst>
                  <a:ext uri="{FF2B5EF4-FFF2-40B4-BE49-F238E27FC236}">
                    <a16:creationId xmlns:a16="http://schemas.microsoft.com/office/drawing/2014/main" id="{AC8B3896-A0A6-4806-FE02-72CE34B07128}"/>
                  </a:ext>
                </a:extLst>
              </p:cNvPr>
              <p:cNvSpPr txBox="1"/>
              <p:nvPr/>
            </p:nvSpPr>
            <p:spPr>
              <a:xfrm>
                <a:off x="841292" y="2845126"/>
                <a:ext cx="2224619" cy="1073435"/>
              </a:xfrm>
              <a:prstGeom prst="rect">
                <a:avLst/>
              </a:prstGeom>
              <a:noFill/>
              <a:ln>
                <a:noFill/>
              </a:ln>
            </p:spPr>
            <p:txBody>
              <a:bodyPr wrap="square" lIns="0" tIns="0" rIns="0" bIns="0">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marL="0" indent="0" algn="just">
                  <a:lnSpc>
                    <a:spcPct val="150000"/>
                  </a:lnSpc>
                  <a:buNone/>
                </a:pPr>
                <a:r>
                  <a:rPr lang="zh-CN" altLang="en-US" sz="1600" dirty="0">
                    <a:solidFill>
                      <a:schemeClr val="tx1">
                        <a:lumMod val="75000"/>
                        <a:lumOff val="25000"/>
                      </a:schemeClr>
                    </a:solidFill>
                    <a:latin typeface="+mn-ea"/>
                  </a:rPr>
                  <a:t>正文内容正文内容，正文内容，如果文字较多，可适当缩小字号。</a:t>
                </a:r>
                <a:endParaRPr lang="en-US" altLang="zh-CN" sz="1600" dirty="0">
                  <a:solidFill>
                    <a:schemeClr val="tx1">
                      <a:lumMod val="75000"/>
                      <a:lumOff val="25000"/>
                    </a:schemeClr>
                  </a:solidFill>
                  <a:latin typeface="+mn-ea"/>
                </a:endParaRPr>
              </a:p>
            </p:txBody>
          </p:sp>
          <p:grpSp>
            <p:nvGrpSpPr>
              <p:cNvPr id="44" name="组合 43">
                <a:extLst>
                  <a:ext uri="{FF2B5EF4-FFF2-40B4-BE49-F238E27FC236}">
                    <a16:creationId xmlns:a16="http://schemas.microsoft.com/office/drawing/2014/main" id="{32D06C04-66ED-4931-A185-960B5093A19B}"/>
                  </a:ext>
                </a:extLst>
              </p:cNvPr>
              <p:cNvGrpSpPr/>
              <p:nvPr/>
            </p:nvGrpSpPr>
            <p:grpSpPr>
              <a:xfrm rot="10800000">
                <a:off x="1892825" y="4808966"/>
                <a:ext cx="121554" cy="250033"/>
                <a:chOff x="-952500" y="928685"/>
                <a:chExt cx="473109" cy="973174"/>
              </a:xfrm>
            </p:grpSpPr>
            <p:sp>
              <p:nvSpPr>
                <p:cNvPr id="45" name="L 形 44">
                  <a:extLst>
                    <a:ext uri="{FF2B5EF4-FFF2-40B4-BE49-F238E27FC236}">
                      <a16:creationId xmlns:a16="http://schemas.microsoft.com/office/drawing/2014/main" id="{CCC31298-6972-0204-1955-08FC61B26960}"/>
                    </a:ext>
                  </a:extLst>
                </p:cNvPr>
                <p:cNvSpPr/>
                <p:nvPr/>
              </p:nvSpPr>
              <p:spPr>
                <a:xfrm rot="18955421">
                  <a:off x="-952500" y="1428749"/>
                  <a:ext cx="473109" cy="473110"/>
                </a:xfrm>
                <a:prstGeom prst="corner">
                  <a:avLst>
                    <a:gd name="adj1" fmla="val 19801"/>
                    <a:gd name="adj2" fmla="val 177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L 形 45">
                  <a:extLst>
                    <a:ext uri="{FF2B5EF4-FFF2-40B4-BE49-F238E27FC236}">
                      <a16:creationId xmlns:a16="http://schemas.microsoft.com/office/drawing/2014/main" id="{162CF9B8-7EEA-BC19-1616-DBA894C3DB16}"/>
                    </a:ext>
                  </a:extLst>
                </p:cNvPr>
                <p:cNvSpPr/>
                <p:nvPr/>
              </p:nvSpPr>
              <p:spPr>
                <a:xfrm rot="18955421">
                  <a:off x="-952500" y="1176337"/>
                  <a:ext cx="473109" cy="473110"/>
                </a:xfrm>
                <a:prstGeom prst="corner">
                  <a:avLst>
                    <a:gd name="adj1" fmla="val 19801"/>
                    <a:gd name="adj2" fmla="val 17788"/>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L 形 46">
                  <a:extLst>
                    <a:ext uri="{FF2B5EF4-FFF2-40B4-BE49-F238E27FC236}">
                      <a16:creationId xmlns:a16="http://schemas.microsoft.com/office/drawing/2014/main" id="{7181EAEA-222C-C997-7C36-ABF4A803A021}"/>
                    </a:ext>
                  </a:extLst>
                </p:cNvPr>
                <p:cNvSpPr/>
                <p:nvPr/>
              </p:nvSpPr>
              <p:spPr>
                <a:xfrm rot="18955421">
                  <a:off x="-952500" y="928685"/>
                  <a:ext cx="473109" cy="473110"/>
                </a:xfrm>
                <a:prstGeom prst="corner">
                  <a:avLst>
                    <a:gd name="adj1" fmla="val 19801"/>
                    <a:gd name="adj2" fmla="val 17788"/>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4" name="文本框 73">
              <a:extLst>
                <a:ext uri="{FF2B5EF4-FFF2-40B4-BE49-F238E27FC236}">
                  <a16:creationId xmlns:a16="http://schemas.microsoft.com/office/drawing/2014/main" id="{DA6AA448-6A87-92BF-675C-7CBF0E661A2F}"/>
                </a:ext>
              </a:extLst>
            </p:cNvPr>
            <p:cNvSpPr txBox="1"/>
            <p:nvPr/>
          </p:nvSpPr>
          <p:spPr>
            <a:xfrm>
              <a:off x="2256841" y="4238141"/>
              <a:ext cx="788677" cy="830997"/>
            </a:xfrm>
            <a:prstGeom prst="rect">
              <a:avLst/>
            </a:prstGeom>
            <a:noFill/>
          </p:spPr>
          <p:txBody>
            <a:bodyPr wrap="none" lIns="0" tIns="0" rIns="0" bIns="0" rtlCol="0" anchor="ctr" anchorCtr="0">
              <a:spAutoFit/>
            </a:bodyPr>
            <a:lstStyle>
              <a:defPPr>
                <a:defRPr lang="en-US"/>
              </a:defPPr>
              <a:lvl1pPr algn="ctr">
                <a:defRPr sz="4800" b="1">
                  <a:solidFill>
                    <a:schemeClr val="accent1">
                      <a:lumMod val="20000"/>
                      <a:lumOff val="80000"/>
                    </a:schemeClr>
                  </a:solidFill>
                  <a:latin typeface="+mj-lt"/>
                </a:defRPr>
              </a:lvl1pPr>
            </a:lstStyle>
            <a:p>
              <a:r>
                <a:rPr lang="en-US" altLang="zh-CN" sz="5400" dirty="0">
                  <a:solidFill>
                    <a:schemeClr val="accent1">
                      <a:lumMod val="40000"/>
                      <a:lumOff val="60000"/>
                    </a:schemeClr>
                  </a:solidFill>
                </a:rPr>
                <a:t>01</a:t>
              </a:r>
              <a:endParaRPr lang="zh-CN" altLang="en-US" sz="5400" dirty="0">
                <a:solidFill>
                  <a:schemeClr val="accent1">
                    <a:lumMod val="40000"/>
                    <a:lumOff val="60000"/>
                  </a:schemeClr>
                </a:solidFill>
              </a:endParaRPr>
            </a:p>
          </p:txBody>
        </p:sp>
      </p:grpSp>
      <p:grpSp>
        <p:nvGrpSpPr>
          <p:cNvPr id="79" name="组合 78">
            <a:extLst>
              <a:ext uri="{FF2B5EF4-FFF2-40B4-BE49-F238E27FC236}">
                <a16:creationId xmlns:a16="http://schemas.microsoft.com/office/drawing/2014/main" id="{90AA2452-2C88-A8D5-4CA4-682856E049D4}"/>
              </a:ext>
            </a:extLst>
          </p:cNvPr>
          <p:cNvGrpSpPr/>
          <p:nvPr/>
        </p:nvGrpSpPr>
        <p:grpSpPr>
          <a:xfrm>
            <a:off x="3423619" y="1413180"/>
            <a:ext cx="2592000" cy="3208571"/>
            <a:chOff x="3423619" y="1413180"/>
            <a:chExt cx="2592000" cy="3208571"/>
          </a:xfrm>
        </p:grpSpPr>
        <p:grpSp>
          <p:nvGrpSpPr>
            <p:cNvPr id="48" name="组合 47">
              <a:extLst>
                <a:ext uri="{FF2B5EF4-FFF2-40B4-BE49-F238E27FC236}">
                  <a16:creationId xmlns:a16="http://schemas.microsoft.com/office/drawing/2014/main" id="{AACC52C1-36CB-EA12-179E-248D60C3527C}"/>
                </a:ext>
              </a:extLst>
            </p:cNvPr>
            <p:cNvGrpSpPr/>
            <p:nvPr/>
          </p:nvGrpSpPr>
          <p:grpSpPr>
            <a:xfrm>
              <a:off x="3423619" y="1413180"/>
              <a:ext cx="2592000" cy="3208571"/>
              <a:chOff x="3418401" y="1774036"/>
              <a:chExt cx="2592000" cy="3208571"/>
            </a:xfrm>
          </p:grpSpPr>
          <p:sp>
            <p:nvSpPr>
              <p:cNvPr id="49" name="矩形: 圆角 48">
                <a:extLst>
                  <a:ext uri="{FF2B5EF4-FFF2-40B4-BE49-F238E27FC236}">
                    <a16:creationId xmlns:a16="http://schemas.microsoft.com/office/drawing/2014/main" id="{A5E91FE5-599E-48CA-B6E7-57AEC8087C81}"/>
                  </a:ext>
                </a:extLst>
              </p:cNvPr>
              <p:cNvSpPr/>
              <p:nvPr/>
            </p:nvSpPr>
            <p:spPr>
              <a:xfrm>
                <a:off x="3418401" y="1774036"/>
                <a:ext cx="2592000" cy="3208571"/>
              </a:xfrm>
              <a:prstGeom prst="roundRect">
                <a:avLst>
                  <a:gd name="adj" fmla="val 5709"/>
                </a:avLst>
              </a:prstGeom>
              <a:gradFill>
                <a:gsLst>
                  <a:gs pos="0">
                    <a:schemeClr val="bg1"/>
                  </a:gs>
                  <a:gs pos="100000">
                    <a:schemeClr val="bg1">
                      <a:alpha val="70000"/>
                    </a:schemeClr>
                  </a:gs>
                </a:gsLst>
                <a:lin ang="5400000" scaled="0"/>
              </a:gradFill>
              <a:ln>
                <a:noFill/>
              </a:ln>
              <a:effectLst>
                <a:outerShdw blurRad="228600" dist="38100" dir="5400000" sx="99000" sy="99000" algn="t" rotWithShape="0">
                  <a:schemeClr val="accent1">
                    <a:alpha val="16000"/>
                  </a:schemeClr>
                </a:outerShdw>
                <a:reflection blurRad="2540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矩形: 圆角 49">
                <a:extLst>
                  <a:ext uri="{FF2B5EF4-FFF2-40B4-BE49-F238E27FC236}">
                    <a16:creationId xmlns:a16="http://schemas.microsoft.com/office/drawing/2014/main" id="{FCDF63F2-0D44-D869-0B79-A60E82770D14}"/>
                  </a:ext>
                </a:extLst>
              </p:cNvPr>
              <p:cNvSpPr/>
              <p:nvPr/>
            </p:nvSpPr>
            <p:spPr>
              <a:xfrm>
                <a:off x="3634401" y="1989706"/>
                <a:ext cx="2160000" cy="475200"/>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5440" tIns="14400" rIns="145440" bIns="14400" numCol="1" spcCol="0" rtlCol="0" fromWordArt="0" anchor="t" anchorCtr="0" forceAA="0" compatLnSpc="1">
                <a:prstTxWarp prst="textNoShape">
                  <a:avLst/>
                </a:prstTxWarp>
                <a:spAutoFit/>
              </a:bodyPr>
              <a:lstStyle/>
              <a:p>
                <a:pPr algn="ctr"/>
                <a:r>
                  <a:rPr lang="zh-CN" altLang="en-US" dirty="0">
                    <a:solidFill>
                      <a:srgbClr val="FFFFFF"/>
                    </a:solidFill>
                    <a:latin typeface="+mj-ea"/>
                    <a:ea typeface="+mj-ea"/>
                  </a:rPr>
                  <a:t>项目标题</a:t>
                </a:r>
              </a:p>
            </p:txBody>
          </p:sp>
          <p:sp>
            <p:nvSpPr>
              <p:cNvPr id="51" name="文本框 50">
                <a:extLst>
                  <a:ext uri="{FF2B5EF4-FFF2-40B4-BE49-F238E27FC236}">
                    <a16:creationId xmlns:a16="http://schemas.microsoft.com/office/drawing/2014/main" id="{694D474B-6018-060D-9848-457D4D44C48C}"/>
                  </a:ext>
                </a:extLst>
              </p:cNvPr>
              <p:cNvSpPr txBox="1"/>
              <p:nvPr/>
            </p:nvSpPr>
            <p:spPr>
              <a:xfrm>
                <a:off x="3598975" y="2635783"/>
                <a:ext cx="2230852" cy="1073435"/>
              </a:xfrm>
              <a:prstGeom prst="rect">
                <a:avLst/>
              </a:prstGeom>
              <a:noFill/>
              <a:ln>
                <a:noFill/>
              </a:ln>
            </p:spPr>
            <p:txBody>
              <a:bodyPr wrap="square" lIns="0" tIns="0" rIns="0" bIns="0">
                <a:spAutoFit/>
              </a:bodyPr>
              <a:lstStyle>
                <a:defPPr>
                  <a:defRPr lang="en-US"/>
                </a:defPPr>
                <a:lvl1pPr indent="0" algn="just">
                  <a:lnSpc>
                    <a:spcPct val="150000"/>
                  </a:lnSpc>
                  <a:buClr>
                    <a:schemeClr val="accent1"/>
                  </a:buClr>
                  <a:buFont typeface="Arial" panose="020B0604020202020204" pitchFamily="34" charset="0"/>
                  <a:buNone/>
                  <a:defRPr sz="1600">
                    <a:solidFill>
                      <a:schemeClr val="tx1">
                        <a:lumMod val="75000"/>
                        <a:lumOff val="25000"/>
                      </a:schemeClr>
                    </a:solidFill>
                    <a:latin typeface="+mn-ea"/>
                  </a:defRPr>
                </a:lvl1pPr>
              </a:lstStyle>
              <a:p>
                <a:r>
                  <a:rPr lang="zh-CN" altLang="en-US" dirty="0"/>
                  <a:t>正文内容正文内容，正文内容，如果文字较多，可适当缩小字号。</a:t>
                </a:r>
                <a:endParaRPr lang="en-US" altLang="zh-CN" dirty="0"/>
              </a:p>
            </p:txBody>
          </p:sp>
          <p:grpSp>
            <p:nvGrpSpPr>
              <p:cNvPr id="52" name="组合 51">
                <a:extLst>
                  <a:ext uri="{FF2B5EF4-FFF2-40B4-BE49-F238E27FC236}">
                    <a16:creationId xmlns:a16="http://schemas.microsoft.com/office/drawing/2014/main" id="{B80AD128-CFC4-4483-17FB-E377F5FA651D}"/>
                  </a:ext>
                </a:extLst>
              </p:cNvPr>
              <p:cNvGrpSpPr/>
              <p:nvPr/>
            </p:nvGrpSpPr>
            <p:grpSpPr>
              <a:xfrm rot="10800000">
                <a:off x="4653625" y="4540786"/>
                <a:ext cx="121554" cy="250033"/>
                <a:chOff x="-952500" y="928685"/>
                <a:chExt cx="473109" cy="973174"/>
              </a:xfrm>
            </p:grpSpPr>
            <p:sp>
              <p:nvSpPr>
                <p:cNvPr id="53" name="L 形 52">
                  <a:extLst>
                    <a:ext uri="{FF2B5EF4-FFF2-40B4-BE49-F238E27FC236}">
                      <a16:creationId xmlns:a16="http://schemas.microsoft.com/office/drawing/2014/main" id="{CBBEAA8E-FE72-3245-174A-071BBC65FAEA}"/>
                    </a:ext>
                  </a:extLst>
                </p:cNvPr>
                <p:cNvSpPr/>
                <p:nvPr/>
              </p:nvSpPr>
              <p:spPr>
                <a:xfrm rot="18955421">
                  <a:off x="-952500" y="1428750"/>
                  <a:ext cx="473109" cy="473109"/>
                </a:xfrm>
                <a:prstGeom prst="corner">
                  <a:avLst>
                    <a:gd name="adj1" fmla="val 19801"/>
                    <a:gd name="adj2" fmla="val 177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L 形 53">
                  <a:extLst>
                    <a:ext uri="{FF2B5EF4-FFF2-40B4-BE49-F238E27FC236}">
                      <a16:creationId xmlns:a16="http://schemas.microsoft.com/office/drawing/2014/main" id="{574E164D-548E-4D09-2B57-2876F4709992}"/>
                    </a:ext>
                  </a:extLst>
                </p:cNvPr>
                <p:cNvSpPr/>
                <p:nvPr/>
              </p:nvSpPr>
              <p:spPr>
                <a:xfrm rot="18955421">
                  <a:off x="-952500" y="1176337"/>
                  <a:ext cx="473109" cy="473109"/>
                </a:xfrm>
                <a:prstGeom prst="corner">
                  <a:avLst>
                    <a:gd name="adj1" fmla="val 19801"/>
                    <a:gd name="adj2" fmla="val 17788"/>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L 形 54">
                  <a:extLst>
                    <a:ext uri="{FF2B5EF4-FFF2-40B4-BE49-F238E27FC236}">
                      <a16:creationId xmlns:a16="http://schemas.microsoft.com/office/drawing/2014/main" id="{E19C34D7-4831-DDE5-1BAD-BFA51F5A8358}"/>
                    </a:ext>
                  </a:extLst>
                </p:cNvPr>
                <p:cNvSpPr/>
                <p:nvPr/>
              </p:nvSpPr>
              <p:spPr>
                <a:xfrm rot="18955421">
                  <a:off x="-952500" y="928685"/>
                  <a:ext cx="473109" cy="473109"/>
                </a:xfrm>
                <a:prstGeom prst="corner">
                  <a:avLst>
                    <a:gd name="adj1" fmla="val 19801"/>
                    <a:gd name="adj2" fmla="val 17788"/>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5" name="文本框 74">
              <a:extLst>
                <a:ext uri="{FF2B5EF4-FFF2-40B4-BE49-F238E27FC236}">
                  <a16:creationId xmlns:a16="http://schemas.microsoft.com/office/drawing/2014/main" id="{CFD918AE-8943-5FD1-09E5-A9D18DA5B301}"/>
                </a:ext>
              </a:extLst>
            </p:cNvPr>
            <p:cNvSpPr txBox="1"/>
            <p:nvPr/>
          </p:nvSpPr>
          <p:spPr>
            <a:xfrm>
              <a:off x="4899008" y="3689595"/>
              <a:ext cx="913712" cy="830997"/>
            </a:xfrm>
            <a:prstGeom prst="rect">
              <a:avLst/>
            </a:prstGeom>
            <a:noFill/>
          </p:spPr>
          <p:txBody>
            <a:bodyPr wrap="none" lIns="0" tIns="0" rIns="0" bIns="0" rtlCol="0" anchor="ctr" anchorCtr="0">
              <a:spAutoFit/>
            </a:bodyPr>
            <a:lstStyle>
              <a:defPPr>
                <a:defRPr lang="en-US"/>
              </a:defPPr>
              <a:lvl1pPr algn="ctr">
                <a:defRPr sz="4800" b="1">
                  <a:solidFill>
                    <a:schemeClr val="accent1">
                      <a:lumMod val="20000"/>
                      <a:lumOff val="80000"/>
                    </a:schemeClr>
                  </a:solidFill>
                  <a:latin typeface="+mj-lt"/>
                </a:defRPr>
              </a:lvl1pPr>
            </a:lstStyle>
            <a:p>
              <a:r>
                <a:rPr lang="en-US" altLang="zh-CN" sz="5400" dirty="0">
                  <a:solidFill>
                    <a:schemeClr val="accent1">
                      <a:lumMod val="40000"/>
                      <a:lumOff val="60000"/>
                    </a:schemeClr>
                  </a:solidFill>
                </a:rPr>
                <a:t>02</a:t>
              </a:r>
              <a:endParaRPr lang="zh-CN" altLang="en-US" sz="5400" dirty="0">
                <a:solidFill>
                  <a:schemeClr val="accent1">
                    <a:lumMod val="40000"/>
                    <a:lumOff val="60000"/>
                  </a:schemeClr>
                </a:solidFill>
              </a:endParaRPr>
            </a:p>
          </p:txBody>
        </p:sp>
      </p:grpSp>
      <p:grpSp>
        <p:nvGrpSpPr>
          <p:cNvPr id="80" name="组合 79">
            <a:extLst>
              <a:ext uri="{FF2B5EF4-FFF2-40B4-BE49-F238E27FC236}">
                <a16:creationId xmlns:a16="http://schemas.microsoft.com/office/drawing/2014/main" id="{4C6014D2-F0C7-DB5B-DFA1-44F1C888514A}"/>
              </a:ext>
            </a:extLst>
          </p:cNvPr>
          <p:cNvGrpSpPr/>
          <p:nvPr/>
        </p:nvGrpSpPr>
        <p:grpSpPr>
          <a:xfrm>
            <a:off x="6189635" y="1987128"/>
            <a:ext cx="2592000" cy="3208571"/>
            <a:chOff x="6189635" y="1987128"/>
            <a:chExt cx="2592000" cy="3208571"/>
          </a:xfrm>
        </p:grpSpPr>
        <p:grpSp>
          <p:nvGrpSpPr>
            <p:cNvPr id="56" name="组合 55">
              <a:extLst>
                <a:ext uri="{FF2B5EF4-FFF2-40B4-BE49-F238E27FC236}">
                  <a16:creationId xmlns:a16="http://schemas.microsoft.com/office/drawing/2014/main" id="{5FA99936-5666-9955-CB60-C0FA11F76FD0}"/>
                </a:ext>
              </a:extLst>
            </p:cNvPr>
            <p:cNvGrpSpPr/>
            <p:nvPr/>
          </p:nvGrpSpPr>
          <p:grpSpPr>
            <a:xfrm>
              <a:off x="6189635" y="1987128"/>
              <a:ext cx="2592000" cy="3208571"/>
              <a:chOff x="6179200" y="2037605"/>
              <a:chExt cx="2592000" cy="3208571"/>
            </a:xfrm>
          </p:grpSpPr>
          <p:sp>
            <p:nvSpPr>
              <p:cNvPr id="57" name="矩形: 圆角 56">
                <a:extLst>
                  <a:ext uri="{FF2B5EF4-FFF2-40B4-BE49-F238E27FC236}">
                    <a16:creationId xmlns:a16="http://schemas.microsoft.com/office/drawing/2014/main" id="{728EDFA9-697B-2DBB-6183-F25EE99A3CB9}"/>
                  </a:ext>
                </a:extLst>
              </p:cNvPr>
              <p:cNvSpPr/>
              <p:nvPr/>
            </p:nvSpPr>
            <p:spPr>
              <a:xfrm>
                <a:off x="6179200" y="2037605"/>
                <a:ext cx="2592000" cy="3208571"/>
              </a:xfrm>
              <a:prstGeom prst="roundRect">
                <a:avLst>
                  <a:gd name="adj" fmla="val 5709"/>
                </a:avLst>
              </a:prstGeom>
              <a:gradFill>
                <a:gsLst>
                  <a:gs pos="0">
                    <a:schemeClr val="bg1"/>
                  </a:gs>
                  <a:gs pos="100000">
                    <a:schemeClr val="bg1">
                      <a:alpha val="70000"/>
                    </a:schemeClr>
                  </a:gs>
                </a:gsLst>
                <a:lin ang="5400000" scaled="0"/>
              </a:gradFill>
              <a:ln>
                <a:noFill/>
              </a:ln>
              <a:effectLst>
                <a:outerShdw blurRad="228600" dist="38100" dir="5400000" sx="99000" sy="99000" algn="t" rotWithShape="0">
                  <a:schemeClr val="accent1">
                    <a:alpha val="16000"/>
                  </a:schemeClr>
                </a:outerShdw>
                <a:reflection blurRad="2540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矩形: 圆角 57">
                <a:extLst>
                  <a:ext uri="{FF2B5EF4-FFF2-40B4-BE49-F238E27FC236}">
                    <a16:creationId xmlns:a16="http://schemas.microsoft.com/office/drawing/2014/main" id="{FB487C28-630C-528A-B5A9-9D4153DA6D9C}"/>
                  </a:ext>
                </a:extLst>
              </p:cNvPr>
              <p:cNvSpPr/>
              <p:nvPr/>
            </p:nvSpPr>
            <p:spPr>
              <a:xfrm>
                <a:off x="6395200" y="2253275"/>
                <a:ext cx="2160000" cy="475200"/>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5440" tIns="14400" rIns="145440" bIns="14400" numCol="1" spcCol="0" rtlCol="0" fromWordArt="0" anchor="t" anchorCtr="0" forceAA="0" compatLnSpc="1">
                <a:prstTxWarp prst="textNoShape">
                  <a:avLst/>
                </a:prstTxWarp>
                <a:spAutoFit/>
              </a:bodyPr>
              <a:lstStyle/>
              <a:p>
                <a:pPr algn="ctr"/>
                <a:r>
                  <a:rPr lang="zh-CN" altLang="en-US" dirty="0">
                    <a:solidFill>
                      <a:srgbClr val="FFFFFF"/>
                    </a:solidFill>
                    <a:latin typeface="+mj-ea"/>
                    <a:ea typeface="+mj-ea"/>
                  </a:rPr>
                  <a:t>项目标题</a:t>
                </a:r>
              </a:p>
            </p:txBody>
          </p:sp>
          <p:sp>
            <p:nvSpPr>
              <p:cNvPr id="59" name="文本框 58">
                <a:extLst>
                  <a:ext uri="{FF2B5EF4-FFF2-40B4-BE49-F238E27FC236}">
                    <a16:creationId xmlns:a16="http://schemas.microsoft.com/office/drawing/2014/main" id="{6D6BE654-B026-D725-E3B3-B11C8AE66733}"/>
                  </a:ext>
                </a:extLst>
              </p:cNvPr>
              <p:cNvSpPr txBox="1"/>
              <p:nvPr/>
            </p:nvSpPr>
            <p:spPr>
              <a:xfrm>
                <a:off x="6368587" y="2856420"/>
                <a:ext cx="2213225" cy="1073435"/>
              </a:xfrm>
              <a:prstGeom prst="rect">
                <a:avLst/>
              </a:prstGeom>
              <a:noFill/>
              <a:ln>
                <a:noFill/>
              </a:ln>
            </p:spPr>
            <p:txBody>
              <a:bodyPr wrap="square" lIns="0" tIns="0" rIns="0" bIns="0">
                <a:spAutoFit/>
              </a:bodyPr>
              <a:lstStyle>
                <a:defPPr>
                  <a:defRPr lang="en-US"/>
                </a:defPPr>
                <a:lvl1pPr indent="0" algn="just">
                  <a:lnSpc>
                    <a:spcPct val="150000"/>
                  </a:lnSpc>
                  <a:buClr>
                    <a:schemeClr val="accent1"/>
                  </a:buClr>
                  <a:buFont typeface="Arial" panose="020B0604020202020204" pitchFamily="34" charset="0"/>
                  <a:buNone/>
                  <a:defRPr sz="1600">
                    <a:solidFill>
                      <a:schemeClr val="tx1">
                        <a:lumMod val="75000"/>
                        <a:lumOff val="25000"/>
                      </a:schemeClr>
                    </a:solidFill>
                    <a:latin typeface="+mn-ea"/>
                  </a:defRPr>
                </a:lvl1pPr>
              </a:lstStyle>
              <a:p>
                <a:r>
                  <a:rPr lang="zh-CN" altLang="en-US" dirty="0"/>
                  <a:t>正文内容正文内容，正文内容，如果文字较多，可适当缩小字号。</a:t>
                </a:r>
                <a:endParaRPr lang="en-US" altLang="zh-CN" dirty="0"/>
              </a:p>
            </p:txBody>
          </p:sp>
          <p:grpSp>
            <p:nvGrpSpPr>
              <p:cNvPr id="60" name="组合 59">
                <a:extLst>
                  <a:ext uri="{FF2B5EF4-FFF2-40B4-BE49-F238E27FC236}">
                    <a16:creationId xmlns:a16="http://schemas.microsoft.com/office/drawing/2014/main" id="{0C837C91-46DE-A1FA-167E-DE4CB6B703E3}"/>
                  </a:ext>
                </a:extLst>
              </p:cNvPr>
              <p:cNvGrpSpPr/>
              <p:nvPr/>
            </p:nvGrpSpPr>
            <p:grpSpPr>
              <a:xfrm rot="10800000">
                <a:off x="7425860" y="4808965"/>
                <a:ext cx="121554" cy="250033"/>
                <a:chOff x="-952500" y="928685"/>
                <a:chExt cx="473109" cy="973174"/>
              </a:xfrm>
            </p:grpSpPr>
            <p:sp>
              <p:nvSpPr>
                <p:cNvPr id="61" name="L 形 60">
                  <a:extLst>
                    <a:ext uri="{FF2B5EF4-FFF2-40B4-BE49-F238E27FC236}">
                      <a16:creationId xmlns:a16="http://schemas.microsoft.com/office/drawing/2014/main" id="{EA75F214-1063-B818-3C89-755EC83C2A39}"/>
                    </a:ext>
                  </a:extLst>
                </p:cNvPr>
                <p:cNvSpPr/>
                <p:nvPr/>
              </p:nvSpPr>
              <p:spPr>
                <a:xfrm rot="18955421">
                  <a:off x="-952500" y="1428750"/>
                  <a:ext cx="473109" cy="473109"/>
                </a:xfrm>
                <a:prstGeom prst="corner">
                  <a:avLst>
                    <a:gd name="adj1" fmla="val 19801"/>
                    <a:gd name="adj2" fmla="val 177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L 形 61">
                  <a:extLst>
                    <a:ext uri="{FF2B5EF4-FFF2-40B4-BE49-F238E27FC236}">
                      <a16:creationId xmlns:a16="http://schemas.microsoft.com/office/drawing/2014/main" id="{063333B5-941E-6FB1-A240-338A759F7D72}"/>
                    </a:ext>
                  </a:extLst>
                </p:cNvPr>
                <p:cNvSpPr/>
                <p:nvPr/>
              </p:nvSpPr>
              <p:spPr>
                <a:xfrm rot="18955421">
                  <a:off x="-952500" y="1176337"/>
                  <a:ext cx="473109" cy="473109"/>
                </a:xfrm>
                <a:prstGeom prst="corner">
                  <a:avLst>
                    <a:gd name="adj1" fmla="val 19801"/>
                    <a:gd name="adj2" fmla="val 17788"/>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L 形 62">
                  <a:extLst>
                    <a:ext uri="{FF2B5EF4-FFF2-40B4-BE49-F238E27FC236}">
                      <a16:creationId xmlns:a16="http://schemas.microsoft.com/office/drawing/2014/main" id="{D9574831-9C6C-DE8C-1E18-887390D255C4}"/>
                    </a:ext>
                  </a:extLst>
                </p:cNvPr>
                <p:cNvSpPr/>
                <p:nvPr/>
              </p:nvSpPr>
              <p:spPr>
                <a:xfrm rot="18955421">
                  <a:off x="-952500" y="928685"/>
                  <a:ext cx="473109" cy="473109"/>
                </a:xfrm>
                <a:prstGeom prst="corner">
                  <a:avLst>
                    <a:gd name="adj1" fmla="val 19801"/>
                    <a:gd name="adj2" fmla="val 17788"/>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6" name="文本框 75">
              <a:extLst>
                <a:ext uri="{FF2B5EF4-FFF2-40B4-BE49-F238E27FC236}">
                  <a16:creationId xmlns:a16="http://schemas.microsoft.com/office/drawing/2014/main" id="{D536544B-E79A-8819-EE19-3932CE20D8AD}"/>
                </a:ext>
              </a:extLst>
            </p:cNvPr>
            <p:cNvSpPr txBox="1"/>
            <p:nvPr/>
          </p:nvSpPr>
          <p:spPr>
            <a:xfrm>
              <a:off x="7667492" y="4238141"/>
              <a:ext cx="913713" cy="830997"/>
            </a:xfrm>
            <a:prstGeom prst="rect">
              <a:avLst/>
            </a:prstGeom>
            <a:noFill/>
          </p:spPr>
          <p:txBody>
            <a:bodyPr wrap="none" lIns="0" tIns="0" rIns="0" bIns="0" rtlCol="0" anchor="ctr" anchorCtr="0">
              <a:spAutoFit/>
            </a:bodyPr>
            <a:lstStyle>
              <a:defPPr>
                <a:defRPr lang="en-US"/>
              </a:defPPr>
              <a:lvl1pPr algn="ctr">
                <a:defRPr sz="4800" b="1">
                  <a:solidFill>
                    <a:schemeClr val="accent1">
                      <a:lumMod val="20000"/>
                      <a:lumOff val="80000"/>
                    </a:schemeClr>
                  </a:solidFill>
                  <a:latin typeface="+mj-lt"/>
                </a:defRPr>
              </a:lvl1pPr>
            </a:lstStyle>
            <a:p>
              <a:r>
                <a:rPr lang="en-US" altLang="zh-CN" sz="5400" dirty="0">
                  <a:solidFill>
                    <a:schemeClr val="accent1">
                      <a:lumMod val="40000"/>
                      <a:lumOff val="60000"/>
                    </a:schemeClr>
                  </a:solidFill>
                </a:rPr>
                <a:t>03</a:t>
              </a:r>
              <a:endParaRPr lang="zh-CN" altLang="en-US" sz="5400" dirty="0">
                <a:solidFill>
                  <a:schemeClr val="accent1">
                    <a:lumMod val="40000"/>
                    <a:lumOff val="60000"/>
                  </a:schemeClr>
                </a:solidFill>
              </a:endParaRPr>
            </a:p>
          </p:txBody>
        </p:sp>
      </p:grpSp>
      <p:grpSp>
        <p:nvGrpSpPr>
          <p:cNvPr id="81" name="组合 80">
            <a:extLst>
              <a:ext uri="{FF2B5EF4-FFF2-40B4-BE49-F238E27FC236}">
                <a16:creationId xmlns:a16="http://schemas.microsoft.com/office/drawing/2014/main" id="{A98E58CE-E7B9-80CC-5B24-9145C49856E0}"/>
              </a:ext>
            </a:extLst>
          </p:cNvPr>
          <p:cNvGrpSpPr/>
          <p:nvPr/>
        </p:nvGrpSpPr>
        <p:grpSpPr>
          <a:xfrm>
            <a:off x="8955652" y="1413180"/>
            <a:ext cx="2592000" cy="3208571"/>
            <a:chOff x="8955652" y="1413180"/>
            <a:chExt cx="2592000" cy="3208571"/>
          </a:xfrm>
        </p:grpSpPr>
        <p:grpSp>
          <p:nvGrpSpPr>
            <p:cNvPr id="64" name="组合 63">
              <a:extLst>
                <a:ext uri="{FF2B5EF4-FFF2-40B4-BE49-F238E27FC236}">
                  <a16:creationId xmlns:a16="http://schemas.microsoft.com/office/drawing/2014/main" id="{04E5B7B9-BDCC-E1D8-AE23-19FCE5ACDB24}"/>
                </a:ext>
              </a:extLst>
            </p:cNvPr>
            <p:cNvGrpSpPr/>
            <p:nvPr/>
          </p:nvGrpSpPr>
          <p:grpSpPr>
            <a:xfrm>
              <a:off x="8955652" y="1413180"/>
              <a:ext cx="2592000" cy="3208571"/>
              <a:chOff x="8932502" y="1749403"/>
              <a:chExt cx="2592000" cy="3208571"/>
            </a:xfrm>
          </p:grpSpPr>
          <p:sp>
            <p:nvSpPr>
              <p:cNvPr id="65" name="矩形: 圆角 64">
                <a:extLst>
                  <a:ext uri="{FF2B5EF4-FFF2-40B4-BE49-F238E27FC236}">
                    <a16:creationId xmlns:a16="http://schemas.microsoft.com/office/drawing/2014/main" id="{8BDA91C1-1BA1-C39B-A725-6BDC7173CECB}"/>
                  </a:ext>
                </a:extLst>
              </p:cNvPr>
              <p:cNvSpPr/>
              <p:nvPr/>
            </p:nvSpPr>
            <p:spPr>
              <a:xfrm>
                <a:off x="8932502" y="1749403"/>
                <a:ext cx="2592000" cy="3208571"/>
              </a:xfrm>
              <a:prstGeom prst="roundRect">
                <a:avLst>
                  <a:gd name="adj" fmla="val 5709"/>
                </a:avLst>
              </a:prstGeom>
              <a:gradFill>
                <a:gsLst>
                  <a:gs pos="0">
                    <a:schemeClr val="bg1"/>
                  </a:gs>
                  <a:gs pos="100000">
                    <a:schemeClr val="bg1">
                      <a:alpha val="70000"/>
                    </a:schemeClr>
                  </a:gs>
                </a:gsLst>
                <a:lin ang="5400000" scaled="0"/>
              </a:gradFill>
              <a:ln>
                <a:noFill/>
              </a:ln>
              <a:effectLst>
                <a:outerShdw blurRad="228600" dist="38100" dir="5400000" sx="99000" sy="99000" algn="t" rotWithShape="0">
                  <a:schemeClr val="accent1">
                    <a:alpha val="16000"/>
                  </a:schemeClr>
                </a:outerShdw>
                <a:reflection blurRad="2540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矩形: 圆角 65">
                <a:extLst>
                  <a:ext uri="{FF2B5EF4-FFF2-40B4-BE49-F238E27FC236}">
                    <a16:creationId xmlns:a16="http://schemas.microsoft.com/office/drawing/2014/main" id="{2619D8CF-CDFE-5678-426A-719A5025C507}"/>
                  </a:ext>
                </a:extLst>
              </p:cNvPr>
              <p:cNvSpPr/>
              <p:nvPr/>
            </p:nvSpPr>
            <p:spPr>
              <a:xfrm>
                <a:off x="9148502" y="1937314"/>
                <a:ext cx="2160000" cy="475200"/>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5440" tIns="14400" rIns="145440" bIns="14400" numCol="1" spcCol="0" rtlCol="0" fromWordArt="0" anchor="t" anchorCtr="0" forceAA="0" compatLnSpc="1">
                <a:prstTxWarp prst="textNoShape">
                  <a:avLst/>
                </a:prstTxWarp>
                <a:spAutoFit/>
              </a:bodyPr>
              <a:lstStyle/>
              <a:p>
                <a:pPr algn="ctr"/>
                <a:r>
                  <a:rPr lang="zh-CN" altLang="en-US" dirty="0">
                    <a:solidFill>
                      <a:srgbClr val="FFFFFF"/>
                    </a:solidFill>
                    <a:latin typeface="+mj-ea"/>
                    <a:ea typeface="+mj-ea"/>
                  </a:rPr>
                  <a:t>项目标题</a:t>
                </a:r>
              </a:p>
            </p:txBody>
          </p:sp>
          <p:sp>
            <p:nvSpPr>
              <p:cNvPr id="67" name="文本框 66">
                <a:extLst>
                  <a:ext uri="{FF2B5EF4-FFF2-40B4-BE49-F238E27FC236}">
                    <a16:creationId xmlns:a16="http://schemas.microsoft.com/office/drawing/2014/main" id="{432793C3-1220-9E3D-9D9F-8FA6CF2CB905}"/>
                  </a:ext>
                </a:extLst>
              </p:cNvPr>
              <p:cNvSpPr txBox="1"/>
              <p:nvPr/>
            </p:nvSpPr>
            <p:spPr>
              <a:xfrm>
                <a:off x="9129452" y="2539021"/>
                <a:ext cx="2160000" cy="1073435"/>
              </a:xfrm>
              <a:prstGeom prst="rect">
                <a:avLst/>
              </a:prstGeom>
              <a:noFill/>
              <a:ln>
                <a:noFill/>
              </a:ln>
            </p:spPr>
            <p:txBody>
              <a:bodyPr wrap="square" lIns="0" tIns="0" rIns="0" bIns="0">
                <a:spAutoFit/>
              </a:bodyPr>
              <a:lstStyle>
                <a:defPPr>
                  <a:defRPr lang="en-US"/>
                </a:defPPr>
                <a:lvl1pPr indent="0" algn="just">
                  <a:lnSpc>
                    <a:spcPct val="150000"/>
                  </a:lnSpc>
                  <a:buClr>
                    <a:schemeClr val="accent1"/>
                  </a:buClr>
                  <a:buFont typeface="Arial" panose="020B0604020202020204" pitchFamily="34" charset="0"/>
                  <a:buNone/>
                  <a:defRPr sz="1600">
                    <a:solidFill>
                      <a:schemeClr val="tx1">
                        <a:lumMod val="75000"/>
                        <a:lumOff val="25000"/>
                      </a:schemeClr>
                    </a:solidFill>
                    <a:latin typeface="+mn-ea"/>
                  </a:defRPr>
                </a:lvl1pPr>
              </a:lstStyle>
              <a:p>
                <a:r>
                  <a:rPr lang="zh-CN" altLang="en-US" dirty="0"/>
                  <a:t>正文内容正文内容，正文内容，如果文字较多，可适当缩小字号。</a:t>
                </a:r>
                <a:endParaRPr lang="en-US" altLang="zh-CN" dirty="0"/>
              </a:p>
            </p:txBody>
          </p:sp>
          <p:grpSp>
            <p:nvGrpSpPr>
              <p:cNvPr id="68" name="组合 67">
                <a:extLst>
                  <a:ext uri="{FF2B5EF4-FFF2-40B4-BE49-F238E27FC236}">
                    <a16:creationId xmlns:a16="http://schemas.microsoft.com/office/drawing/2014/main" id="{5BE986AA-24F3-81D4-7E0A-B83BC833B096}"/>
                  </a:ext>
                </a:extLst>
              </p:cNvPr>
              <p:cNvGrpSpPr/>
              <p:nvPr/>
            </p:nvGrpSpPr>
            <p:grpSpPr>
              <a:xfrm rot="10800000">
                <a:off x="10193559" y="4540786"/>
                <a:ext cx="121554" cy="250033"/>
                <a:chOff x="-952500" y="928685"/>
                <a:chExt cx="473109" cy="973174"/>
              </a:xfrm>
            </p:grpSpPr>
            <p:sp>
              <p:nvSpPr>
                <p:cNvPr id="69" name="L 形 68">
                  <a:extLst>
                    <a:ext uri="{FF2B5EF4-FFF2-40B4-BE49-F238E27FC236}">
                      <a16:creationId xmlns:a16="http://schemas.microsoft.com/office/drawing/2014/main" id="{BB02FDB7-4285-FBC3-525C-33389B4EEBE1}"/>
                    </a:ext>
                  </a:extLst>
                </p:cNvPr>
                <p:cNvSpPr/>
                <p:nvPr/>
              </p:nvSpPr>
              <p:spPr>
                <a:xfrm rot="18955421">
                  <a:off x="-952500" y="1428750"/>
                  <a:ext cx="473109" cy="473109"/>
                </a:xfrm>
                <a:prstGeom prst="corner">
                  <a:avLst>
                    <a:gd name="adj1" fmla="val 19801"/>
                    <a:gd name="adj2" fmla="val 177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L 形 69">
                  <a:extLst>
                    <a:ext uri="{FF2B5EF4-FFF2-40B4-BE49-F238E27FC236}">
                      <a16:creationId xmlns:a16="http://schemas.microsoft.com/office/drawing/2014/main" id="{CF2E693D-8F05-58CC-0A41-9BECD79F507E}"/>
                    </a:ext>
                  </a:extLst>
                </p:cNvPr>
                <p:cNvSpPr/>
                <p:nvPr/>
              </p:nvSpPr>
              <p:spPr>
                <a:xfrm rot="18955421">
                  <a:off x="-952500" y="1176337"/>
                  <a:ext cx="473109" cy="473109"/>
                </a:xfrm>
                <a:prstGeom prst="corner">
                  <a:avLst>
                    <a:gd name="adj1" fmla="val 19801"/>
                    <a:gd name="adj2" fmla="val 17788"/>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L 形 70">
                  <a:extLst>
                    <a:ext uri="{FF2B5EF4-FFF2-40B4-BE49-F238E27FC236}">
                      <a16:creationId xmlns:a16="http://schemas.microsoft.com/office/drawing/2014/main" id="{DA3AFE80-FC72-5E80-A12D-A0C43DF4EA91}"/>
                    </a:ext>
                  </a:extLst>
                </p:cNvPr>
                <p:cNvSpPr/>
                <p:nvPr/>
              </p:nvSpPr>
              <p:spPr>
                <a:xfrm rot="18955421">
                  <a:off x="-952500" y="928685"/>
                  <a:ext cx="473109" cy="473109"/>
                </a:xfrm>
                <a:prstGeom prst="corner">
                  <a:avLst>
                    <a:gd name="adj1" fmla="val 19801"/>
                    <a:gd name="adj2" fmla="val 17788"/>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7" name="文本框 76">
              <a:extLst>
                <a:ext uri="{FF2B5EF4-FFF2-40B4-BE49-F238E27FC236}">
                  <a16:creationId xmlns:a16="http://schemas.microsoft.com/office/drawing/2014/main" id="{012B8530-82B9-C97D-AC7B-E1398C47DA25}"/>
                </a:ext>
              </a:extLst>
            </p:cNvPr>
            <p:cNvSpPr txBox="1"/>
            <p:nvPr/>
          </p:nvSpPr>
          <p:spPr>
            <a:xfrm>
              <a:off x="10489158" y="3681556"/>
              <a:ext cx="913712" cy="830997"/>
            </a:xfrm>
            <a:prstGeom prst="rect">
              <a:avLst/>
            </a:prstGeom>
            <a:noFill/>
          </p:spPr>
          <p:txBody>
            <a:bodyPr wrap="none" lIns="0" tIns="0" rIns="0" bIns="0" rtlCol="0" anchor="ctr" anchorCtr="0">
              <a:spAutoFit/>
            </a:bodyPr>
            <a:lstStyle>
              <a:defPPr>
                <a:defRPr lang="en-US"/>
              </a:defPPr>
              <a:lvl1pPr algn="ctr">
                <a:defRPr sz="4800" b="1">
                  <a:solidFill>
                    <a:schemeClr val="accent1">
                      <a:lumMod val="20000"/>
                      <a:lumOff val="80000"/>
                    </a:schemeClr>
                  </a:solidFill>
                  <a:latin typeface="+mj-lt"/>
                </a:defRPr>
              </a:lvl1pPr>
            </a:lstStyle>
            <a:p>
              <a:r>
                <a:rPr lang="en-US" altLang="zh-CN" sz="5400" dirty="0">
                  <a:solidFill>
                    <a:schemeClr val="accent1">
                      <a:lumMod val="40000"/>
                      <a:lumOff val="60000"/>
                    </a:schemeClr>
                  </a:solidFill>
                </a:rPr>
                <a:t>04</a:t>
              </a:r>
              <a:endParaRPr lang="zh-CN" altLang="en-US" sz="5400" dirty="0">
                <a:solidFill>
                  <a:schemeClr val="accent1">
                    <a:lumMod val="40000"/>
                    <a:lumOff val="60000"/>
                  </a:schemeClr>
                </a:solidFill>
              </a:endParaRPr>
            </a:p>
          </p:txBody>
        </p:sp>
      </p:grpSp>
    </p:spTree>
    <p:extLst>
      <p:ext uri="{BB962C8B-B14F-4D97-AF65-F5344CB8AC3E}">
        <p14:creationId xmlns:p14="http://schemas.microsoft.com/office/powerpoint/2010/main" val="32275731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B4206D5-2282-6C92-D832-C63F6EC04772}"/>
              </a:ext>
            </a:extLst>
          </p:cNvPr>
          <p:cNvSpPr>
            <a:spLocks noGrp="1"/>
          </p:cNvSpPr>
          <p:nvPr>
            <p:ph type="title"/>
          </p:nvPr>
        </p:nvSpPr>
        <p:spPr/>
        <p:txBody>
          <a:bodyPr/>
          <a:lstStyle/>
          <a:p>
            <a:r>
              <a:rPr lang="zh-CN" altLang="en-US" dirty="0"/>
              <a:t>账务分析</a:t>
            </a:r>
            <a:endParaRPr lang="en-US" dirty="0"/>
          </a:p>
        </p:txBody>
      </p:sp>
      <p:sp>
        <p:nvSpPr>
          <p:cNvPr id="2" name="Rounded Rectangle 1+">
            <a:extLst>
              <a:ext uri="{FF2B5EF4-FFF2-40B4-BE49-F238E27FC236}">
                <a16:creationId xmlns:a16="http://schemas.microsoft.com/office/drawing/2014/main" id="{B1EE935A-192B-D209-AD70-8D65C85B5CC8}"/>
              </a:ext>
            </a:extLst>
          </p:cNvPr>
          <p:cNvSpPr/>
          <p:nvPr/>
        </p:nvSpPr>
        <p:spPr>
          <a:xfrm>
            <a:off x="623887" y="1190625"/>
            <a:ext cx="10944226" cy="4699120"/>
          </a:xfrm>
          <a:prstGeom prst="roundRect">
            <a:avLst>
              <a:gd name="adj" fmla="val 2280"/>
            </a:avLst>
          </a:prstGeom>
          <a:solidFill>
            <a:schemeClr val="bg1"/>
          </a:solidFill>
          <a:ln w="12700" cap="flat" cmpd="sng" algn="ctr">
            <a:noFill/>
            <a:prstDash val="solid"/>
            <a:miter lim="800000"/>
          </a:ln>
          <a:effectLst>
            <a:outerShdw blurRad="254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矩形: 圆角 3">
            <a:extLst>
              <a:ext uri="{FF2B5EF4-FFF2-40B4-BE49-F238E27FC236}">
                <a16:creationId xmlns:a16="http://schemas.microsoft.com/office/drawing/2014/main" id="{EE7A2B8C-DF49-45DA-27DB-8A6DD4A0B92A}"/>
              </a:ext>
            </a:extLst>
          </p:cNvPr>
          <p:cNvSpPr/>
          <p:nvPr/>
        </p:nvSpPr>
        <p:spPr>
          <a:xfrm>
            <a:off x="876301" y="882679"/>
            <a:ext cx="10467974" cy="5330796"/>
          </a:xfrm>
          <a:prstGeom prst="roundRect">
            <a:avLst>
              <a:gd name="adj" fmla="val 2280"/>
            </a:avLst>
          </a:prstGeom>
          <a:solidFill>
            <a:schemeClr val="bg1"/>
          </a:solidFill>
          <a:ln w="12700" cap="flat" cmpd="sng" algn="ctr">
            <a:noFill/>
            <a:prstDash val="solid"/>
            <a:miter lim="800000"/>
          </a:ln>
          <a:effectLst>
            <a:outerShdw blurRad="254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矩形: 圆角 5">
            <a:extLst>
              <a:ext uri="{FF2B5EF4-FFF2-40B4-BE49-F238E27FC236}">
                <a16:creationId xmlns:a16="http://schemas.microsoft.com/office/drawing/2014/main" id="{1C7C9A3B-86F2-FFE3-99DC-12A0CA6336C5}"/>
              </a:ext>
            </a:extLst>
          </p:cNvPr>
          <p:cNvSpPr/>
          <p:nvPr/>
        </p:nvSpPr>
        <p:spPr>
          <a:xfrm>
            <a:off x="5450205" y="784860"/>
            <a:ext cx="1699260" cy="5523865"/>
          </a:xfrm>
          <a:prstGeom prst="roundRect">
            <a:avLst>
              <a:gd name="adj" fmla="val 6611"/>
            </a:avLst>
          </a:prstGeom>
          <a:gradFill>
            <a:gsLst>
              <a:gs pos="0">
                <a:schemeClr val="accent1">
                  <a:lumMod val="60000"/>
                  <a:lumOff val="40000"/>
                </a:schemeClr>
              </a:gs>
              <a:gs pos="100000">
                <a:schemeClr val="accent1"/>
              </a:gs>
            </a:gsLst>
            <a:lin ang="2700000" scaled="0"/>
          </a:gradFill>
          <a:ln w="12700" cap="flat" cmpd="sng" algn="ctr">
            <a:noFill/>
            <a:prstDash val="solid"/>
            <a:miter lim="800000"/>
          </a:ln>
          <a:effectLst>
            <a:outerShdw blurRad="254000" dist="127000" dir="5400000" sx="98000" sy="98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矩形: 圆角 6">
            <a:extLst>
              <a:ext uri="{FF2B5EF4-FFF2-40B4-BE49-F238E27FC236}">
                <a16:creationId xmlns:a16="http://schemas.microsoft.com/office/drawing/2014/main" id="{207D503E-2EB2-D4D0-B6DD-773092945A05}"/>
              </a:ext>
            </a:extLst>
          </p:cNvPr>
          <p:cNvSpPr/>
          <p:nvPr/>
        </p:nvSpPr>
        <p:spPr>
          <a:xfrm>
            <a:off x="9502557" y="784860"/>
            <a:ext cx="1699260" cy="5523865"/>
          </a:xfrm>
          <a:prstGeom prst="roundRect">
            <a:avLst>
              <a:gd name="adj" fmla="val 6611"/>
            </a:avLst>
          </a:prstGeom>
          <a:gradFill>
            <a:gsLst>
              <a:gs pos="0">
                <a:schemeClr val="accent1"/>
              </a:gs>
              <a:gs pos="100000">
                <a:schemeClr val="accent1">
                  <a:lumMod val="75000"/>
                </a:schemeClr>
              </a:gs>
            </a:gsLst>
            <a:lin ang="2700000" scaled="0"/>
          </a:gradFill>
          <a:ln w="12700" cap="flat" cmpd="sng" algn="ctr">
            <a:noFill/>
            <a:prstDash val="solid"/>
            <a:miter lim="800000"/>
          </a:ln>
          <a:effectLst>
            <a:outerShdw blurRad="254000" dist="127000" dir="5400000" sx="98000" sy="98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表格 4">
            <a:extLst>
              <a:ext uri="{FF2B5EF4-FFF2-40B4-BE49-F238E27FC236}">
                <a16:creationId xmlns:a16="http://schemas.microsoft.com/office/drawing/2014/main" id="{EC64A69D-249B-AE45-65BA-0B6628827AE9}"/>
              </a:ext>
            </a:extLst>
          </p:cNvPr>
          <p:cNvGraphicFramePr>
            <a:graphicFrameLocks noGrp="1"/>
          </p:cNvGraphicFramePr>
          <p:nvPr>
            <p:extLst>
              <p:ext uri="{D42A27DB-BD31-4B8C-83A1-F6EECF244321}">
                <p14:modId xmlns:p14="http://schemas.microsoft.com/office/powerpoint/2010/main" val="1920769325"/>
              </p:ext>
            </p:extLst>
          </p:nvPr>
        </p:nvGraphicFramePr>
        <p:xfrm>
          <a:off x="952083" y="901730"/>
          <a:ext cx="10196394" cy="5311748"/>
        </p:xfrm>
        <a:graphic>
          <a:graphicData uri="http://schemas.openxmlformats.org/drawingml/2006/table">
            <a:tbl>
              <a:tblPr firstRow="1" bandRow="1">
                <a:tableStyleId>{BC89EF96-8CEA-46FF-86C4-4CE0E7609802}</a:tableStyleId>
              </a:tblPr>
              <a:tblGrid>
                <a:gridCol w="1762542">
                  <a:extLst>
                    <a:ext uri="{9D8B030D-6E8A-4147-A177-3AD203B41FA5}">
                      <a16:colId xmlns:a16="http://schemas.microsoft.com/office/drawing/2014/main" val="20001"/>
                    </a:ext>
                  </a:extLst>
                </a:gridCol>
                <a:gridCol w="2733675">
                  <a:extLst>
                    <a:ext uri="{9D8B030D-6E8A-4147-A177-3AD203B41FA5}">
                      <a16:colId xmlns:a16="http://schemas.microsoft.com/office/drawing/2014/main" val="20002"/>
                    </a:ext>
                  </a:extLst>
                </a:gridCol>
                <a:gridCol w="1695450">
                  <a:extLst>
                    <a:ext uri="{9D8B030D-6E8A-4147-A177-3AD203B41FA5}">
                      <a16:colId xmlns:a16="http://schemas.microsoft.com/office/drawing/2014/main" val="20003"/>
                    </a:ext>
                  </a:extLst>
                </a:gridCol>
                <a:gridCol w="2408749">
                  <a:extLst>
                    <a:ext uri="{9D8B030D-6E8A-4147-A177-3AD203B41FA5}">
                      <a16:colId xmlns:a16="http://schemas.microsoft.com/office/drawing/2014/main" val="20004"/>
                    </a:ext>
                  </a:extLst>
                </a:gridCol>
                <a:gridCol w="1595978">
                  <a:extLst>
                    <a:ext uri="{9D8B030D-6E8A-4147-A177-3AD203B41FA5}">
                      <a16:colId xmlns:a16="http://schemas.microsoft.com/office/drawing/2014/main" val="1645557197"/>
                    </a:ext>
                  </a:extLst>
                </a:gridCol>
              </a:tblGrid>
              <a:tr h="487933">
                <a:tc>
                  <a:txBody>
                    <a:bodyPr/>
                    <a:lstStyle/>
                    <a:p>
                      <a:pPr algn="l" fontAlgn="ctr">
                        <a:lnSpc>
                          <a:spcPct val="100000"/>
                        </a:lnSpc>
                      </a:pPr>
                      <a:r>
                        <a:rPr lang="zh-CN" altLang="en-US" sz="1800" b="0" dirty="0">
                          <a:solidFill>
                            <a:schemeClr val="tx1">
                              <a:lumMod val="85000"/>
                              <a:lumOff val="15000"/>
                            </a:schemeClr>
                          </a:solidFill>
                          <a:latin typeface="+mj-ea"/>
                          <a:ea typeface="+mj-ea"/>
                          <a:sym typeface="+mn-lt"/>
                        </a:rPr>
                        <a:t>分类</a:t>
                      </a:r>
                    </a:p>
                  </a:txBody>
                  <a:tcPr marL="180000" marR="18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marL="0" algn="l" defTabSz="742950" rtl="0" eaLnBrk="1" fontAlgn="ctr" latinLnBrk="0" hangingPunct="1">
                        <a:lnSpc>
                          <a:spcPct val="100000"/>
                        </a:lnSpc>
                      </a:pPr>
                      <a:r>
                        <a:rPr lang="zh-CN" altLang="en-US" sz="1800" b="0" kern="1200" dirty="0">
                          <a:solidFill>
                            <a:schemeClr val="tx1">
                              <a:lumMod val="85000"/>
                              <a:lumOff val="15000"/>
                            </a:schemeClr>
                          </a:solidFill>
                          <a:latin typeface="+mj-ea"/>
                          <a:ea typeface="+mj-ea"/>
                          <a:cs typeface="+mn-cs"/>
                          <a:sym typeface="+mn-lt"/>
                        </a:rPr>
                        <a:t>项目</a:t>
                      </a:r>
                      <a:endParaRPr lang="zh-CN" altLang="en-US" sz="1800" b="0" kern="1200" dirty="0">
                        <a:solidFill>
                          <a:schemeClr val="tx1">
                            <a:lumMod val="85000"/>
                            <a:lumOff val="15000"/>
                          </a:schemeClr>
                        </a:solidFill>
                        <a:latin typeface="+mj-ea"/>
                        <a:ea typeface="+mj-ea"/>
                        <a:cs typeface="+mn-cs"/>
                      </a:endParaRPr>
                    </a:p>
                  </a:txBody>
                  <a:tcPr marL="180000" marR="18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marL="0" marR="0" lvl="0" indent="0" algn="r" defTabSz="742950" rtl="0" eaLnBrk="1" fontAlgn="ctr" latinLnBrk="0" hangingPunct="1">
                        <a:lnSpc>
                          <a:spcPct val="100000"/>
                        </a:lnSpc>
                        <a:spcBef>
                          <a:spcPts val="0"/>
                        </a:spcBef>
                        <a:spcAft>
                          <a:spcPts val="0"/>
                        </a:spcAft>
                        <a:buClrTx/>
                        <a:buSzTx/>
                        <a:buFontTx/>
                        <a:buNone/>
                        <a:tabLst/>
                        <a:defRPr/>
                      </a:pPr>
                      <a:r>
                        <a:rPr lang="zh-CN" altLang="en-US" sz="1800" b="0" kern="1200" dirty="0">
                          <a:solidFill>
                            <a:schemeClr val="bg1"/>
                          </a:solidFill>
                          <a:latin typeface="+mj-ea"/>
                          <a:ea typeface="+mj-ea"/>
                          <a:cs typeface="+mn-cs"/>
                          <a:sym typeface="+mn-lt"/>
                        </a:rPr>
                        <a:t>金额（万元）</a:t>
                      </a:r>
                    </a:p>
                  </a:txBody>
                  <a:tcPr marL="180000" marR="18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42950" rtl="0" eaLnBrk="1" fontAlgn="ctr" latinLnBrk="0" hangingPunct="1">
                        <a:lnSpc>
                          <a:spcPct val="100000"/>
                        </a:lnSpc>
                        <a:spcBef>
                          <a:spcPts val="0"/>
                        </a:spcBef>
                        <a:spcAft>
                          <a:spcPts val="0"/>
                        </a:spcAft>
                        <a:buClrTx/>
                        <a:buSzTx/>
                        <a:buFontTx/>
                        <a:buNone/>
                        <a:tabLst/>
                        <a:defRPr/>
                      </a:pPr>
                      <a:r>
                        <a:rPr lang="zh-CN" altLang="en-US" sz="1800" b="0" kern="1200" dirty="0">
                          <a:solidFill>
                            <a:schemeClr val="tx1">
                              <a:lumMod val="85000"/>
                              <a:lumOff val="15000"/>
                            </a:schemeClr>
                          </a:solidFill>
                          <a:latin typeface="+mj-ea"/>
                          <a:ea typeface="+mj-ea"/>
                          <a:cs typeface="+mn-cs"/>
                          <a:sym typeface="+mn-lt"/>
                        </a:rPr>
                        <a:t>项目</a:t>
                      </a:r>
                    </a:p>
                  </a:txBody>
                  <a:tcPr marL="180000" marR="18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marL="0" marR="0" lvl="0" indent="0" algn="r" defTabSz="742950" rtl="0" eaLnBrk="1" fontAlgn="ctr" latinLnBrk="0" hangingPunct="1">
                        <a:lnSpc>
                          <a:spcPct val="100000"/>
                        </a:lnSpc>
                        <a:spcBef>
                          <a:spcPts val="0"/>
                        </a:spcBef>
                        <a:spcAft>
                          <a:spcPts val="0"/>
                        </a:spcAft>
                        <a:buClrTx/>
                        <a:buSzTx/>
                        <a:buFontTx/>
                        <a:buNone/>
                        <a:tabLst/>
                        <a:defRPr/>
                      </a:pPr>
                      <a:r>
                        <a:rPr lang="zh-CN" altLang="en-US" sz="1800" b="0" kern="1200" dirty="0">
                          <a:solidFill>
                            <a:schemeClr val="bg1"/>
                          </a:solidFill>
                          <a:latin typeface="+mj-ea"/>
                          <a:ea typeface="+mj-ea"/>
                          <a:cs typeface="+mn-cs"/>
                          <a:sym typeface="+mn-lt"/>
                        </a:rPr>
                        <a:t>金额（万元）</a:t>
                      </a:r>
                    </a:p>
                  </a:txBody>
                  <a:tcPr marL="180000" marR="180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0000"/>
                  </a:ext>
                </a:extLst>
              </a:tr>
              <a:tr h="515618">
                <a:tc rowSpan="2">
                  <a:txBody>
                    <a:bodyPr/>
                    <a:lstStyle/>
                    <a:p>
                      <a:pPr algn="l" fontAlgn="ctr">
                        <a:lnSpc>
                          <a:spcPts val="1500"/>
                        </a:lnSpc>
                      </a:pPr>
                      <a:r>
                        <a:rPr lang="zh-CN" altLang="en-US" sz="1600" b="0" u="none" strike="noStrike" cap="none" spc="0" dirty="0">
                          <a:ln>
                            <a:noFill/>
                          </a:ln>
                          <a:solidFill>
                            <a:schemeClr val="accent1"/>
                          </a:solidFill>
                          <a:effectLst/>
                          <a:latin typeface="+mj-ea"/>
                          <a:ea typeface="+mj-ea"/>
                          <a:sym typeface="+mn-lt"/>
                        </a:rPr>
                        <a:t>分类一</a:t>
                      </a:r>
                      <a:endParaRPr lang="zh-CN" altLang="en-US" sz="1600" b="0" i="0" u="none" strike="noStrike" cap="none" spc="0" dirty="0">
                        <a:ln>
                          <a:noFill/>
                        </a:ln>
                        <a:solidFill>
                          <a:schemeClr val="accent1"/>
                        </a:solidFill>
                        <a:effectLst/>
                        <a:latin typeface="+mj-ea"/>
                        <a:ea typeface="+mj-ea"/>
                        <a:cs typeface="+mn-ea"/>
                        <a:sym typeface="+mn-lt"/>
                      </a:endParaRPr>
                    </a:p>
                  </a:txBody>
                  <a:tcPr marL="180000" marR="180000" marT="9525" marB="0" anchor="ctr">
                    <a:lnL w="12700" cap="flat" cmpd="sng" algn="ctr">
                      <a:noFill/>
                      <a:prstDash val="solid"/>
                      <a:round/>
                      <a:headEnd type="none" w="med" len="med"/>
                      <a:tailEnd type="none" w="med" len="med"/>
                    </a:lnL>
                    <a:lnR w="3175" cap="flat" cmpd="sng" algn="ctr">
                      <a:solidFill>
                        <a:schemeClr val="accent1">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accent1"/>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2020.33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accent1"/>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2020.33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0001"/>
                  </a:ext>
                </a:extLst>
              </a:tr>
              <a:tr h="420049">
                <a:tc vMerge="1">
                  <a:txBody>
                    <a:bodyPr/>
                    <a:lstStyle/>
                    <a:p>
                      <a:endParaRPr lang="zh-CN" altLang="en-US" sz="1200" dirty="0"/>
                    </a:p>
                  </a:txBody>
                  <a:tcPr marL="9525" marR="9525" marT="9525" marB="0" anchor="ctr"/>
                </a:tc>
                <a:tc>
                  <a:txBody>
                    <a:bodyPr/>
                    <a:lstStyle/>
                    <a:p>
                      <a:pPr marL="0" algn="l" defTabSz="742950" rtl="0" eaLnBrk="1" fontAlgn="ctr" latinLnBrk="0" hangingPunct="1"/>
                      <a:r>
                        <a:rPr lang="zh-CN" altLang="en-US" sz="1400" b="0" u="none" strike="noStrike" kern="1200" cap="none" spc="0" dirty="0">
                          <a:ln>
                            <a:noFill/>
                          </a:ln>
                          <a:solidFill>
                            <a:schemeClr val="accent1"/>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3293.62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accent1"/>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3293.62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noFill/>
                  </a:tcPr>
                </a:tc>
                <a:extLst>
                  <a:ext uri="{0D108BD9-81ED-4DB2-BD59-A6C34878D82A}">
                    <a16:rowId xmlns:a16="http://schemas.microsoft.com/office/drawing/2014/main" val="10002"/>
                  </a:ext>
                </a:extLst>
              </a:tr>
              <a:tr h="353468">
                <a:tc rowSpan="11">
                  <a:txBody>
                    <a:bodyPr/>
                    <a:lstStyle/>
                    <a:p>
                      <a:pPr algn="l" fontAlgn="ctr">
                        <a:lnSpc>
                          <a:spcPts val="1500"/>
                        </a:lnSpc>
                      </a:pPr>
                      <a:r>
                        <a:rPr lang="zh-CN" altLang="en-US" sz="1600" b="1" u="none" strike="noStrike" cap="none" spc="0" dirty="0">
                          <a:ln>
                            <a:noFill/>
                          </a:ln>
                          <a:solidFill>
                            <a:schemeClr val="tx1">
                              <a:lumMod val="75000"/>
                              <a:lumOff val="25000"/>
                            </a:schemeClr>
                          </a:solidFill>
                          <a:effectLst/>
                          <a:latin typeface="+mj-ea"/>
                          <a:ea typeface="+mj-ea"/>
                          <a:sym typeface="+mn-lt"/>
                        </a:rPr>
                        <a:t>分类二</a:t>
                      </a:r>
                      <a:endParaRPr lang="zh-CN" altLang="en-US" sz="1600" b="1" i="0" u="none" strike="noStrike" cap="none" spc="0" dirty="0">
                        <a:ln>
                          <a:noFill/>
                        </a:ln>
                        <a:solidFill>
                          <a:schemeClr val="tx1">
                            <a:lumMod val="75000"/>
                            <a:lumOff val="25000"/>
                          </a:schemeClr>
                        </a:solidFill>
                        <a:effectLst/>
                        <a:latin typeface="+mj-ea"/>
                        <a:ea typeface="+mj-ea"/>
                        <a:cs typeface="+mn-ea"/>
                        <a:sym typeface="+mn-lt"/>
                      </a:endParaRPr>
                    </a:p>
                  </a:txBody>
                  <a:tcPr marL="180000" marR="180000" marT="9525" marB="0" anchor="ctr">
                    <a:lnL w="12700" cap="flat" cmpd="sng" algn="ctr">
                      <a:noFill/>
                      <a:prstDash val="solid"/>
                      <a:round/>
                      <a:headEnd type="none" w="med" len="med"/>
                      <a:tailEnd type="none" w="med" len="med"/>
                    </a:lnL>
                    <a:lnR w="3175" cap="flat" cmpd="sng" algn="ctr">
                      <a:solidFill>
                        <a:schemeClr val="accent1">
                          <a:lumMod val="75000"/>
                        </a:schemeClr>
                      </a:solid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315.96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315.96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0003"/>
                  </a:ext>
                </a:extLst>
              </a:tr>
              <a:tr h="353468">
                <a:tc vMerge="1">
                  <a:txBody>
                    <a:bodyPr/>
                    <a:lstStyle/>
                    <a:p>
                      <a:pPr algn="ctr" fontAlgn="ctr">
                        <a:lnSpc>
                          <a:spcPts val="1500"/>
                        </a:lnSpc>
                      </a:pP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5.67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5.67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0004"/>
                  </a:ext>
                </a:extLst>
              </a:tr>
              <a:tr h="353468">
                <a:tc vMerge="1">
                  <a:txBody>
                    <a:bodyPr/>
                    <a:lstStyle/>
                    <a:p>
                      <a:pPr algn="ctr" fontAlgn="ctr">
                        <a:lnSpc>
                          <a:spcPts val="1500"/>
                        </a:lnSpc>
                      </a:pP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310.29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310.29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0005"/>
                  </a:ext>
                </a:extLst>
              </a:tr>
              <a:tr h="353468">
                <a:tc vMerge="1">
                  <a:txBody>
                    <a:bodyPr/>
                    <a:lstStyle/>
                    <a:p>
                      <a:pPr algn="ctr" fontAlgn="ctr">
                        <a:lnSpc>
                          <a:spcPts val="1500"/>
                        </a:lnSpc>
                      </a:pP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1.93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1.93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0006"/>
                  </a:ext>
                </a:extLst>
              </a:tr>
              <a:tr h="353468">
                <a:tc vMerge="1">
                  <a:txBody>
                    <a:bodyPr/>
                    <a:lstStyle/>
                    <a:p>
                      <a:pPr algn="ctr" fontAlgn="ctr">
                        <a:lnSpc>
                          <a:spcPts val="1500"/>
                        </a:lnSpc>
                      </a:pP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bg1"/>
                          </a:solidFill>
                          <a:latin typeface="+mj-ea"/>
                          <a:ea typeface="+mj-ea"/>
                          <a:cs typeface="+mn-cs"/>
                          <a:sym typeface="+mn-lt"/>
                        </a:rPr>
                        <a:t>388.29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bg1"/>
                          </a:solidFill>
                          <a:latin typeface="+mj-ea"/>
                          <a:ea typeface="+mj-ea"/>
                          <a:cs typeface="+mn-cs"/>
                          <a:sym typeface="+mn-lt"/>
                        </a:rPr>
                        <a:t>388.29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0007"/>
                  </a:ext>
                </a:extLst>
              </a:tr>
              <a:tr h="353468">
                <a:tc vMerge="1">
                  <a:txBody>
                    <a:bodyPr/>
                    <a:lstStyle/>
                    <a:p>
                      <a:pPr algn="ctr" fontAlgn="ctr">
                        <a:lnSpc>
                          <a:spcPts val="1500"/>
                        </a:lnSpc>
                      </a:pP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382.00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382.00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0008"/>
                  </a:ext>
                </a:extLst>
              </a:tr>
              <a:tr h="353468">
                <a:tc vMerge="1">
                  <a:txBody>
                    <a:bodyPr/>
                    <a:lstStyle/>
                    <a:p>
                      <a:pPr algn="ctr" fontAlgn="ctr">
                        <a:lnSpc>
                          <a:spcPts val="1500"/>
                        </a:lnSpc>
                      </a:pP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bg1"/>
                          </a:solidFill>
                          <a:latin typeface="+mj-ea"/>
                          <a:ea typeface="+mj-ea"/>
                          <a:cs typeface="+mn-cs"/>
                          <a:sym typeface="+mn-lt"/>
                        </a:rPr>
                        <a:t>6.29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bg1"/>
                          </a:solidFill>
                          <a:latin typeface="+mj-ea"/>
                          <a:ea typeface="+mj-ea"/>
                          <a:cs typeface="+mn-cs"/>
                          <a:sym typeface="+mn-lt"/>
                        </a:rPr>
                        <a:t>6.29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0009"/>
                  </a:ext>
                </a:extLst>
              </a:tr>
              <a:tr h="353468">
                <a:tc vMerge="1">
                  <a:txBody>
                    <a:bodyPr/>
                    <a:lstStyle/>
                    <a:p>
                      <a:pPr algn="ctr" fontAlgn="ctr">
                        <a:lnSpc>
                          <a:spcPts val="1500"/>
                        </a:lnSpc>
                      </a:pP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6.77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6.77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0010"/>
                  </a:ext>
                </a:extLst>
              </a:tr>
              <a:tr h="353468">
                <a:tc vMerge="1">
                  <a:txBody>
                    <a:bodyPr/>
                    <a:lstStyle/>
                    <a:p>
                      <a:pPr algn="ctr" fontAlgn="ctr">
                        <a:lnSpc>
                          <a:spcPts val="1500"/>
                        </a:lnSpc>
                      </a:pP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3.27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3.27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0011"/>
                  </a:ext>
                </a:extLst>
              </a:tr>
              <a:tr h="353468">
                <a:tc vMerge="1">
                  <a:txBody>
                    <a:bodyPr/>
                    <a:lstStyle/>
                    <a:p>
                      <a:pPr algn="ctr" fontAlgn="ctr">
                        <a:lnSpc>
                          <a:spcPts val="1500"/>
                        </a:lnSpc>
                      </a:pP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303.79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600" b="0" kern="1200" dirty="0">
                          <a:solidFill>
                            <a:schemeClr val="bg1"/>
                          </a:solidFill>
                          <a:latin typeface="+mj-ea"/>
                          <a:ea typeface="+mj-ea"/>
                          <a:cs typeface="+mn-cs"/>
                          <a:sym typeface="+mn-lt"/>
                        </a:rPr>
                        <a:t>303.79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0012"/>
                  </a:ext>
                </a:extLst>
              </a:tr>
              <a:tr h="353468">
                <a:tc vMerge="1">
                  <a:txBody>
                    <a:bodyPr/>
                    <a:lstStyle/>
                    <a:p>
                      <a:pPr algn="ctr" fontAlgn="ctr">
                        <a:lnSpc>
                          <a:spcPts val="1500"/>
                        </a:lnSpc>
                      </a:pP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3175" cap="flat" cmpd="sng" algn="ctr">
                      <a:solidFill>
                        <a:schemeClr val="accent1">
                          <a:lumMod val="75000"/>
                        </a:schemeClr>
                      </a:solidFill>
                      <a:prstDash val="solid"/>
                      <a:round/>
                      <a:headEnd type="none" w="med" len="med"/>
                      <a:tailEnd type="none" w="med" len="med"/>
                    </a:lnL>
                    <a:lnR w="28575"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bg1"/>
                          </a:solidFill>
                          <a:latin typeface="+mj-ea"/>
                          <a:ea typeface="+mj-ea"/>
                          <a:cs typeface="+mn-cs"/>
                          <a:sym typeface="+mn-lt"/>
                        </a:rPr>
                        <a:t>1.03 </a:t>
                      </a:r>
                    </a:p>
                  </a:txBody>
                  <a:tcPr marL="180000" marR="360000"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l" defTabSz="742950" rtl="0" eaLnBrk="1" fontAlgn="ctr" latinLnBrk="0" hangingPunct="1"/>
                      <a:r>
                        <a:rPr lang="zh-CN" altLang="en-US" sz="1400" b="0" u="none" strike="noStrike" kern="1200" cap="none" spc="0" dirty="0">
                          <a:ln>
                            <a:noFill/>
                          </a:ln>
                          <a:solidFill>
                            <a:schemeClr val="tx1">
                              <a:lumMod val="75000"/>
                              <a:lumOff val="25000"/>
                            </a:schemeClr>
                          </a:solidFill>
                          <a:effectLst/>
                          <a:latin typeface="+mn-lt"/>
                          <a:ea typeface="+mn-ea"/>
                          <a:cs typeface="+mn-cs"/>
                          <a:sym typeface="+mn-lt"/>
                        </a:rPr>
                        <a:t>项目标题</a:t>
                      </a:r>
                    </a:p>
                  </a:txBody>
                  <a:tcPr marL="180000" marR="18000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accent1">
                          <a:lumMod val="7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bg1"/>
                          </a:solidFill>
                          <a:latin typeface="+mj-ea"/>
                          <a:ea typeface="+mj-ea"/>
                          <a:cs typeface="+mn-cs"/>
                          <a:sym typeface="+mn-lt"/>
                        </a:rPr>
                        <a:t>1.03 </a:t>
                      </a:r>
                    </a:p>
                  </a:txBody>
                  <a:tcPr marL="180000" marR="360000" marT="0" marB="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3823853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12DE2249-AFB9-68B2-34BB-772E5713106A}"/>
              </a:ext>
            </a:extLst>
          </p:cNvPr>
          <p:cNvGrpSpPr/>
          <p:nvPr/>
        </p:nvGrpSpPr>
        <p:grpSpPr>
          <a:xfrm>
            <a:off x="4884130" y="3602697"/>
            <a:ext cx="2423740" cy="2783105"/>
            <a:chOff x="4884130" y="3718812"/>
            <a:chExt cx="2423740" cy="2783105"/>
          </a:xfrm>
        </p:grpSpPr>
        <p:pic>
          <p:nvPicPr>
            <p:cNvPr id="4" name="图片 3">
              <a:extLst>
                <a:ext uri="{FF2B5EF4-FFF2-40B4-BE49-F238E27FC236}">
                  <a16:creationId xmlns:a16="http://schemas.microsoft.com/office/drawing/2014/main" id="{CD9DD0A4-D4D5-6C18-A22B-5FD828785E1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554" t="2554" r="2554" b="2554"/>
            <a:stretch/>
          </p:blipFill>
          <p:spPr>
            <a:xfrm>
              <a:off x="5016000" y="3718812"/>
              <a:ext cx="2160000" cy="2160000"/>
            </a:xfrm>
            <a:prstGeom prst="roundRect">
              <a:avLst>
                <a:gd name="adj" fmla="val 2781"/>
              </a:avLst>
            </a:prstGeom>
            <a:ln w="63500">
              <a:gradFill>
                <a:gsLst>
                  <a:gs pos="0">
                    <a:schemeClr val="accent1">
                      <a:lumMod val="40000"/>
                      <a:lumOff val="60000"/>
                    </a:schemeClr>
                  </a:gs>
                  <a:gs pos="100000">
                    <a:schemeClr val="accent1"/>
                  </a:gs>
                </a:gsLst>
                <a:lin ang="5400000" scaled="1"/>
              </a:gradFill>
            </a:ln>
            <a:effectLst>
              <a:outerShdw blurRad="381000" dist="254000" dir="5400000" sx="98000" sy="98000" algn="ctr" rotWithShape="0">
                <a:schemeClr val="accent1">
                  <a:lumMod val="50000"/>
                  <a:alpha val="30000"/>
                </a:schemeClr>
              </a:outerShdw>
            </a:effectLst>
          </p:spPr>
        </p:pic>
        <p:sp>
          <p:nvSpPr>
            <p:cNvPr id="5" name="文本框 4">
              <a:extLst>
                <a:ext uri="{FF2B5EF4-FFF2-40B4-BE49-F238E27FC236}">
                  <a16:creationId xmlns:a16="http://schemas.microsoft.com/office/drawing/2014/main" id="{43BCBF40-A0BC-FE13-2AA1-3C8F85B5847B}"/>
                </a:ext>
              </a:extLst>
            </p:cNvPr>
            <p:cNvSpPr txBox="1"/>
            <p:nvPr/>
          </p:nvSpPr>
          <p:spPr>
            <a:xfrm>
              <a:off x="4884130" y="6132585"/>
              <a:ext cx="2423740" cy="369332"/>
            </a:xfrm>
            <a:prstGeom prst="rect">
              <a:avLst/>
            </a:prstGeom>
            <a:noFill/>
          </p:spPr>
          <p:txBody>
            <a:bodyPr wrap="none" lIns="0" tIns="0" rIns="0" bIns="0" rtlCol="0" anchor="ctr" anchorCtr="0">
              <a:spAutoFit/>
            </a:bodyPr>
            <a:lstStyle/>
            <a:p>
              <a:pPr algn="l"/>
              <a:r>
                <a:rPr lang="zh-CN" altLang="en-US" sz="2400" dirty="0">
                  <a:solidFill>
                    <a:schemeClr val="tx1">
                      <a:lumMod val="85000"/>
                      <a:lumOff val="15000"/>
                    </a:schemeClr>
                  </a:solidFill>
                  <a:latin typeface="+mj-lt"/>
                </a:rPr>
                <a:t>（欢迎扫码咨询）</a:t>
              </a:r>
            </a:p>
          </p:txBody>
        </p:sp>
      </p:grpSp>
    </p:spTree>
    <p:extLst>
      <p:ext uri="{BB962C8B-B14F-4D97-AF65-F5344CB8AC3E}">
        <p14:creationId xmlns:p14="http://schemas.microsoft.com/office/powerpoint/2010/main" val="12718017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3EB977C-981E-BB99-47FC-817D8EECEC9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C42A609-E3A0-3523-BB6B-AD9614B38EA8}"/>
              </a:ext>
            </a:extLst>
          </p:cNvPr>
          <p:cNvSpPr/>
          <p:nvPr/>
        </p:nvSpPr>
        <p:spPr>
          <a:xfrm>
            <a:off x="658813" y="3568382"/>
            <a:ext cx="420339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徐鑫勇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1BE9F2B0-74B3-E329-9C64-06FF6E3CB0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4157626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2F719177-3757-7618-D402-AE153F977A61}"/>
              </a:ext>
            </a:extLst>
          </p:cNvPr>
          <p:cNvSpPr>
            <a:spLocks noGrp="1"/>
          </p:cNvSpPr>
          <p:nvPr>
            <p:ph type="title"/>
          </p:nvPr>
        </p:nvSpPr>
        <p:spPr/>
        <p:txBody>
          <a:bodyPr/>
          <a:lstStyle/>
          <a:p>
            <a:r>
              <a:rPr lang="zh-CN" altLang="en-US" dirty="0"/>
              <a:t>项目背景</a:t>
            </a:r>
            <a:endParaRPr lang="en-US" dirty="0"/>
          </a:p>
        </p:txBody>
      </p:sp>
      <p:sp>
        <p:nvSpPr>
          <p:cNvPr id="58" name="文本占位符 57">
            <a:extLst>
              <a:ext uri="{FF2B5EF4-FFF2-40B4-BE49-F238E27FC236}">
                <a16:creationId xmlns:a16="http://schemas.microsoft.com/office/drawing/2014/main" id="{4EFC38B7-20FB-A8F6-03EB-4A2941203BC3}"/>
              </a:ext>
            </a:extLst>
          </p:cNvPr>
          <p:cNvSpPr>
            <a:spLocks noGrp="1"/>
          </p:cNvSpPr>
          <p:nvPr>
            <p:ph type="body" sz="quarter" idx="12"/>
          </p:nvPr>
        </p:nvSpPr>
        <p:spPr/>
        <p:txBody>
          <a:bodyPr/>
          <a:lstStyle/>
          <a:p>
            <a:r>
              <a:rPr lang="en-US" altLang="zh-CN" dirty="0"/>
              <a:t>Project background</a:t>
            </a:r>
          </a:p>
        </p:txBody>
      </p:sp>
      <p:sp>
        <p:nvSpPr>
          <p:cNvPr id="41" name="文本占位符 40">
            <a:extLst>
              <a:ext uri="{FF2B5EF4-FFF2-40B4-BE49-F238E27FC236}">
                <a16:creationId xmlns:a16="http://schemas.microsoft.com/office/drawing/2014/main" id="{FE86D9F9-C930-6951-D28B-3DA8FD959850}"/>
              </a:ext>
            </a:extLst>
          </p:cNvPr>
          <p:cNvSpPr>
            <a:spLocks noGrp="1"/>
          </p:cNvSpPr>
          <p:nvPr>
            <p:ph type="body" sz="quarter" idx="11"/>
          </p:nvPr>
        </p:nvSpPr>
        <p:spPr>
          <a:xfrm>
            <a:off x="1175770" y="2313283"/>
            <a:ext cx="2906245" cy="2807756"/>
          </a:xfrm>
        </p:spPr>
        <p:txBody>
          <a:bodyPr/>
          <a:lstStyle/>
          <a:p>
            <a:pPr algn="ctr"/>
            <a:r>
              <a:rPr lang="en-US" altLang="zh-CN" dirty="0"/>
              <a:t>01</a:t>
            </a:r>
            <a:endParaRPr lang="zh-CN" altLang="en-US" dirty="0"/>
          </a:p>
        </p:txBody>
      </p:sp>
      <p:sp>
        <p:nvSpPr>
          <p:cNvPr id="57" name="文本占位符 56">
            <a:extLst>
              <a:ext uri="{FF2B5EF4-FFF2-40B4-BE49-F238E27FC236}">
                <a16:creationId xmlns:a16="http://schemas.microsoft.com/office/drawing/2014/main" id="{239C09DC-F1FA-BC7E-D4F3-AA0E24A04170}"/>
              </a:ext>
            </a:extLst>
          </p:cNvPr>
          <p:cNvSpPr>
            <a:spLocks noGrp="1"/>
          </p:cNvSpPr>
          <p:nvPr>
            <p:ph type="body" sz="quarter" idx="10"/>
          </p:nvPr>
        </p:nvSpPr>
        <p:spPr/>
        <p:txBody>
          <a:bodyPr/>
          <a:lstStyle/>
          <a:p>
            <a:r>
              <a:rPr lang="en-US" altLang="zh-CN" dirty="0"/>
              <a:t>PART ONE</a:t>
            </a:r>
            <a:endParaRPr lang="zh-CN" altLang="en-US" dirty="0"/>
          </a:p>
        </p:txBody>
      </p:sp>
      <p:sp>
        <p:nvSpPr>
          <p:cNvPr id="68" name="图形 66">
            <a:extLst>
              <a:ext uri="{FF2B5EF4-FFF2-40B4-BE49-F238E27FC236}">
                <a16:creationId xmlns:a16="http://schemas.microsoft.com/office/drawing/2014/main" id="{3AC2425B-FAE7-589B-A4D9-E4C1BC01859C}"/>
              </a:ext>
            </a:extLst>
          </p:cNvPr>
          <p:cNvSpPr/>
          <p:nvPr/>
        </p:nvSpPr>
        <p:spPr>
          <a:xfrm>
            <a:off x="10406267" y="2952653"/>
            <a:ext cx="862816" cy="952693"/>
          </a:xfrm>
          <a:custGeom>
            <a:avLst/>
            <a:gdLst>
              <a:gd name="connsiteX0" fmla="*/ 754965 w 862816"/>
              <a:gd name="connsiteY0" fmla="*/ 89877 h 952693"/>
              <a:gd name="connsiteX1" fmla="*/ 808890 w 862816"/>
              <a:gd name="connsiteY1" fmla="*/ 89877 h 952693"/>
              <a:gd name="connsiteX2" fmla="*/ 862816 w 862816"/>
              <a:gd name="connsiteY2" fmla="*/ 143803 h 952693"/>
              <a:gd name="connsiteX3" fmla="*/ 862816 w 862816"/>
              <a:gd name="connsiteY3" fmla="*/ 898767 h 952693"/>
              <a:gd name="connsiteX4" fmla="*/ 808890 w 862816"/>
              <a:gd name="connsiteY4" fmla="*/ 952693 h 952693"/>
              <a:gd name="connsiteX5" fmla="*/ 161778 w 862816"/>
              <a:gd name="connsiteY5" fmla="*/ 952693 h 952693"/>
              <a:gd name="connsiteX6" fmla="*/ 107852 w 862816"/>
              <a:gd name="connsiteY6" fmla="*/ 898767 h 952693"/>
              <a:gd name="connsiteX7" fmla="*/ 107852 w 862816"/>
              <a:gd name="connsiteY7" fmla="*/ 844841 h 952693"/>
              <a:gd name="connsiteX8" fmla="*/ 53926 w 862816"/>
              <a:gd name="connsiteY8" fmla="*/ 844841 h 952693"/>
              <a:gd name="connsiteX9" fmla="*/ 0 w 862816"/>
              <a:gd name="connsiteY9" fmla="*/ 790915 h 952693"/>
              <a:gd name="connsiteX10" fmla="*/ 0 w 862816"/>
              <a:gd name="connsiteY10" fmla="*/ 53926 h 952693"/>
              <a:gd name="connsiteX11" fmla="*/ 53926 w 862816"/>
              <a:gd name="connsiteY11" fmla="*/ 0 h 952693"/>
              <a:gd name="connsiteX12" fmla="*/ 701038 w 862816"/>
              <a:gd name="connsiteY12" fmla="*/ 0 h 952693"/>
              <a:gd name="connsiteX13" fmla="*/ 754965 w 862816"/>
              <a:gd name="connsiteY13" fmla="*/ 53926 h 952693"/>
              <a:gd name="connsiteX14" fmla="*/ 754965 w 862816"/>
              <a:gd name="connsiteY14" fmla="*/ 89877 h 952693"/>
              <a:gd name="connsiteX15" fmla="*/ 754965 w 862816"/>
              <a:gd name="connsiteY15" fmla="*/ 125827 h 952693"/>
              <a:gd name="connsiteX16" fmla="*/ 754965 w 862816"/>
              <a:gd name="connsiteY16" fmla="*/ 790915 h 952693"/>
              <a:gd name="connsiteX17" fmla="*/ 701038 w 862816"/>
              <a:gd name="connsiteY17" fmla="*/ 844841 h 952693"/>
              <a:gd name="connsiteX18" fmla="*/ 143803 w 862816"/>
              <a:gd name="connsiteY18" fmla="*/ 844841 h 952693"/>
              <a:gd name="connsiteX19" fmla="*/ 143803 w 862816"/>
              <a:gd name="connsiteY19" fmla="*/ 898767 h 952693"/>
              <a:gd name="connsiteX20" fmla="*/ 161778 w 862816"/>
              <a:gd name="connsiteY20" fmla="*/ 916742 h 952693"/>
              <a:gd name="connsiteX21" fmla="*/ 808890 w 862816"/>
              <a:gd name="connsiteY21" fmla="*/ 916743 h 952693"/>
              <a:gd name="connsiteX22" fmla="*/ 826866 w 862816"/>
              <a:gd name="connsiteY22" fmla="*/ 898767 h 952693"/>
              <a:gd name="connsiteX23" fmla="*/ 826866 w 862816"/>
              <a:gd name="connsiteY23" fmla="*/ 143803 h 952693"/>
              <a:gd name="connsiteX24" fmla="*/ 808890 w 862816"/>
              <a:gd name="connsiteY24" fmla="*/ 125827 h 952693"/>
              <a:gd name="connsiteX25" fmla="*/ 754965 w 862816"/>
              <a:gd name="connsiteY25" fmla="*/ 125827 h 952693"/>
              <a:gd name="connsiteX26" fmla="*/ 719014 w 862816"/>
              <a:gd name="connsiteY26" fmla="*/ 89877 h 952693"/>
              <a:gd name="connsiteX27" fmla="*/ 719014 w 862816"/>
              <a:gd name="connsiteY27" fmla="*/ 53926 h 952693"/>
              <a:gd name="connsiteX28" fmla="*/ 701038 w 862816"/>
              <a:gd name="connsiteY28" fmla="*/ 35951 h 952693"/>
              <a:gd name="connsiteX29" fmla="*/ 53926 w 862816"/>
              <a:gd name="connsiteY29" fmla="*/ 35951 h 952693"/>
              <a:gd name="connsiteX30" fmla="*/ 35951 w 862816"/>
              <a:gd name="connsiteY30" fmla="*/ 53926 h 952693"/>
              <a:gd name="connsiteX31" fmla="*/ 35951 w 862816"/>
              <a:gd name="connsiteY31" fmla="*/ 790915 h 952693"/>
              <a:gd name="connsiteX32" fmla="*/ 53926 w 862816"/>
              <a:gd name="connsiteY32" fmla="*/ 808890 h 952693"/>
              <a:gd name="connsiteX33" fmla="*/ 701038 w 862816"/>
              <a:gd name="connsiteY33" fmla="*/ 808890 h 952693"/>
              <a:gd name="connsiteX34" fmla="*/ 719014 w 862816"/>
              <a:gd name="connsiteY34" fmla="*/ 790915 h 952693"/>
              <a:gd name="connsiteX35" fmla="*/ 719014 w 862816"/>
              <a:gd name="connsiteY35" fmla="*/ 89877 h 952693"/>
              <a:gd name="connsiteX36" fmla="*/ 134815 w 862816"/>
              <a:gd name="connsiteY36" fmla="*/ 152790 h 952693"/>
              <a:gd name="connsiteX37" fmla="*/ 116844 w 862816"/>
              <a:gd name="connsiteY37" fmla="*/ 134811 h 952693"/>
              <a:gd name="connsiteX38" fmla="*/ 134815 w 862816"/>
              <a:gd name="connsiteY38" fmla="*/ 116840 h 952693"/>
              <a:gd name="connsiteX39" fmla="*/ 620149 w 862816"/>
              <a:gd name="connsiteY39" fmla="*/ 116840 h 952693"/>
              <a:gd name="connsiteX40" fmla="*/ 638120 w 862816"/>
              <a:gd name="connsiteY40" fmla="*/ 134819 h 952693"/>
              <a:gd name="connsiteX41" fmla="*/ 620149 w 862816"/>
              <a:gd name="connsiteY41" fmla="*/ 152790 h 952693"/>
              <a:gd name="connsiteX42" fmla="*/ 134815 w 862816"/>
              <a:gd name="connsiteY42" fmla="*/ 152790 h 952693"/>
              <a:gd name="connsiteX43" fmla="*/ 134815 w 862816"/>
              <a:gd name="connsiteY43" fmla="*/ 256149 h 952693"/>
              <a:gd name="connsiteX44" fmla="*/ 116840 w 862816"/>
              <a:gd name="connsiteY44" fmla="*/ 238173 h 952693"/>
              <a:gd name="connsiteX45" fmla="*/ 134815 w 862816"/>
              <a:gd name="connsiteY45" fmla="*/ 220198 h 952693"/>
              <a:gd name="connsiteX46" fmla="*/ 620149 w 862816"/>
              <a:gd name="connsiteY46" fmla="*/ 220198 h 952693"/>
              <a:gd name="connsiteX47" fmla="*/ 638125 w 862816"/>
              <a:gd name="connsiteY47" fmla="*/ 238173 h 952693"/>
              <a:gd name="connsiteX48" fmla="*/ 620149 w 862816"/>
              <a:gd name="connsiteY48" fmla="*/ 256149 h 952693"/>
              <a:gd name="connsiteX49" fmla="*/ 134815 w 862816"/>
              <a:gd name="connsiteY49" fmla="*/ 256149 h 952693"/>
              <a:gd name="connsiteX50" fmla="*/ 134815 w 862816"/>
              <a:gd name="connsiteY50" fmla="*/ 364000 h 952693"/>
              <a:gd name="connsiteX51" fmla="*/ 116844 w 862816"/>
              <a:gd name="connsiteY51" fmla="*/ 346021 h 952693"/>
              <a:gd name="connsiteX52" fmla="*/ 134815 w 862816"/>
              <a:gd name="connsiteY52" fmla="*/ 328050 h 952693"/>
              <a:gd name="connsiteX53" fmla="*/ 152790 w 862816"/>
              <a:gd name="connsiteY53" fmla="*/ 328050 h 952693"/>
              <a:gd name="connsiteX54" fmla="*/ 170762 w 862816"/>
              <a:gd name="connsiteY54" fmla="*/ 346029 h 952693"/>
              <a:gd name="connsiteX55" fmla="*/ 152790 w 862816"/>
              <a:gd name="connsiteY55" fmla="*/ 364000 h 952693"/>
              <a:gd name="connsiteX56" fmla="*/ 134815 w 862816"/>
              <a:gd name="connsiteY56" fmla="*/ 364000 h 952693"/>
              <a:gd name="connsiteX57" fmla="*/ 224691 w 862816"/>
              <a:gd name="connsiteY57" fmla="*/ 364000 h 952693"/>
              <a:gd name="connsiteX58" fmla="*/ 206721 w 862816"/>
              <a:gd name="connsiteY58" fmla="*/ 346021 h 952693"/>
              <a:gd name="connsiteX59" fmla="*/ 224691 w 862816"/>
              <a:gd name="connsiteY59" fmla="*/ 328050 h 952693"/>
              <a:gd name="connsiteX60" fmla="*/ 242667 w 862816"/>
              <a:gd name="connsiteY60" fmla="*/ 328050 h 952693"/>
              <a:gd name="connsiteX61" fmla="*/ 260638 w 862816"/>
              <a:gd name="connsiteY61" fmla="*/ 346029 h 952693"/>
              <a:gd name="connsiteX62" fmla="*/ 242667 w 862816"/>
              <a:gd name="connsiteY62" fmla="*/ 364000 h 952693"/>
              <a:gd name="connsiteX63" fmla="*/ 224691 w 862816"/>
              <a:gd name="connsiteY63" fmla="*/ 364000 h 952693"/>
              <a:gd name="connsiteX64" fmla="*/ 314568 w 862816"/>
              <a:gd name="connsiteY64" fmla="*/ 364000 h 952693"/>
              <a:gd name="connsiteX65" fmla="*/ 296597 w 862816"/>
              <a:gd name="connsiteY65" fmla="*/ 346021 h 952693"/>
              <a:gd name="connsiteX66" fmla="*/ 314568 w 862816"/>
              <a:gd name="connsiteY66" fmla="*/ 328050 h 952693"/>
              <a:gd name="connsiteX67" fmla="*/ 332544 w 862816"/>
              <a:gd name="connsiteY67" fmla="*/ 328050 h 952693"/>
              <a:gd name="connsiteX68" fmla="*/ 350515 w 862816"/>
              <a:gd name="connsiteY68" fmla="*/ 346029 h 952693"/>
              <a:gd name="connsiteX69" fmla="*/ 332544 w 862816"/>
              <a:gd name="connsiteY69" fmla="*/ 364000 h 952693"/>
              <a:gd name="connsiteX70" fmla="*/ 314568 w 862816"/>
              <a:gd name="connsiteY70" fmla="*/ 364000 h 952693"/>
              <a:gd name="connsiteX71" fmla="*/ 485334 w 862816"/>
              <a:gd name="connsiteY71" fmla="*/ 754965 h 952693"/>
              <a:gd name="connsiteX72" fmla="*/ 305581 w 862816"/>
              <a:gd name="connsiteY72" fmla="*/ 575211 h 952693"/>
              <a:gd name="connsiteX73" fmla="*/ 485334 w 862816"/>
              <a:gd name="connsiteY73" fmla="*/ 395458 h 952693"/>
              <a:gd name="connsiteX74" fmla="*/ 665088 w 862816"/>
              <a:gd name="connsiteY74" fmla="*/ 575211 h 952693"/>
              <a:gd name="connsiteX75" fmla="*/ 485334 w 862816"/>
              <a:gd name="connsiteY75" fmla="*/ 754965 h 952693"/>
              <a:gd name="connsiteX76" fmla="*/ 485334 w 862816"/>
              <a:gd name="connsiteY76" fmla="*/ 719013 h 952693"/>
              <a:gd name="connsiteX77" fmla="*/ 629137 w 862816"/>
              <a:gd name="connsiteY77" fmla="*/ 575211 h 952693"/>
              <a:gd name="connsiteX78" fmla="*/ 485334 w 862816"/>
              <a:gd name="connsiteY78" fmla="*/ 431408 h 952693"/>
              <a:gd name="connsiteX79" fmla="*/ 341531 w 862816"/>
              <a:gd name="connsiteY79" fmla="*/ 575211 h 952693"/>
              <a:gd name="connsiteX80" fmla="*/ 485334 w 862816"/>
              <a:gd name="connsiteY80" fmla="*/ 719013 h 952693"/>
              <a:gd name="connsiteX81" fmla="*/ 458479 w 862816"/>
              <a:gd name="connsiteY81" fmla="*/ 675963 h 952693"/>
              <a:gd name="connsiteX82" fmla="*/ 409881 w 862816"/>
              <a:gd name="connsiteY82" fmla="*/ 661022 h 952693"/>
              <a:gd name="connsiteX83" fmla="*/ 406206 w 862816"/>
              <a:gd name="connsiteY83" fmla="*/ 638179 h 952693"/>
              <a:gd name="connsiteX84" fmla="*/ 411725 w 862816"/>
              <a:gd name="connsiteY84" fmla="*/ 605715 h 952693"/>
              <a:gd name="connsiteX85" fmla="*/ 388232 w 862816"/>
              <a:gd name="connsiteY85" fmla="*/ 582635 h 952693"/>
              <a:gd name="connsiteX86" fmla="*/ 387800 w 862816"/>
              <a:gd name="connsiteY86" fmla="*/ 531794 h 952693"/>
              <a:gd name="connsiteX87" fmla="*/ 408220 w 862816"/>
              <a:gd name="connsiteY87" fmla="*/ 521428 h 952693"/>
              <a:gd name="connsiteX88" fmla="*/ 440395 w 862816"/>
              <a:gd name="connsiteY88" fmla="*/ 516701 h 952693"/>
              <a:gd name="connsiteX89" fmla="*/ 454686 w 862816"/>
              <a:gd name="connsiteY89" fmla="*/ 487509 h 952693"/>
              <a:gd name="connsiteX90" fmla="*/ 502778 w 862816"/>
              <a:gd name="connsiteY90" fmla="*/ 471016 h 952693"/>
              <a:gd name="connsiteX91" fmla="*/ 519272 w 862816"/>
              <a:gd name="connsiteY91" fmla="*/ 487509 h 952693"/>
              <a:gd name="connsiteX92" fmla="*/ 533562 w 862816"/>
              <a:gd name="connsiteY92" fmla="*/ 516701 h 952693"/>
              <a:gd name="connsiteX93" fmla="*/ 565738 w 862816"/>
              <a:gd name="connsiteY93" fmla="*/ 521428 h 952693"/>
              <a:gd name="connsiteX94" fmla="*/ 596092 w 862816"/>
              <a:gd name="connsiteY94" fmla="*/ 562214 h 952693"/>
              <a:gd name="connsiteX95" fmla="*/ 585727 w 862816"/>
              <a:gd name="connsiteY95" fmla="*/ 582635 h 952693"/>
              <a:gd name="connsiteX96" fmla="*/ 562251 w 862816"/>
              <a:gd name="connsiteY96" fmla="*/ 605715 h 952693"/>
              <a:gd name="connsiteX97" fmla="*/ 567769 w 862816"/>
              <a:gd name="connsiteY97" fmla="*/ 638179 h 952693"/>
              <a:gd name="connsiteX98" fmla="*/ 538353 w 862816"/>
              <a:gd name="connsiteY98" fmla="*/ 679646 h 952693"/>
              <a:gd name="connsiteX99" fmla="*/ 515479 w 862816"/>
              <a:gd name="connsiteY99" fmla="*/ 675963 h 952693"/>
              <a:gd name="connsiteX100" fmla="*/ 486988 w 862816"/>
              <a:gd name="connsiteY100" fmla="*/ 660864 h 952693"/>
              <a:gd name="connsiteX101" fmla="*/ 458479 w 862816"/>
              <a:gd name="connsiteY101" fmla="*/ 675963 h 952693"/>
              <a:gd name="connsiteX102" fmla="*/ 503831 w 862816"/>
              <a:gd name="connsiteY102" fmla="*/ 629083 h 952693"/>
              <a:gd name="connsiteX103" fmla="*/ 532322 w 862816"/>
              <a:gd name="connsiteY103" fmla="*/ 644200 h 952693"/>
              <a:gd name="connsiteX104" fmla="*/ 526803 w 862816"/>
              <a:gd name="connsiteY104" fmla="*/ 611755 h 952693"/>
              <a:gd name="connsiteX105" fmla="*/ 537049 w 862816"/>
              <a:gd name="connsiteY105" fmla="*/ 580082 h 952693"/>
              <a:gd name="connsiteX106" fmla="*/ 560525 w 862816"/>
              <a:gd name="connsiteY106" fmla="*/ 556984 h 952693"/>
              <a:gd name="connsiteX107" fmla="*/ 528349 w 862816"/>
              <a:gd name="connsiteY107" fmla="*/ 552275 h 952693"/>
              <a:gd name="connsiteX108" fmla="*/ 501260 w 862816"/>
              <a:gd name="connsiteY108" fmla="*/ 532501 h 952693"/>
              <a:gd name="connsiteX109" fmla="*/ 486988 w 862816"/>
              <a:gd name="connsiteY109" fmla="*/ 503309 h 952693"/>
              <a:gd name="connsiteX110" fmla="*/ 472698 w 862816"/>
              <a:gd name="connsiteY110" fmla="*/ 532501 h 952693"/>
              <a:gd name="connsiteX111" fmla="*/ 445627 w 862816"/>
              <a:gd name="connsiteY111" fmla="*/ 552275 h 952693"/>
              <a:gd name="connsiteX112" fmla="*/ 413433 w 862816"/>
              <a:gd name="connsiteY112" fmla="*/ 556984 h 952693"/>
              <a:gd name="connsiteX113" fmla="*/ 436926 w 862816"/>
              <a:gd name="connsiteY113" fmla="*/ 580082 h 952693"/>
              <a:gd name="connsiteX114" fmla="*/ 447172 w 862816"/>
              <a:gd name="connsiteY114" fmla="*/ 611755 h 952693"/>
              <a:gd name="connsiteX115" fmla="*/ 441637 w 862816"/>
              <a:gd name="connsiteY115" fmla="*/ 644200 h 952693"/>
              <a:gd name="connsiteX116" fmla="*/ 470145 w 862816"/>
              <a:gd name="connsiteY116" fmla="*/ 629101 h 952693"/>
              <a:gd name="connsiteX117" fmla="*/ 503831 w 862816"/>
              <a:gd name="connsiteY117" fmla="*/ 629101 h 95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862816" h="952693">
                <a:moveTo>
                  <a:pt x="754965" y="89877"/>
                </a:moveTo>
                <a:lnTo>
                  <a:pt x="808890" y="89877"/>
                </a:lnTo>
                <a:cubicBezTo>
                  <a:pt x="838672" y="89877"/>
                  <a:pt x="862816" y="114020"/>
                  <a:pt x="862816" y="143803"/>
                </a:cubicBezTo>
                <a:lnTo>
                  <a:pt x="862816" y="898767"/>
                </a:lnTo>
                <a:cubicBezTo>
                  <a:pt x="862816" y="928549"/>
                  <a:pt x="838673" y="952693"/>
                  <a:pt x="808890" y="952693"/>
                </a:cubicBezTo>
                <a:lnTo>
                  <a:pt x="161778" y="952693"/>
                </a:lnTo>
                <a:cubicBezTo>
                  <a:pt x="131996" y="952693"/>
                  <a:pt x="107852" y="928549"/>
                  <a:pt x="107852" y="898767"/>
                </a:cubicBezTo>
                <a:lnTo>
                  <a:pt x="107852" y="844841"/>
                </a:lnTo>
                <a:lnTo>
                  <a:pt x="53926" y="844841"/>
                </a:lnTo>
                <a:cubicBezTo>
                  <a:pt x="24144" y="844841"/>
                  <a:pt x="0" y="820698"/>
                  <a:pt x="0" y="790915"/>
                </a:cubicBezTo>
                <a:lnTo>
                  <a:pt x="0" y="53926"/>
                </a:lnTo>
                <a:cubicBezTo>
                  <a:pt x="0" y="24144"/>
                  <a:pt x="24144" y="0"/>
                  <a:pt x="53926" y="0"/>
                </a:cubicBezTo>
                <a:lnTo>
                  <a:pt x="701038" y="0"/>
                </a:lnTo>
                <a:cubicBezTo>
                  <a:pt x="730821" y="0"/>
                  <a:pt x="754965" y="24144"/>
                  <a:pt x="754965" y="53926"/>
                </a:cubicBezTo>
                <a:lnTo>
                  <a:pt x="754965" y="89877"/>
                </a:lnTo>
                <a:close/>
                <a:moveTo>
                  <a:pt x="754965" y="125827"/>
                </a:moveTo>
                <a:lnTo>
                  <a:pt x="754965" y="790915"/>
                </a:lnTo>
                <a:cubicBezTo>
                  <a:pt x="754965" y="820698"/>
                  <a:pt x="730821" y="844841"/>
                  <a:pt x="701038" y="844841"/>
                </a:cubicBezTo>
                <a:lnTo>
                  <a:pt x="143803" y="844841"/>
                </a:lnTo>
                <a:lnTo>
                  <a:pt x="143803" y="898767"/>
                </a:lnTo>
                <a:cubicBezTo>
                  <a:pt x="143803" y="908694"/>
                  <a:pt x="151850" y="916742"/>
                  <a:pt x="161778" y="916742"/>
                </a:cubicBezTo>
                <a:lnTo>
                  <a:pt x="808890" y="916743"/>
                </a:lnTo>
                <a:cubicBezTo>
                  <a:pt x="818817" y="916743"/>
                  <a:pt x="826866" y="908694"/>
                  <a:pt x="826866" y="898767"/>
                </a:cubicBezTo>
                <a:lnTo>
                  <a:pt x="826866" y="143803"/>
                </a:lnTo>
                <a:cubicBezTo>
                  <a:pt x="826866" y="133875"/>
                  <a:pt x="818817" y="125827"/>
                  <a:pt x="808890" y="125827"/>
                </a:cubicBezTo>
                <a:lnTo>
                  <a:pt x="754965" y="125827"/>
                </a:lnTo>
                <a:close/>
                <a:moveTo>
                  <a:pt x="719014" y="89877"/>
                </a:moveTo>
                <a:lnTo>
                  <a:pt x="719014" y="53926"/>
                </a:lnTo>
                <a:cubicBezTo>
                  <a:pt x="719014" y="43999"/>
                  <a:pt x="710966" y="35951"/>
                  <a:pt x="701038" y="35951"/>
                </a:cubicBezTo>
                <a:lnTo>
                  <a:pt x="53926" y="35951"/>
                </a:lnTo>
                <a:cubicBezTo>
                  <a:pt x="43999" y="35951"/>
                  <a:pt x="35951" y="43999"/>
                  <a:pt x="35951" y="53926"/>
                </a:cubicBezTo>
                <a:lnTo>
                  <a:pt x="35951" y="790915"/>
                </a:lnTo>
                <a:cubicBezTo>
                  <a:pt x="35951" y="800843"/>
                  <a:pt x="43999" y="808890"/>
                  <a:pt x="53926" y="808890"/>
                </a:cubicBezTo>
                <a:lnTo>
                  <a:pt x="701038" y="808890"/>
                </a:lnTo>
                <a:cubicBezTo>
                  <a:pt x="710966" y="808890"/>
                  <a:pt x="719014" y="800843"/>
                  <a:pt x="719014" y="790915"/>
                </a:cubicBezTo>
                <a:lnTo>
                  <a:pt x="719014" y="89877"/>
                </a:lnTo>
                <a:close/>
                <a:moveTo>
                  <a:pt x="134815" y="152790"/>
                </a:moveTo>
                <a:cubicBezTo>
                  <a:pt x="124888" y="152788"/>
                  <a:pt x="116842" y="144739"/>
                  <a:pt x="116844" y="134811"/>
                </a:cubicBezTo>
                <a:cubicBezTo>
                  <a:pt x="116846" y="124887"/>
                  <a:pt x="124890" y="116842"/>
                  <a:pt x="134815" y="116840"/>
                </a:cubicBezTo>
                <a:lnTo>
                  <a:pt x="620149" y="116840"/>
                </a:lnTo>
                <a:cubicBezTo>
                  <a:pt x="630076" y="116842"/>
                  <a:pt x="638123" y="124892"/>
                  <a:pt x="638120" y="134819"/>
                </a:cubicBezTo>
                <a:cubicBezTo>
                  <a:pt x="638118" y="144743"/>
                  <a:pt x="630073" y="152788"/>
                  <a:pt x="620149" y="152790"/>
                </a:cubicBezTo>
                <a:lnTo>
                  <a:pt x="134815" y="152790"/>
                </a:lnTo>
                <a:close/>
                <a:moveTo>
                  <a:pt x="134815" y="256149"/>
                </a:moveTo>
                <a:cubicBezTo>
                  <a:pt x="124888" y="256149"/>
                  <a:pt x="116840" y="248101"/>
                  <a:pt x="116840" y="238173"/>
                </a:cubicBezTo>
                <a:cubicBezTo>
                  <a:pt x="116840" y="228245"/>
                  <a:pt x="124888" y="220198"/>
                  <a:pt x="134815" y="220198"/>
                </a:cubicBezTo>
                <a:lnTo>
                  <a:pt x="620149" y="220198"/>
                </a:lnTo>
                <a:cubicBezTo>
                  <a:pt x="630076" y="220198"/>
                  <a:pt x="638125" y="228245"/>
                  <a:pt x="638125" y="238173"/>
                </a:cubicBezTo>
                <a:cubicBezTo>
                  <a:pt x="638125" y="248101"/>
                  <a:pt x="630076" y="256149"/>
                  <a:pt x="620149" y="256149"/>
                </a:cubicBezTo>
                <a:lnTo>
                  <a:pt x="134815" y="256149"/>
                </a:lnTo>
                <a:close/>
                <a:moveTo>
                  <a:pt x="134815" y="364000"/>
                </a:moveTo>
                <a:cubicBezTo>
                  <a:pt x="124888" y="363999"/>
                  <a:pt x="116842" y="355949"/>
                  <a:pt x="116844" y="346021"/>
                </a:cubicBezTo>
                <a:cubicBezTo>
                  <a:pt x="116846" y="336097"/>
                  <a:pt x="124890" y="328052"/>
                  <a:pt x="134815" y="328050"/>
                </a:cubicBezTo>
                <a:lnTo>
                  <a:pt x="152790" y="328050"/>
                </a:lnTo>
                <a:cubicBezTo>
                  <a:pt x="162718" y="328052"/>
                  <a:pt x="170764" y="336102"/>
                  <a:pt x="170762" y="346029"/>
                </a:cubicBezTo>
                <a:cubicBezTo>
                  <a:pt x="170759" y="355954"/>
                  <a:pt x="162714" y="363999"/>
                  <a:pt x="152790" y="364000"/>
                </a:cubicBezTo>
                <a:lnTo>
                  <a:pt x="134815" y="364000"/>
                </a:lnTo>
                <a:close/>
                <a:moveTo>
                  <a:pt x="224691" y="364000"/>
                </a:moveTo>
                <a:cubicBezTo>
                  <a:pt x="214764" y="363999"/>
                  <a:pt x="206719" y="355949"/>
                  <a:pt x="206721" y="346021"/>
                </a:cubicBezTo>
                <a:cubicBezTo>
                  <a:pt x="206722" y="336097"/>
                  <a:pt x="214767" y="328052"/>
                  <a:pt x="224691" y="328050"/>
                </a:cubicBezTo>
                <a:lnTo>
                  <a:pt x="242667" y="328050"/>
                </a:lnTo>
                <a:cubicBezTo>
                  <a:pt x="252595" y="328052"/>
                  <a:pt x="260641" y="336102"/>
                  <a:pt x="260638" y="346029"/>
                </a:cubicBezTo>
                <a:cubicBezTo>
                  <a:pt x="260636" y="355954"/>
                  <a:pt x="252591" y="363999"/>
                  <a:pt x="242667" y="364000"/>
                </a:cubicBezTo>
                <a:lnTo>
                  <a:pt x="224691" y="364000"/>
                </a:lnTo>
                <a:close/>
                <a:moveTo>
                  <a:pt x="314568" y="364000"/>
                </a:moveTo>
                <a:cubicBezTo>
                  <a:pt x="304641" y="363999"/>
                  <a:pt x="296595" y="355949"/>
                  <a:pt x="296597" y="346021"/>
                </a:cubicBezTo>
                <a:cubicBezTo>
                  <a:pt x="296599" y="336097"/>
                  <a:pt x="304644" y="328052"/>
                  <a:pt x="314568" y="328050"/>
                </a:cubicBezTo>
                <a:lnTo>
                  <a:pt x="332544" y="328050"/>
                </a:lnTo>
                <a:cubicBezTo>
                  <a:pt x="342471" y="328052"/>
                  <a:pt x="350518" y="336102"/>
                  <a:pt x="350515" y="346029"/>
                </a:cubicBezTo>
                <a:cubicBezTo>
                  <a:pt x="350513" y="355954"/>
                  <a:pt x="342468" y="363999"/>
                  <a:pt x="332544" y="364000"/>
                </a:cubicBezTo>
                <a:lnTo>
                  <a:pt x="314568" y="364000"/>
                </a:lnTo>
                <a:close/>
                <a:moveTo>
                  <a:pt x="485334" y="754965"/>
                </a:moveTo>
                <a:cubicBezTo>
                  <a:pt x="386057" y="754965"/>
                  <a:pt x="305581" y="674489"/>
                  <a:pt x="305581" y="575211"/>
                </a:cubicBezTo>
                <a:cubicBezTo>
                  <a:pt x="305581" y="475933"/>
                  <a:pt x="386057" y="395458"/>
                  <a:pt x="485334" y="395458"/>
                </a:cubicBezTo>
                <a:cubicBezTo>
                  <a:pt x="584612" y="395458"/>
                  <a:pt x="665088" y="475933"/>
                  <a:pt x="665088" y="575211"/>
                </a:cubicBezTo>
                <a:cubicBezTo>
                  <a:pt x="665088" y="674489"/>
                  <a:pt x="584612" y="754965"/>
                  <a:pt x="485334" y="754965"/>
                </a:cubicBezTo>
                <a:close/>
                <a:moveTo>
                  <a:pt x="485334" y="719013"/>
                </a:moveTo>
                <a:cubicBezTo>
                  <a:pt x="564755" y="719013"/>
                  <a:pt x="629137" y="654631"/>
                  <a:pt x="629137" y="575211"/>
                </a:cubicBezTo>
                <a:cubicBezTo>
                  <a:pt x="629137" y="495791"/>
                  <a:pt x="564755" y="431408"/>
                  <a:pt x="485334" y="431408"/>
                </a:cubicBezTo>
                <a:cubicBezTo>
                  <a:pt x="405914" y="431408"/>
                  <a:pt x="341531" y="495791"/>
                  <a:pt x="341531" y="575211"/>
                </a:cubicBezTo>
                <a:cubicBezTo>
                  <a:pt x="341531" y="654631"/>
                  <a:pt x="405914" y="719013"/>
                  <a:pt x="485334" y="719013"/>
                </a:cubicBezTo>
                <a:close/>
                <a:moveTo>
                  <a:pt x="458479" y="675963"/>
                </a:moveTo>
                <a:cubicBezTo>
                  <a:pt x="440933" y="685257"/>
                  <a:pt x="419176" y="678568"/>
                  <a:pt x="409881" y="661022"/>
                </a:cubicBezTo>
                <a:cubicBezTo>
                  <a:pt x="406173" y="654021"/>
                  <a:pt x="404881" y="645990"/>
                  <a:pt x="406206" y="638179"/>
                </a:cubicBezTo>
                <a:lnTo>
                  <a:pt x="411725" y="605715"/>
                </a:lnTo>
                <a:lnTo>
                  <a:pt x="388232" y="582635"/>
                </a:lnTo>
                <a:cubicBezTo>
                  <a:pt x="374074" y="568715"/>
                  <a:pt x="373880" y="545953"/>
                  <a:pt x="387800" y="531794"/>
                </a:cubicBezTo>
                <a:cubicBezTo>
                  <a:pt x="393295" y="526206"/>
                  <a:pt x="400465" y="522566"/>
                  <a:pt x="408220" y="521428"/>
                </a:cubicBezTo>
                <a:lnTo>
                  <a:pt x="440395" y="516701"/>
                </a:lnTo>
                <a:lnTo>
                  <a:pt x="454686" y="487509"/>
                </a:lnTo>
                <a:cubicBezTo>
                  <a:pt x="463412" y="469675"/>
                  <a:pt x="484944" y="462291"/>
                  <a:pt x="502778" y="471016"/>
                </a:cubicBezTo>
                <a:cubicBezTo>
                  <a:pt x="509957" y="474529"/>
                  <a:pt x="515760" y="480331"/>
                  <a:pt x="519272" y="487509"/>
                </a:cubicBezTo>
                <a:lnTo>
                  <a:pt x="533562" y="516701"/>
                </a:lnTo>
                <a:lnTo>
                  <a:pt x="565738" y="521428"/>
                </a:lnTo>
                <a:cubicBezTo>
                  <a:pt x="585383" y="524310"/>
                  <a:pt x="598973" y="542570"/>
                  <a:pt x="596092" y="562214"/>
                </a:cubicBezTo>
                <a:cubicBezTo>
                  <a:pt x="594955" y="569969"/>
                  <a:pt x="591315" y="577140"/>
                  <a:pt x="585727" y="582635"/>
                </a:cubicBezTo>
                <a:lnTo>
                  <a:pt x="562251" y="605715"/>
                </a:lnTo>
                <a:lnTo>
                  <a:pt x="567769" y="638179"/>
                </a:lnTo>
                <a:cubicBezTo>
                  <a:pt x="571097" y="657753"/>
                  <a:pt x="557927" y="676318"/>
                  <a:pt x="538353" y="679646"/>
                </a:cubicBezTo>
                <a:cubicBezTo>
                  <a:pt x="530531" y="680976"/>
                  <a:pt x="522488" y="679681"/>
                  <a:pt x="515479" y="675963"/>
                </a:cubicBezTo>
                <a:lnTo>
                  <a:pt x="486988" y="660864"/>
                </a:lnTo>
                <a:lnTo>
                  <a:pt x="458479" y="675963"/>
                </a:lnTo>
                <a:close/>
                <a:moveTo>
                  <a:pt x="503831" y="629083"/>
                </a:moveTo>
                <a:lnTo>
                  <a:pt x="532322" y="644200"/>
                </a:lnTo>
                <a:lnTo>
                  <a:pt x="526803" y="611755"/>
                </a:lnTo>
                <a:cubicBezTo>
                  <a:pt x="524831" y="600157"/>
                  <a:pt x="528657" y="588327"/>
                  <a:pt x="537049" y="580082"/>
                </a:cubicBezTo>
                <a:lnTo>
                  <a:pt x="560525" y="556984"/>
                </a:lnTo>
                <a:lnTo>
                  <a:pt x="528349" y="552275"/>
                </a:lnTo>
                <a:cubicBezTo>
                  <a:pt x="516610" y="550557"/>
                  <a:pt x="506475" y="543159"/>
                  <a:pt x="501260" y="532501"/>
                </a:cubicBezTo>
                <a:lnTo>
                  <a:pt x="486988" y="503309"/>
                </a:lnTo>
                <a:lnTo>
                  <a:pt x="472698" y="532501"/>
                </a:lnTo>
                <a:cubicBezTo>
                  <a:pt x="467487" y="543154"/>
                  <a:pt x="457359" y="550551"/>
                  <a:pt x="445627" y="552275"/>
                </a:cubicBezTo>
                <a:lnTo>
                  <a:pt x="413433" y="556984"/>
                </a:lnTo>
                <a:lnTo>
                  <a:pt x="436926" y="580082"/>
                </a:lnTo>
                <a:cubicBezTo>
                  <a:pt x="445318" y="588327"/>
                  <a:pt x="449146" y="600157"/>
                  <a:pt x="447172" y="611755"/>
                </a:cubicBezTo>
                <a:lnTo>
                  <a:pt x="441637" y="644200"/>
                </a:lnTo>
                <a:lnTo>
                  <a:pt x="470145" y="629101"/>
                </a:lnTo>
                <a:cubicBezTo>
                  <a:pt x="480678" y="623515"/>
                  <a:pt x="493297" y="623515"/>
                  <a:pt x="503831" y="629101"/>
                </a:cubicBezTo>
                <a:close/>
              </a:path>
            </a:pathLst>
          </a:custGeom>
          <a:gradFill>
            <a:gsLst>
              <a:gs pos="0">
                <a:schemeClr val="accent1">
                  <a:lumMod val="40000"/>
                  <a:lumOff val="60000"/>
                  <a:alpha val="40000"/>
                </a:schemeClr>
              </a:gs>
              <a:gs pos="100000">
                <a:schemeClr val="accent1">
                  <a:alpha val="50000"/>
                </a:schemeClr>
              </a:gs>
            </a:gsLst>
            <a:lin ang="5400000" scaled="0"/>
          </a:gradFill>
          <a:ln w="1070" cap="flat">
            <a:noFill/>
            <a:prstDash val="solid"/>
            <a:miter/>
          </a:ln>
        </p:spPr>
        <p:txBody>
          <a:bodyPr rtlCol="0" anchor="ctr"/>
          <a:lstStyle/>
          <a:p>
            <a:endParaRPr lang="zh-CN" altLang="en-US"/>
          </a:p>
        </p:txBody>
      </p:sp>
    </p:spTree>
    <p:extLst>
      <p:ext uri="{BB962C8B-B14F-4D97-AF65-F5344CB8AC3E}">
        <p14:creationId xmlns:p14="http://schemas.microsoft.com/office/powerpoint/2010/main" val="625566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B4206D5-2282-6C92-D832-C63F6EC04772}"/>
              </a:ext>
            </a:extLst>
          </p:cNvPr>
          <p:cNvSpPr>
            <a:spLocks noGrp="1"/>
          </p:cNvSpPr>
          <p:nvPr>
            <p:ph type="title"/>
          </p:nvPr>
        </p:nvSpPr>
        <p:spPr>
          <a:xfrm>
            <a:off x="762524" y="174439"/>
            <a:ext cx="1609415" cy="450701"/>
          </a:xfrm>
        </p:spPr>
        <p:txBody>
          <a:bodyPr/>
          <a:lstStyle/>
          <a:p>
            <a:r>
              <a:rPr lang="zh-CN" altLang="en-US" dirty="0"/>
              <a:t>项目背景</a:t>
            </a:r>
            <a:endParaRPr lang="en-US" dirty="0"/>
          </a:p>
        </p:txBody>
      </p:sp>
      <p:grpSp>
        <p:nvGrpSpPr>
          <p:cNvPr id="117" name="组合 116">
            <a:extLst>
              <a:ext uri="{FF2B5EF4-FFF2-40B4-BE49-F238E27FC236}">
                <a16:creationId xmlns:a16="http://schemas.microsoft.com/office/drawing/2014/main" id="{AC65AB8C-D9E9-1C74-CD0A-16988046C35B}"/>
              </a:ext>
            </a:extLst>
          </p:cNvPr>
          <p:cNvGrpSpPr/>
          <p:nvPr/>
        </p:nvGrpSpPr>
        <p:grpSpPr>
          <a:xfrm>
            <a:off x="703232" y="994846"/>
            <a:ext cx="3420116" cy="2093541"/>
            <a:chOff x="600665" y="994846"/>
            <a:chExt cx="3420116" cy="2093541"/>
          </a:xfrm>
        </p:grpSpPr>
        <p:sp>
          <p:nvSpPr>
            <p:cNvPr id="9" name="矩形: 对角圆角 59">
              <a:extLst>
                <a:ext uri="{FF2B5EF4-FFF2-40B4-BE49-F238E27FC236}">
                  <a16:creationId xmlns:a16="http://schemas.microsoft.com/office/drawing/2014/main" id="{27F2A205-9EDD-9588-804F-0B6C495C0374}"/>
                </a:ext>
              </a:extLst>
            </p:cNvPr>
            <p:cNvSpPr/>
            <p:nvPr/>
          </p:nvSpPr>
          <p:spPr>
            <a:xfrm>
              <a:off x="600665" y="1192569"/>
              <a:ext cx="3420116" cy="1889737"/>
            </a:xfrm>
            <a:prstGeom prst="roundRect">
              <a:avLst>
                <a:gd name="adj" fmla="val 4659"/>
              </a:avLst>
            </a:prstGeom>
            <a:gradFill flip="none" rotWithShape="1">
              <a:gsLst>
                <a:gs pos="100000">
                  <a:schemeClr val="accent1">
                    <a:lumMod val="15000"/>
                    <a:lumOff val="85000"/>
                    <a:alpha val="50000"/>
                  </a:schemeClr>
                </a:gs>
                <a:gs pos="0">
                  <a:schemeClr val="bg1">
                    <a:alpha val="50000"/>
                  </a:schemeClr>
                </a:gs>
              </a:gsLst>
              <a:lin ang="2700000" scaled="0"/>
              <a:tileRect/>
            </a:gradFill>
            <a:ln w="19050" cap="flat" cmpd="sng" algn="ctr">
              <a:solidFill>
                <a:schemeClr val="bg1"/>
              </a:solidFill>
              <a:prstDash val="solid"/>
              <a:miter lim="800000"/>
            </a:ln>
            <a:effectLst>
              <a:outerShdw blurRad="304800" dist="1016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Montserrat"/>
                <a:ea typeface="阿里巴巴普惠体 R"/>
                <a:cs typeface="+mn-cs"/>
              </a:endParaRPr>
            </a:p>
          </p:txBody>
        </p:sp>
        <p:sp>
          <p:nvSpPr>
            <p:cNvPr id="15" name="矩形: 对角圆角 63">
              <a:extLst>
                <a:ext uri="{FF2B5EF4-FFF2-40B4-BE49-F238E27FC236}">
                  <a16:creationId xmlns:a16="http://schemas.microsoft.com/office/drawing/2014/main" id="{4061D734-2421-D7A7-110D-11915C0BD855}"/>
                </a:ext>
              </a:extLst>
            </p:cNvPr>
            <p:cNvSpPr/>
            <p:nvPr/>
          </p:nvSpPr>
          <p:spPr>
            <a:xfrm>
              <a:off x="754573" y="994846"/>
              <a:ext cx="1320689"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ctr" anchorCtr="0" forceAA="0" compatLnSpc="1">
              <a:prstTxWarp prst="textNoShape">
                <a:avLst/>
              </a:prstTxWarp>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rgbClr val="FFFFFF"/>
                  </a:solidFill>
                  <a:effectLst/>
                  <a:uLnTx/>
                  <a:uFillTx/>
                  <a:latin typeface="+mj-ea"/>
                  <a:ea typeface="+mj-ea"/>
                  <a:cs typeface="+mn-cs"/>
                </a:rPr>
                <a:t>标题文字</a:t>
              </a:r>
            </a:p>
          </p:txBody>
        </p:sp>
        <p:sp>
          <p:nvSpPr>
            <p:cNvPr id="13" name="文本框 12">
              <a:extLst>
                <a:ext uri="{FF2B5EF4-FFF2-40B4-BE49-F238E27FC236}">
                  <a16:creationId xmlns:a16="http://schemas.microsoft.com/office/drawing/2014/main" id="{184D6AE3-6E8A-44C4-454F-67A1011175AA}"/>
                </a:ext>
              </a:extLst>
            </p:cNvPr>
            <p:cNvSpPr txBox="1"/>
            <p:nvPr/>
          </p:nvSpPr>
          <p:spPr>
            <a:xfrm>
              <a:off x="3369641" y="2503612"/>
              <a:ext cx="651140" cy="584775"/>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chemeClr val="accent1">
                      <a:lumMod val="20000"/>
                      <a:lumOff val="80000"/>
                    </a:schemeClr>
                  </a:solidFill>
                  <a:effectLst/>
                  <a:uLnTx/>
                  <a:uFillTx/>
                  <a:latin typeface="+mj-lt"/>
                  <a:ea typeface="阿里巴巴普惠体 R"/>
                  <a:cs typeface="+mn-cs"/>
                </a:rPr>
                <a:t>01</a:t>
              </a:r>
              <a:endParaRPr kumimoji="0" lang="zh-CN" altLang="en-US" sz="3200" b="0" i="0" u="none" strike="noStrike" kern="1200" cap="none" spc="0" normalizeH="0" baseline="0" noProof="0" dirty="0">
                <a:ln>
                  <a:noFill/>
                </a:ln>
                <a:solidFill>
                  <a:schemeClr val="accent1">
                    <a:lumMod val="20000"/>
                    <a:lumOff val="80000"/>
                  </a:schemeClr>
                </a:solidFill>
                <a:effectLst/>
                <a:uLnTx/>
                <a:uFillTx/>
                <a:latin typeface="+mj-lt"/>
                <a:ea typeface="阿里巴巴普惠体 R"/>
                <a:cs typeface="+mn-cs"/>
              </a:endParaRPr>
            </a:p>
          </p:txBody>
        </p:sp>
        <p:sp>
          <p:nvSpPr>
            <p:cNvPr id="14" name="文本框 13">
              <a:extLst>
                <a:ext uri="{FF2B5EF4-FFF2-40B4-BE49-F238E27FC236}">
                  <a16:creationId xmlns:a16="http://schemas.microsoft.com/office/drawing/2014/main" id="{E2A661AB-FF22-5142-7B5D-0179A9A05613}"/>
                </a:ext>
              </a:extLst>
            </p:cNvPr>
            <p:cNvSpPr txBox="1"/>
            <p:nvPr/>
          </p:nvSpPr>
          <p:spPr>
            <a:xfrm>
              <a:off x="805213" y="1614469"/>
              <a:ext cx="3003692" cy="1262461"/>
            </a:xfrm>
            <a:prstGeom prst="rect">
              <a:avLst/>
            </a:prstGeom>
            <a:noFill/>
          </p:spPr>
          <p:txBody>
            <a:bodyPr wrap="square" lIns="0" tIns="0" rIns="0" bIns="0" rtlCol="0">
              <a:spAutoFit/>
            </a:bodyPr>
            <a:lstStyle/>
            <a:p>
              <a:pPr algn="just">
                <a:lnSpc>
                  <a:spcPct val="150000"/>
                </a:lnSpc>
                <a:defRPr/>
              </a:pPr>
              <a:r>
                <a:rPr lang="zh-CN" altLang="en-US" sz="1400" dirty="0">
                  <a:solidFill>
                    <a:prstClr val="black">
                      <a:lumMod val="75000"/>
                      <a:lumOff val="25000"/>
                    </a:prstClr>
                  </a:solidFill>
                  <a:latin typeface="+mn-ea"/>
                </a:rPr>
                <a:t>这里输入内容文字内容文字内容文字内容文字内容文字内容文字内容文字内容文字内容文字内容文字内容文字内容文字内容文字内容文字。</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mn-ea"/>
                <a:cs typeface="+mn-cs"/>
              </a:endParaRPr>
            </a:p>
          </p:txBody>
        </p:sp>
      </p:grpSp>
      <p:grpSp>
        <p:nvGrpSpPr>
          <p:cNvPr id="106" name="组合 105">
            <a:extLst>
              <a:ext uri="{FF2B5EF4-FFF2-40B4-BE49-F238E27FC236}">
                <a16:creationId xmlns:a16="http://schemas.microsoft.com/office/drawing/2014/main" id="{3132B191-B1F5-A150-0C95-0F90453B3CDB}"/>
              </a:ext>
            </a:extLst>
          </p:cNvPr>
          <p:cNvGrpSpPr/>
          <p:nvPr/>
        </p:nvGrpSpPr>
        <p:grpSpPr>
          <a:xfrm>
            <a:off x="600665" y="3307909"/>
            <a:ext cx="10016762" cy="140642"/>
            <a:chOff x="629240" y="3484276"/>
            <a:chExt cx="10016762" cy="140642"/>
          </a:xfrm>
        </p:grpSpPr>
        <p:cxnSp>
          <p:nvCxnSpPr>
            <p:cNvPr id="107" name="直线连接符 145">
              <a:extLst>
                <a:ext uri="{FF2B5EF4-FFF2-40B4-BE49-F238E27FC236}">
                  <a16:creationId xmlns:a16="http://schemas.microsoft.com/office/drawing/2014/main" id="{412E77E3-5A84-7B0A-5924-72891A468769}"/>
                </a:ext>
              </a:extLst>
            </p:cNvPr>
            <p:cNvCxnSpPr>
              <a:cxnSpLocks/>
              <a:endCxn id="111" idx="0"/>
            </p:cNvCxnSpPr>
            <p:nvPr/>
          </p:nvCxnSpPr>
          <p:spPr>
            <a:xfrm>
              <a:off x="629240" y="3554597"/>
              <a:ext cx="10016762" cy="4834"/>
            </a:xfrm>
            <a:prstGeom prst="line">
              <a:avLst/>
            </a:prstGeom>
            <a:ln w="12700">
              <a:gradFill>
                <a:gsLst>
                  <a:gs pos="0">
                    <a:schemeClr val="accent1">
                      <a:alpha val="0"/>
                    </a:schemeClr>
                  </a:gs>
                  <a:gs pos="33000">
                    <a:schemeClr val="accent1"/>
                  </a:gs>
                </a:gsLst>
                <a:lin ang="0" scaled="0"/>
              </a:gradFill>
            </a:ln>
          </p:spPr>
          <p:style>
            <a:lnRef idx="1">
              <a:schemeClr val="accent1"/>
            </a:lnRef>
            <a:fillRef idx="0">
              <a:schemeClr val="accent1"/>
            </a:fillRef>
            <a:effectRef idx="0">
              <a:schemeClr val="accent1"/>
            </a:effectRef>
            <a:fontRef idx="minor">
              <a:schemeClr val="tx1"/>
            </a:fontRef>
          </p:style>
        </p:cxnSp>
        <p:sp>
          <p:nvSpPr>
            <p:cNvPr id="108" name="燕尾形 150">
              <a:extLst>
                <a:ext uri="{FF2B5EF4-FFF2-40B4-BE49-F238E27FC236}">
                  <a16:creationId xmlns:a16="http://schemas.microsoft.com/office/drawing/2014/main" id="{353B56E5-0518-6979-1559-565A0E7C31F8}"/>
                </a:ext>
              </a:extLst>
            </p:cNvPr>
            <p:cNvSpPr>
              <a:spLocks/>
            </p:cNvSpPr>
            <p:nvPr/>
          </p:nvSpPr>
          <p:spPr>
            <a:xfrm>
              <a:off x="4190976" y="3484276"/>
              <a:ext cx="116978" cy="14064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000000"/>
                </a:solidFill>
                <a:effectLst/>
                <a:uLnTx/>
                <a:uFillTx/>
                <a:latin typeface="OPPOSans R"/>
                <a:ea typeface="阿里巴巴普惠体 R"/>
                <a:cs typeface="+mn-cs"/>
              </a:endParaRPr>
            </a:p>
          </p:txBody>
        </p:sp>
        <p:sp>
          <p:nvSpPr>
            <p:cNvPr id="109" name="燕尾形 151">
              <a:extLst>
                <a:ext uri="{FF2B5EF4-FFF2-40B4-BE49-F238E27FC236}">
                  <a16:creationId xmlns:a16="http://schemas.microsoft.com/office/drawing/2014/main" id="{F3ED5F33-BA32-226E-10D5-0C65BF7C899C}"/>
                </a:ext>
              </a:extLst>
            </p:cNvPr>
            <p:cNvSpPr>
              <a:spLocks/>
            </p:cNvSpPr>
            <p:nvPr/>
          </p:nvSpPr>
          <p:spPr>
            <a:xfrm>
              <a:off x="7935849" y="3484276"/>
              <a:ext cx="116978" cy="14064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000000"/>
                </a:solidFill>
                <a:effectLst/>
                <a:uLnTx/>
                <a:uFillTx/>
                <a:latin typeface="OPPOSans R"/>
                <a:ea typeface="阿里巴巴普惠体 R"/>
                <a:cs typeface="+mn-cs"/>
              </a:endParaRPr>
            </a:p>
          </p:txBody>
        </p:sp>
      </p:grpSp>
      <p:grpSp>
        <p:nvGrpSpPr>
          <p:cNvPr id="110" name="组合 109">
            <a:extLst>
              <a:ext uri="{FF2B5EF4-FFF2-40B4-BE49-F238E27FC236}">
                <a16:creationId xmlns:a16="http://schemas.microsoft.com/office/drawing/2014/main" id="{D4FC4032-69D6-6443-9773-38B343CAFF2F}"/>
              </a:ext>
            </a:extLst>
          </p:cNvPr>
          <p:cNvGrpSpPr/>
          <p:nvPr/>
        </p:nvGrpSpPr>
        <p:grpSpPr>
          <a:xfrm>
            <a:off x="9655903" y="3382759"/>
            <a:ext cx="1963492" cy="2703825"/>
            <a:chOff x="9999320" y="3559126"/>
            <a:chExt cx="1963492" cy="2703825"/>
          </a:xfrm>
        </p:grpSpPr>
        <p:sp>
          <p:nvSpPr>
            <p:cNvPr id="111" name="弧 146">
              <a:extLst>
                <a:ext uri="{FF2B5EF4-FFF2-40B4-BE49-F238E27FC236}">
                  <a16:creationId xmlns:a16="http://schemas.microsoft.com/office/drawing/2014/main" id="{C64AF008-5B06-7613-C2BF-0FC89DF63E3D}"/>
                </a:ext>
              </a:extLst>
            </p:cNvPr>
            <p:cNvSpPr/>
            <p:nvPr/>
          </p:nvSpPr>
          <p:spPr>
            <a:xfrm>
              <a:off x="9999320" y="3559126"/>
              <a:ext cx="1883078" cy="2703825"/>
            </a:xfrm>
            <a:prstGeom prst="arc">
              <a:avLst>
                <a:gd name="adj1" fmla="val 16250827"/>
                <a:gd name="adj2" fmla="val 5444547"/>
              </a:avLst>
            </a:prstGeom>
            <a:ln w="12700">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000000"/>
                </a:solidFill>
                <a:effectLst/>
                <a:uLnTx/>
                <a:uFillTx/>
                <a:latin typeface="OPPOSans R"/>
                <a:ea typeface="阿里巴巴普惠体 R"/>
                <a:cs typeface="+mn-cs"/>
              </a:endParaRPr>
            </a:p>
          </p:txBody>
        </p:sp>
        <p:sp>
          <p:nvSpPr>
            <p:cNvPr id="112" name="燕尾形 152">
              <a:extLst>
                <a:ext uri="{FF2B5EF4-FFF2-40B4-BE49-F238E27FC236}">
                  <a16:creationId xmlns:a16="http://schemas.microsoft.com/office/drawing/2014/main" id="{34053C6B-1B92-DF65-FA1D-7C999319AB85}"/>
                </a:ext>
              </a:extLst>
            </p:cNvPr>
            <p:cNvSpPr>
              <a:spLocks/>
            </p:cNvSpPr>
            <p:nvPr/>
          </p:nvSpPr>
          <p:spPr>
            <a:xfrm rot="5400000">
              <a:off x="11834002" y="4789282"/>
              <a:ext cx="116978" cy="14064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000000"/>
                </a:solidFill>
                <a:effectLst/>
                <a:uLnTx/>
                <a:uFillTx/>
                <a:latin typeface="OPPOSans R"/>
                <a:ea typeface="阿里巴巴普惠体 R"/>
                <a:cs typeface="+mn-cs"/>
              </a:endParaRPr>
            </a:p>
          </p:txBody>
        </p:sp>
      </p:grpSp>
      <p:grpSp>
        <p:nvGrpSpPr>
          <p:cNvPr id="113" name="组合 112">
            <a:extLst>
              <a:ext uri="{FF2B5EF4-FFF2-40B4-BE49-F238E27FC236}">
                <a16:creationId xmlns:a16="http://schemas.microsoft.com/office/drawing/2014/main" id="{3AD47E9B-FDBC-9E48-A14B-9C28D9BC8CB7}"/>
              </a:ext>
            </a:extLst>
          </p:cNvPr>
          <p:cNvGrpSpPr/>
          <p:nvPr/>
        </p:nvGrpSpPr>
        <p:grpSpPr>
          <a:xfrm>
            <a:off x="1825125" y="6016606"/>
            <a:ext cx="8754801" cy="140642"/>
            <a:chOff x="1853700" y="6373025"/>
            <a:chExt cx="8754801" cy="140642"/>
          </a:xfrm>
        </p:grpSpPr>
        <p:cxnSp>
          <p:nvCxnSpPr>
            <p:cNvPr id="114" name="直线连接符 147">
              <a:extLst>
                <a:ext uri="{FF2B5EF4-FFF2-40B4-BE49-F238E27FC236}">
                  <a16:creationId xmlns:a16="http://schemas.microsoft.com/office/drawing/2014/main" id="{A80233B6-3982-2BDC-D496-B4A4ACC22D84}"/>
                </a:ext>
              </a:extLst>
            </p:cNvPr>
            <p:cNvCxnSpPr>
              <a:cxnSpLocks/>
              <a:endCxn id="111" idx="2"/>
            </p:cNvCxnSpPr>
            <p:nvPr/>
          </p:nvCxnSpPr>
          <p:spPr>
            <a:xfrm flipV="1">
              <a:off x="1853700" y="6442769"/>
              <a:ext cx="8754801" cy="234"/>
            </a:xfrm>
            <a:prstGeom prst="line">
              <a:avLst/>
            </a:prstGeom>
            <a:ln w="12700">
              <a:gradFill>
                <a:gsLst>
                  <a:gs pos="0">
                    <a:schemeClr val="accent1">
                      <a:lumMod val="50000"/>
                    </a:schemeClr>
                  </a:gs>
                  <a:gs pos="100000">
                    <a:schemeClr val="accent1"/>
                  </a:gs>
                </a:gsLst>
                <a:lin ang="0" scaled="0"/>
              </a:gradFill>
              <a:headEnd type="none"/>
              <a:tailEnd w="lg" len="lg"/>
            </a:ln>
          </p:spPr>
          <p:style>
            <a:lnRef idx="1">
              <a:schemeClr val="accent1"/>
            </a:lnRef>
            <a:fillRef idx="0">
              <a:schemeClr val="accent1"/>
            </a:fillRef>
            <a:effectRef idx="0">
              <a:schemeClr val="accent1"/>
            </a:effectRef>
            <a:fontRef idx="minor">
              <a:schemeClr val="tx1"/>
            </a:fontRef>
          </p:style>
        </p:cxnSp>
        <p:sp>
          <p:nvSpPr>
            <p:cNvPr id="115" name="燕尾形 155">
              <a:extLst>
                <a:ext uri="{FF2B5EF4-FFF2-40B4-BE49-F238E27FC236}">
                  <a16:creationId xmlns:a16="http://schemas.microsoft.com/office/drawing/2014/main" id="{0DF65CE4-7943-CB86-B6F3-F6B2ACCC63FF}"/>
                </a:ext>
              </a:extLst>
            </p:cNvPr>
            <p:cNvSpPr>
              <a:spLocks/>
            </p:cNvSpPr>
            <p:nvPr/>
          </p:nvSpPr>
          <p:spPr>
            <a:xfrm flipH="1">
              <a:off x="7157714" y="6373025"/>
              <a:ext cx="116978" cy="14064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000000"/>
                </a:solidFill>
                <a:effectLst/>
                <a:uLnTx/>
                <a:uFillTx/>
                <a:latin typeface="OPPOSans R"/>
                <a:ea typeface="阿里巴巴普惠体 R"/>
                <a:cs typeface="+mn-cs"/>
              </a:endParaRPr>
            </a:p>
          </p:txBody>
        </p:sp>
        <p:sp>
          <p:nvSpPr>
            <p:cNvPr id="116" name="燕尾形 156">
              <a:extLst>
                <a:ext uri="{FF2B5EF4-FFF2-40B4-BE49-F238E27FC236}">
                  <a16:creationId xmlns:a16="http://schemas.microsoft.com/office/drawing/2014/main" id="{F2157B72-C8B3-E5E2-B028-6CC90BAE044B}"/>
                </a:ext>
              </a:extLst>
            </p:cNvPr>
            <p:cNvSpPr>
              <a:spLocks/>
            </p:cNvSpPr>
            <p:nvPr/>
          </p:nvSpPr>
          <p:spPr>
            <a:xfrm flipH="1">
              <a:off x="1853700" y="6373025"/>
              <a:ext cx="116978" cy="140642"/>
            </a:xfrm>
            <a:prstGeom prst="chevr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000000"/>
                </a:solidFill>
                <a:effectLst/>
                <a:uLnTx/>
                <a:uFillTx/>
                <a:latin typeface="OPPOSans R"/>
                <a:ea typeface="阿里巴巴普惠体 R"/>
                <a:cs typeface="+mn-cs"/>
              </a:endParaRPr>
            </a:p>
          </p:txBody>
        </p:sp>
      </p:grpSp>
      <p:grpSp>
        <p:nvGrpSpPr>
          <p:cNvPr id="137" name="组合 136">
            <a:extLst>
              <a:ext uri="{FF2B5EF4-FFF2-40B4-BE49-F238E27FC236}">
                <a16:creationId xmlns:a16="http://schemas.microsoft.com/office/drawing/2014/main" id="{64F3B07C-95E3-AF09-9DC6-18D033491304}"/>
              </a:ext>
            </a:extLst>
          </p:cNvPr>
          <p:cNvGrpSpPr/>
          <p:nvPr/>
        </p:nvGrpSpPr>
        <p:grpSpPr>
          <a:xfrm>
            <a:off x="4395212" y="994846"/>
            <a:ext cx="3420116" cy="2093541"/>
            <a:chOff x="600665" y="994846"/>
            <a:chExt cx="3420116" cy="2093541"/>
          </a:xfrm>
        </p:grpSpPr>
        <p:sp>
          <p:nvSpPr>
            <p:cNvPr id="138" name="矩形: 对角圆角 59">
              <a:extLst>
                <a:ext uri="{FF2B5EF4-FFF2-40B4-BE49-F238E27FC236}">
                  <a16:creationId xmlns:a16="http://schemas.microsoft.com/office/drawing/2014/main" id="{9FD7A6D9-C641-0ECE-9F03-F4E16B47A244}"/>
                </a:ext>
              </a:extLst>
            </p:cNvPr>
            <p:cNvSpPr/>
            <p:nvPr/>
          </p:nvSpPr>
          <p:spPr>
            <a:xfrm>
              <a:off x="600665" y="1192569"/>
              <a:ext cx="3420116" cy="1889737"/>
            </a:xfrm>
            <a:prstGeom prst="roundRect">
              <a:avLst>
                <a:gd name="adj" fmla="val 4659"/>
              </a:avLst>
            </a:prstGeom>
            <a:gradFill flip="none" rotWithShape="1">
              <a:gsLst>
                <a:gs pos="100000">
                  <a:schemeClr val="accent1">
                    <a:lumMod val="15000"/>
                    <a:lumOff val="85000"/>
                    <a:alpha val="50000"/>
                  </a:schemeClr>
                </a:gs>
                <a:gs pos="0">
                  <a:schemeClr val="bg1">
                    <a:alpha val="50000"/>
                  </a:schemeClr>
                </a:gs>
              </a:gsLst>
              <a:lin ang="2700000" scaled="0"/>
              <a:tileRect/>
            </a:gradFill>
            <a:ln w="19050" cap="flat" cmpd="sng" algn="ctr">
              <a:solidFill>
                <a:schemeClr val="bg1"/>
              </a:solidFill>
              <a:prstDash val="solid"/>
              <a:miter lim="800000"/>
            </a:ln>
            <a:effectLst>
              <a:outerShdw blurRad="304800" dist="1016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ontserrat"/>
                <a:ea typeface="阿里巴巴普惠体 R"/>
              </a:endParaRPr>
            </a:p>
          </p:txBody>
        </p:sp>
        <p:sp>
          <p:nvSpPr>
            <p:cNvPr id="139" name="矩形: 对角圆角 63">
              <a:extLst>
                <a:ext uri="{FF2B5EF4-FFF2-40B4-BE49-F238E27FC236}">
                  <a16:creationId xmlns:a16="http://schemas.microsoft.com/office/drawing/2014/main" id="{6E99E439-9929-0C03-3C6B-D8CD746D6D9B}"/>
                </a:ext>
              </a:extLst>
            </p:cNvPr>
            <p:cNvSpPr/>
            <p:nvPr/>
          </p:nvSpPr>
          <p:spPr>
            <a:xfrm>
              <a:off x="754573" y="994846"/>
              <a:ext cx="1317500"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ctr" anchorCtr="0" forceAA="0" compatLnSpc="1">
              <a:prstTxWarp prst="textNoShape">
                <a:avLst/>
              </a:prstTxWarp>
              <a:spAutoFit/>
            </a:bodyPr>
            <a:lstStyle/>
            <a:p>
              <a:r>
                <a:rPr lang="zh-CN" altLang="en-US" dirty="0">
                  <a:solidFill>
                    <a:srgbClr val="FFFFFF"/>
                  </a:solidFill>
                  <a:latin typeface="+mj-ea"/>
                  <a:ea typeface="+mj-ea"/>
                </a:rPr>
                <a:t>标题文字</a:t>
              </a:r>
            </a:p>
          </p:txBody>
        </p:sp>
        <p:sp>
          <p:nvSpPr>
            <p:cNvPr id="140" name="文本框 139">
              <a:extLst>
                <a:ext uri="{FF2B5EF4-FFF2-40B4-BE49-F238E27FC236}">
                  <a16:creationId xmlns:a16="http://schemas.microsoft.com/office/drawing/2014/main" id="{235EFF47-3BB0-D080-7A26-E2F0895240A7}"/>
                </a:ext>
              </a:extLst>
            </p:cNvPr>
            <p:cNvSpPr txBox="1"/>
            <p:nvPr/>
          </p:nvSpPr>
          <p:spPr>
            <a:xfrm>
              <a:off x="3297506" y="2503612"/>
              <a:ext cx="723275" cy="584775"/>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0" sz="3200" b="0" i="0" u="none" strike="noStrike" cap="none" spc="0" normalizeH="0" baseline="0">
                  <a:ln>
                    <a:noFill/>
                  </a:ln>
                  <a:solidFill>
                    <a:schemeClr val="accent1">
                      <a:lumMod val="20000"/>
                      <a:lumOff val="80000"/>
                    </a:schemeClr>
                  </a:solidFill>
                  <a:effectLst/>
                  <a:uLnTx/>
                  <a:uFillTx/>
                  <a:latin typeface="+mj-lt"/>
                  <a:ea typeface="阿里巴巴普惠体 R"/>
                </a:defRPr>
              </a:lvl1pPr>
            </a:lstStyle>
            <a:p>
              <a:r>
                <a:rPr lang="en-US" altLang="zh-CN" dirty="0"/>
                <a:t>02</a:t>
              </a:r>
              <a:endParaRPr lang="zh-CN" altLang="en-US" dirty="0"/>
            </a:p>
          </p:txBody>
        </p:sp>
        <p:sp>
          <p:nvSpPr>
            <p:cNvPr id="141" name="文本框 140">
              <a:extLst>
                <a:ext uri="{FF2B5EF4-FFF2-40B4-BE49-F238E27FC236}">
                  <a16:creationId xmlns:a16="http://schemas.microsoft.com/office/drawing/2014/main" id="{5FF0CA55-83EA-64D8-5B98-6F3C2C769979}"/>
                </a:ext>
              </a:extLst>
            </p:cNvPr>
            <p:cNvSpPr txBox="1"/>
            <p:nvPr/>
          </p:nvSpPr>
          <p:spPr>
            <a:xfrm>
              <a:off x="805213" y="1614469"/>
              <a:ext cx="3003692" cy="1262461"/>
            </a:xfrm>
            <a:prstGeom prst="rect">
              <a:avLst/>
            </a:prstGeom>
            <a:noFill/>
          </p:spPr>
          <p:txBody>
            <a:bodyPr wrap="square" lIns="0" tIns="0" rIns="0" bIns="0" rtlCol="0">
              <a:spAutoFit/>
            </a:bodyPr>
            <a:lstStyle>
              <a:defPPr>
                <a:defRPr lang="en-US"/>
              </a:defPPr>
              <a:lvl1pPr algn="just">
                <a:lnSpc>
                  <a:spcPct val="150000"/>
                </a:lnSpc>
                <a:defRPr sz="1400">
                  <a:solidFill>
                    <a:prstClr val="black">
                      <a:lumMod val="75000"/>
                      <a:lumOff val="25000"/>
                    </a:prstClr>
                  </a:solidFill>
                  <a:latin typeface="+mn-ea"/>
                </a:defRPr>
              </a:lvl1pPr>
            </a:lstStyle>
            <a:p>
              <a:r>
                <a:rPr lang="en-US" altLang="zh-CN" dirty="0"/>
                <a:t>51PPT</a:t>
              </a:r>
              <a:r>
                <a:rPr lang="zh-CN" altLang="en-US" dirty="0"/>
                <a:t>模板网，幻灯片演示模板及素材免费下载！</a:t>
              </a:r>
            </a:p>
            <a:p>
              <a:r>
                <a:rPr lang="en-US" altLang="zh-CN" dirty="0"/>
                <a:t>51PPT</a:t>
              </a:r>
              <a:r>
                <a:rPr lang="zh-CN" altLang="en-US" dirty="0"/>
                <a:t>模板网 官网唯一网址：</a:t>
              </a:r>
              <a:r>
                <a:rPr lang="en-US" altLang="zh-CN" dirty="0"/>
                <a:t>www.51pptmoban.com</a:t>
              </a:r>
              <a:endParaRPr lang="zh-CN" altLang="en-US" dirty="0"/>
            </a:p>
          </p:txBody>
        </p:sp>
      </p:grpSp>
      <p:grpSp>
        <p:nvGrpSpPr>
          <p:cNvPr id="142" name="组合 141">
            <a:extLst>
              <a:ext uri="{FF2B5EF4-FFF2-40B4-BE49-F238E27FC236}">
                <a16:creationId xmlns:a16="http://schemas.microsoft.com/office/drawing/2014/main" id="{B32B737F-3C8C-BC94-C91F-21FA64F47C98}"/>
              </a:ext>
            </a:extLst>
          </p:cNvPr>
          <p:cNvGrpSpPr/>
          <p:nvPr/>
        </p:nvGrpSpPr>
        <p:grpSpPr>
          <a:xfrm>
            <a:off x="8087193" y="994846"/>
            <a:ext cx="3420116" cy="2093541"/>
            <a:chOff x="600665" y="994846"/>
            <a:chExt cx="3420116" cy="2093541"/>
          </a:xfrm>
        </p:grpSpPr>
        <p:sp>
          <p:nvSpPr>
            <p:cNvPr id="143" name="矩形: 对角圆角 59">
              <a:extLst>
                <a:ext uri="{FF2B5EF4-FFF2-40B4-BE49-F238E27FC236}">
                  <a16:creationId xmlns:a16="http://schemas.microsoft.com/office/drawing/2014/main" id="{0E600585-24D6-CD0E-4085-F0AFDB39D8E0}"/>
                </a:ext>
              </a:extLst>
            </p:cNvPr>
            <p:cNvSpPr/>
            <p:nvPr/>
          </p:nvSpPr>
          <p:spPr>
            <a:xfrm>
              <a:off x="600665" y="1192569"/>
              <a:ext cx="3420116" cy="1889737"/>
            </a:xfrm>
            <a:prstGeom prst="roundRect">
              <a:avLst>
                <a:gd name="adj" fmla="val 4659"/>
              </a:avLst>
            </a:prstGeom>
            <a:gradFill flip="none" rotWithShape="1">
              <a:gsLst>
                <a:gs pos="100000">
                  <a:schemeClr val="accent1">
                    <a:lumMod val="15000"/>
                    <a:lumOff val="85000"/>
                    <a:alpha val="50000"/>
                  </a:schemeClr>
                </a:gs>
                <a:gs pos="0">
                  <a:schemeClr val="bg1">
                    <a:alpha val="50000"/>
                  </a:schemeClr>
                </a:gs>
              </a:gsLst>
              <a:lin ang="2700000" scaled="0"/>
              <a:tileRect/>
            </a:gradFill>
            <a:ln w="19050" cap="flat" cmpd="sng" algn="ctr">
              <a:solidFill>
                <a:schemeClr val="bg1"/>
              </a:solidFill>
              <a:prstDash val="solid"/>
              <a:miter lim="800000"/>
            </a:ln>
            <a:effectLst>
              <a:outerShdw blurRad="304800" dist="1016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ontserrat"/>
                <a:ea typeface="阿里巴巴普惠体 R"/>
              </a:endParaRPr>
            </a:p>
          </p:txBody>
        </p:sp>
        <p:sp>
          <p:nvSpPr>
            <p:cNvPr id="144" name="矩形: 对角圆角 63">
              <a:extLst>
                <a:ext uri="{FF2B5EF4-FFF2-40B4-BE49-F238E27FC236}">
                  <a16:creationId xmlns:a16="http://schemas.microsoft.com/office/drawing/2014/main" id="{F9BAF4E4-B806-45FE-5CE0-39C10B02054C}"/>
                </a:ext>
              </a:extLst>
            </p:cNvPr>
            <p:cNvSpPr/>
            <p:nvPr/>
          </p:nvSpPr>
          <p:spPr>
            <a:xfrm>
              <a:off x="754573" y="994846"/>
              <a:ext cx="1317500"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ctr" anchorCtr="0" forceAA="0" compatLnSpc="1">
              <a:prstTxWarp prst="textNoShape">
                <a:avLst/>
              </a:prstTxWarp>
              <a:spAutoFit/>
            </a:bodyPr>
            <a:lstStyle/>
            <a:p>
              <a:r>
                <a:rPr lang="zh-CN" altLang="en-US" dirty="0">
                  <a:solidFill>
                    <a:srgbClr val="FFFFFF"/>
                  </a:solidFill>
                  <a:latin typeface="+mj-ea"/>
                  <a:ea typeface="+mj-ea"/>
                </a:rPr>
                <a:t>标题文字</a:t>
              </a:r>
            </a:p>
          </p:txBody>
        </p:sp>
        <p:sp>
          <p:nvSpPr>
            <p:cNvPr id="145" name="文本框 144">
              <a:extLst>
                <a:ext uri="{FF2B5EF4-FFF2-40B4-BE49-F238E27FC236}">
                  <a16:creationId xmlns:a16="http://schemas.microsoft.com/office/drawing/2014/main" id="{63E50CCB-6768-4417-AD8C-676DEDB4D511}"/>
                </a:ext>
              </a:extLst>
            </p:cNvPr>
            <p:cNvSpPr txBox="1"/>
            <p:nvPr/>
          </p:nvSpPr>
          <p:spPr>
            <a:xfrm>
              <a:off x="3297506" y="2503612"/>
              <a:ext cx="723275" cy="584775"/>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0" sz="3200" b="0" i="0" u="none" strike="noStrike" cap="none" spc="0" normalizeH="0" baseline="0">
                  <a:ln>
                    <a:noFill/>
                  </a:ln>
                  <a:solidFill>
                    <a:schemeClr val="accent1">
                      <a:lumMod val="20000"/>
                      <a:lumOff val="80000"/>
                    </a:schemeClr>
                  </a:solidFill>
                  <a:effectLst/>
                  <a:uLnTx/>
                  <a:uFillTx/>
                  <a:latin typeface="+mj-lt"/>
                  <a:ea typeface="阿里巴巴普惠体 R"/>
                </a:defRPr>
              </a:lvl1pPr>
            </a:lstStyle>
            <a:p>
              <a:r>
                <a:rPr lang="en-US" altLang="zh-CN" dirty="0"/>
                <a:t>03</a:t>
              </a:r>
              <a:endParaRPr lang="zh-CN" altLang="en-US" dirty="0"/>
            </a:p>
          </p:txBody>
        </p:sp>
        <p:sp>
          <p:nvSpPr>
            <p:cNvPr id="146" name="文本框 145">
              <a:extLst>
                <a:ext uri="{FF2B5EF4-FFF2-40B4-BE49-F238E27FC236}">
                  <a16:creationId xmlns:a16="http://schemas.microsoft.com/office/drawing/2014/main" id="{C2DDB838-B890-3D0E-0C71-B94447E73F18}"/>
                </a:ext>
              </a:extLst>
            </p:cNvPr>
            <p:cNvSpPr txBox="1"/>
            <p:nvPr/>
          </p:nvSpPr>
          <p:spPr>
            <a:xfrm>
              <a:off x="805213" y="1614469"/>
              <a:ext cx="3003692" cy="1262461"/>
            </a:xfrm>
            <a:prstGeom prst="rect">
              <a:avLst/>
            </a:prstGeom>
            <a:noFill/>
          </p:spPr>
          <p:txBody>
            <a:bodyPr wrap="square" lIns="0" tIns="0" rIns="0" bIns="0" rtlCol="0">
              <a:spAutoFit/>
            </a:bodyPr>
            <a:lstStyle>
              <a:defPPr>
                <a:defRPr lang="en-US"/>
              </a:defPPr>
              <a:lvl1pPr algn="just">
                <a:lnSpc>
                  <a:spcPct val="150000"/>
                </a:lnSpc>
                <a:defRPr sz="1400">
                  <a:solidFill>
                    <a:prstClr val="black">
                      <a:lumMod val="75000"/>
                      <a:lumOff val="25000"/>
                    </a:prstClr>
                  </a:solidFill>
                  <a:latin typeface="+mn-ea"/>
                </a:defRPr>
              </a:lvl1pPr>
            </a:lstStyle>
            <a:p>
              <a:r>
                <a:rPr lang="zh-CN" altLang="en-US" dirty="0"/>
                <a:t>这里输入内容文字内容文字内容文字内容文字内容文字内容文字内容文字内容文字内容文字内容文字内容文字内容文字内容文字内容文字。</a:t>
              </a:r>
            </a:p>
          </p:txBody>
        </p:sp>
      </p:grpSp>
      <p:grpSp>
        <p:nvGrpSpPr>
          <p:cNvPr id="147" name="组合 146">
            <a:extLst>
              <a:ext uri="{FF2B5EF4-FFF2-40B4-BE49-F238E27FC236}">
                <a16:creationId xmlns:a16="http://schemas.microsoft.com/office/drawing/2014/main" id="{C6FFDEEB-8B51-5382-F24F-1433A1EF0115}"/>
              </a:ext>
            </a:extLst>
          </p:cNvPr>
          <p:cNvGrpSpPr/>
          <p:nvPr/>
        </p:nvGrpSpPr>
        <p:grpSpPr>
          <a:xfrm>
            <a:off x="1939425" y="3674961"/>
            <a:ext cx="4596446" cy="2093541"/>
            <a:chOff x="600665" y="994846"/>
            <a:chExt cx="4596446" cy="2093541"/>
          </a:xfrm>
        </p:grpSpPr>
        <p:sp>
          <p:nvSpPr>
            <p:cNvPr id="148" name="矩形: 对角圆角 59">
              <a:extLst>
                <a:ext uri="{FF2B5EF4-FFF2-40B4-BE49-F238E27FC236}">
                  <a16:creationId xmlns:a16="http://schemas.microsoft.com/office/drawing/2014/main" id="{5DBA589A-D033-D7B1-98A5-AB2797091113}"/>
                </a:ext>
              </a:extLst>
            </p:cNvPr>
            <p:cNvSpPr/>
            <p:nvPr/>
          </p:nvSpPr>
          <p:spPr>
            <a:xfrm>
              <a:off x="600665" y="1192569"/>
              <a:ext cx="4596446" cy="1889737"/>
            </a:xfrm>
            <a:prstGeom prst="roundRect">
              <a:avLst>
                <a:gd name="adj" fmla="val 4659"/>
              </a:avLst>
            </a:prstGeom>
            <a:gradFill flip="none" rotWithShape="1">
              <a:gsLst>
                <a:gs pos="100000">
                  <a:schemeClr val="accent1">
                    <a:lumMod val="15000"/>
                    <a:lumOff val="85000"/>
                    <a:alpha val="50000"/>
                  </a:schemeClr>
                </a:gs>
                <a:gs pos="0">
                  <a:schemeClr val="bg1">
                    <a:alpha val="50000"/>
                  </a:schemeClr>
                </a:gs>
              </a:gsLst>
              <a:lin ang="2700000" scaled="0"/>
              <a:tileRect/>
            </a:gradFill>
            <a:ln w="19050" cap="flat" cmpd="sng" algn="ctr">
              <a:solidFill>
                <a:schemeClr val="bg1"/>
              </a:solidFill>
              <a:prstDash val="solid"/>
              <a:miter lim="800000"/>
            </a:ln>
            <a:effectLst>
              <a:outerShdw blurRad="304800" dist="1016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ontserrat"/>
                <a:ea typeface="阿里巴巴普惠体 R"/>
              </a:endParaRPr>
            </a:p>
          </p:txBody>
        </p:sp>
        <p:sp>
          <p:nvSpPr>
            <p:cNvPr id="149" name="矩形: 对角圆角 63">
              <a:extLst>
                <a:ext uri="{FF2B5EF4-FFF2-40B4-BE49-F238E27FC236}">
                  <a16:creationId xmlns:a16="http://schemas.microsoft.com/office/drawing/2014/main" id="{92B8B529-711B-8C59-BF9A-B28405DEEF3C}"/>
                </a:ext>
              </a:extLst>
            </p:cNvPr>
            <p:cNvSpPr/>
            <p:nvPr/>
          </p:nvSpPr>
          <p:spPr>
            <a:xfrm>
              <a:off x="754573" y="994846"/>
              <a:ext cx="1317500"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ctr" anchorCtr="0" forceAA="0" compatLnSpc="1">
              <a:prstTxWarp prst="textNoShape">
                <a:avLst/>
              </a:prstTxWarp>
              <a:spAutoFit/>
            </a:bodyPr>
            <a:lstStyle/>
            <a:p>
              <a:r>
                <a:rPr lang="zh-CN" altLang="en-US" dirty="0">
                  <a:solidFill>
                    <a:srgbClr val="FFFFFF"/>
                  </a:solidFill>
                  <a:latin typeface="+mj-ea"/>
                  <a:ea typeface="+mj-ea"/>
                </a:rPr>
                <a:t>标题文字</a:t>
              </a:r>
            </a:p>
          </p:txBody>
        </p:sp>
        <p:sp>
          <p:nvSpPr>
            <p:cNvPr id="150" name="文本框 149">
              <a:extLst>
                <a:ext uri="{FF2B5EF4-FFF2-40B4-BE49-F238E27FC236}">
                  <a16:creationId xmlns:a16="http://schemas.microsoft.com/office/drawing/2014/main" id="{21BD432C-C065-8722-C0CF-980A9D05F8DD}"/>
                </a:ext>
              </a:extLst>
            </p:cNvPr>
            <p:cNvSpPr txBox="1"/>
            <p:nvPr/>
          </p:nvSpPr>
          <p:spPr>
            <a:xfrm>
              <a:off x="4454739" y="2503612"/>
              <a:ext cx="723275" cy="584775"/>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0" sz="3200" b="0" i="0" u="none" strike="noStrike" cap="none" spc="0" normalizeH="0" baseline="0">
                  <a:ln>
                    <a:noFill/>
                  </a:ln>
                  <a:solidFill>
                    <a:schemeClr val="accent1">
                      <a:lumMod val="20000"/>
                      <a:lumOff val="80000"/>
                    </a:schemeClr>
                  </a:solidFill>
                  <a:effectLst/>
                  <a:uLnTx/>
                  <a:uFillTx/>
                  <a:latin typeface="+mj-lt"/>
                  <a:ea typeface="阿里巴巴普惠体 R"/>
                </a:defRPr>
              </a:lvl1pPr>
            </a:lstStyle>
            <a:p>
              <a:r>
                <a:rPr lang="en-US" altLang="zh-CN" dirty="0"/>
                <a:t>05</a:t>
              </a:r>
              <a:endParaRPr lang="zh-CN" altLang="en-US" dirty="0"/>
            </a:p>
          </p:txBody>
        </p:sp>
        <p:sp>
          <p:nvSpPr>
            <p:cNvPr id="151" name="文本框 150">
              <a:extLst>
                <a:ext uri="{FF2B5EF4-FFF2-40B4-BE49-F238E27FC236}">
                  <a16:creationId xmlns:a16="http://schemas.microsoft.com/office/drawing/2014/main" id="{55F953E2-A028-A0DB-7451-ED951ECE526B}"/>
                </a:ext>
              </a:extLst>
            </p:cNvPr>
            <p:cNvSpPr txBox="1"/>
            <p:nvPr/>
          </p:nvSpPr>
          <p:spPr>
            <a:xfrm>
              <a:off x="805212" y="1614469"/>
              <a:ext cx="4156157" cy="1262461"/>
            </a:xfrm>
            <a:prstGeom prst="rect">
              <a:avLst/>
            </a:prstGeom>
            <a:noFill/>
          </p:spPr>
          <p:txBody>
            <a:bodyPr wrap="square" lIns="0" tIns="0" rIns="0" bIns="0" rtlCol="0">
              <a:spAutoFit/>
            </a:bodyPr>
            <a:lstStyle>
              <a:defPPr>
                <a:defRPr lang="en-US"/>
              </a:defPPr>
              <a:lvl1pPr algn="just">
                <a:lnSpc>
                  <a:spcPct val="150000"/>
                </a:lnSpc>
                <a:defRPr sz="1400">
                  <a:solidFill>
                    <a:prstClr val="black">
                      <a:lumMod val="75000"/>
                      <a:lumOff val="25000"/>
                    </a:prstClr>
                  </a:solidFill>
                  <a:latin typeface="+mn-ea"/>
                </a:defRPr>
              </a:lvl1pPr>
            </a:lstStyle>
            <a:p>
              <a:r>
                <a:rPr lang="zh-CN" altLang="en-US" dirty="0"/>
                <a:t>这里输入内容文字内容文字内容文字内容文字内容文字内容文字内容文字内容文字内容文字内容文字内容文字内容文字内容文字内容文字内容文字内容文字内容文字。</a:t>
              </a:r>
            </a:p>
          </p:txBody>
        </p:sp>
      </p:grpSp>
      <p:grpSp>
        <p:nvGrpSpPr>
          <p:cNvPr id="152" name="组合 151">
            <a:extLst>
              <a:ext uri="{FF2B5EF4-FFF2-40B4-BE49-F238E27FC236}">
                <a16:creationId xmlns:a16="http://schemas.microsoft.com/office/drawing/2014/main" id="{4E913C9C-03AE-DB5A-6483-2EAD9572F6C2}"/>
              </a:ext>
            </a:extLst>
          </p:cNvPr>
          <p:cNvGrpSpPr/>
          <p:nvPr/>
        </p:nvGrpSpPr>
        <p:grpSpPr>
          <a:xfrm>
            <a:off x="6840683" y="3674961"/>
            <a:ext cx="3420116" cy="2093541"/>
            <a:chOff x="600665" y="994846"/>
            <a:chExt cx="3420116" cy="2093541"/>
          </a:xfrm>
        </p:grpSpPr>
        <p:sp>
          <p:nvSpPr>
            <p:cNvPr id="153" name="矩形: 对角圆角 59">
              <a:extLst>
                <a:ext uri="{FF2B5EF4-FFF2-40B4-BE49-F238E27FC236}">
                  <a16:creationId xmlns:a16="http://schemas.microsoft.com/office/drawing/2014/main" id="{19D6248C-352D-74A0-BE26-4AE784211A13}"/>
                </a:ext>
              </a:extLst>
            </p:cNvPr>
            <p:cNvSpPr/>
            <p:nvPr/>
          </p:nvSpPr>
          <p:spPr>
            <a:xfrm>
              <a:off x="600665" y="1192569"/>
              <a:ext cx="3420116" cy="1889737"/>
            </a:xfrm>
            <a:prstGeom prst="roundRect">
              <a:avLst>
                <a:gd name="adj" fmla="val 4659"/>
              </a:avLst>
            </a:prstGeom>
            <a:gradFill flip="none" rotWithShape="1">
              <a:gsLst>
                <a:gs pos="100000">
                  <a:schemeClr val="accent1">
                    <a:lumMod val="15000"/>
                    <a:lumOff val="85000"/>
                    <a:alpha val="50000"/>
                  </a:schemeClr>
                </a:gs>
                <a:gs pos="0">
                  <a:schemeClr val="bg1">
                    <a:alpha val="50000"/>
                  </a:schemeClr>
                </a:gs>
              </a:gsLst>
              <a:lin ang="2700000" scaled="0"/>
              <a:tileRect/>
            </a:gradFill>
            <a:ln w="19050" cap="flat" cmpd="sng" algn="ctr">
              <a:solidFill>
                <a:schemeClr val="bg1"/>
              </a:solidFill>
              <a:prstDash val="solid"/>
              <a:miter lim="800000"/>
            </a:ln>
            <a:effectLst>
              <a:outerShdw blurRad="304800" dist="1016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ontserrat"/>
                <a:ea typeface="阿里巴巴普惠体 R"/>
              </a:endParaRPr>
            </a:p>
          </p:txBody>
        </p:sp>
        <p:sp>
          <p:nvSpPr>
            <p:cNvPr id="154" name="矩形: 对角圆角 63">
              <a:extLst>
                <a:ext uri="{FF2B5EF4-FFF2-40B4-BE49-F238E27FC236}">
                  <a16:creationId xmlns:a16="http://schemas.microsoft.com/office/drawing/2014/main" id="{612D3141-4261-7F53-A6BB-2DBDC12A771D}"/>
                </a:ext>
              </a:extLst>
            </p:cNvPr>
            <p:cNvSpPr/>
            <p:nvPr/>
          </p:nvSpPr>
          <p:spPr>
            <a:xfrm>
              <a:off x="754573" y="994846"/>
              <a:ext cx="1317500" cy="430407"/>
            </a:xfrm>
            <a:prstGeom prst="roundRect">
              <a:avLst>
                <a:gd name="adj" fmla="val 50000"/>
              </a:avLst>
            </a:prstGeom>
            <a:gradFill flip="none" rotWithShape="1">
              <a:gsLst>
                <a:gs pos="100000">
                  <a:schemeClr val="accent1">
                    <a:lumMod val="95000"/>
                    <a:lumOff val="5000"/>
                  </a:schemeClr>
                </a:gs>
                <a:gs pos="0">
                  <a:schemeClr val="accent1">
                    <a:lumMod val="80000"/>
                  </a:schemeClr>
                </a:gs>
              </a:gsLst>
              <a:path path="circle">
                <a:fillToRect l="100000" b="100000"/>
              </a:path>
              <a:tileRect t="-100000" r="-100000"/>
            </a:gradFill>
            <a:ln>
              <a:noFill/>
            </a:ln>
            <a:effectLst>
              <a:outerShdw blurRad="317500" dist="1270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5440" tIns="14400" rIns="145440" bIns="14400" numCol="1" spcCol="0" rtlCol="0" fromWordArt="0" anchor="ctr" anchorCtr="0" forceAA="0" compatLnSpc="1">
              <a:prstTxWarp prst="textNoShape">
                <a:avLst/>
              </a:prstTxWarp>
              <a:spAutoFit/>
            </a:bodyPr>
            <a:lstStyle/>
            <a:p>
              <a:r>
                <a:rPr lang="zh-CN" altLang="en-US" dirty="0">
                  <a:solidFill>
                    <a:srgbClr val="FFFFFF"/>
                  </a:solidFill>
                  <a:latin typeface="+mj-ea"/>
                  <a:ea typeface="+mj-ea"/>
                </a:rPr>
                <a:t>标题文字</a:t>
              </a:r>
            </a:p>
          </p:txBody>
        </p:sp>
        <p:sp>
          <p:nvSpPr>
            <p:cNvPr id="155" name="文本框 154">
              <a:extLst>
                <a:ext uri="{FF2B5EF4-FFF2-40B4-BE49-F238E27FC236}">
                  <a16:creationId xmlns:a16="http://schemas.microsoft.com/office/drawing/2014/main" id="{F7A40141-C46F-9767-C403-7F6275E76135}"/>
                </a:ext>
              </a:extLst>
            </p:cNvPr>
            <p:cNvSpPr txBox="1"/>
            <p:nvPr/>
          </p:nvSpPr>
          <p:spPr>
            <a:xfrm>
              <a:off x="3297506" y="2503612"/>
              <a:ext cx="723275" cy="584775"/>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0" sz="3200" b="0" i="0" u="none" strike="noStrike" cap="none" spc="0" normalizeH="0" baseline="0">
                  <a:ln>
                    <a:noFill/>
                  </a:ln>
                  <a:solidFill>
                    <a:schemeClr val="accent1">
                      <a:lumMod val="20000"/>
                      <a:lumOff val="80000"/>
                    </a:schemeClr>
                  </a:solidFill>
                  <a:effectLst/>
                  <a:uLnTx/>
                  <a:uFillTx/>
                  <a:latin typeface="+mj-lt"/>
                  <a:ea typeface="阿里巴巴普惠体 R"/>
                </a:defRPr>
              </a:lvl1pPr>
            </a:lstStyle>
            <a:p>
              <a:r>
                <a:rPr lang="en-US" altLang="zh-CN"/>
                <a:t>04</a:t>
              </a:r>
              <a:endParaRPr lang="zh-CN" altLang="en-US" dirty="0"/>
            </a:p>
          </p:txBody>
        </p:sp>
        <p:sp>
          <p:nvSpPr>
            <p:cNvPr id="156" name="文本框 155">
              <a:extLst>
                <a:ext uri="{FF2B5EF4-FFF2-40B4-BE49-F238E27FC236}">
                  <a16:creationId xmlns:a16="http://schemas.microsoft.com/office/drawing/2014/main" id="{E7E947E6-1603-E924-2C2B-61B395F1F9E9}"/>
                </a:ext>
              </a:extLst>
            </p:cNvPr>
            <p:cNvSpPr txBox="1"/>
            <p:nvPr/>
          </p:nvSpPr>
          <p:spPr>
            <a:xfrm>
              <a:off x="805213" y="1614469"/>
              <a:ext cx="3003692" cy="1262461"/>
            </a:xfrm>
            <a:prstGeom prst="rect">
              <a:avLst/>
            </a:prstGeom>
            <a:noFill/>
          </p:spPr>
          <p:txBody>
            <a:bodyPr wrap="square" lIns="0" tIns="0" rIns="0" bIns="0" rtlCol="0">
              <a:spAutoFit/>
            </a:bodyPr>
            <a:lstStyle>
              <a:defPPr>
                <a:defRPr lang="en-US"/>
              </a:defPPr>
              <a:lvl1pPr algn="just">
                <a:lnSpc>
                  <a:spcPct val="150000"/>
                </a:lnSpc>
                <a:defRPr sz="1400">
                  <a:solidFill>
                    <a:prstClr val="black">
                      <a:lumMod val="75000"/>
                      <a:lumOff val="25000"/>
                    </a:prstClr>
                  </a:solidFill>
                  <a:latin typeface="+mn-ea"/>
                </a:defRPr>
              </a:lvl1pPr>
            </a:lstStyle>
            <a:p>
              <a:r>
                <a:rPr lang="zh-CN" altLang="en-US" dirty="0"/>
                <a:t>这里输入内容文字内容文字内容文字内容文字内容文字内容文字内容文字内容文字内容文字内容文字内容文字内容文字内容文字内容文字。</a:t>
              </a:r>
            </a:p>
          </p:txBody>
        </p:sp>
      </p:grpSp>
    </p:spTree>
    <p:extLst>
      <p:ext uri="{BB962C8B-B14F-4D97-AF65-F5344CB8AC3E}">
        <p14:creationId xmlns:p14="http://schemas.microsoft.com/office/powerpoint/2010/main" val="382488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B4206D5-2282-6C92-D832-C63F6EC04772}"/>
              </a:ext>
            </a:extLst>
          </p:cNvPr>
          <p:cNvSpPr>
            <a:spLocks noGrp="1"/>
          </p:cNvSpPr>
          <p:nvPr>
            <p:ph type="title"/>
          </p:nvPr>
        </p:nvSpPr>
        <p:spPr/>
        <p:txBody>
          <a:bodyPr/>
          <a:lstStyle/>
          <a:p>
            <a:r>
              <a:rPr lang="zh-CN" altLang="en-US" dirty="0"/>
              <a:t>项目发展过程</a:t>
            </a:r>
            <a:endParaRPr lang="en-US" dirty="0"/>
          </a:p>
        </p:txBody>
      </p:sp>
      <p:grpSp>
        <p:nvGrpSpPr>
          <p:cNvPr id="100" name="组合 99">
            <a:extLst>
              <a:ext uri="{FF2B5EF4-FFF2-40B4-BE49-F238E27FC236}">
                <a16:creationId xmlns:a16="http://schemas.microsoft.com/office/drawing/2014/main" id="{2FD79FCD-8B73-DFD0-D6F6-9B555D3D80CB}"/>
              </a:ext>
            </a:extLst>
          </p:cNvPr>
          <p:cNvGrpSpPr/>
          <p:nvPr/>
        </p:nvGrpSpPr>
        <p:grpSpPr>
          <a:xfrm>
            <a:off x="695326" y="3698730"/>
            <a:ext cx="2690282" cy="2703014"/>
            <a:chOff x="695326" y="3698730"/>
            <a:chExt cx="2690282" cy="2703014"/>
          </a:xfrm>
        </p:grpSpPr>
        <p:grpSp>
          <p:nvGrpSpPr>
            <p:cNvPr id="26" name="组合 25">
              <a:extLst>
                <a:ext uri="{FF2B5EF4-FFF2-40B4-BE49-F238E27FC236}">
                  <a16:creationId xmlns:a16="http://schemas.microsoft.com/office/drawing/2014/main" id="{4CCB359B-0210-3AFF-C3BC-482231579DBD}"/>
                </a:ext>
              </a:extLst>
            </p:cNvPr>
            <p:cNvGrpSpPr/>
            <p:nvPr/>
          </p:nvGrpSpPr>
          <p:grpSpPr>
            <a:xfrm>
              <a:off x="695326" y="3698730"/>
              <a:ext cx="2690282" cy="2703014"/>
              <a:chOff x="7431314" y="3526971"/>
              <a:chExt cx="2728686" cy="1953079"/>
            </a:xfrm>
          </p:grpSpPr>
          <p:sp>
            <p:nvSpPr>
              <p:cNvPr id="18" name="圆柱体 17">
                <a:extLst>
                  <a:ext uri="{FF2B5EF4-FFF2-40B4-BE49-F238E27FC236}">
                    <a16:creationId xmlns:a16="http://schemas.microsoft.com/office/drawing/2014/main" id="{9D59601F-BA57-5DBD-0287-66404CC941C8}"/>
                  </a:ext>
                </a:extLst>
              </p:cNvPr>
              <p:cNvSpPr/>
              <p:nvPr/>
            </p:nvSpPr>
            <p:spPr>
              <a:xfrm>
                <a:off x="7431314" y="3526971"/>
                <a:ext cx="2728686" cy="1953079"/>
              </a:xfrm>
              <a:prstGeom prst="can">
                <a:avLst>
                  <a:gd name="adj" fmla="val 26251"/>
                </a:avLst>
              </a:prstGeom>
              <a:gradFill flip="none" rotWithShape="1">
                <a:gsLst>
                  <a:gs pos="100000">
                    <a:schemeClr val="accent1">
                      <a:alpha val="0"/>
                    </a:schemeClr>
                  </a:gs>
                  <a:gs pos="20000">
                    <a:schemeClr val="accent1"/>
                  </a:gs>
                </a:gsLst>
                <a:lin ang="54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14400" rtlCol="0" anchor="ctr"/>
              <a:lstStyle/>
              <a:p>
                <a:pPr algn="ctr"/>
                <a:endParaRPr lang="zh-CN" altLang="en-US"/>
              </a:p>
            </p:txBody>
          </p:sp>
          <p:sp>
            <p:nvSpPr>
              <p:cNvPr id="22" name="任意多边形: 形状 21">
                <a:extLst>
                  <a:ext uri="{FF2B5EF4-FFF2-40B4-BE49-F238E27FC236}">
                    <a16:creationId xmlns:a16="http://schemas.microsoft.com/office/drawing/2014/main" id="{86B4D831-CE41-6E07-3B90-EAFB8B3089EC}"/>
                  </a:ext>
                </a:extLst>
              </p:cNvPr>
              <p:cNvSpPr/>
              <p:nvPr/>
            </p:nvSpPr>
            <p:spPr>
              <a:xfrm>
                <a:off x="7431314" y="3526971"/>
                <a:ext cx="2728686" cy="517124"/>
              </a:xfrm>
              <a:custGeom>
                <a:avLst/>
                <a:gdLst>
                  <a:gd name="connsiteX0" fmla="*/ 1517388 w 3034776"/>
                  <a:gd name="connsiteY0" fmla="*/ 0 h 894548"/>
                  <a:gd name="connsiteX1" fmla="*/ 3034776 w 3034776"/>
                  <a:gd name="connsiteY1" fmla="*/ 447274 h 894548"/>
                  <a:gd name="connsiteX2" fmla="*/ 1517388 w 3034776"/>
                  <a:gd name="connsiteY2" fmla="*/ 894548 h 894548"/>
                  <a:gd name="connsiteX3" fmla="*/ 0 w 3034776"/>
                  <a:gd name="connsiteY3" fmla="*/ 447274 h 894548"/>
                  <a:gd name="connsiteX4" fmla="*/ 1517388 w 3034776"/>
                  <a:gd name="connsiteY4" fmla="*/ 0 h 894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4776" h="894548">
                    <a:moveTo>
                      <a:pt x="1517388" y="0"/>
                    </a:moveTo>
                    <a:cubicBezTo>
                      <a:pt x="2355418" y="0"/>
                      <a:pt x="3034776" y="200251"/>
                      <a:pt x="3034776" y="447274"/>
                    </a:cubicBezTo>
                    <a:cubicBezTo>
                      <a:pt x="3034776" y="694297"/>
                      <a:pt x="2355418" y="894548"/>
                      <a:pt x="1517388" y="894548"/>
                    </a:cubicBezTo>
                    <a:cubicBezTo>
                      <a:pt x="679358" y="894548"/>
                      <a:pt x="0" y="694297"/>
                      <a:pt x="0" y="447274"/>
                    </a:cubicBezTo>
                    <a:cubicBezTo>
                      <a:pt x="0" y="200251"/>
                      <a:pt x="679358" y="0"/>
                      <a:pt x="1517388" y="0"/>
                    </a:cubicBezTo>
                    <a:close/>
                  </a:path>
                </a:pathLst>
              </a:custGeom>
              <a:gradFill>
                <a:gsLst>
                  <a:gs pos="43000">
                    <a:schemeClr val="accent1">
                      <a:alpha val="50000"/>
                    </a:schemeClr>
                  </a:gs>
                  <a:gs pos="0">
                    <a:schemeClr val="accent1">
                      <a:alpha val="0"/>
                    </a:schemeClr>
                  </a:gs>
                  <a:gs pos="100000">
                    <a:schemeClr val="accent1">
                      <a:alpha val="70000"/>
                    </a:schemeClr>
                  </a:gs>
                </a:gsLst>
                <a:lin ang="5400000" scaled="1"/>
              </a:gradFill>
              <a:ln w="19050">
                <a:gradFill>
                  <a:gsLst>
                    <a:gs pos="31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14400" rtlCol="0" anchor="ctr">
                <a:noAutofit/>
              </a:bodyPr>
              <a:lstStyle/>
              <a:p>
                <a:pPr algn="ctr"/>
                <a:endParaRPr lang="zh-CN" altLang="en-US" sz="1620" dirty="0">
                  <a:solidFill>
                    <a:prstClr val="white"/>
                  </a:solidFill>
                  <a:latin typeface="+mn-ea"/>
                </a:endParaRPr>
              </a:p>
            </p:txBody>
          </p:sp>
        </p:grpSp>
        <p:sp>
          <p:nvSpPr>
            <p:cNvPr id="54" name="文本框 53">
              <a:extLst>
                <a:ext uri="{FF2B5EF4-FFF2-40B4-BE49-F238E27FC236}">
                  <a16:creationId xmlns:a16="http://schemas.microsoft.com/office/drawing/2014/main" id="{7E10C92C-A16D-E683-9714-C3BD19A86341}"/>
                </a:ext>
              </a:extLst>
            </p:cNvPr>
            <p:cNvSpPr txBox="1"/>
            <p:nvPr/>
          </p:nvSpPr>
          <p:spPr>
            <a:xfrm>
              <a:off x="1158816" y="3717780"/>
              <a:ext cx="1763303" cy="430887"/>
            </a:xfrm>
            <a:prstGeom prst="rect">
              <a:avLst/>
            </a:prstGeom>
            <a:noFill/>
          </p:spPr>
          <p:txBody>
            <a:bodyPr wrap="none" lIns="0" tIns="0" rIns="0" bIns="0" rtlCol="0" anchor="ctr" anchorCtr="0">
              <a:spAutoFit/>
            </a:bodyPr>
            <a:lstStyle>
              <a:defPPr>
                <a:defRPr lang="en-US"/>
              </a:defPPr>
              <a:lvl1pPr algn="ctr">
                <a:defRPr sz="2800">
                  <a:gradFill>
                    <a:gsLst>
                      <a:gs pos="9000">
                        <a:schemeClr val="bg1"/>
                      </a:gs>
                      <a:gs pos="99000">
                        <a:schemeClr val="accent1">
                          <a:lumMod val="40000"/>
                          <a:lumOff val="60000"/>
                        </a:schemeClr>
                      </a:gs>
                    </a:gsLst>
                    <a:lin ang="5400000" scaled="0"/>
                  </a:gradFill>
                  <a:effectLst>
                    <a:outerShdw blurRad="152400" dist="76200" dir="2700000" algn="ctr" rotWithShape="0">
                      <a:schemeClr val="accent1">
                        <a:lumMod val="75000"/>
                        <a:alpha val="50000"/>
                      </a:schemeClr>
                    </a:outerShdw>
                    <a:reflection blurRad="6350" stA="50000" endA="300" endPos="50000" dist="38100" dir="5400000" sy="-100000" algn="bl" rotWithShape="0"/>
                  </a:effectLst>
                  <a:latin typeface="+mj-ea"/>
                  <a:ea typeface="+mj-ea"/>
                </a:defRPr>
              </a:lvl1pPr>
            </a:lstStyle>
            <a:p>
              <a:r>
                <a:rPr lang="zh-CN" altLang="en-US" dirty="0"/>
                <a:t>调研探索期</a:t>
              </a:r>
            </a:p>
          </p:txBody>
        </p:sp>
        <p:sp>
          <p:nvSpPr>
            <p:cNvPr id="95" name="文本框 94">
              <a:extLst>
                <a:ext uri="{FF2B5EF4-FFF2-40B4-BE49-F238E27FC236}">
                  <a16:creationId xmlns:a16="http://schemas.microsoft.com/office/drawing/2014/main" id="{994A8A28-7E98-5CC0-6AB7-BC66E571F972}"/>
                </a:ext>
              </a:extLst>
            </p:cNvPr>
            <p:cNvSpPr txBox="1"/>
            <p:nvPr/>
          </p:nvSpPr>
          <p:spPr>
            <a:xfrm>
              <a:off x="2248799" y="4992342"/>
              <a:ext cx="963405" cy="1015663"/>
            </a:xfrm>
            <a:prstGeom prst="rect">
              <a:avLst/>
            </a:prstGeom>
            <a:noFill/>
          </p:spPr>
          <p:txBody>
            <a:bodyPr wrap="none" lIns="0" tIns="0" rIns="0" bIns="0" rtlCol="0" anchor="ctr" anchorCtr="0">
              <a:spAutoFit/>
            </a:bodyPr>
            <a:lstStyle>
              <a:defPPr>
                <a:defRPr lang="en-US"/>
              </a:defPPr>
              <a:lvl1pPr algn="ctr">
                <a:defRPr sz="6600" b="1">
                  <a:gradFill>
                    <a:gsLst>
                      <a:gs pos="0">
                        <a:schemeClr val="accent1">
                          <a:lumMod val="20000"/>
                          <a:lumOff val="80000"/>
                        </a:schemeClr>
                      </a:gs>
                      <a:gs pos="100000">
                        <a:schemeClr val="accent1">
                          <a:lumMod val="20000"/>
                          <a:lumOff val="80000"/>
                          <a:alpha val="0"/>
                        </a:schemeClr>
                      </a:gs>
                    </a:gsLst>
                    <a:lin ang="5400000" scaled="0"/>
                  </a:gradFill>
                  <a:latin typeface="+mj-lt"/>
                </a:defRPr>
              </a:lvl1pPr>
            </a:lstStyle>
            <a:p>
              <a:r>
                <a:rPr lang="en-US" altLang="zh-CN" dirty="0"/>
                <a:t>01</a:t>
              </a:r>
              <a:endParaRPr lang="zh-CN" altLang="en-US" dirty="0"/>
            </a:p>
          </p:txBody>
        </p:sp>
        <p:sp>
          <p:nvSpPr>
            <p:cNvPr id="55" name="文本框 54">
              <a:extLst>
                <a:ext uri="{FF2B5EF4-FFF2-40B4-BE49-F238E27FC236}">
                  <a16:creationId xmlns:a16="http://schemas.microsoft.com/office/drawing/2014/main" id="{D82419D9-62AB-122F-10D4-FA3DBD0F8410}"/>
                </a:ext>
              </a:extLst>
            </p:cNvPr>
            <p:cNvSpPr txBox="1"/>
            <p:nvPr/>
          </p:nvSpPr>
          <p:spPr>
            <a:xfrm>
              <a:off x="982485" y="4601712"/>
              <a:ext cx="2115964" cy="871649"/>
            </a:xfrm>
            <a:prstGeom prst="rect">
              <a:avLst/>
            </a:prstGeom>
            <a:noFill/>
          </p:spPr>
          <p:txBody>
            <a:bodyPr wrap="square" lIns="0" tIns="0" rIns="0" bIns="0" rtlCol="0" anchor="ctr" anchorCtr="0">
              <a:spAutoFit/>
            </a:bodyPr>
            <a:lstStyle>
              <a:defPPr>
                <a:defRPr lang="en-US"/>
              </a:defPPr>
              <a:lvl1pPr algn="just">
                <a:lnSpc>
                  <a:spcPct val="120000"/>
                </a:lnSpc>
                <a:defRPr sz="1600">
                  <a:solidFill>
                    <a:schemeClr val="accent1">
                      <a:lumMod val="50000"/>
                    </a:schemeClr>
                  </a:solidFill>
                  <a:latin typeface="+mj-lt"/>
                </a:defRPr>
              </a:lvl1pPr>
            </a:lstStyle>
            <a:p>
              <a:r>
                <a:rPr lang="zh-CN" altLang="en-US" dirty="0">
                  <a:solidFill>
                    <a:schemeClr val="bg1"/>
                  </a:solidFill>
                </a:rPr>
                <a:t>过程描述文字过程描述文字，可视具体情况缩小字号。</a:t>
              </a:r>
            </a:p>
          </p:txBody>
        </p:sp>
      </p:grpSp>
      <p:grpSp>
        <p:nvGrpSpPr>
          <p:cNvPr id="118" name="组合 117">
            <a:extLst>
              <a:ext uri="{FF2B5EF4-FFF2-40B4-BE49-F238E27FC236}">
                <a16:creationId xmlns:a16="http://schemas.microsoft.com/office/drawing/2014/main" id="{9E017CA8-269F-2E7A-633C-2C533A6A05CC}"/>
              </a:ext>
            </a:extLst>
          </p:cNvPr>
          <p:cNvGrpSpPr/>
          <p:nvPr/>
        </p:nvGrpSpPr>
        <p:grpSpPr>
          <a:xfrm>
            <a:off x="3405718" y="2852275"/>
            <a:ext cx="2690282" cy="3549469"/>
            <a:chOff x="3405718" y="2852275"/>
            <a:chExt cx="2690282" cy="3549469"/>
          </a:xfrm>
        </p:grpSpPr>
        <p:grpSp>
          <p:nvGrpSpPr>
            <p:cNvPr id="58" name="组合 57">
              <a:extLst>
                <a:ext uri="{FF2B5EF4-FFF2-40B4-BE49-F238E27FC236}">
                  <a16:creationId xmlns:a16="http://schemas.microsoft.com/office/drawing/2014/main" id="{4B423603-5EB9-9170-FB04-50B0143EC3BD}"/>
                </a:ext>
              </a:extLst>
            </p:cNvPr>
            <p:cNvGrpSpPr/>
            <p:nvPr/>
          </p:nvGrpSpPr>
          <p:grpSpPr>
            <a:xfrm>
              <a:off x="3405718" y="2852275"/>
              <a:ext cx="2690282" cy="3549469"/>
              <a:chOff x="7431314" y="3526970"/>
              <a:chExt cx="2728686" cy="2564690"/>
            </a:xfrm>
          </p:grpSpPr>
          <p:sp>
            <p:nvSpPr>
              <p:cNvPr id="61" name="圆柱体 60">
                <a:extLst>
                  <a:ext uri="{FF2B5EF4-FFF2-40B4-BE49-F238E27FC236}">
                    <a16:creationId xmlns:a16="http://schemas.microsoft.com/office/drawing/2014/main" id="{50C93334-4FB6-9474-D5E0-F363BD9C3FE4}"/>
                  </a:ext>
                </a:extLst>
              </p:cNvPr>
              <p:cNvSpPr/>
              <p:nvPr/>
            </p:nvSpPr>
            <p:spPr>
              <a:xfrm>
                <a:off x="7431314" y="3526970"/>
                <a:ext cx="2728686" cy="2564690"/>
              </a:xfrm>
              <a:prstGeom prst="can">
                <a:avLst>
                  <a:gd name="adj" fmla="val 26605"/>
                </a:avLst>
              </a:prstGeom>
              <a:gradFill flip="none" rotWithShape="1">
                <a:gsLst>
                  <a:gs pos="100000">
                    <a:schemeClr val="accent1">
                      <a:alpha val="0"/>
                    </a:schemeClr>
                  </a:gs>
                  <a:gs pos="20000">
                    <a:schemeClr val="accent1"/>
                  </a:gs>
                </a:gsLst>
                <a:lin ang="54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14400" rtlCol="0" anchor="ctr"/>
              <a:lstStyle/>
              <a:p>
                <a:pPr algn="ctr"/>
                <a:endParaRPr lang="zh-CN" altLang="en-US"/>
              </a:p>
            </p:txBody>
          </p:sp>
          <p:sp>
            <p:nvSpPr>
              <p:cNvPr id="62" name="任意多边形: 形状 61">
                <a:extLst>
                  <a:ext uri="{FF2B5EF4-FFF2-40B4-BE49-F238E27FC236}">
                    <a16:creationId xmlns:a16="http://schemas.microsoft.com/office/drawing/2014/main" id="{DFDF695E-DC7B-F510-CA63-71521BD2EC05}"/>
                  </a:ext>
                </a:extLst>
              </p:cNvPr>
              <p:cNvSpPr/>
              <p:nvPr/>
            </p:nvSpPr>
            <p:spPr>
              <a:xfrm>
                <a:off x="7431314" y="3526971"/>
                <a:ext cx="2728686" cy="517124"/>
              </a:xfrm>
              <a:custGeom>
                <a:avLst/>
                <a:gdLst>
                  <a:gd name="connsiteX0" fmla="*/ 1517388 w 3034776"/>
                  <a:gd name="connsiteY0" fmla="*/ 0 h 894548"/>
                  <a:gd name="connsiteX1" fmla="*/ 3034776 w 3034776"/>
                  <a:gd name="connsiteY1" fmla="*/ 447274 h 894548"/>
                  <a:gd name="connsiteX2" fmla="*/ 1517388 w 3034776"/>
                  <a:gd name="connsiteY2" fmla="*/ 894548 h 894548"/>
                  <a:gd name="connsiteX3" fmla="*/ 0 w 3034776"/>
                  <a:gd name="connsiteY3" fmla="*/ 447274 h 894548"/>
                  <a:gd name="connsiteX4" fmla="*/ 1517388 w 3034776"/>
                  <a:gd name="connsiteY4" fmla="*/ 0 h 894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4776" h="894548">
                    <a:moveTo>
                      <a:pt x="1517388" y="0"/>
                    </a:moveTo>
                    <a:cubicBezTo>
                      <a:pt x="2355418" y="0"/>
                      <a:pt x="3034776" y="200251"/>
                      <a:pt x="3034776" y="447274"/>
                    </a:cubicBezTo>
                    <a:cubicBezTo>
                      <a:pt x="3034776" y="694297"/>
                      <a:pt x="2355418" y="894548"/>
                      <a:pt x="1517388" y="894548"/>
                    </a:cubicBezTo>
                    <a:cubicBezTo>
                      <a:pt x="679358" y="894548"/>
                      <a:pt x="0" y="694297"/>
                      <a:pt x="0" y="447274"/>
                    </a:cubicBezTo>
                    <a:cubicBezTo>
                      <a:pt x="0" y="200251"/>
                      <a:pt x="679358" y="0"/>
                      <a:pt x="1517388" y="0"/>
                    </a:cubicBezTo>
                    <a:close/>
                  </a:path>
                </a:pathLst>
              </a:custGeom>
              <a:gradFill>
                <a:gsLst>
                  <a:gs pos="43000">
                    <a:schemeClr val="accent1">
                      <a:alpha val="50000"/>
                    </a:schemeClr>
                  </a:gs>
                  <a:gs pos="0">
                    <a:schemeClr val="accent1">
                      <a:alpha val="0"/>
                    </a:schemeClr>
                  </a:gs>
                  <a:gs pos="100000">
                    <a:schemeClr val="accent1">
                      <a:alpha val="70000"/>
                    </a:schemeClr>
                  </a:gs>
                </a:gsLst>
                <a:lin ang="5400000" scaled="1"/>
              </a:gradFill>
              <a:ln w="19050">
                <a:gradFill>
                  <a:gsLst>
                    <a:gs pos="31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14400" rtlCol="0" anchor="ctr">
                <a:noAutofit/>
              </a:bodyPr>
              <a:lstStyle/>
              <a:p>
                <a:pPr algn="ctr"/>
                <a:endParaRPr lang="zh-CN" altLang="en-US" sz="1620" dirty="0">
                  <a:solidFill>
                    <a:prstClr val="white"/>
                  </a:solidFill>
                  <a:latin typeface="+mn-ea"/>
                </a:endParaRPr>
              </a:p>
            </p:txBody>
          </p:sp>
        </p:grpSp>
        <p:sp>
          <p:nvSpPr>
            <p:cNvPr id="59" name="文本框 58">
              <a:extLst>
                <a:ext uri="{FF2B5EF4-FFF2-40B4-BE49-F238E27FC236}">
                  <a16:creationId xmlns:a16="http://schemas.microsoft.com/office/drawing/2014/main" id="{DCD5F4A0-9FE5-C12F-D774-F9694D0D5F75}"/>
                </a:ext>
              </a:extLst>
            </p:cNvPr>
            <p:cNvSpPr txBox="1"/>
            <p:nvPr/>
          </p:nvSpPr>
          <p:spPr>
            <a:xfrm>
              <a:off x="3869207" y="2871326"/>
              <a:ext cx="1763304" cy="430887"/>
            </a:xfrm>
            <a:prstGeom prst="rect">
              <a:avLst/>
            </a:prstGeom>
            <a:noFill/>
          </p:spPr>
          <p:txBody>
            <a:bodyPr wrap="none" lIns="0" tIns="0" rIns="0" bIns="0" rtlCol="0" anchor="ctr" anchorCtr="0">
              <a:spAutoFit/>
            </a:bodyPr>
            <a:lstStyle/>
            <a:p>
              <a:pPr algn="ctr"/>
              <a:r>
                <a:rPr lang="zh-CN" altLang="en-US" sz="2800" dirty="0">
                  <a:gradFill>
                    <a:gsLst>
                      <a:gs pos="9000">
                        <a:schemeClr val="bg1"/>
                      </a:gs>
                      <a:gs pos="99000">
                        <a:schemeClr val="accent1">
                          <a:lumMod val="40000"/>
                          <a:lumOff val="60000"/>
                        </a:schemeClr>
                      </a:gs>
                    </a:gsLst>
                    <a:lin ang="5400000" scaled="0"/>
                  </a:gradFill>
                  <a:effectLst>
                    <a:outerShdw blurRad="152400" dist="76200" dir="2700000" algn="ctr" rotWithShape="0">
                      <a:schemeClr val="accent1">
                        <a:lumMod val="75000"/>
                        <a:alpha val="50000"/>
                      </a:schemeClr>
                    </a:outerShdw>
                    <a:reflection blurRad="6350" stA="50000" endA="300" endPos="50000" dist="38100" dir="5400000" sy="-100000" algn="bl" rotWithShape="0"/>
                  </a:effectLst>
                  <a:latin typeface="+mj-ea"/>
                  <a:ea typeface="+mj-ea"/>
                </a:rPr>
                <a:t>成长积累期</a:t>
              </a:r>
            </a:p>
          </p:txBody>
        </p:sp>
        <p:sp>
          <p:nvSpPr>
            <p:cNvPr id="96" name="文本框 95">
              <a:extLst>
                <a:ext uri="{FF2B5EF4-FFF2-40B4-BE49-F238E27FC236}">
                  <a16:creationId xmlns:a16="http://schemas.microsoft.com/office/drawing/2014/main" id="{8BAB966A-D02D-F2CD-4C62-5D3848B6DDE3}"/>
                </a:ext>
              </a:extLst>
            </p:cNvPr>
            <p:cNvSpPr txBox="1"/>
            <p:nvPr/>
          </p:nvSpPr>
          <p:spPr>
            <a:xfrm>
              <a:off x="4801044" y="4992342"/>
              <a:ext cx="1115690" cy="1015663"/>
            </a:xfrm>
            <a:prstGeom prst="rect">
              <a:avLst/>
            </a:prstGeom>
            <a:noFill/>
          </p:spPr>
          <p:txBody>
            <a:bodyPr wrap="none" lIns="0" tIns="0" rIns="0" bIns="0" rtlCol="0" anchor="ctr" anchorCtr="0">
              <a:spAutoFit/>
            </a:bodyPr>
            <a:lstStyle>
              <a:defPPr>
                <a:defRPr lang="en-US"/>
              </a:defPPr>
              <a:lvl1pPr algn="ctr">
                <a:defRPr sz="6600" b="1">
                  <a:gradFill>
                    <a:gsLst>
                      <a:gs pos="0">
                        <a:schemeClr val="accent1">
                          <a:lumMod val="20000"/>
                          <a:lumOff val="80000"/>
                        </a:schemeClr>
                      </a:gs>
                      <a:gs pos="100000">
                        <a:schemeClr val="accent1">
                          <a:lumMod val="20000"/>
                          <a:lumOff val="80000"/>
                          <a:alpha val="0"/>
                        </a:schemeClr>
                      </a:gs>
                    </a:gsLst>
                    <a:lin ang="5400000" scaled="0"/>
                  </a:gradFill>
                  <a:latin typeface="+mj-lt"/>
                </a:defRPr>
              </a:lvl1pPr>
            </a:lstStyle>
            <a:p>
              <a:r>
                <a:rPr lang="en-US" altLang="zh-CN" dirty="0"/>
                <a:t>02</a:t>
              </a:r>
              <a:endParaRPr lang="zh-CN" altLang="en-US" dirty="0"/>
            </a:p>
          </p:txBody>
        </p:sp>
        <p:sp>
          <p:nvSpPr>
            <p:cNvPr id="60" name="文本框 59">
              <a:extLst>
                <a:ext uri="{FF2B5EF4-FFF2-40B4-BE49-F238E27FC236}">
                  <a16:creationId xmlns:a16="http://schemas.microsoft.com/office/drawing/2014/main" id="{58F70A0A-30BE-A26C-0F45-976FB292D67E}"/>
                </a:ext>
              </a:extLst>
            </p:cNvPr>
            <p:cNvSpPr txBox="1"/>
            <p:nvPr/>
          </p:nvSpPr>
          <p:spPr>
            <a:xfrm>
              <a:off x="3692877" y="3755258"/>
              <a:ext cx="2115964" cy="871649"/>
            </a:xfrm>
            <a:prstGeom prst="rect">
              <a:avLst/>
            </a:prstGeom>
            <a:noFill/>
          </p:spPr>
          <p:txBody>
            <a:bodyPr wrap="square" lIns="0" tIns="0" rIns="0" bIns="0" rtlCol="0" anchor="ctr" anchorCtr="0">
              <a:spAutoFit/>
            </a:bodyPr>
            <a:lstStyle/>
            <a:p>
              <a:pPr algn="just">
                <a:lnSpc>
                  <a:spcPct val="120000"/>
                </a:lnSpc>
              </a:pPr>
              <a:r>
                <a:rPr lang="zh-CN" altLang="en-US" sz="1600" dirty="0">
                  <a:solidFill>
                    <a:schemeClr val="bg1"/>
                  </a:solidFill>
                  <a:latin typeface="+mj-lt"/>
                </a:rPr>
                <a:t>过程描述文字过程描述文字，可视具体情况缩小字号。</a:t>
              </a:r>
            </a:p>
          </p:txBody>
        </p:sp>
      </p:grpSp>
      <p:grpSp>
        <p:nvGrpSpPr>
          <p:cNvPr id="105" name="组合 104">
            <a:extLst>
              <a:ext uri="{FF2B5EF4-FFF2-40B4-BE49-F238E27FC236}">
                <a16:creationId xmlns:a16="http://schemas.microsoft.com/office/drawing/2014/main" id="{BC29DEA2-D4F1-F4EC-9E55-6E5694483D88}"/>
              </a:ext>
            </a:extLst>
          </p:cNvPr>
          <p:cNvGrpSpPr/>
          <p:nvPr/>
        </p:nvGrpSpPr>
        <p:grpSpPr>
          <a:xfrm>
            <a:off x="6116110" y="1990360"/>
            <a:ext cx="2690282" cy="4440591"/>
            <a:chOff x="6116110" y="1990360"/>
            <a:chExt cx="2690282" cy="4440591"/>
          </a:xfrm>
        </p:grpSpPr>
        <p:grpSp>
          <p:nvGrpSpPr>
            <p:cNvPr id="64" name="组合 63">
              <a:extLst>
                <a:ext uri="{FF2B5EF4-FFF2-40B4-BE49-F238E27FC236}">
                  <a16:creationId xmlns:a16="http://schemas.microsoft.com/office/drawing/2014/main" id="{B053DDED-21AD-2F0E-83DA-E5B8C9292C2F}"/>
                </a:ext>
              </a:extLst>
            </p:cNvPr>
            <p:cNvGrpSpPr/>
            <p:nvPr/>
          </p:nvGrpSpPr>
          <p:grpSpPr>
            <a:xfrm>
              <a:off x="6116110" y="1990360"/>
              <a:ext cx="2690282" cy="4440591"/>
              <a:chOff x="7431314" y="3526971"/>
              <a:chExt cx="2728686" cy="3208576"/>
            </a:xfrm>
          </p:grpSpPr>
          <p:sp>
            <p:nvSpPr>
              <p:cNvPr id="67" name="圆柱体 66">
                <a:extLst>
                  <a:ext uri="{FF2B5EF4-FFF2-40B4-BE49-F238E27FC236}">
                    <a16:creationId xmlns:a16="http://schemas.microsoft.com/office/drawing/2014/main" id="{DB06A52F-E116-E689-6376-00CD30A730B8}"/>
                  </a:ext>
                </a:extLst>
              </p:cNvPr>
              <p:cNvSpPr/>
              <p:nvPr/>
            </p:nvSpPr>
            <p:spPr>
              <a:xfrm>
                <a:off x="7431314" y="3526971"/>
                <a:ext cx="2728686" cy="3208576"/>
              </a:xfrm>
              <a:prstGeom prst="can">
                <a:avLst>
                  <a:gd name="adj" fmla="val 26251"/>
                </a:avLst>
              </a:prstGeom>
              <a:gradFill flip="none" rotWithShape="1">
                <a:gsLst>
                  <a:gs pos="100000">
                    <a:schemeClr val="accent1">
                      <a:alpha val="0"/>
                    </a:schemeClr>
                  </a:gs>
                  <a:gs pos="21000">
                    <a:schemeClr val="accent1"/>
                  </a:gs>
                </a:gsLst>
                <a:lin ang="54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14400" rtlCol="0" anchor="ctr"/>
              <a:lstStyle/>
              <a:p>
                <a:pPr algn="ctr"/>
                <a:endParaRPr lang="zh-CN" altLang="en-US"/>
              </a:p>
            </p:txBody>
          </p:sp>
          <p:sp>
            <p:nvSpPr>
              <p:cNvPr id="68" name="任意多边形: 形状 67">
                <a:extLst>
                  <a:ext uri="{FF2B5EF4-FFF2-40B4-BE49-F238E27FC236}">
                    <a16:creationId xmlns:a16="http://schemas.microsoft.com/office/drawing/2014/main" id="{6F5A2E2A-9B38-6CB6-9124-F5FF24B51543}"/>
                  </a:ext>
                </a:extLst>
              </p:cNvPr>
              <p:cNvSpPr/>
              <p:nvPr/>
            </p:nvSpPr>
            <p:spPr>
              <a:xfrm>
                <a:off x="7431314" y="3526971"/>
                <a:ext cx="2728686" cy="517124"/>
              </a:xfrm>
              <a:custGeom>
                <a:avLst/>
                <a:gdLst>
                  <a:gd name="connsiteX0" fmla="*/ 1517388 w 3034776"/>
                  <a:gd name="connsiteY0" fmla="*/ 0 h 894548"/>
                  <a:gd name="connsiteX1" fmla="*/ 3034776 w 3034776"/>
                  <a:gd name="connsiteY1" fmla="*/ 447274 h 894548"/>
                  <a:gd name="connsiteX2" fmla="*/ 1517388 w 3034776"/>
                  <a:gd name="connsiteY2" fmla="*/ 894548 h 894548"/>
                  <a:gd name="connsiteX3" fmla="*/ 0 w 3034776"/>
                  <a:gd name="connsiteY3" fmla="*/ 447274 h 894548"/>
                  <a:gd name="connsiteX4" fmla="*/ 1517388 w 3034776"/>
                  <a:gd name="connsiteY4" fmla="*/ 0 h 894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4776" h="894548">
                    <a:moveTo>
                      <a:pt x="1517388" y="0"/>
                    </a:moveTo>
                    <a:cubicBezTo>
                      <a:pt x="2355418" y="0"/>
                      <a:pt x="3034776" y="200251"/>
                      <a:pt x="3034776" y="447274"/>
                    </a:cubicBezTo>
                    <a:cubicBezTo>
                      <a:pt x="3034776" y="694297"/>
                      <a:pt x="2355418" y="894548"/>
                      <a:pt x="1517388" y="894548"/>
                    </a:cubicBezTo>
                    <a:cubicBezTo>
                      <a:pt x="679358" y="894548"/>
                      <a:pt x="0" y="694297"/>
                      <a:pt x="0" y="447274"/>
                    </a:cubicBezTo>
                    <a:cubicBezTo>
                      <a:pt x="0" y="200251"/>
                      <a:pt x="679358" y="0"/>
                      <a:pt x="1517388" y="0"/>
                    </a:cubicBezTo>
                    <a:close/>
                  </a:path>
                </a:pathLst>
              </a:custGeom>
              <a:gradFill>
                <a:gsLst>
                  <a:gs pos="43000">
                    <a:schemeClr val="accent1">
                      <a:alpha val="50000"/>
                    </a:schemeClr>
                  </a:gs>
                  <a:gs pos="0">
                    <a:schemeClr val="accent1">
                      <a:alpha val="0"/>
                    </a:schemeClr>
                  </a:gs>
                  <a:gs pos="100000">
                    <a:schemeClr val="accent1">
                      <a:alpha val="70000"/>
                    </a:schemeClr>
                  </a:gs>
                </a:gsLst>
                <a:lin ang="5400000" scaled="1"/>
              </a:gradFill>
              <a:ln w="19050">
                <a:gradFill>
                  <a:gsLst>
                    <a:gs pos="31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14400" rtlCol="0" anchor="ctr">
                <a:noAutofit/>
              </a:bodyPr>
              <a:lstStyle/>
              <a:p>
                <a:pPr algn="ctr"/>
                <a:endParaRPr lang="zh-CN" altLang="en-US" sz="1620" dirty="0">
                  <a:solidFill>
                    <a:prstClr val="white"/>
                  </a:solidFill>
                  <a:latin typeface="+mn-ea"/>
                </a:endParaRPr>
              </a:p>
            </p:txBody>
          </p:sp>
        </p:grpSp>
        <p:sp>
          <p:nvSpPr>
            <p:cNvPr id="65" name="文本框 64">
              <a:extLst>
                <a:ext uri="{FF2B5EF4-FFF2-40B4-BE49-F238E27FC236}">
                  <a16:creationId xmlns:a16="http://schemas.microsoft.com/office/drawing/2014/main" id="{F31D214F-847E-0161-FD38-93C1431B9B66}"/>
                </a:ext>
              </a:extLst>
            </p:cNvPr>
            <p:cNvSpPr txBox="1"/>
            <p:nvPr/>
          </p:nvSpPr>
          <p:spPr>
            <a:xfrm>
              <a:off x="6566775" y="2018935"/>
              <a:ext cx="1788952" cy="430887"/>
            </a:xfrm>
            <a:prstGeom prst="rect">
              <a:avLst/>
            </a:prstGeom>
            <a:noFill/>
          </p:spPr>
          <p:txBody>
            <a:bodyPr wrap="none" lIns="0" tIns="0" rIns="0" bIns="0" rtlCol="0" anchor="ctr" anchorCtr="0">
              <a:spAutoFit/>
            </a:bodyPr>
            <a:lstStyle>
              <a:defPPr>
                <a:defRPr lang="en-US"/>
              </a:defPPr>
              <a:lvl1pPr algn="ctr">
                <a:defRPr sz="2800">
                  <a:gradFill>
                    <a:gsLst>
                      <a:gs pos="9000">
                        <a:schemeClr val="bg1"/>
                      </a:gs>
                      <a:gs pos="99000">
                        <a:schemeClr val="accent1">
                          <a:lumMod val="40000"/>
                          <a:lumOff val="60000"/>
                        </a:schemeClr>
                      </a:gs>
                    </a:gsLst>
                    <a:lin ang="5400000" scaled="0"/>
                  </a:gradFill>
                  <a:effectLst>
                    <a:outerShdw blurRad="152400" dist="76200" dir="2700000" algn="ctr" rotWithShape="0">
                      <a:schemeClr val="accent1">
                        <a:lumMod val="75000"/>
                        <a:alpha val="50000"/>
                      </a:schemeClr>
                    </a:outerShdw>
                    <a:reflection blurRad="6350" stA="50000" endA="300" endPos="50000" dist="38100" dir="5400000" sy="-100000" algn="bl" rotWithShape="0"/>
                  </a:effectLst>
                  <a:latin typeface="+mj-ea"/>
                  <a:ea typeface="+mj-ea"/>
                </a:defRPr>
              </a:lvl1pPr>
            </a:lstStyle>
            <a:p>
              <a:r>
                <a:rPr lang="zh-CN" altLang="en-US" dirty="0"/>
                <a:t>优势发挥期</a:t>
              </a:r>
            </a:p>
          </p:txBody>
        </p:sp>
        <p:sp>
          <p:nvSpPr>
            <p:cNvPr id="97" name="文本框 96">
              <a:extLst>
                <a:ext uri="{FF2B5EF4-FFF2-40B4-BE49-F238E27FC236}">
                  <a16:creationId xmlns:a16="http://schemas.microsoft.com/office/drawing/2014/main" id="{9CBBA334-1A39-F974-08CD-97D139F84AB7}"/>
                </a:ext>
              </a:extLst>
            </p:cNvPr>
            <p:cNvSpPr txBox="1"/>
            <p:nvPr/>
          </p:nvSpPr>
          <p:spPr>
            <a:xfrm>
              <a:off x="7486697" y="4992342"/>
              <a:ext cx="1115690" cy="1015663"/>
            </a:xfrm>
            <a:prstGeom prst="rect">
              <a:avLst/>
            </a:prstGeom>
            <a:noFill/>
          </p:spPr>
          <p:txBody>
            <a:bodyPr wrap="none" lIns="0" tIns="0" rIns="0" bIns="0" rtlCol="0" anchor="ctr" anchorCtr="0">
              <a:spAutoFit/>
            </a:bodyPr>
            <a:lstStyle/>
            <a:p>
              <a:pPr algn="ctr"/>
              <a:r>
                <a:rPr lang="en-US" altLang="zh-CN" sz="6600" b="1" dirty="0">
                  <a:gradFill>
                    <a:gsLst>
                      <a:gs pos="0">
                        <a:schemeClr val="accent1">
                          <a:lumMod val="20000"/>
                          <a:lumOff val="80000"/>
                        </a:schemeClr>
                      </a:gs>
                      <a:gs pos="100000">
                        <a:schemeClr val="accent1">
                          <a:lumMod val="20000"/>
                          <a:lumOff val="80000"/>
                          <a:alpha val="0"/>
                        </a:schemeClr>
                      </a:gs>
                    </a:gsLst>
                    <a:lin ang="5400000" scaled="0"/>
                  </a:gradFill>
                  <a:latin typeface="+mj-lt"/>
                </a:rPr>
                <a:t>03</a:t>
              </a:r>
              <a:endParaRPr lang="zh-CN" altLang="en-US" sz="6600" b="1" dirty="0">
                <a:gradFill>
                  <a:gsLst>
                    <a:gs pos="0">
                      <a:schemeClr val="accent1">
                        <a:lumMod val="20000"/>
                        <a:lumOff val="80000"/>
                      </a:schemeClr>
                    </a:gs>
                    <a:gs pos="100000">
                      <a:schemeClr val="accent1">
                        <a:lumMod val="20000"/>
                        <a:lumOff val="80000"/>
                        <a:alpha val="0"/>
                      </a:schemeClr>
                    </a:gs>
                  </a:gsLst>
                  <a:lin ang="5400000" scaled="0"/>
                </a:gradFill>
                <a:latin typeface="+mj-lt"/>
              </a:endParaRPr>
            </a:p>
          </p:txBody>
        </p:sp>
        <p:sp>
          <p:nvSpPr>
            <p:cNvPr id="66" name="文本框 65">
              <a:extLst>
                <a:ext uri="{FF2B5EF4-FFF2-40B4-BE49-F238E27FC236}">
                  <a16:creationId xmlns:a16="http://schemas.microsoft.com/office/drawing/2014/main" id="{C95992AB-AAFC-AD1B-475B-AC6C9CFF4CEE}"/>
                </a:ext>
              </a:extLst>
            </p:cNvPr>
            <p:cNvSpPr txBox="1"/>
            <p:nvPr/>
          </p:nvSpPr>
          <p:spPr>
            <a:xfrm>
              <a:off x="6403269" y="2888865"/>
              <a:ext cx="2115964" cy="1167114"/>
            </a:xfrm>
            <a:prstGeom prst="rect">
              <a:avLst/>
            </a:prstGeom>
            <a:noFill/>
          </p:spPr>
          <p:txBody>
            <a:bodyPr wrap="square" lIns="0" tIns="0" rIns="0" bIns="0" rtlCol="0" anchor="ctr" anchorCtr="0">
              <a:spAutoFit/>
            </a:bodyPr>
            <a:lstStyle>
              <a:defPPr>
                <a:defRPr lang="en-US"/>
              </a:defPPr>
              <a:lvl1pPr algn="just">
                <a:lnSpc>
                  <a:spcPct val="120000"/>
                </a:lnSpc>
                <a:defRPr sz="1600">
                  <a:solidFill>
                    <a:schemeClr val="accent1">
                      <a:lumMod val="50000"/>
                    </a:schemeClr>
                  </a:solidFill>
                  <a:latin typeface="+mj-lt"/>
                </a:defRPr>
              </a:lvl1pPr>
            </a:lstStyle>
            <a:p>
              <a:r>
                <a:rPr lang="zh-CN" altLang="en-US" dirty="0">
                  <a:solidFill>
                    <a:schemeClr val="bg1"/>
                  </a:solidFill>
                </a:rPr>
                <a:t>过程描述文字过程描述文字，过程描述文字过程描述文字，可视具体情况缩小字号。</a:t>
              </a:r>
            </a:p>
          </p:txBody>
        </p:sp>
      </p:grpSp>
      <p:grpSp>
        <p:nvGrpSpPr>
          <p:cNvPr id="104" name="组合 103">
            <a:extLst>
              <a:ext uri="{FF2B5EF4-FFF2-40B4-BE49-F238E27FC236}">
                <a16:creationId xmlns:a16="http://schemas.microsoft.com/office/drawing/2014/main" id="{D53A5166-F910-D3AE-F359-E90F9E1DE782}"/>
              </a:ext>
            </a:extLst>
          </p:cNvPr>
          <p:cNvGrpSpPr/>
          <p:nvPr/>
        </p:nvGrpSpPr>
        <p:grpSpPr>
          <a:xfrm>
            <a:off x="8826502" y="1154476"/>
            <a:ext cx="2690282" cy="5419774"/>
            <a:chOff x="8826502" y="1154476"/>
            <a:chExt cx="2690282" cy="5419774"/>
          </a:xfrm>
        </p:grpSpPr>
        <p:grpSp>
          <p:nvGrpSpPr>
            <p:cNvPr id="70" name="组合 69">
              <a:extLst>
                <a:ext uri="{FF2B5EF4-FFF2-40B4-BE49-F238E27FC236}">
                  <a16:creationId xmlns:a16="http://schemas.microsoft.com/office/drawing/2014/main" id="{587516BD-898E-7C69-B76D-42988C4601CC}"/>
                </a:ext>
              </a:extLst>
            </p:cNvPr>
            <p:cNvGrpSpPr/>
            <p:nvPr/>
          </p:nvGrpSpPr>
          <p:grpSpPr>
            <a:xfrm>
              <a:off x="8826502" y="1154476"/>
              <a:ext cx="2690282" cy="5419774"/>
              <a:chOff x="7431314" y="3526970"/>
              <a:chExt cx="2728686" cy="3916090"/>
            </a:xfrm>
          </p:grpSpPr>
          <p:sp>
            <p:nvSpPr>
              <p:cNvPr id="73" name="圆柱体 72">
                <a:extLst>
                  <a:ext uri="{FF2B5EF4-FFF2-40B4-BE49-F238E27FC236}">
                    <a16:creationId xmlns:a16="http://schemas.microsoft.com/office/drawing/2014/main" id="{50E478D7-ED87-9137-A94D-DD225A893EF2}"/>
                  </a:ext>
                </a:extLst>
              </p:cNvPr>
              <p:cNvSpPr/>
              <p:nvPr/>
            </p:nvSpPr>
            <p:spPr>
              <a:xfrm>
                <a:off x="7431314" y="3526970"/>
                <a:ext cx="2728686" cy="3916090"/>
              </a:xfrm>
              <a:prstGeom prst="can">
                <a:avLst>
                  <a:gd name="adj" fmla="val 26251"/>
                </a:avLst>
              </a:prstGeom>
              <a:gradFill flip="none" rotWithShape="1">
                <a:gsLst>
                  <a:gs pos="100000">
                    <a:schemeClr val="accent1">
                      <a:alpha val="0"/>
                    </a:schemeClr>
                  </a:gs>
                  <a:gs pos="20000">
                    <a:schemeClr val="accent1"/>
                  </a:gs>
                </a:gsLst>
                <a:lin ang="54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14400" rtlCol="0" anchor="ctr"/>
              <a:lstStyle/>
              <a:p>
                <a:pPr algn="ctr"/>
                <a:endParaRPr lang="zh-CN" altLang="en-US"/>
              </a:p>
            </p:txBody>
          </p:sp>
          <p:sp>
            <p:nvSpPr>
              <p:cNvPr id="74" name="任意多边形: 形状 73">
                <a:extLst>
                  <a:ext uri="{FF2B5EF4-FFF2-40B4-BE49-F238E27FC236}">
                    <a16:creationId xmlns:a16="http://schemas.microsoft.com/office/drawing/2014/main" id="{596EEA2B-D295-CDF6-A3AF-26046434CCFD}"/>
                  </a:ext>
                </a:extLst>
              </p:cNvPr>
              <p:cNvSpPr/>
              <p:nvPr/>
            </p:nvSpPr>
            <p:spPr>
              <a:xfrm>
                <a:off x="7431314" y="3526971"/>
                <a:ext cx="2728686" cy="517124"/>
              </a:xfrm>
              <a:custGeom>
                <a:avLst/>
                <a:gdLst>
                  <a:gd name="connsiteX0" fmla="*/ 1517388 w 3034776"/>
                  <a:gd name="connsiteY0" fmla="*/ 0 h 894548"/>
                  <a:gd name="connsiteX1" fmla="*/ 3034776 w 3034776"/>
                  <a:gd name="connsiteY1" fmla="*/ 447274 h 894548"/>
                  <a:gd name="connsiteX2" fmla="*/ 1517388 w 3034776"/>
                  <a:gd name="connsiteY2" fmla="*/ 894548 h 894548"/>
                  <a:gd name="connsiteX3" fmla="*/ 0 w 3034776"/>
                  <a:gd name="connsiteY3" fmla="*/ 447274 h 894548"/>
                  <a:gd name="connsiteX4" fmla="*/ 1517388 w 3034776"/>
                  <a:gd name="connsiteY4" fmla="*/ 0 h 894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4776" h="894548">
                    <a:moveTo>
                      <a:pt x="1517388" y="0"/>
                    </a:moveTo>
                    <a:cubicBezTo>
                      <a:pt x="2355418" y="0"/>
                      <a:pt x="3034776" y="200251"/>
                      <a:pt x="3034776" y="447274"/>
                    </a:cubicBezTo>
                    <a:cubicBezTo>
                      <a:pt x="3034776" y="694297"/>
                      <a:pt x="2355418" y="894548"/>
                      <a:pt x="1517388" y="894548"/>
                    </a:cubicBezTo>
                    <a:cubicBezTo>
                      <a:pt x="679358" y="894548"/>
                      <a:pt x="0" y="694297"/>
                      <a:pt x="0" y="447274"/>
                    </a:cubicBezTo>
                    <a:cubicBezTo>
                      <a:pt x="0" y="200251"/>
                      <a:pt x="679358" y="0"/>
                      <a:pt x="1517388" y="0"/>
                    </a:cubicBezTo>
                    <a:close/>
                  </a:path>
                </a:pathLst>
              </a:custGeom>
              <a:gradFill>
                <a:gsLst>
                  <a:gs pos="43000">
                    <a:schemeClr val="accent1">
                      <a:alpha val="50000"/>
                    </a:schemeClr>
                  </a:gs>
                  <a:gs pos="0">
                    <a:schemeClr val="accent1">
                      <a:alpha val="0"/>
                    </a:schemeClr>
                  </a:gs>
                  <a:gs pos="100000">
                    <a:schemeClr val="accent1">
                      <a:alpha val="70000"/>
                    </a:schemeClr>
                  </a:gs>
                </a:gsLst>
                <a:lin ang="5400000" scaled="1"/>
              </a:gradFill>
              <a:ln w="19050">
                <a:gradFill>
                  <a:gsLst>
                    <a:gs pos="31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14400" rtlCol="0" anchor="ctr">
                <a:noAutofit/>
              </a:bodyPr>
              <a:lstStyle/>
              <a:p>
                <a:pPr algn="ctr"/>
                <a:endParaRPr lang="zh-CN" altLang="en-US" sz="1620" dirty="0">
                  <a:solidFill>
                    <a:prstClr val="white"/>
                  </a:solidFill>
                  <a:latin typeface="+mn-ea"/>
                </a:endParaRPr>
              </a:p>
            </p:txBody>
          </p:sp>
        </p:grpSp>
        <p:sp>
          <p:nvSpPr>
            <p:cNvPr id="71" name="文本框 70">
              <a:extLst>
                <a:ext uri="{FF2B5EF4-FFF2-40B4-BE49-F238E27FC236}">
                  <a16:creationId xmlns:a16="http://schemas.microsoft.com/office/drawing/2014/main" id="{C17A5D27-50DF-EFBB-FD6A-F19A6E0D4462}"/>
                </a:ext>
              </a:extLst>
            </p:cNvPr>
            <p:cNvSpPr txBox="1"/>
            <p:nvPr/>
          </p:nvSpPr>
          <p:spPr>
            <a:xfrm>
              <a:off x="9289992" y="1173527"/>
              <a:ext cx="1763303" cy="430887"/>
            </a:xfrm>
            <a:prstGeom prst="rect">
              <a:avLst/>
            </a:prstGeom>
            <a:noFill/>
          </p:spPr>
          <p:txBody>
            <a:bodyPr wrap="none" lIns="0" tIns="0" rIns="0" bIns="0" rtlCol="0" anchor="ctr" anchorCtr="0">
              <a:spAutoFit/>
            </a:bodyPr>
            <a:lstStyle>
              <a:defPPr>
                <a:defRPr lang="en-US"/>
              </a:defPPr>
              <a:lvl1pPr algn="ctr">
                <a:defRPr sz="2800">
                  <a:gradFill>
                    <a:gsLst>
                      <a:gs pos="9000">
                        <a:schemeClr val="bg1"/>
                      </a:gs>
                      <a:gs pos="99000">
                        <a:schemeClr val="accent1">
                          <a:lumMod val="40000"/>
                          <a:lumOff val="60000"/>
                        </a:schemeClr>
                      </a:gs>
                    </a:gsLst>
                    <a:lin ang="5400000" scaled="0"/>
                  </a:gradFill>
                  <a:effectLst>
                    <a:outerShdw blurRad="152400" dist="76200" dir="2700000" algn="ctr" rotWithShape="0">
                      <a:schemeClr val="accent1">
                        <a:lumMod val="75000"/>
                        <a:alpha val="50000"/>
                      </a:schemeClr>
                    </a:outerShdw>
                    <a:reflection blurRad="6350" stA="50000" endA="300" endPos="50000" dist="38100" dir="5400000" sy="-100000" algn="bl" rotWithShape="0"/>
                  </a:effectLst>
                  <a:latin typeface="+mj-ea"/>
                  <a:ea typeface="+mj-ea"/>
                </a:defRPr>
              </a:lvl1pPr>
            </a:lstStyle>
            <a:p>
              <a:r>
                <a:rPr lang="zh-CN" altLang="en-US" dirty="0"/>
                <a:t>复利收获期</a:t>
              </a:r>
            </a:p>
          </p:txBody>
        </p:sp>
        <p:sp>
          <p:nvSpPr>
            <p:cNvPr id="98" name="文本框 97">
              <a:extLst>
                <a:ext uri="{FF2B5EF4-FFF2-40B4-BE49-F238E27FC236}">
                  <a16:creationId xmlns:a16="http://schemas.microsoft.com/office/drawing/2014/main" id="{9B1C55B0-711E-83FC-9636-3F286D510FB1}"/>
                </a:ext>
              </a:extLst>
            </p:cNvPr>
            <p:cNvSpPr txBox="1"/>
            <p:nvPr/>
          </p:nvSpPr>
          <p:spPr>
            <a:xfrm>
              <a:off x="10162767" y="4992342"/>
              <a:ext cx="1115690" cy="1015663"/>
            </a:xfrm>
            <a:prstGeom prst="rect">
              <a:avLst/>
            </a:prstGeom>
            <a:noFill/>
          </p:spPr>
          <p:txBody>
            <a:bodyPr wrap="none" lIns="0" tIns="0" rIns="0" bIns="0" rtlCol="0" anchor="ctr" anchorCtr="0">
              <a:spAutoFit/>
            </a:bodyPr>
            <a:lstStyle>
              <a:defPPr>
                <a:defRPr lang="en-US"/>
              </a:defPPr>
              <a:lvl1pPr algn="ctr">
                <a:defRPr sz="6600" b="1">
                  <a:gradFill>
                    <a:gsLst>
                      <a:gs pos="0">
                        <a:schemeClr val="accent1">
                          <a:lumMod val="20000"/>
                          <a:lumOff val="80000"/>
                        </a:schemeClr>
                      </a:gs>
                      <a:gs pos="100000">
                        <a:schemeClr val="accent1">
                          <a:lumMod val="20000"/>
                          <a:lumOff val="80000"/>
                          <a:alpha val="0"/>
                        </a:schemeClr>
                      </a:gs>
                    </a:gsLst>
                    <a:lin ang="5400000" scaled="0"/>
                  </a:gradFill>
                  <a:latin typeface="+mj-lt"/>
                </a:defRPr>
              </a:lvl1pPr>
            </a:lstStyle>
            <a:p>
              <a:r>
                <a:rPr lang="en-US" altLang="zh-CN" dirty="0"/>
                <a:t>04</a:t>
              </a:r>
              <a:endParaRPr lang="zh-CN" altLang="en-US" dirty="0"/>
            </a:p>
          </p:txBody>
        </p:sp>
        <p:sp>
          <p:nvSpPr>
            <p:cNvPr id="72" name="文本框 71">
              <a:extLst>
                <a:ext uri="{FF2B5EF4-FFF2-40B4-BE49-F238E27FC236}">
                  <a16:creationId xmlns:a16="http://schemas.microsoft.com/office/drawing/2014/main" id="{C587529A-9092-9725-5F29-74CD8CFA94F5}"/>
                </a:ext>
              </a:extLst>
            </p:cNvPr>
            <p:cNvSpPr txBox="1"/>
            <p:nvPr/>
          </p:nvSpPr>
          <p:spPr>
            <a:xfrm>
              <a:off x="9113661" y="2099869"/>
              <a:ext cx="2115964" cy="3235822"/>
            </a:xfrm>
            <a:prstGeom prst="rect">
              <a:avLst/>
            </a:prstGeom>
            <a:noFill/>
          </p:spPr>
          <p:txBody>
            <a:bodyPr wrap="square" lIns="0" tIns="0" rIns="0" bIns="0" rtlCol="0" anchor="ctr" anchorCtr="0">
              <a:spAutoFit/>
            </a:bodyPr>
            <a:lstStyle>
              <a:defPPr>
                <a:defRPr lang="en-US"/>
              </a:defPPr>
              <a:lvl1pPr algn="just">
                <a:lnSpc>
                  <a:spcPct val="120000"/>
                </a:lnSpc>
                <a:defRPr sz="1600">
                  <a:solidFill>
                    <a:schemeClr val="accent1">
                      <a:lumMod val="50000"/>
                    </a:schemeClr>
                  </a:solidFill>
                  <a:latin typeface="+mj-lt"/>
                </a:defRPr>
              </a:lvl1pPr>
            </a:lstStyle>
            <a:p>
              <a:pPr algn="l"/>
              <a:r>
                <a:rPr lang="zh-CN" altLang="en-US" dirty="0">
                  <a:solidFill>
                    <a:schemeClr val="bg1"/>
                  </a:solidFill>
                </a:rPr>
                <a:t>过程描述文字过程描述文字，过程描述文字过程描述文字，可视具体情况缩小字号。</a:t>
              </a:r>
              <a:endParaRPr lang="en-US" altLang="zh-CN" dirty="0">
                <a:solidFill>
                  <a:schemeClr val="bg1"/>
                </a:solidFill>
              </a:endParaRPr>
            </a:p>
            <a:p>
              <a:pPr algn="l"/>
              <a:r>
                <a:rPr lang="en-US" altLang="zh-CN" dirty="0">
                  <a:solidFill>
                    <a:schemeClr val="bg1"/>
                  </a:solidFill>
                </a:rPr>
                <a:t>51PPT</a:t>
              </a:r>
              <a:r>
                <a:rPr lang="zh-CN" altLang="en-US" dirty="0">
                  <a:solidFill>
                    <a:schemeClr val="bg1"/>
                  </a:solidFill>
                </a:rPr>
                <a:t>模板网，幻灯片演示模板及素材免费下载！</a:t>
              </a:r>
            </a:p>
            <a:p>
              <a:pPr algn="l"/>
              <a:r>
                <a:rPr lang="en-US" altLang="zh-CN" dirty="0">
                  <a:solidFill>
                    <a:schemeClr val="bg1"/>
                  </a:solidFill>
                </a:rPr>
                <a:t>51PPT</a:t>
              </a:r>
              <a:r>
                <a:rPr lang="zh-CN" altLang="en-US" dirty="0">
                  <a:solidFill>
                    <a:schemeClr val="bg1"/>
                  </a:solidFill>
                </a:rPr>
                <a:t>模板网 官网唯一网址：</a:t>
              </a:r>
              <a:r>
                <a:rPr lang="en-US" altLang="zh-CN" dirty="0">
                  <a:solidFill>
                    <a:schemeClr val="bg1"/>
                  </a:solidFill>
                </a:rPr>
                <a:t>www.51pptmoban.com</a:t>
              </a:r>
              <a:endParaRPr lang="zh-CN" altLang="en-US" dirty="0">
                <a:solidFill>
                  <a:schemeClr val="bg1"/>
                </a:solidFill>
              </a:endParaRPr>
            </a:p>
          </p:txBody>
        </p:sp>
      </p:grpSp>
      <p:grpSp>
        <p:nvGrpSpPr>
          <p:cNvPr id="119" name="组合 118">
            <a:extLst>
              <a:ext uri="{FF2B5EF4-FFF2-40B4-BE49-F238E27FC236}">
                <a16:creationId xmlns:a16="http://schemas.microsoft.com/office/drawing/2014/main" id="{0FDF20A2-4753-5CBA-2785-098910551CC5}"/>
              </a:ext>
            </a:extLst>
          </p:cNvPr>
          <p:cNvGrpSpPr/>
          <p:nvPr/>
        </p:nvGrpSpPr>
        <p:grpSpPr>
          <a:xfrm>
            <a:off x="0" y="5978414"/>
            <a:ext cx="12192000" cy="871649"/>
            <a:chOff x="0" y="5978414"/>
            <a:chExt cx="12192000" cy="871649"/>
          </a:xfrm>
        </p:grpSpPr>
        <p:sp>
          <p:nvSpPr>
            <p:cNvPr id="90" name="矩形 89">
              <a:extLst>
                <a:ext uri="{FF2B5EF4-FFF2-40B4-BE49-F238E27FC236}">
                  <a16:creationId xmlns:a16="http://schemas.microsoft.com/office/drawing/2014/main" id="{E419E2D2-5966-1965-0D1E-C99A0FC3DEEE}"/>
                </a:ext>
              </a:extLst>
            </p:cNvPr>
            <p:cNvSpPr/>
            <p:nvPr/>
          </p:nvSpPr>
          <p:spPr>
            <a:xfrm>
              <a:off x="0" y="5978414"/>
              <a:ext cx="12192000" cy="871649"/>
            </a:xfrm>
            <a:prstGeom prst="rect">
              <a:avLst/>
            </a:prstGeom>
            <a:gradFill>
              <a:gsLst>
                <a:gs pos="100000">
                  <a:schemeClr val="bg1"/>
                </a:gs>
                <a:gs pos="0">
                  <a:schemeClr val="accent1">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a:extLst>
                <a:ext uri="{FF2B5EF4-FFF2-40B4-BE49-F238E27FC236}">
                  <a16:creationId xmlns:a16="http://schemas.microsoft.com/office/drawing/2014/main" id="{8F0D9016-94C7-ECFB-2916-4364F67FE73C}"/>
                </a:ext>
              </a:extLst>
            </p:cNvPr>
            <p:cNvSpPr txBox="1"/>
            <p:nvPr/>
          </p:nvSpPr>
          <p:spPr>
            <a:xfrm>
              <a:off x="1223737" y="6164991"/>
              <a:ext cx="1633460" cy="369332"/>
            </a:xfrm>
            <a:prstGeom prst="rect">
              <a:avLst/>
            </a:prstGeom>
            <a:noFill/>
          </p:spPr>
          <p:txBody>
            <a:bodyPr wrap="none" lIns="0" tIns="0" rIns="0" bIns="0" rtlCol="0" anchor="ctr" anchorCtr="0">
              <a:spAutoFit/>
            </a:bodyPr>
            <a:lstStyle/>
            <a:p>
              <a:pPr algn="ctr"/>
              <a:r>
                <a:rPr lang="en-US" altLang="zh-CN" sz="2400" b="1" dirty="0">
                  <a:gradFill>
                    <a:gsLst>
                      <a:gs pos="0">
                        <a:schemeClr val="accent1"/>
                      </a:gs>
                      <a:gs pos="100000">
                        <a:schemeClr val="accent1">
                          <a:lumMod val="75000"/>
                        </a:schemeClr>
                      </a:gs>
                    </a:gsLst>
                    <a:lin ang="5400000" scaled="0"/>
                  </a:gradFill>
                  <a:effectLst>
                    <a:reflection blurRad="6350" stA="50000" endA="300" endPos="50000" dist="29997" dir="5400000" sy="-100000" algn="bl" rotWithShape="0"/>
                  </a:effectLst>
                  <a:latin typeface="+mj-lt"/>
                </a:rPr>
                <a:t>2017-2019</a:t>
              </a:r>
              <a:endParaRPr lang="zh-CN" altLang="en-US" sz="2400" b="1" dirty="0">
                <a:gradFill>
                  <a:gsLst>
                    <a:gs pos="0">
                      <a:schemeClr val="accent1"/>
                    </a:gs>
                    <a:gs pos="100000">
                      <a:schemeClr val="accent1">
                        <a:lumMod val="75000"/>
                      </a:schemeClr>
                    </a:gs>
                  </a:gsLst>
                  <a:lin ang="5400000" scaled="0"/>
                </a:gradFill>
                <a:effectLst>
                  <a:reflection blurRad="6350" stA="50000" endA="300" endPos="50000" dist="29997" dir="5400000" sy="-100000" algn="bl" rotWithShape="0"/>
                </a:effectLst>
                <a:latin typeface="+mj-lt"/>
              </a:endParaRPr>
            </a:p>
          </p:txBody>
        </p:sp>
        <p:sp>
          <p:nvSpPr>
            <p:cNvPr id="92" name="文本框 91">
              <a:extLst>
                <a:ext uri="{FF2B5EF4-FFF2-40B4-BE49-F238E27FC236}">
                  <a16:creationId xmlns:a16="http://schemas.microsoft.com/office/drawing/2014/main" id="{2DA6FF27-611A-5AC4-6DB6-08CBC377FA7F}"/>
                </a:ext>
              </a:extLst>
            </p:cNvPr>
            <p:cNvSpPr txBox="1"/>
            <p:nvPr/>
          </p:nvSpPr>
          <p:spPr>
            <a:xfrm>
              <a:off x="3933451" y="6164991"/>
              <a:ext cx="1689565" cy="369332"/>
            </a:xfrm>
            <a:prstGeom prst="rect">
              <a:avLst/>
            </a:prstGeom>
            <a:noFill/>
          </p:spPr>
          <p:txBody>
            <a:bodyPr wrap="none" lIns="0" tIns="0" rIns="0" bIns="0" rtlCol="0" anchor="ctr" anchorCtr="0">
              <a:spAutoFit/>
            </a:bodyPr>
            <a:lstStyle/>
            <a:p>
              <a:pPr algn="ctr"/>
              <a:r>
                <a:rPr lang="en-US" altLang="zh-CN" sz="2400" b="1" dirty="0">
                  <a:gradFill>
                    <a:gsLst>
                      <a:gs pos="0">
                        <a:schemeClr val="accent1"/>
                      </a:gs>
                      <a:gs pos="100000">
                        <a:schemeClr val="accent1">
                          <a:lumMod val="75000"/>
                        </a:schemeClr>
                      </a:gs>
                    </a:gsLst>
                    <a:lin ang="5400000" scaled="0"/>
                  </a:gradFill>
                  <a:effectLst>
                    <a:reflection blurRad="6350" stA="50000" endA="300" endPos="50000" dist="29997" dir="5400000" sy="-100000" algn="bl" rotWithShape="0"/>
                  </a:effectLst>
                  <a:latin typeface="+mj-lt"/>
                </a:rPr>
                <a:t>2019-2020</a:t>
              </a:r>
              <a:endParaRPr lang="zh-CN" altLang="en-US" sz="2400" b="1" dirty="0">
                <a:gradFill>
                  <a:gsLst>
                    <a:gs pos="0">
                      <a:schemeClr val="accent1"/>
                    </a:gs>
                    <a:gs pos="100000">
                      <a:schemeClr val="accent1">
                        <a:lumMod val="75000"/>
                      </a:schemeClr>
                    </a:gs>
                  </a:gsLst>
                  <a:lin ang="5400000" scaled="0"/>
                </a:gradFill>
                <a:effectLst>
                  <a:reflection blurRad="6350" stA="50000" endA="300" endPos="50000" dist="29997" dir="5400000" sy="-100000" algn="bl" rotWithShape="0"/>
                </a:effectLst>
                <a:latin typeface="+mj-lt"/>
              </a:endParaRPr>
            </a:p>
          </p:txBody>
        </p:sp>
        <p:sp>
          <p:nvSpPr>
            <p:cNvPr id="93" name="文本框 92">
              <a:extLst>
                <a:ext uri="{FF2B5EF4-FFF2-40B4-BE49-F238E27FC236}">
                  <a16:creationId xmlns:a16="http://schemas.microsoft.com/office/drawing/2014/main" id="{74A3B117-A589-E94C-82F8-1D0BF208D222}"/>
                </a:ext>
              </a:extLst>
            </p:cNvPr>
            <p:cNvSpPr txBox="1"/>
            <p:nvPr/>
          </p:nvSpPr>
          <p:spPr>
            <a:xfrm>
              <a:off x="6643165" y="6164991"/>
              <a:ext cx="1689565" cy="369332"/>
            </a:xfrm>
            <a:prstGeom prst="rect">
              <a:avLst/>
            </a:prstGeom>
            <a:noFill/>
          </p:spPr>
          <p:txBody>
            <a:bodyPr wrap="none" lIns="0" tIns="0" rIns="0" bIns="0" rtlCol="0" anchor="ctr" anchorCtr="0">
              <a:spAutoFit/>
            </a:bodyPr>
            <a:lstStyle/>
            <a:p>
              <a:pPr algn="ctr"/>
              <a:r>
                <a:rPr lang="en-US" altLang="zh-CN" sz="2400" b="1" dirty="0">
                  <a:gradFill>
                    <a:gsLst>
                      <a:gs pos="0">
                        <a:schemeClr val="accent1"/>
                      </a:gs>
                      <a:gs pos="100000">
                        <a:schemeClr val="accent1">
                          <a:lumMod val="75000"/>
                        </a:schemeClr>
                      </a:gs>
                    </a:gsLst>
                    <a:lin ang="5400000" scaled="0"/>
                  </a:gradFill>
                  <a:effectLst>
                    <a:reflection blurRad="6350" stA="50000" endA="300" endPos="50000" dist="29997" dir="5400000" sy="-100000" algn="bl" rotWithShape="0"/>
                  </a:effectLst>
                  <a:latin typeface="+mj-lt"/>
                </a:rPr>
                <a:t>2020-2021</a:t>
              </a:r>
              <a:endParaRPr lang="zh-CN" altLang="en-US" sz="2400" b="1" dirty="0">
                <a:gradFill>
                  <a:gsLst>
                    <a:gs pos="0">
                      <a:schemeClr val="accent1"/>
                    </a:gs>
                    <a:gs pos="100000">
                      <a:schemeClr val="accent1">
                        <a:lumMod val="75000"/>
                      </a:schemeClr>
                    </a:gs>
                  </a:gsLst>
                  <a:lin ang="5400000" scaled="0"/>
                </a:gradFill>
                <a:effectLst>
                  <a:reflection blurRad="6350" stA="50000" endA="300" endPos="50000" dist="29997" dir="5400000" sy="-100000" algn="bl" rotWithShape="0"/>
                </a:effectLst>
                <a:latin typeface="+mj-lt"/>
              </a:endParaRPr>
            </a:p>
          </p:txBody>
        </p:sp>
        <p:sp>
          <p:nvSpPr>
            <p:cNvPr id="94" name="文本框 93">
              <a:extLst>
                <a:ext uri="{FF2B5EF4-FFF2-40B4-BE49-F238E27FC236}">
                  <a16:creationId xmlns:a16="http://schemas.microsoft.com/office/drawing/2014/main" id="{AB5CC802-BE4D-E7AF-E7F7-0D19875D04B7}"/>
                </a:ext>
              </a:extLst>
            </p:cNvPr>
            <p:cNvSpPr txBox="1"/>
            <p:nvPr/>
          </p:nvSpPr>
          <p:spPr>
            <a:xfrm>
              <a:off x="9423040" y="6164991"/>
              <a:ext cx="1497205" cy="369332"/>
            </a:xfrm>
            <a:prstGeom prst="rect">
              <a:avLst/>
            </a:prstGeom>
            <a:noFill/>
          </p:spPr>
          <p:txBody>
            <a:bodyPr wrap="none" lIns="0" tIns="0" rIns="0" bIns="0" rtlCol="0" anchor="ctr" anchorCtr="0">
              <a:spAutoFit/>
            </a:bodyPr>
            <a:lstStyle/>
            <a:p>
              <a:pPr algn="ctr"/>
              <a:r>
                <a:rPr lang="en-US" altLang="zh-CN" sz="2400" b="1" dirty="0">
                  <a:gradFill>
                    <a:gsLst>
                      <a:gs pos="0">
                        <a:schemeClr val="accent1"/>
                      </a:gs>
                      <a:gs pos="100000">
                        <a:schemeClr val="accent1">
                          <a:lumMod val="75000"/>
                        </a:schemeClr>
                      </a:gs>
                    </a:gsLst>
                    <a:lin ang="5400000" scaled="0"/>
                  </a:gradFill>
                  <a:effectLst>
                    <a:reflection blurRad="6350" stA="50000" endA="300" endPos="50000" dist="29997" dir="5400000" sy="-100000" algn="bl" rotWithShape="0"/>
                  </a:effectLst>
                  <a:latin typeface="+mj-lt"/>
                </a:rPr>
                <a:t>2021-</a:t>
              </a:r>
              <a:r>
                <a:rPr lang="zh-CN" altLang="en-US" sz="2400" b="1" dirty="0">
                  <a:gradFill>
                    <a:gsLst>
                      <a:gs pos="0">
                        <a:schemeClr val="accent1"/>
                      </a:gs>
                      <a:gs pos="100000">
                        <a:schemeClr val="accent1">
                          <a:lumMod val="75000"/>
                        </a:schemeClr>
                      </a:gs>
                    </a:gsLst>
                    <a:lin ang="5400000" scaled="0"/>
                  </a:gradFill>
                  <a:effectLst>
                    <a:reflection blurRad="6350" stA="50000" endA="300" endPos="50000" dist="29997" dir="5400000" sy="-100000" algn="bl" rotWithShape="0"/>
                  </a:effectLst>
                  <a:latin typeface="+mj-ea"/>
                  <a:ea typeface="+mj-ea"/>
                </a:rPr>
                <a:t>至今</a:t>
              </a:r>
            </a:p>
          </p:txBody>
        </p:sp>
      </p:grpSp>
      <p:sp>
        <p:nvSpPr>
          <p:cNvPr id="89" name="任意多边形: 形状 88">
            <a:extLst>
              <a:ext uri="{FF2B5EF4-FFF2-40B4-BE49-F238E27FC236}">
                <a16:creationId xmlns:a16="http://schemas.microsoft.com/office/drawing/2014/main" id="{D47DAE32-E5A3-F639-A12E-8652A4EA129F}"/>
              </a:ext>
            </a:extLst>
          </p:cNvPr>
          <p:cNvSpPr/>
          <p:nvPr/>
        </p:nvSpPr>
        <p:spPr>
          <a:xfrm>
            <a:off x="1990741" y="644190"/>
            <a:ext cx="8106032" cy="2677297"/>
          </a:xfrm>
          <a:custGeom>
            <a:avLst/>
            <a:gdLst>
              <a:gd name="connsiteX0" fmla="*/ 0 w 8106032"/>
              <a:gd name="connsiteY0" fmla="*/ 2677297 h 2677297"/>
              <a:gd name="connsiteX1" fmla="*/ 8106032 w 8106032"/>
              <a:gd name="connsiteY1" fmla="*/ 74140 h 2677297"/>
              <a:gd name="connsiteX2" fmla="*/ 7842422 w 8106032"/>
              <a:gd name="connsiteY2" fmla="*/ 0 h 2677297"/>
            </a:gdLst>
            <a:ahLst/>
            <a:cxnLst>
              <a:cxn ang="0">
                <a:pos x="connsiteX0" y="connsiteY0"/>
              </a:cxn>
              <a:cxn ang="0">
                <a:pos x="connsiteX1" y="connsiteY1"/>
              </a:cxn>
              <a:cxn ang="0">
                <a:pos x="connsiteX2" y="connsiteY2"/>
              </a:cxn>
            </a:cxnLst>
            <a:rect l="l" t="t" r="r" b="b"/>
            <a:pathLst>
              <a:path w="8106032" h="2677297">
                <a:moveTo>
                  <a:pt x="0" y="2677297"/>
                </a:moveTo>
                <a:lnTo>
                  <a:pt x="8106032" y="74140"/>
                </a:lnTo>
                <a:lnTo>
                  <a:pt x="7842422" y="0"/>
                </a:lnTo>
              </a:path>
            </a:pathLst>
          </a:custGeom>
          <a:noFill/>
          <a:ln w="25400" cap="rnd">
            <a:gradFill>
              <a:gsLst>
                <a:gs pos="100000">
                  <a:schemeClr val="accent1">
                    <a:lumMod val="20000"/>
                    <a:lumOff val="80000"/>
                    <a:alpha val="54000"/>
                  </a:schemeClr>
                </a:gs>
                <a:gs pos="0">
                  <a:schemeClr val="accent1"/>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8051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B97DEB-2892-E85D-BD9B-DB5EF995EAC4}"/>
              </a:ext>
            </a:extLst>
          </p:cNvPr>
          <p:cNvSpPr>
            <a:spLocks noGrp="1"/>
          </p:cNvSpPr>
          <p:nvPr>
            <p:ph type="title"/>
          </p:nvPr>
        </p:nvSpPr>
        <p:spPr/>
        <p:txBody>
          <a:bodyPr/>
          <a:lstStyle/>
          <a:p>
            <a:r>
              <a:rPr lang="zh-CN" altLang="en-US" dirty="0"/>
              <a:t>项目介绍</a:t>
            </a:r>
          </a:p>
        </p:txBody>
      </p:sp>
      <p:sp>
        <p:nvSpPr>
          <p:cNvPr id="3" name="文本占位符 2">
            <a:extLst>
              <a:ext uri="{FF2B5EF4-FFF2-40B4-BE49-F238E27FC236}">
                <a16:creationId xmlns:a16="http://schemas.microsoft.com/office/drawing/2014/main" id="{45B5ABE6-CCCF-1A52-47C3-42E0CC90EF20}"/>
              </a:ext>
            </a:extLst>
          </p:cNvPr>
          <p:cNvSpPr>
            <a:spLocks noGrp="1"/>
          </p:cNvSpPr>
          <p:nvPr>
            <p:ph type="body" sz="quarter" idx="12"/>
          </p:nvPr>
        </p:nvSpPr>
        <p:spPr/>
        <p:txBody>
          <a:bodyPr/>
          <a:lstStyle/>
          <a:p>
            <a:r>
              <a:rPr lang="en-US" altLang="zh-CN" dirty="0"/>
              <a:t>Project Introduction</a:t>
            </a:r>
          </a:p>
        </p:txBody>
      </p:sp>
      <p:sp>
        <p:nvSpPr>
          <p:cNvPr id="4" name="文本占位符 3">
            <a:extLst>
              <a:ext uri="{FF2B5EF4-FFF2-40B4-BE49-F238E27FC236}">
                <a16:creationId xmlns:a16="http://schemas.microsoft.com/office/drawing/2014/main" id="{EEC1FB08-77DC-0DDB-7E89-785490C81C39}"/>
              </a:ext>
            </a:extLst>
          </p:cNvPr>
          <p:cNvSpPr>
            <a:spLocks noGrp="1"/>
          </p:cNvSpPr>
          <p:nvPr>
            <p:ph type="body" sz="quarter" idx="11"/>
          </p:nvPr>
        </p:nvSpPr>
        <p:spPr>
          <a:xfrm>
            <a:off x="947343" y="2313283"/>
            <a:ext cx="3363100" cy="2807756"/>
          </a:xfrm>
        </p:spPr>
        <p:txBody>
          <a:bodyPr/>
          <a:lstStyle/>
          <a:p>
            <a:pPr algn="ctr"/>
            <a:r>
              <a:rPr lang="en-US" altLang="zh-CN" dirty="0"/>
              <a:t>02</a:t>
            </a:r>
            <a:endParaRPr lang="zh-CN" altLang="en-US" dirty="0"/>
          </a:p>
        </p:txBody>
      </p:sp>
      <p:sp>
        <p:nvSpPr>
          <p:cNvPr id="5" name="文本占位符 4">
            <a:extLst>
              <a:ext uri="{FF2B5EF4-FFF2-40B4-BE49-F238E27FC236}">
                <a16:creationId xmlns:a16="http://schemas.microsoft.com/office/drawing/2014/main" id="{049C8A8A-C84C-DA27-5DB0-EDB2CE874918}"/>
              </a:ext>
            </a:extLst>
          </p:cNvPr>
          <p:cNvSpPr>
            <a:spLocks noGrp="1"/>
          </p:cNvSpPr>
          <p:nvPr>
            <p:ph type="body" sz="quarter" idx="10"/>
          </p:nvPr>
        </p:nvSpPr>
        <p:spPr/>
        <p:txBody>
          <a:bodyPr/>
          <a:lstStyle/>
          <a:p>
            <a:r>
              <a:rPr lang="en-US" altLang="zh-CN" dirty="0"/>
              <a:t>PART TWO</a:t>
            </a:r>
            <a:endParaRPr lang="zh-CN" altLang="en-US" dirty="0"/>
          </a:p>
        </p:txBody>
      </p:sp>
      <p:sp>
        <p:nvSpPr>
          <p:cNvPr id="14" name="图形 7">
            <a:extLst>
              <a:ext uri="{FF2B5EF4-FFF2-40B4-BE49-F238E27FC236}">
                <a16:creationId xmlns:a16="http://schemas.microsoft.com/office/drawing/2014/main" id="{24E68438-4622-AE61-7B77-08A157EC55C4}"/>
              </a:ext>
            </a:extLst>
          </p:cNvPr>
          <p:cNvSpPr>
            <a:spLocks/>
          </p:cNvSpPr>
          <p:nvPr/>
        </p:nvSpPr>
        <p:spPr>
          <a:xfrm>
            <a:off x="10427052" y="2952653"/>
            <a:ext cx="952693" cy="952693"/>
          </a:xfrm>
          <a:custGeom>
            <a:avLst/>
            <a:gdLst>
              <a:gd name="connsiteX0" fmla="*/ 480597 w 952693"/>
              <a:gd name="connsiteY0" fmla="*/ 895385 h 952693"/>
              <a:gd name="connsiteX1" fmla="*/ 480597 w 952693"/>
              <a:gd name="connsiteY1" fmla="*/ 897731 h 952693"/>
              <a:gd name="connsiteX2" fmla="*/ 54963 w 952693"/>
              <a:gd name="connsiteY2" fmla="*/ 897731 h 952693"/>
              <a:gd name="connsiteX3" fmla="*/ 0 w 952693"/>
              <a:gd name="connsiteY3" fmla="*/ 842768 h 952693"/>
              <a:gd name="connsiteX4" fmla="*/ 0 w 952693"/>
              <a:gd name="connsiteY4" fmla="*/ 91606 h 952693"/>
              <a:gd name="connsiteX5" fmla="*/ 54963 w 952693"/>
              <a:gd name="connsiteY5" fmla="*/ 36642 h 952693"/>
              <a:gd name="connsiteX6" fmla="*/ 186325 w 952693"/>
              <a:gd name="connsiteY6" fmla="*/ 36642 h 952693"/>
              <a:gd name="connsiteX7" fmla="*/ 238173 w 952693"/>
              <a:gd name="connsiteY7" fmla="*/ 0 h 952693"/>
              <a:gd name="connsiteX8" fmla="*/ 531310 w 952693"/>
              <a:gd name="connsiteY8" fmla="*/ 0 h 952693"/>
              <a:gd name="connsiteX9" fmla="*/ 583158 w 952693"/>
              <a:gd name="connsiteY9" fmla="*/ 36642 h 952693"/>
              <a:gd name="connsiteX10" fmla="*/ 714520 w 952693"/>
              <a:gd name="connsiteY10" fmla="*/ 36642 h 952693"/>
              <a:gd name="connsiteX11" fmla="*/ 769483 w 952693"/>
              <a:gd name="connsiteY11" fmla="*/ 91606 h 952693"/>
              <a:gd name="connsiteX12" fmla="*/ 769483 w 952693"/>
              <a:gd name="connsiteY12" fmla="*/ 497765 h 952693"/>
              <a:gd name="connsiteX13" fmla="*/ 952694 w 952693"/>
              <a:gd name="connsiteY13" fmla="*/ 595434 h 952693"/>
              <a:gd name="connsiteX14" fmla="*/ 902311 w 952693"/>
              <a:gd name="connsiteY14" fmla="*/ 658513 h 952693"/>
              <a:gd name="connsiteX15" fmla="*/ 952694 w 952693"/>
              <a:gd name="connsiteY15" fmla="*/ 722380 h 952693"/>
              <a:gd name="connsiteX16" fmla="*/ 901780 w 952693"/>
              <a:gd name="connsiteY16" fmla="*/ 786485 h 952693"/>
              <a:gd name="connsiteX17" fmla="*/ 952694 w 952693"/>
              <a:gd name="connsiteY17" fmla="*/ 850628 h 952693"/>
              <a:gd name="connsiteX18" fmla="*/ 705360 w 952693"/>
              <a:gd name="connsiteY18" fmla="*/ 952694 h 952693"/>
              <a:gd name="connsiteX19" fmla="*/ 480597 w 952693"/>
              <a:gd name="connsiteY19" fmla="*/ 895385 h 952693"/>
              <a:gd name="connsiteX20" fmla="*/ 459125 w 952693"/>
              <a:gd name="connsiteY20" fmla="*/ 861089 h 952693"/>
              <a:gd name="connsiteX21" fmla="*/ 458026 w 952693"/>
              <a:gd name="connsiteY21" fmla="*/ 850646 h 952693"/>
              <a:gd name="connsiteX22" fmla="*/ 508940 w 952693"/>
              <a:gd name="connsiteY22" fmla="*/ 786485 h 952693"/>
              <a:gd name="connsiteX23" fmla="*/ 458026 w 952693"/>
              <a:gd name="connsiteY23" fmla="*/ 722380 h 952693"/>
              <a:gd name="connsiteX24" fmla="*/ 508408 w 952693"/>
              <a:gd name="connsiteY24" fmla="*/ 658513 h 952693"/>
              <a:gd name="connsiteX25" fmla="*/ 458026 w 952693"/>
              <a:gd name="connsiteY25" fmla="*/ 595434 h 952693"/>
              <a:gd name="connsiteX26" fmla="*/ 705360 w 952693"/>
              <a:gd name="connsiteY26" fmla="*/ 494668 h 952693"/>
              <a:gd name="connsiteX27" fmla="*/ 732841 w 952693"/>
              <a:gd name="connsiteY27" fmla="*/ 495217 h 952693"/>
              <a:gd name="connsiteX28" fmla="*/ 732841 w 952693"/>
              <a:gd name="connsiteY28" fmla="*/ 91606 h 952693"/>
              <a:gd name="connsiteX29" fmla="*/ 714520 w 952693"/>
              <a:gd name="connsiteY29" fmla="*/ 73284 h 952693"/>
              <a:gd name="connsiteX30" fmla="*/ 583158 w 952693"/>
              <a:gd name="connsiteY30" fmla="*/ 73284 h 952693"/>
              <a:gd name="connsiteX31" fmla="*/ 531310 w 952693"/>
              <a:gd name="connsiteY31" fmla="*/ 109926 h 952693"/>
              <a:gd name="connsiteX32" fmla="*/ 238173 w 952693"/>
              <a:gd name="connsiteY32" fmla="*/ 109926 h 952693"/>
              <a:gd name="connsiteX33" fmla="*/ 186325 w 952693"/>
              <a:gd name="connsiteY33" fmla="*/ 73284 h 952693"/>
              <a:gd name="connsiteX34" fmla="*/ 54963 w 952693"/>
              <a:gd name="connsiteY34" fmla="*/ 73284 h 952693"/>
              <a:gd name="connsiteX35" fmla="*/ 36642 w 952693"/>
              <a:gd name="connsiteY35" fmla="*/ 91606 h 952693"/>
              <a:gd name="connsiteX36" fmla="*/ 36642 w 952693"/>
              <a:gd name="connsiteY36" fmla="*/ 842768 h 952693"/>
              <a:gd name="connsiteX37" fmla="*/ 54963 w 952693"/>
              <a:gd name="connsiteY37" fmla="*/ 861089 h 952693"/>
              <a:gd name="connsiteX38" fmla="*/ 459125 w 952693"/>
              <a:gd name="connsiteY38" fmla="*/ 861089 h 952693"/>
              <a:gd name="connsiteX39" fmla="*/ 556905 w 952693"/>
              <a:gd name="connsiteY39" fmla="*/ 805447 h 952693"/>
              <a:gd name="connsiteX40" fmla="*/ 557087 w 952693"/>
              <a:gd name="connsiteY40" fmla="*/ 806052 h 952693"/>
              <a:gd name="connsiteX41" fmla="*/ 494668 w 952693"/>
              <a:gd name="connsiteY41" fmla="*/ 850628 h 952693"/>
              <a:gd name="connsiteX42" fmla="*/ 705360 w 952693"/>
              <a:gd name="connsiteY42" fmla="*/ 916052 h 952693"/>
              <a:gd name="connsiteX43" fmla="*/ 916052 w 952693"/>
              <a:gd name="connsiteY43" fmla="*/ 850646 h 952693"/>
              <a:gd name="connsiteX44" fmla="*/ 852752 w 952693"/>
              <a:gd name="connsiteY44" fmla="*/ 805759 h 952693"/>
              <a:gd name="connsiteX45" fmla="*/ 705360 w 952693"/>
              <a:gd name="connsiteY45" fmla="*/ 824446 h 952693"/>
              <a:gd name="connsiteX46" fmla="*/ 556905 w 952693"/>
              <a:gd name="connsiteY46" fmla="*/ 805447 h 952693"/>
              <a:gd name="connsiteX47" fmla="*/ 853211 w 952693"/>
              <a:gd name="connsiteY47" fmla="*/ 677658 h 952693"/>
              <a:gd name="connsiteX48" fmla="*/ 705360 w 952693"/>
              <a:gd name="connsiteY48" fmla="*/ 696200 h 952693"/>
              <a:gd name="connsiteX49" fmla="*/ 557014 w 952693"/>
              <a:gd name="connsiteY49" fmla="*/ 677512 h 952693"/>
              <a:gd name="connsiteX50" fmla="*/ 557107 w 952693"/>
              <a:gd name="connsiteY50" fmla="*/ 677805 h 952693"/>
              <a:gd name="connsiteX51" fmla="*/ 494668 w 952693"/>
              <a:gd name="connsiteY51" fmla="*/ 722380 h 952693"/>
              <a:gd name="connsiteX52" fmla="*/ 705360 w 952693"/>
              <a:gd name="connsiteY52" fmla="*/ 787805 h 952693"/>
              <a:gd name="connsiteX53" fmla="*/ 916052 w 952693"/>
              <a:gd name="connsiteY53" fmla="*/ 722398 h 952693"/>
              <a:gd name="connsiteX54" fmla="*/ 853211 w 952693"/>
              <a:gd name="connsiteY54" fmla="*/ 677658 h 952693"/>
              <a:gd name="connsiteX55" fmla="*/ 238173 w 952693"/>
              <a:gd name="connsiteY55" fmla="*/ 36642 h 952693"/>
              <a:gd name="connsiteX56" fmla="*/ 219856 w 952693"/>
              <a:gd name="connsiteY56" fmla="*/ 54967 h 952693"/>
              <a:gd name="connsiteX57" fmla="*/ 238173 w 952693"/>
              <a:gd name="connsiteY57" fmla="*/ 73284 h 952693"/>
              <a:gd name="connsiteX58" fmla="*/ 531310 w 952693"/>
              <a:gd name="connsiteY58" fmla="*/ 73284 h 952693"/>
              <a:gd name="connsiteX59" fmla="*/ 549626 w 952693"/>
              <a:gd name="connsiteY59" fmla="*/ 54958 h 952693"/>
              <a:gd name="connsiteX60" fmla="*/ 531310 w 952693"/>
              <a:gd name="connsiteY60" fmla="*/ 36642 h 952693"/>
              <a:gd name="connsiteX61" fmla="*/ 238173 w 952693"/>
              <a:gd name="connsiteY61" fmla="*/ 36642 h 952693"/>
              <a:gd name="connsiteX62" fmla="*/ 329778 w 952693"/>
              <a:gd name="connsiteY62" fmla="*/ 329778 h 952693"/>
              <a:gd name="connsiteX63" fmla="*/ 219852 w 952693"/>
              <a:gd name="connsiteY63" fmla="*/ 439705 h 952693"/>
              <a:gd name="connsiteX64" fmla="*/ 109926 w 952693"/>
              <a:gd name="connsiteY64" fmla="*/ 329778 h 952693"/>
              <a:gd name="connsiteX65" fmla="*/ 219852 w 952693"/>
              <a:gd name="connsiteY65" fmla="*/ 219852 h 952693"/>
              <a:gd name="connsiteX66" fmla="*/ 329778 w 952693"/>
              <a:gd name="connsiteY66" fmla="*/ 329778 h 952693"/>
              <a:gd name="connsiteX67" fmla="*/ 146569 w 952693"/>
              <a:gd name="connsiteY67" fmla="*/ 329778 h 952693"/>
              <a:gd name="connsiteX68" fmla="*/ 219844 w 952693"/>
              <a:gd name="connsiteY68" fmla="*/ 403071 h 952693"/>
              <a:gd name="connsiteX69" fmla="*/ 293137 w 952693"/>
              <a:gd name="connsiteY69" fmla="*/ 329797 h 952693"/>
              <a:gd name="connsiteX70" fmla="*/ 293137 w 952693"/>
              <a:gd name="connsiteY70" fmla="*/ 329778 h 952693"/>
              <a:gd name="connsiteX71" fmla="*/ 219844 w 952693"/>
              <a:gd name="connsiteY71" fmla="*/ 256503 h 952693"/>
              <a:gd name="connsiteX72" fmla="*/ 146569 w 952693"/>
              <a:gd name="connsiteY72" fmla="*/ 329778 h 952693"/>
              <a:gd name="connsiteX73" fmla="*/ 412223 w 952693"/>
              <a:gd name="connsiteY73" fmla="*/ 283976 h 952693"/>
              <a:gd name="connsiteX74" fmla="*/ 393903 w 952693"/>
              <a:gd name="connsiteY74" fmla="*/ 265655 h 952693"/>
              <a:gd name="connsiteX75" fmla="*/ 412223 w 952693"/>
              <a:gd name="connsiteY75" fmla="*/ 247334 h 952693"/>
              <a:gd name="connsiteX76" fmla="*/ 632075 w 952693"/>
              <a:gd name="connsiteY76" fmla="*/ 247334 h 952693"/>
              <a:gd name="connsiteX77" fmla="*/ 650397 w 952693"/>
              <a:gd name="connsiteY77" fmla="*/ 265655 h 952693"/>
              <a:gd name="connsiteX78" fmla="*/ 632075 w 952693"/>
              <a:gd name="connsiteY78" fmla="*/ 283976 h 952693"/>
              <a:gd name="connsiteX79" fmla="*/ 412223 w 952693"/>
              <a:gd name="connsiteY79" fmla="*/ 283976 h 952693"/>
              <a:gd name="connsiteX80" fmla="*/ 412223 w 952693"/>
              <a:gd name="connsiteY80" fmla="*/ 407643 h 952693"/>
              <a:gd name="connsiteX81" fmla="*/ 393903 w 952693"/>
              <a:gd name="connsiteY81" fmla="*/ 389322 h 952693"/>
              <a:gd name="connsiteX82" fmla="*/ 412223 w 952693"/>
              <a:gd name="connsiteY82" fmla="*/ 371001 h 952693"/>
              <a:gd name="connsiteX83" fmla="*/ 632075 w 952693"/>
              <a:gd name="connsiteY83" fmla="*/ 371001 h 952693"/>
              <a:gd name="connsiteX84" fmla="*/ 650397 w 952693"/>
              <a:gd name="connsiteY84" fmla="*/ 389322 h 952693"/>
              <a:gd name="connsiteX85" fmla="*/ 632075 w 952693"/>
              <a:gd name="connsiteY85" fmla="*/ 407643 h 952693"/>
              <a:gd name="connsiteX86" fmla="*/ 412223 w 952693"/>
              <a:gd name="connsiteY86" fmla="*/ 407643 h 952693"/>
              <a:gd name="connsiteX87" fmla="*/ 128247 w 952693"/>
              <a:gd name="connsiteY87" fmla="*/ 613755 h 952693"/>
              <a:gd name="connsiteX88" fmla="*/ 109926 w 952693"/>
              <a:gd name="connsiteY88" fmla="*/ 595434 h 952693"/>
              <a:gd name="connsiteX89" fmla="*/ 128247 w 952693"/>
              <a:gd name="connsiteY89" fmla="*/ 577112 h 952693"/>
              <a:gd name="connsiteX90" fmla="*/ 348100 w 952693"/>
              <a:gd name="connsiteY90" fmla="*/ 577112 h 952693"/>
              <a:gd name="connsiteX91" fmla="*/ 366421 w 952693"/>
              <a:gd name="connsiteY91" fmla="*/ 595434 h 952693"/>
              <a:gd name="connsiteX92" fmla="*/ 348100 w 952693"/>
              <a:gd name="connsiteY92" fmla="*/ 613755 h 952693"/>
              <a:gd name="connsiteX93" fmla="*/ 128247 w 952693"/>
              <a:gd name="connsiteY93" fmla="*/ 613755 h 952693"/>
              <a:gd name="connsiteX94" fmla="*/ 705360 w 952693"/>
              <a:gd name="connsiteY94" fmla="*/ 659557 h 952693"/>
              <a:gd name="connsiteX95" fmla="*/ 916052 w 952693"/>
              <a:gd name="connsiteY95" fmla="*/ 595434 h 952693"/>
              <a:gd name="connsiteX96" fmla="*/ 705360 w 952693"/>
              <a:gd name="connsiteY96" fmla="*/ 531310 h 952693"/>
              <a:gd name="connsiteX97" fmla="*/ 494668 w 952693"/>
              <a:gd name="connsiteY97" fmla="*/ 595434 h 952693"/>
              <a:gd name="connsiteX98" fmla="*/ 705360 w 952693"/>
              <a:gd name="connsiteY98" fmla="*/ 659557 h 95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952693" h="952693">
                <a:moveTo>
                  <a:pt x="480597" y="895385"/>
                </a:moveTo>
                <a:lnTo>
                  <a:pt x="480597" y="897731"/>
                </a:lnTo>
                <a:lnTo>
                  <a:pt x="54963" y="897731"/>
                </a:lnTo>
                <a:cubicBezTo>
                  <a:pt x="24607" y="897731"/>
                  <a:pt x="0" y="873123"/>
                  <a:pt x="0" y="842768"/>
                </a:cubicBezTo>
                <a:lnTo>
                  <a:pt x="0" y="91606"/>
                </a:lnTo>
                <a:cubicBezTo>
                  <a:pt x="0" y="61250"/>
                  <a:pt x="24607" y="36642"/>
                  <a:pt x="54963" y="36642"/>
                </a:cubicBezTo>
                <a:lnTo>
                  <a:pt x="186325" y="36642"/>
                </a:lnTo>
                <a:cubicBezTo>
                  <a:pt x="194097" y="14675"/>
                  <a:pt x="214872" y="-7"/>
                  <a:pt x="238173" y="0"/>
                </a:cubicBezTo>
                <a:lnTo>
                  <a:pt x="531310" y="0"/>
                </a:lnTo>
                <a:cubicBezTo>
                  <a:pt x="555238" y="0"/>
                  <a:pt x="575592" y="15298"/>
                  <a:pt x="583158" y="36642"/>
                </a:cubicBezTo>
                <a:lnTo>
                  <a:pt x="714520" y="36642"/>
                </a:lnTo>
                <a:cubicBezTo>
                  <a:pt x="744875" y="36642"/>
                  <a:pt x="769483" y="61250"/>
                  <a:pt x="769483" y="91606"/>
                </a:cubicBezTo>
                <a:lnTo>
                  <a:pt x="769483" y="497765"/>
                </a:lnTo>
                <a:cubicBezTo>
                  <a:pt x="874774" y="508244"/>
                  <a:pt x="952694" y="544575"/>
                  <a:pt x="952694" y="595434"/>
                </a:cubicBezTo>
                <a:cubicBezTo>
                  <a:pt x="952694" y="620405"/>
                  <a:pt x="933897" y="641877"/>
                  <a:pt x="902311" y="658513"/>
                </a:cubicBezTo>
                <a:cubicBezTo>
                  <a:pt x="934190" y="675258"/>
                  <a:pt x="952694" y="696768"/>
                  <a:pt x="952694" y="722380"/>
                </a:cubicBezTo>
                <a:cubicBezTo>
                  <a:pt x="952694" y="747754"/>
                  <a:pt x="933695" y="769594"/>
                  <a:pt x="901780" y="786485"/>
                </a:cubicBezTo>
                <a:cubicBezTo>
                  <a:pt x="933970" y="803267"/>
                  <a:pt x="952694" y="824886"/>
                  <a:pt x="952694" y="850628"/>
                </a:cubicBezTo>
                <a:cubicBezTo>
                  <a:pt x="952694" y="912021"/>
                  <a:pt x="841467" y="952694"/>
                  <a:pt x="705360" y="952694"/>
                </a:cubicBezTo>
                <a:cubicBezTo>
                  <a:pt x="605968" y="952694"/>
                  <a:pt x="519841" y="931002"/>
                  <a:pt x="480597" y="895385"/>
                </a:cubicBezTo>
                <a:close/>
                <a:moveTo>
                  <a:pt x="459125" y="861089"/>
                </a:moveTo>
                <a:cubicBezTo>
                  <a:pt x="458392" y="857656"/>
                  <a:pt x="458024" y="854155"/>
                  <a:pt x="458026" y="850646"/>
                </a:cubicBezTo>
                <a:cubicBezTo>
                  <a:pt x="458026" y="824886"/>
                  <a:pt x="476750" y="803267"/>
                  <a:pt x="508940" y="786485"/>
                </a:cubicBezTo>
                <a:cubicBezTo>
                  <a:pt x="477025" y="769594"/>
                  <a:pt x="458026" y="747754"/>
                  <a:pt x="458026" y="722380"/>
                </a:cubicBezTo>
                <a:cubicBezTo>
                  <a:pt x="458026" y="696768"/>
                  <a:pt x="476548" y="675258"/>
                  <a:pt x="508408" y="658513"/>
                </a:cubicBezTo>
                <a:cubicBezTo>
                  <a:pt x="476823" y="641877"/>
                  <a:pt x="458026" y="620405"/>
                  <a:pt x="458026" y="595434"/>
                </a:cubicBezTo>
                <a:cubicBezTo>
                  <a:pt x="458026" y="534681"/>
                  <a:pt x="569179" y="494668"/>
                  <a:pt x="705360" y="494668"/>
                </a:cubicBezTo>
                <a:cubicBezTo>
                  <a:pt x="714649" y="494668"/>
                  <a:pt x="723809" y="494851"/>
                  <a:pt x="732841" y="495217"/>
                </a:cubicBezTo>
                <a:lnTo>
                  <a:pt x="732841" y="91606"/>
                </a:lnTo>
                <a:cubicBezTo>
                  <a:pt x="732841" y="81487"/>
                  <a:pt x="724639" y="73284"/>
                  <a:pt x="714520" y="73284"/>
                </a:cubicBezTo>
                <a:lnTo>
                  <a:pt x="583158" y="73284"/>
                </a:lnTo>
                <a:cubicBezTo>
                  <a:pt x="575386" y="95251"/>
                  <a:pt x="554612" y="109933"/>
                  <a:pt x="531310" y="109926"/>
                </a:cubicBezTo>
                <a:lnTo>
                  <a:pt x="238173" y="109926"/>
                </a:lnTo>
                <a:cubicBezTo>
                  <a:pt x="214872" y="109933"/>
                  <a:pt x="194097" y="95251"/>
                  <a:pt x="186325" y="73284"/>
                </a:cubicBezTo>
                <a:lnTo>
                  <a:pt x="54963" y="73284"/>
                </a:lnTo>
                <a:cubicBezTo>
                  <a:pt x="44845" y="73284"/>
                  <a:pt x="36642" y="81487"/>
                  <a:pt x="36642" y="91606"/>
                </a:cubicBezTo>
                <a:lnTo>
                  <a:pt x="36642" y="842768"/>
                </a:lnTo>
                <a:cubicBezTo>
                  <a:pt x="36642" y="852886"/>
                  <a:pt x="44845" y="861089"/>
                  <a:pt x="54963" y="861089"/>
                </a:cubicBezTo>
                <a:lnTo>
                  <a:pt x="459125" y="861089"/>
                </a:lnTo>
                <a:close/>
                <a:moveTo>
                  <a:pt x="556905" y="805447"/>
                </a:moveTo>
                <a:lnTo>
                  <a:pt x="557087" y="806052"/>
                </a:lnTo>
                <a:cubicBezTo>
                  <a:pt x="516415" y="819574"/>
                  <a:pt x="494668" y="837180"/>
                  <a:pt x="494668" y="850628"/>
                </a:cubicBezTo>
                <a:cubicBezTo>
                  <a:pt x="494668" y="881737"/>
                  <a:pt x="588509" y="916052"/>
                  <a:pt x="705360" y="916052"/>
                </a:cubicBezTo>
                <a:cubicBezTo>
                  <a:pt x="822211" y="916052"/>
                  <a:pt x="916052" y="881737"/>
                  <a:pt x="916052" y="850646"/>
                </a:cubicBezTo>
                <a:cubicBezTo>
                  <a:pt x="916052" y="837033"/>
                  <a:pt x="893883" y="819299"/>
                  <a:pt x="852752" y="805759"/>
                </a:cubicBezTo>
                <a:cubicBezTo>
                  <a:pt x="811530" y="817778"/>
                  <a:pt x="760488" y="824446"/>
                  <a:pt x="705360" y="824446"/>
                </a:cubicBezTo>
                <a:cubicBezTo>
                  <a:pt x="649756" y="824446"/>
                  <a:pt x="598310" y="817668"/>
                  <a:pt x="556905" y="805447"/>
                </a:cubicBezTo>
                <a:close/>
                <a:moveTo>
                  <a:pt x="853211" y="677658"/>
                </a:moveTo>
                <a:cubicBezTo>
                  <a:pt x="811915" y="689604"/>
                  <a:pt x="760689" y="696200"/>
                  <a:pt x="705360" y="696200"/>
                </a:cubicBezTo>
                <a:cubicBezTo>
                  <a:pt x="649792" y="696200"/>
                  <a:pt x="598402" y="689530"/>
                  <a:pt x="557014" y="677512"/>
                </a:cubicBezTo>
                <a:lnTo>
                  <a:pt x="557107" y="677805"/>
                </a:lnTo>
                <a:cubicBezTo>
                  <a:pt x="516415" y="691326"/>
                  <a:pt x="494668" y="708932"/>
                  <a:pt x="494668" y="722380"/>
                </a:cubicBezTo>
                <a:cubicBezTo>
                  <a:pt x="494668" y="753489"/>
                  <a:pt x="588509" y="787805"/>
                  <a:pt x="705360" y="787805"/>
                </a:cubicBezTo>
                <a:cubicBezTo>
                  <a:pt x="822211" y="787805"/>
                  <a:pt x="916052" y="753489"/>
                  <a:pt x="916052" y="722398"/>
                </a:cubicBezTo>
                <a:cubicBezTo>
                  <a:pt x="916052" y="708841"/>
                  <a:pt x="894067" y="691179"/>
                  <a:pt x="853211" y="677658"/>
                </a:cubicBezTo>
                <a:close/>
                <a:moveTo>
                  <a:pt x="238173" y="36642"/>
                </a:moveTo>
                <a:cubicBezTo>
                  <a:pt x="228055" y="36645"/>
                  <a:pt x="219854" y="44849"/>
                  <a:pt x="219856" y="54967"/>
                </a:cubicBezTo>
                <a:cubicBezTo>
                  <a:pt x="219860" y="65083"/>
                  <a:pt x="228059" y="73282"/>
                  <a:pt x="238173" y="73284"/>
                </a:cubicBezTo>
                <a:lnTo>
                  <a:pt x="531310" y="73284"/>
                </a:lnTo>
                <a:cubicBezTo>
                  <a:pt x="541428" y="73282"/>
                  <a:pt x="549629" y="65077"/>
                  <a:pt x="549626" y="54958"/>
                </a:cubicBezTo>
                <a:cubicBezTo>
                  <a:pt x="549624" y="44844"/>
                  <a:pt x="541425" y="36645"/>
                  <a:pt x="531310" y="36642"/>
                </a:cubicBezTo>
                <a:lnTo>
                  <a:pt x="238173" y="36642"/>
                </a:lnTo>
                <a:close/>
                <a:moveTo>
                  <a:pt x="329778" y="329778"/>
                </a:moveTo>
                <a:cubicBezTo>
                  <a:pt x="329778" y="390489"/>
                  <a:pt x="280563" y="439705"/>
                  <a:pt x="219852" y="439705"/>
                </a:cubicBezTo>
                <a:cubicBezTo>
                  <a:pt x="159141" y="439705"/>
                  <a:pt x="109926" y="390489"/>
                  <a:pt x="109926" y="329778"/>
                </a:cubicBezTo>
                <a:cubicBezTo>
                  <a:pt x="109926" y="269068"/>
                  <a:pt x="159141" y="219852"/>
                  <a:pt x="219852" y="219852"/>
                </a:cubicBezTo>
                <a:cubicBezTo>
                  <a:pt x="280563" y="219852"/>
                  <a:pt x="329778" y="269068"/>
                  <a:pt x="329778" y="329778"/>
                </a:cubicBezTo>
                <a:close/>
                <a:moveTo>
                  <a:pt x="146569" y="329778"/>
                </a:moveTo>
                <a:cubicBezTo>
                  <a:pt x="146563" y="370252"/>
                  <a:pt x="179369" y="403067"/>
                  <a:pt x="219844" y="403071"/>
                </a:cubicBezTo>
                <a:cubicBezTo>
                  <a:pt x="260318" y="403077"/>
                  <a:pt x="293131" y="370271"/>
                  <a:pt x="293137" y="329797"/>
                </a:cubicBezTo>
                <a:cubicBezTo>
                  <a:pt x="293137" y="329790"/>
                  <a:pt x="293137" y="329785"/>
                  <a:pt x="293137" y="329778"/>
                </a:cubicBezTo>
                <a:cubicBezTo>
                  <a:pt x="293131" y="289305"/>
                  <a:pt x="260318" y="256498"/>
                  <a:pt x="219844" y="256503"/>
                </a:cubicBezTo>
                <a:cubicBezTo>
                  <a:pt x="179377" y="256509"/>
                  <a:pt x="146573" y="289312"/>
                  <a:pt x="146569" y="329778"/>
                </a:cubicBezTo>
                <a:close/>
                <a:moveTo>
                  <a:pt x="412223" y="283976"/>
                </a:moveTo>
                <a:cubicBezTo>
                  <a:pt x="402105" y="283976"/>
                  <a:pt x="393903" y="275774"/>
                  <a:pt x="393903" y="265655"/>
                </a:cubicBezTo>
                <a:cubicBezTo>
                  <a:pt x="393903" y="255536"/>
                  <a:pt x="402105" y="247334"/>
                  <a:pt x="412223" y="247334"/>
                </a:cubicBezTo>
                <a:lnTo>
                  <a:pt x="632075" y="247334"/>
                </a:lnTo>
                <a:cubicBezTo>
                  <a:pt x="642194" y="247334"/>
                  <a:pt x="650397" y="255536"/>
                  <a:pt x="650397" y="265655"/>
                </a:cubicBezTo>
                <a:cubicBezTo>
                  <a:pt x="650397" y="275774"/>
                  <a:pt x="642194" y="283976"/>
                  <a:pt x="632075" y="283976"/>
                </a:cubicBezTo>
                <a:lnTo>
                  <a:pt x="412223" y="283976"/>
                </a:lnTo>
                <a:close/>
                <a:moveTo>
                  <a:pt x="412223" y="407643"/>
                </a:moveTo>
                <a:cubicBezTo>
                  <a:pt x="402105" y="407643"/>
                  <a:pt x="393903" y="399441"/>
                  <a:pt x="393903" y="389322"/>
                </a:cubicBezTo>
                <a:cubicBezTo>
                  <a:pt x="393903" y="379203"/>
                  <a:pt x="402105" y="371001"/>
                  <a:pt x="412223" y="371001"/>
                </a:cubicBezTo>
                <a:lnTo>
                  <a:pt x="632075" y="371001"/>
                </a:lnTo>
                <a:cubicBezTo>
                  <a:pt x="642194" y="371001"/>
                  <a:pt x="650397" y="379203"/>
                  <a:pt x="650397" y="389322"/>
                </a:cubicBezTo>
                <a:cubicBezTo>
                  <a:pt x="650397" y="399441"/>
                  <a:pt x="642194" y="407643"/>
                  <a:pt x="632075" y="407643"/>
                </a:cubicBezTo>
                <a:lnTo>
                  <a:pt x="412223" y="407643"/>
                </a:lnTo>
                <a:close/>
                <a:moveTo>
                  <a:pt x="128247" y="613755"/>
                </a:moveTo>
                <a:cubicBezTo>
                  <a:pt x="118128" y="613755"/>
                  <a:pt x="109926" y="605552"/>
                  <a:pt x="109926" y="595434"/>
                </a:cubicBezTo>
                <a:cubicBezTo>
                  <a:pt x="109926" y="585315"/>
                  <a:pt x="118128" y="577112"/>
                  <a:pt x="128247" y="577112"/>
                </a:cubicBezTo>
                <a:lnTo>
                  <a:pt x="348100" y="577112"/>
                </a:lnTo>
                <a:cubicBezTo>
                  <a:pt x="358218" y="577112"/>
                  <a:pt x="366421" y="585315"/>
                  <a:pt x="366421" y="595434"/>
                </a:cubicBezTo>
                <a:cubicBezTo>
                  <a:pt x="366421" y="605552"/>
                  <a:pt x="358218" y="613755"/>
                  <a:pt x="348100" y="613755"/>
                </a:cubicBezTo>
                <a:lnTo>
                  <a:pt x="128247" y="613755"/>
                </a:lnTo>
                <a:close/>
                <a:moveTo>
                  <a:pt x="705360" y="659557"/>
                </a:moveTo>
                <a:cubicBezTo>
                  <a:pt x="822156" y="659557"/>
                  <a:pt x="916052" y="625755"/>
                  <a:pt x="916052" y="595434"/>
                </a:cubicBezTo>
                <a:cubicBezTo>
                  <a:pt x="916052" y="565113"/>
                  <a:pt x="822156" y="531310"/>
                  <a:pt x="705360" y="531310"/>
                </a:cubicBezTo>
                <a:cubicBezTo>
                  <a:pt x="588563" y="531310"/>
                  <a:pt x="494668" y="565113"/>
                  <a:pt x="494668" y="595434"/>
                </a:cubicBezTo>
                <a:cubicBezTo>
                  <a:pt x="494668" y="625755"/>
                  <a:pt x="588563" y="659557"/>
                  <a:pt x="705360" y="659557"/>
                </a:cubicBezTo>
                <a:close/>
              </a:path>
            </a:pathLst>
          </a:custGeom>
          <a:gradFill>
            <a:gsLst>
              <a:gs pos="0">
                <a:schemeClr val="accent1">
                  <a:lumMod val="40000"/>
                  <a:lumOff val="60000"/>
                  <a:alpha val="40000"/>
                </a:schemeClr>
              </a:gs>
              <a:gs pos="100000">
                <a:schemeClr val="accent1">
                  <a:alpha val="50000"/>
                </a:schemeClr>
              </a:gs>
            </a:gsLst>
            <a:lin ang="5400000" scaled="0"/>
          </a:gradFill>
          <a:ln w="1070" cap="flat">
            <a:noFill/>
            <a:prstDash val="solid"/>
            <a:miter/>
          </a:ln>
        </p:spPr>
        <p:txBody>
          <a:bodyPr rtlCol="0" anchor="ctr"/>
          <a:lstStyle/>
          <a:p>
            <a:endParaRPr lang="en-US"/>
          </a:p>
        </p:txBody>
      </p:sp>
    </p:spTree>
    <p:extLst>
      <p:ext uri="{BB962C8B-B14F-4D97-AF65-F5344CB8AC3E}">
        <p14:creationId xmlns:p14="http://schemas.microsoft.com/office/powerpoint/2010/main" val="4053350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descr="pedro-lastra-Nyvq2juw4_o-unsplash">
            <a:extLst>
              <a:ext uri="{FF2B5EF4-FFF2-40B4-BE49-F238E27FC236}">
                <a16:creationId xmlns:a16="http://schemas.microsoft.com/office/drawing/2014/main" id="{8E835D8F-D286-CDD2-5991-AD88E7638AE5}"/>
              </a:ext>
            </a:extLst>
          </p:cNvPr>
          <p:cNvPicPr>
            <a:picLocks noGrp="1"/>
          </p:cNvPicPr>
          <p:nvPr isPhoto="1"/>
        </p:nvPicPr>
        <p:blipFill>
          <a:blip r:embed="rId3" cstate="email">
            <a:lum/>
            <a:extLst>
              <a:ext uri="{28A0092B-C50C-407E-A947-70E740481C1C}">
                <a14:useLocalDpi xmlns:a14="http://schemas.microsoft.com/office/drawing/2010/main"/>
              </a:ext>
            </a:extLst>
          </a:blip>
          <a:stretch>
            <a:fillRect/>
          </a:stretch>
        </p:blipFill>
        <p:spPr>
          <a:xfrm>
            <a:off x="6096000" y="0"/>
            <a:ext cx="6096000" cy="3429000"/>
          </a:xfrm>
          <a:prstGeom prst="rect">
            <a:avLst/>
          </a:prstGeom>
        </p:spPr>
      </p:pic>
      <p:pic>
        <p:nvPicPr>
          <p:cNvPr id="63" name="图片 62">
            <a:extLst>
              <a:ext uri="{FF2B5EF4-FFF2-40B4-BE49-F238E27FC236}">
                <a16:creationId xmlns:a16="http://schemas.microsoft.com/office/drawing/2014/main" id="{FE5F5588-E401-A5C2-6B6B-D0BFA9E7E679}"/>
              </a:ext>
            </a:extLst>
          </p:cNvPr>
          <p:cNvPicPr>
            <a:picLocks noGrp="1"/>
          </p:cNvPicPr>
          <p:nvPr isPhoto="1"/>
        </p:nvPicPr>
        <p:blipFill>
          <a:blip r:embed="rId4" cstate="email">
            <a:extLst>
              <a:ext uri="{28A0092B-C50C-407E-A947-70E740481C1C}">
                <a14:useLocalDpi xmlns:a14="http://schemas.microsoft.com/office/drawing/2010/main"/>
              </a:ext>
            </a:extLst>
          </a:blip>
          <a:srcRect/>
          <a:stretch/>
        </p:blipFill>
        <p:spPr>
          <a:xfrm>
            <a:off x="11113" y="3429000"/>
            <a:ext cx="6084887" cy="3429000"/>
          </a:xfrm>
          <a:prstGeom prst="rect">
            <a:avLst/>
          </a:prstGeom>
        </p:spPr>
      </p:pic>
      <p:pic>
        <p:nvPicPr>
          <p:cNvPr id="61" name="图片 60" descr="mountain-6086083">
            <a:extLst>
              <a:ext uri="{FF2B5EF4-FFF2-40B4-BE49-F238E27FC236}">
                <a16:creationId xmlns:a16="http://schemas.microsoft.com/office/drawing/2014/main" id="{C5C1D424-7AAE-6E3B-07F6-ABC223C030FD}"/>
              </a:ext>
            </a:extLst>
          </p:cNvPr>
          <p:cNvPicPr>
            <a:picLocks noGrp="1"/>
          </p:cNvPicPr>
          <p:nvPr isPhoto="1"/>
        </p:nvPicPr>
        <p:blipFill>
          <a:blip r:embed="rId5" cstate="email">
            <a:lum/>
            <a:extLst>
              <a:ext uri="{28A0092B-C50C-407E-A947-70E740481C1C}">
                <a14:useLocalDpi xmlns:a14="http://schemas.microsoft.com/office/drawing/2010/main"/>
              </a:ext>
            </a:extLst>
          </a:blip>
          <a:stretch>
            <a:fillRect/>
          </a:stretch>
        </p:blipFill>
        <p:spPr>
          <a:xfrm>
            <a:off x="6096000" y="3429000"/>
            <a:ext cx="6096000" cy="3429000"/>
          </a:xfrm>
          <a:prstGeom prst="rect">
            <a:avLst/>
          </a:prstGeom>
        </p:spPr>
      </p:pic>
      <p:pic>
        <p:nvPicPr>
          <p:cNvPr id="62" name="图片 61" descr="buildings-690364">
            <a:extLst>
              <a:ext uri="{FF2B5EF4-FFF2-40B4-BE49-F238E27FC236}">
                <a16:creationId xmlns:a16="http://schemas.microsoft.com/office/drawing/2014/main" id="{1B93FEAF-9F09-8515-1F0F-09610AEEC1A1}"/>
              </a:ext>
            </a:extLst>
          </p:cNvPr>
          <p:cNvPicPr>
            <a:picLocks noGrp="1"/>
          </p:cNvPicPr>
          <p:nvPr isPhoto="1"/>
        </p:nvPicPr>
        <p:blipFill>
          <a:blip r:embed="rId6" cstate="email">
            <a:lum/>
            <a:extLst>
              <a:ext uri="{28A0092B-C50C-407E-A947-70E740481C1C}">
                <a14:useLocalDpi xmlns:a14="http://schemas.microsoft.com/office/drawing/2010/main"/>
              </a:ext>
            </a:extLst>
          </a:blip>
          <a:stretch>
            <a:fillRect/>
          </a:stretch>
        </p:blipFill>
        <p:spPr>
          <a:xfrm>
            <a:off x="0" y="0"/>
            <a:ext cx="6096000" cy="3429000"/>
          </a:xfrm>
          <a:prstGeom prst="rect">
            <a:avLst/>
          </a:prstGeom>
        </p:spPr>
      </p:pic>
      <p:grpSp>
        <p:nvGrpSpPr>
          <p:cNvPr id="71" name="组合 70">
            <a:extLst>
              <a:ext uri="{FF2B5EF4-FFF2-40B4-BE49-F238E27FC236}">
                <a16:creationId xmlns:a16="http://schemas.microsoft.com/office/drawing/2014/main" id="{55307AB1-DB66-E42C-8354-87BAC561F904}"/>
              </a:ext>
            </a:extLst>
          </p:cNvPr>
          <p:cNvGrpSpPr/>
          <p:nvPr/>
        </p:nvGrpSpPr>
        <p:grpSpPr>
          <a:xfrm>
            <a:off x="-4465" y="0"/>
            <a:ext cx="6100465" cy="3438525"/>
            <a:chOff x="-4465" y="0"/>
            <a:chExt cx="6100465" cy="3438525"/>
          </a:xfrm>
        </p:grpSpPr>
        <p:sp>
          <p:nvSpPr>
            <p:cNvPr id="69" name="矩形 68">
              <a:extLst>
                <a:ext uri="{FF2B5EF4-FFF2-40B4-BE49-F238E27FC236}">
                  <a16:creationId xmlns:a16="http://schemas.microsoft.com/office/drawing/2014/main" id="{EC75A9D1-CABA-DA20-A10D-E7C3EB77AD65}"/>
                </a:ext>
              </a:extLst>
            </p:cNvPr>
            <p:cNvSpPr/>
            <p:nvPr/>
          </p:nvSpPr>
          <p:spPr>
            <a:xfrm>
              <a:off x="-4465" y="0"/>
              <a:ext cx="6100465" cy="3429000"/>
            </a:xfrm>
            <a:prstGeom prst="rect">
              <a:avLst/>
            </a:prstGeom>
            <a:gradFill>
              <a:gsLst>
                <a:gs pos="90000">
                  <a:schemeClr val="accent1">
                    <a:lumMod val="75000"/>
                    <a:alpha val="90000"/>
                  </a:schemeClr>
                </a:gs>
                <a:gs pos="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id="{015463BA-CB49-F0C6-839B-6B9205401F19}"/>
                </a:ext>
              </a:extLst>
            </p:cNvPr>
            <p:cNvSpPr/>
            <p:nvPr/>
          </p:nvSpPr>
          <p:spPr>
            <a:xfrm>
              <a:off x="-4465" y="1964321"/>
              <a:ext cx="469615" cy="1474204"/>
            </a:xfrm>
            <a:prstGeom prst="roundRect">
              <a:avLst>
                <a:gd name="adj" fmla="val 50000"/>
              </a:avLst>
            </a:prstGeom>
            <a:gradFill>
              <a:gsLst>
                <a:gs pos="100000">
                  <a:schemeClr val="accent1">
                    <a:lumMod val="75000"/>
                  </a:schemeClr>
                </a:gs>
                <a:gs pos="0">
                  <a:schemeClr val="accent1"/>
                </a:gs>
              </a:gsLst>
              <a:lin ang="2700000" scaled="0"/>
            </a:gradFill>
            <a:ln>
              <a:noFill/>
            </a:ln>
            <a:effectLst>
              <a:outerShdw blurRad="254000" dist="127000" dir="5400000" algn="c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none" rtlCol="0" anchor="ctr"/>
            <a:lstStyle/>
            <a:p>
              <a:pPr algn="ctr"/>
              <a:r>
                <a:rPr lang="zh-CN" altLang="en-US" spc="300" dirty="0">
                  <a:solidFill>
                    <a:schemeClr val="bg1"/>
                  </a:solidFill>
                  <a:latin typeface="+mj-ea"/>
                  <a:ea typeface="+mj-ea"/>
                </a:rPr>
                <a:t>标题</a:t>
              </a:r>
            </a:p>
          </p:txBody>
        </p:sp>
        <p:sp>
          <p:nvSpPr>
            <p:cNvPr id="70" name="文本框 69">
              <a:extLst>
                <a:ext uri="{FF2B5EF4-FFF2-40B4-BE49-F238E27FC236}">
                  <a16:creationId xmlns:a16="http://schemas.microsoft.com/office/drawing/2014/main" id="{C1B3C3A6-DF6B-5E7D-BE29-2A251CE9FBA5}"/>
                </a:ext>
              </a:extLst>
            </p:cNvPr>
            <p:cNvSpPr txBox="1"/>
            <p:nvPr/>
          </p:nvSpPr>
          <p:spPr>
            <a:xfrm>
              <a:off x="709588" y="2374724"/>
              <a:ext cx="4375304" cy="872098"/>
            </a:xfrm>
            <a:prstGeom prst="rect">
              <a:avLst/>
            </a:prstGeom>
            <a:noFill/>
          </p:spPr>
          <p:txBody>
            <a:bodyPr wrap="square" lIns="0" tIns="0" rIns="0" bIns="0" rtlCol="0">
              <a:spAutoFit/>
            </a:bodyPr>
            <a:lstStyle/>
            <a:p>
              <a:pPr>
                <a:lnSpc>
                  <a:spcPct val="120000"/>
                </a:lnSpc>
                <a:defRPr/>
              </a:pPr>
              <a:r>
                <a:rPr lang="en-US" altLang="zh-CN" sz="1600" dirty="0">
                  <a:solidFill>
                    <a:schemeClr val="bg1"/>
                  </a:solidFill>
                  <a:latin typeface="+mn-ea"/>
                </a:rPr>
                <a:t>51PPT</a:t>
              </a:r>
              <a:r>
                <a:rPr lang="zh-CN" altLang="en-US" sz="1600" dirty="0">
                  <a:solidFill>
                    <a:schemeClr val="bg1"/>
                  </a:solidFill>
                  <a:latin typeface="+mn-ea"/>
                </a:rPr>
                <a:t>模板网，幻灯片演示模板及素材免费下载！</a:t>
              </a:r>
            </a:p>
            <a:p>
              <a:pPr>
                <a:lnSpc>
                  <a:spcPct val="120000"/>
                </a:lnSpc>
                <a:defRPr/>
              </a:pPr>
              <a:r>
                <a:rPr lang="en-US" altLang="zh-CN" sz="1600" dirty="0">
                  <a:solidFill>
                    <a:schemeClr val="bg1"/>
                  </a:solidFill>
                  <a:latin typeface="+mn-ea"/>
                </a:rPr>
                <a:t>51PPT</a:t>
              </a:r>
              <a:r>
                <a:rPr lang="zh-CN" altLang="en-US" sz="1600" dirty="0">
                  <a:solidFill>
                    <a:schemeClr val="bg1"/>
                  </a:solidFill>
                  <a:latin typeface="+mn-ea"/>
                </a:rPr>
                <a:t>模板网 官网唯一网址：</a:t>
              </a:r>
              <a:r>
                <a:rPr lang="en-US" altLang="zh-CN" sz="1600" dirty="0">
                  <a:solidFill>
                    <a:schemeClr val="bg1"/>
                  </a:solidFill>
                  <a:latin typeface="+mn-ea"/>
                </a:rPr>
                <a:t>www.51pptmoban.com</a:t>
              </a:r>
              <a:endParaRPr kumimoji="0"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72" name="组合 71">
            <a:extLst>
              <a:ext uri="{FF2B5EF4-FFF2-40B4-BE49-F238E27FC236}">
                <a16:creationId xmlns:a16="http://schemas.microsoft.com/office/drawing/2014/main" id="{FBB32200-2709-400D-DCC4-B5120F6AFD79}"/>
              </a:ext>
            </a:extLst>
          </p:cNvPr>
          <p:cNvGrpSpPr/>
          <p:nvPr/>
        </p:nvGrpSpPr>
        <p:grpSpPr>
          <a:xfrm flipH="1">
            <a:off x="6088564" y="0"/>
            <a:ext cx="6100465" cy="3438525"/>
            <a:chOff x="-4465" y="0"/>
            <a:chExt cx="6100465" cy="3438525"/>
          </a:xfrm>
        </p:grpSpPr>
        <p:sp>
          <p:nvSpPr>
            <p:cNvPr id="73" name="矩形 72">
              <a:extLst>
                <a:ext uri="{FF2B5EF4-FFF2-40B4-BE49-F238E27FC236}">
                  <a16:creationId xmlns:a16="http://schemas.microsoft.com/office/drawing/2014/main" id="{CEA885C7-6020-BADC-C562-8851F6A6F367}"/>
                </a:ext>
              </a:extLst>
            </p:cNvPr>
            <p:cNvSpPr/>
            <p:nvPr/>
          </p:nvSpPr>
          <p:spPr>
            <a:xfrm>
              <a:off x="-4465" y="0"/>
              <a:ext cx="6100465" cy="3429000"/>
            </a:xfrm>
            <a:prstGeom prst="rect">
              <a:avLst/>
            </a:prstGeom>
            <a:gradFill>
              <a:gsLst>
                <a:gs pos="90000">
                  <a:schemeClr val="accent1">
                    <a:lumMod val="75000"/>
                    <a:alpha val="90000"/>
                  </a:schemeClr>
                </a:gs>
                <a:gs pos="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圆角 73">
              <a:extLst>
                <a:ext uri="{FF2B5EF4-FFF2-40B4-BE49-F238E27FC236}">
                  <a16:creationId xmlns:a16="http://schemas.microsoft.com/office/drawing/2014/main" id="{3F82A745-A79A-79B0-1F96-09C59C2AE5C1}"/>
                </a:ext>
              </a:extLst>
            </p:cNvPr>
            <p:cNvSpPr/>
            <p:nvPr/>
          </p:nvSpPr>
          <p:spPr>
            <a:xfrm>
              <a:off x="-4465" y="1964321"/>
              <a:ext cx="469615" cy="1474204"/>
            </a:xfrm>
            <a:prstGeom prst="roundRect">
              <a:avLst>
                <a:gd name="adj" fmla="val 50000"/>
              </a:avLst>
            </a:prstGeom>
            <a:gradFill>
              <a:gsLst>
                <a:gs pos="100000">
                  <a:schemeClr val="accent1">
                    <a:lumMod val="75000"/>
                  </a:schemeClr>
                </a:gs>
                <a:gs pos="0">
                  <a:schemeClr val="accent1"/>
                </a:gs>
              </a:gsLst>
              <a:lin ang="2700000" scaled="0"/>
            </a:gradFill>
            <a:ln>
              <a:noFill/>
            </a:ln>
            <a:effectLst>
              <a:outerShdw blurRad="254000" dist="127000" dir="5400000" algn="c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none" rtlCol="0" anchor="ctr"/>
            <a:lstStyle/>
            <a:p>
              <a:pPr algn="ctr"/>
              <a:r>
                <a:rPr lang="zh-CN" altLang="en-US" spc="300" dirty="0">
                  <a:solidFill>
                    <a:schemeClr val="bg1"/>
                  </a:solidFill>
                  <a:latin typeface="+mj-ea"/>
                  <a:ea typeface="+mj-ea"/>
                </a:rPr>
                <a:t>标题</a:t>
              </a:r>
            </a:p>
          </p:txBody>
        </p:sp>
        <p:sp>
          <p:nvSpPr>
            <p:cNvPr id="75" name="文本框 74">
              <a:extLst>
                <a:ext uri="{FF2B5EF4-FFF2-40B4-BE49-F238E27FC236}">
                  <a16:creationId xmlns:a16="http://schemas.microsoft.com/office/drawing/2014/main" id="{09AA9685-8AF3-7F16-76B6-6AF6D68DD2D9}"/>
                </a:ext>
              </a:extLst>
            </p:cNvPr>
            <p:cNvSpPr txBox="1"/>
            <p:nvPr/>
          </p:nvSpPr>
          <p:spPr>
            <a:xfrm>
              <a:off x="709588" y="2374724"/>
              <a:ext cx="3706387" cy="870303"/>
            </a:xfrm>
            <a:prstGeom prst="rect">
              <a:avLst/>
            </a:prstGeom>
            <a:noFill/>
          </p:spPr>
          <p:txBody>
            <a:bodyPr wrap="square" lIns="0" tIns="0" rIns="0" bIns="0" rtlCol="0">
              <a:spAutoFit/>
            </a:bodyPr>
            <a:lstStyle>
              <a:defPPr>
                <a:defRPr lang="en-US"/>
              </a:defPPr>
              <a:lvl1pPr>
                <a:lnSpc>
                  <a:spcPct val="120000"/>
                </a:lnSpc>
                <a:defRPr sz="1600">
                  <a:solidFill>
                    <a:schemeClr val="bg1"/>
                  </a:solidFill>
                  <a:latin typeface="+mn-ea"/>
                </a:defRPr>
              </a:lvl1pPr>
            </a:lstStyle>
            <a:p>
              <a:pPr algn="r"/>
              <a:r>
                <a:rPr lang="zh-CN" altLang="en-US" dirty="0"/>
                <a:t>这里输入内容文字内容文字内容文字内容文字内容文字内容文字内容文字内容文字内容，文字太多可适当缩小字号。</a:t>
              </a:r>
            </a:p>
          </p:txBody>
        </p:sp>
      </p:grpSp>
      <p:grpSp>
        <p:nvGrpSpPr>
          <p:cNvPr id="76" name="组合 75">
            <a:extLst>
              <a:ext uri="{FF2B5EF4-FFF2-40B4-BE49-F238E27FC236}">
                <a16:creationId xmlns:a16="http://schemas.microsoft.com/office/drawing/2014/main" id="{ADAF3447-D645-783C-4290-FBB3D4BFACAE}"/>
              </a:ext>
            </a:extLst>
          </p:cNvPr>
          <p:cNvGrpSpPr/>
          <p:nvPr/>
        </p:nvGrpSpPr>
        <p:grpSpPr>
          <a:xfrm flipH="1">
            <a:off x="6088564" y="3429000"/>
            <a:ext cx="6100465" cy="3438525"/>
            <a:chOff x="-4465" y="0"/>
            <a:chExt cx="6100465" cy="3438525"/>
          </a:xfrm>
        </p:grpSpPr>
        <p:sp>
          <p:nvSpPr>
            <p:cNvPr id="77" name="矩形 76">
              <a:extLst>
                <a:ext uri="{FF2B5EF4-FFF2-40B4-BE49-F238E27FC236}">
                  <a16:creationId xmlns:a16="http://schemas.microsoft.com/office/drawing/2014/main" id="{1898D7CD-D51C-7B2F-185D-CA1FB95FAB96}"/>
                </a:ext>
              </a:extLst>
            </p:cNvPr>
            <p:cNvSpPr/>
            <p:nvPr/>
          </p:nvSpPr>
          <p:spPr>
            <a:xfrm>
              <a:off x="-4465" y="0"/>
              <a:ext cx="6100465" cy="3429000"/>
            </a:xfrm>
            <a:prstGeom prst="rect">
              <a:avLst/>
            </a:prstGeom>
            <a:gradFill>
              <a:gsLst>
                <a:gs pos="90000">
                  <a:schemeClr val="accent1">
                    <a:lumMod val="75000"/>
                    <a:alpha val="90000"/>
                  </a:schemeClr>
                </a:gs>
                <a:gs pos="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圆角 77">
              <a:extLst>
                <a:ext uri="{FF2B5EF4-FFF2-40B4-BE49-F238E27FC236}">
                  <a16:creationId xmlns:a16="http://schemas.microsoft.com/office/drawing/2014/main" id="{EEAE9C08-E8EC-8170-B6EB-E7DC85C4C8D9}"/>
                </a:ext>
              </a:extLst>
            </p:cNvPr>
            <p:cNvSpPr/>
            <p:nvPr/>
          </p:nvSpPr>
          <p:spPr>
            <a:xfrm>
              <a:off x="-4465" y="1964321"/>
              <a:ext cx="469615" cy="1474204"/>
            </a:xfrm>
            <a:prstGeom prst="roundRect">
              <a:avLst>
                <a:gd name="adj" fmla="val 50000"/>
              </a:avLst>
            </a:prstGeom>
            <a:gradFill>
              <a:gsLst>
                <a:gs pos="100000">
                  <a:schemeClr val="accent1">
                    <a:lumMod val="75000"/>
                  </a:schemeClr>
                </a:gs>
                <a:gs pos="0">
                  <a:schemeClr val="accent1"/>
                </a:gs>
              </a:gsLst>
              <a:lin ang="2700000" scaled="0"/>
            </a:gradFill>
            <a:ln>
              <a:noFill/>
            </a:ln>
            <a:effectLst>
              <a:outerShdw blurRad="254000" dist="127000" dir="5400000" algn="c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none" rtlCol="0" anchor="ctr"/>
            <a:lstStyle/>
            <a:p>
              <a:pPr algn="ctr"/>
              <a:r>
                <a:rPr lang="zh-CN" altLang="en-US" spc="300" dirty="0">
                  <a:solidFill>
                    <a:schemeClr val="bg1"/>
                  </a:solidFill>
                  <a:latin typeface="+mj-ea"/>
                  <a:ea typeface="+mj-ea"/>
                </a:rPr>
                <a:t>标题</a:t>
              </a:r>
            </a:p>
          </p:txBody>
        </p:sp>
        <p:sp>
          <p:nvSpPr>
            <p:cNvPr id="79" name="文本框 78">
              <a:extLst>
                <a:ext uri="{FF2B5EF4-FFF2-40B4-BE49-F238E27FC236}">
                  <a16:creationId xmlns:a16="http://schemas.microsoft.com/office/drawing/2014/main" id="{910C08C5-08B0-02AC-A420-606F8C67B55F}"/>
                </a:ext>
              </a:extLst>
            </p:cNvPr>
            <p:cNvSpPr txBox="1"/>
            <p:nvPr/>
          </p:nvSpPr>
          <p:spPr>
            <a:xfrm>
              <a:off x="709588" y="2374724"/>
              <a:ext cx="3706387" cy="870303"/>
            </a:xfrm>
            <a:prstGeom prst="rect">
              <a:avLst/>
            </a:prstGeom>
            <a:noFill/>
          </p:spPr>
          <p:txBody>
            <a:bodyPr wrap="square" lIns="0" tIns="0" rIns="0" bIns="0" rtlCol="0">
              <a:spAutoFit/>
            </a:bodyPr>
            <a:lstStyle>
              <a:defPPr>
                <a:defRPr lang="en-US"/>
              </a:defPPr>
              <a:lvl1pPr algn="r">
                <a:lnSpc>
                  <a:spcPct val="120000"/>
                </a:lnSpc>
                <a:defRPr sz="1600">
                  <a:solidFill>
                    <a:schemeClr val="bg1"/>
                  </a:solidFill>
                  <a:latin typeface="+mn-ea"/>
                </a:defRPr>
              </a:lvl1pPr>
            </a:lstStyle>
            <a:p>
              <a:r>
                <a:rPr lang="zh-CN" altLang="en-US" dirty="0"/>
                <a:t>这里输入内容文字内容文字内容文字内容文字内容文字内容文字内容文字内容文字内容，文字太多可适当缩小字号。</a:t>
              </a:r>
            </a:p>
          </p:txBody>
        </p:sp>
      </p:grpSp>
      <p:grpSp>
        <p:nvGrpSpPr>
          <p:cNvPr id="80" name="组合 79">
            <a:extLst>
              <a:ext uri="{FF2B5EF4-FFF2-40B4-BE49-F238E27FC236}">
                <a16:creationId xmlns:a16="http://schemas.microsoft.com/office/drawing/2014/main" id="{E7AE7B04-C6E5-5EC7-780C-E0C830039E67}"/>
              </a:ext>
            </a:extLst>
          </p:cNvPr>
          <p:cNvGrpSpPr/>
          <p:nvPr/>
        </p:nvGrpSpPr>
        <p:grpSpPr>
          <a:xfrm>
            <a:off x="-4465" y="3409950"/>
            <a:ext cx="6100465" cy="3438525"/>
            <a:chOff x="-4465" y="0"/>
            <a:chExt cx="6100465" cy="3438525"/>
          </a:xfrm>
        </p:grpSpPr>
        <p:sp>
          <p:nvSpPr>
            <p:cNvPr id="81" name="矩形 80">
              <a:extLst>
                <a:ext uri="{FF2B5EF4-FFF2-40B4-BE49-F238E27FC236}">
                  <a16:creationId xmlns:a16="http://schemas.microsoft.com/office/drawing/2014/main" id="{5CCCA621-480B-8107-7CA5-F0AE09A8E52C}"/>
                </a:ext>
              </a:extLst>
            </p:cNvPr>
            <p:cNvSpPr/>
            <p:nvPr/>
          </p:nvSpPr>
          <p:spPr>
            <a:xfrm>
              <a:off x="-4465" y="0"/>
              <a:ext cx="6100465" cy="3429000"/>
            </a:xfrm>
            <a:prstGeom prst="rect">
              <a:avLst/>
            </a:prstGeom>
            <a:gradFill>
              <a:gsLst>
                <a:gs pos="90000">
                  <a:schemeClr val="accent1">
                    <a:lumMod val="75000"/>
                    <a:alpha val="90000"/>
                  </a:schemeClr>
                </a:gs>
                <a:gs pos="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圆角 81">
              <a:extLst>
                <a:ext uri="{FF2B5EF4-FFF2-40B4-BE49-F238E27FC236}">
                  <a16:creationId xmlns:a16="http://schemas.microsoft.com/office/drawing/2014/main" id="{BC1A4279-ED60-4C79-52C6-807613EB992F}"/>
                </a:ext>
              </a:extLst>
            </p:cNvPr>
            <p:cNvSpPr/>
            <p:nvPr/>
          </p:nvSpPr>
          <p:spPr>
            <a:xfrm>
              <a:off x="-4465" y="1964321"/>
              <a:ext cx="469615" cy="1474204"/>
            </a:xfrm>
            <a:prstGeom prst="roundRect">
              <a:avLst>
                <a:gd name="adj" fmla="val 50000"/>
              </a:avLst>
            </a:prstGeom>
            <a:gradFill>
              <a:gsLst>
                <a:gs pos="100000">
                  <a:schemeClr val="accent1">
                    <a:lumMod val="75000"/>
                  </a:schemeClr>
                </a:gs>
                <a:gs pos="0">
                  <a:schemeClr val="accent1"/>
                </a:gs>
              </a:gsLst>
              <a:lin ang="2700000" scaled="0"/>
            </a:gradFill>
            <a:ln>
              <a:noFill/>
            </a:ln>
            <a:effectLst>
              <a:outerShdw blurRad="254000" dist="127000" dir="5400000" algn="c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none" rtlCol="0" anchor="ctr"/>
            <a:lstStyle/>
            <a:p>
              <a:pPr algn="ctr"/>
              <a:r>
                <a:rPr lang="zh-CN" altLang="en-US" spc="300" dirty="0">
                  <a:solidFill>
                    <a:schemeClr val="bg1"/>
                  </a:solidFill>
                  <a:latin typeface="+mj-ea"/>
                  <a:ea typeface="+mj-ea"/>
                </a:rPr>
                <a:t>标题</a:t>
              </a:r>
            </a:p>
          </p:txBody>
        </p:sp>
        <p:sp>
          <p:nvSpPr>
            <p:cNvPr id="83" name="文本框 82">
              <a:extLst>
                <a:ext uri="{FF2B5EF4-FFF2-40B4-BE49-F238E27FC236}">
                  <a16:creationId xmlns:a16="http://schemas.microsoft.com/office/drawing/2014/main" id="{EC6A3D4B-F7F0-035E-0B7A-8EF930936BCE}"/>
                </a:ext>
              </a:extLst>
            </p:cNvPr>
            <p:cNvSpPr txBox="1"/>
            <p:nvPr/>
          </p:nvSpPr>
          <p:spPr>
            <a:xfrm>
              <a:off x="709588" y="2374724"/>
              <a:ext cx="3706387" cy="870303"/>
            </a:xfrm>
            <a:prstGeom prst="rect">
              <a:avLst/>
            </a:prstGeom>
            <a:noFill/>
          </p:spPr>
          <p:txBody>
            <a:bodyPr wrap="square" lIns="0" tIns="0" rIns="0" bIns="0" rtlCol="0">
              <a:spAutoFit/>
            </a:bodyPr>
            <a:lstStyle>
              <a:defPPr>
                <a:defRPr lang="en-US"/>
              </a:defPPr>
              <a:lvl1pPr>
                <a:lnSpc>
                  <a:spcPct val="120000"/>
                </a:lnSpc>
                <a:defRPr sz="1600">
                  <a:solidFill>
                    <a:schemeClr val="bg1"/>
                  </a:solidFill>
                  <a:latin typeface="+mn-ea"/>
                </a:defRPr>
              </a:lvl1pPr>
            </a:lstStyle>
            <a:p>
              <a:r>
                <a:rPr lang="zh-CN" altLang="en-US" dirty="0"/>
                <a:t>这里输入内容文字内容文字内容文字内容文字内容文字内容文字内容文字内容文字内容，文字太多可适当缩小字号。</a:t>
              </a:r>
            </a:p>
          </p:txBody>
        </p:sp>
      </p:grpSp>
      <p:grpSp>
        <p:nvGrpSpPr>
          <p:cNvPr id="84" name="组合 83">
            <a:extLst>
              <a:ext uri="{FF2B5EF4-FFF2-40B4-BE49-F238E27FC236}">
                <a16:creationId xmlns:a16="http://schemas.microsoft.com/office/drawing/2014/main" id="{915D5121-1936-6B99-110D-7F7CA42132A8}"/>
              </a:ext>
            </a:extLst>
          </p:cNvPr>
          <p:cNvGrpSpPr/>
          <p:nvPr/>
        </p:nvGrpSpPr>
        <p:grpSpPr>
          <a:xfrm>
            <a:off x="4695825" y="2028825"/>
            <a:ext cx="2800350" cy="2800350"/>
            <a:chOff x="4695825" y="2028825"/>
            <a:chExt cx="2800350" cy="2800350"/>
          </a:xfrm>
        </p:grpSpPr>
        <p:sp>
          <p:nvSpPr>
            <p:cNvPr id="24" name="Oval 9+">
              <a:extLst>
                <a:ext uri="{FF2B5EF4-FFF2-40B4-BE49-F238E27FC236}">
                  <a16:creationId xmlns:a16="http://schemas.microsoft.com/office/drawing/2014/main" id="{EABD15E9-7C40-971F-309E-169B27A143B5}"/>
                </a:ext>
              </a:extLst>
            </p:cNvPr>
            <p:cNvSpPr/>
            <p:nvPr/>
          </p:nvSpPr>
          <p:spPr>
            <a:xfrm>
              <a:off x="4695825" y="2028825"/>
              <a:ext cx="2800350" cy="2800350"/>
            </a:xfrm>
            <a:prstGeom prst="ellipse">
              <a:avLst/>
            </a:prstGeom>
            <a:gradFill flip="none" rotWithShape="1">
              <a:gsLst>
                <a:gs pos="100000">
                  <a:schemeClr val="bg1">
                    <a:alpha val="20000"/>
                  </a:schemeClr>
                </a:gs>
                <a:gs pos="81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椭圆 24">
              <a:extLst>
                <a:ext uri="{FF2B5EF4-FFF2-40B4-BE49-F238E27FC236}">
                  <a16:creationId xmlns:a16="http://schemas.microsoft.com/office/drawing/2014/main" id="{61C5E5FE-3C53-EBD4-61EF-FB6DBE0CD8AC}"/>
                </a:ext>
              </a:extLst>
            </p:cNvPr>
            <p:cNvSpPr/>
            <p:nvPr/>
          </p:nvSpPr>
          <p:spPr>
            <a:xfrm>
              <a:off x="4876800" y="2209800"/>
              <a:ext cx="2438400" cy="2438400"/>
            </a:xfrm>
            <a:prstGeom prst="ellipse">
              <a:avLst/>
            </a:prstGeom>
            <a:gradFill flip="none" rotWithShape="1">
              <a:gsLst>
                <a:gs pos="85000">
                  <a:schemeClr val="accent1">
                    <a:lumMod val="75000"/>
                  </a:schemeClr>
                </a:gs>
                <a:gs pos="41000">
                  <a:schemeClr val="accent1"/>
                </a:gs>
                <a:gs pos="0">
                  <a:schemeClr val="accent1">
                    <a:lumMod val="60000"/>
                    <a:lumOff val="40000"/>
                  </a:schemeClr>
                </a:gs>
              </a:gsLst>
              <a:path path="circle">
                <a:fillToRect r="100000" b="100000"/>
              </a:path>
              <a:tileRect l="-100000" t="-100000"/>
            </a:gradFill>
            <a:ln>
              <a:noFill/>
            </a:ln>
            <a:effectLst>
              <a:outerShdw blurRad="254000" dist="1270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9+">
              <a:extLst>
                <a:ext uri="{FF2B5EF4-FFF2-40B4-BE49-F238E27FC236}">
                  <a16:creationId xmlns:a16="http://schemas.microsoft.com/office/drawing/2014/main" id="{DEC2CEA4-AC2B-6DA7-5127-392580718B83}"/>
                </a:ext>
              </a:extLst>
            </p:cNvPr>
            <p:cNvSpPr/>
            <p:nvPr/>
          </p:nvSpPr>
          <p:spPr>
            <a:xfrm rot="17987567">
              <a:off x="4993933" y="2326933"/>
              <a:ext cx="2204134" cy="2204134"/>
            </a:xfrm>
            <a:prstGeom prst="arc">
              <a:avLst>
                <a:gd name="adj1" fmla="val 16200000"/>
                <a:gd name="adj2" fmla="val 5985893"/>
              </a:avLst>
            </a:prstGeom>
            <a:noFill/>
            <a:ln w="6350">
              <a:gradFill>
                <a:gsLst>
                  <a:gs pos="0">
                    <a:schemeClr val="accent1">
                      <a:lumMod val="5000"/>
                      <a:lumOff val="95000"/>
                    </a:schemeClr>
                  </a:gs>
                  <a:gs pos="100000">
                    <a:schemeClr val="accent1">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1">
              <a:extLst>
                <a:ext uri="{FF2B5EF4-FFF2-40B4-BE49-F238E27FC236}">
                  <a16:creationId xmlns:a16="http://schemas.microsoft.com/office/drawing/2014/main" id="{FC18393E-B90D-9F47-FE0E-12C2430876C1}"/>
                </a:ext>
              </a:extLst>
            </p:cNvPr>
            <p:cNvSpPr txBox="1"/>
            <p:nvPr>
              <p:custDataLst>
                <p:tags r:id="rId1"/>
              </p:custDataLst>
            </p:nvPr>
          </p:nvSpPr>
          <p:spPr>
            <a:xfrm>
              <a:off x="5188700" y="3152001"/>
              <a:ext cx="1814600" cy="553998"/>
            </a:xfrm>
            <a:prstGeom prst="rect">
              <a:avLst/>
            </a:prstGeom>
            <a:noFill/>
          </p:spPr>
          <p:txBody>
            <a:bodyPr wrap="none" lIns="0" tIns="0" rIns="0" bIns="0" rtlCol="0" anchor="ctr" anchorCtr="0">
              <a:spAutoFit/>
            </a:bodyPr>
            <a:lstStyle>
              <a:defPPr>
                <a:defRPr lang="zh-CN"/>
              </a:defPPr>
              <a:lvl1pPr marR="0" lvl="0" indent="0" defTabSz="812165" fontAlgn="auto">
                <a:lnSpc>
                  <a:spcPct val="100000"/>
                </a:lnSpc>
                <a:spcBef>
                  <a:spcPts val="0"/>
                </a:spcBef>
                <a:spcAft>
                  <a:spcPts val="0"/>
                </a:spcAft>
                <a:buClrTx/>
                <a:buSzTx/>
                <a:buFontTx/>
                <a:buNone/>
                <a:defRPr sz="3200">
                  <a:gradFill flip="none" rotWithShape="1">
                    <a:gsLst>
                      <a:gs pos="9000">
                        <a:schemeClr val="bg1"/>
                      </a:gs>
                      <a:gs pos="66000">
                        <a:srgbClr val="6BD3FD"/>
                      </a:gs>
                    </a:gsLst>
                    <a:lin ang="5400000" scaled="1"/>
                    <a:tileRect/>
                  </a:gradFill>
                  <a:effectLst>
                    <a:outerShdw blurRad="50800" dist="38100" dir="5400000" algn="t"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lgn="ctr"/>
              <a:r>
                <a:rPr kumimoji="0" lang="zh-CN" altLang="en-US" sz="3600" b="1" i="0" u="none" strike="noStrike" kern="1200" cap="none" spc="0" normalizeH="0" baseline="0" noProof="0" dirty="0">
                  <a:ln>
                    <a:noFill/>
                  </a:ln>
                  <a:gradFill>
                    <a:gsLst>
                      <a:gs pos="100000">
                        <a:srgbClr val="0099E5">
                          <a:lumMod val="40000"/>
                          <a:lumOff val="60000"/>
                        </a:srgbClr>
                      </a:gs>
                      <a:gs pos="0">
                        <a:prstClr val="white"/>
                      </a:gs>
                    </a:gsLst>
                    <a:lin ang="5400000" scaled="0"/>
                  </a:gradFill>
                  <a:effectLst>
                    <a:outerShdw blurRad="127000" dist="127000" dir="2700000" algn="ctr" rotWithShape="0">
                      <a:srgbClr val="0099E5">
                        <a:lumMod val="75000"/>
                        <a:alpha val="50000"/>
                      </a:srgbClr>
                    </a:outerShdw>
                  </a:effectLst>
                  <a:uLnTx/>
                  <a:uFillTx/>
                  <a:latin typeface="+mj-ea"/>
                  <a:ea typeface="+mj-ea"/>
                  <a:cs typeface="+mn-cs"/>
                </a:rPr>
                <a:t>功能概览</a:t>
              </a:r>
              <a:endParaRPr lang="zh-CN" altLang="en-US" sz="3600" b="1" dirty="0">
                <a:gradFill>
                  <a:gsLst>
                    <a:gs pos="100000">
                      <a:srgbClr val="0099E5">
                        <a:lumMod val="40000"/>
                        <a:lumOff val="60000"/>
                      </a:srgbClr>
                    </a:gs>
                    <a:gs pos="0">
                      <a:prstClr val="white"/>
                    </a:gs>
                  </a:gsLst>
                  <a:lin ang="5400000" scaled="0"/>
                </a:gradFill>
                <a:effectLst>
                  <a:outerShdw blurRad="127000" dist="127000" dir="2700000" algn="ctr" rotWithShape="0">
                    <a:schemeClr val="accent1">
                      <a:lumMod val="75000"/>
                      <a:alpha val="50000"/>
                    </a:schemeClr>
                  </a:outerShdw>
                </a:effectLst>
                <a:latin typeface="+mj-ea"/>
                <a:ea typeface="+mj-ea"/>
              </a:endParaRPr>
            </a:p>
          </p:txBody>
        </p:sp>
        <p:sp>
          <p:nvSpPr>
            <p:cNvPr id="52" name="Oval 9++">
              <a:extLst>
                <a:ext uri="{FF2B5EF4-FFF2-40B4-BE49-F238E27FC236}">
                  <a16:creationId xmlns:a16="http://schemas.microsoft.com/office/drawing/2014/main" id="{56063842-DCAA-1A38-3713-E54E47B310BF}"/>
                </a:ext>
              </a:extLst>
            </p:cNvPr>
            <p:cNvSpPr/>
            <p:nvPr/>
          </p:nvSpPr>
          <p:spPr>
            <a:xfrm rot="19038651" flipH="1" flipV="1">
              <a:off x="4997564" y="2330564"/>
              <a:ext cx="2196872" cy="2196872"/>
            </a:xfrm>
            <a:prstGeom prst="arc">
              <a:avLst>
                <a:gd name="adj1" fmla="val 16200000"/>
                <a:gd name="adj2" fmla="val 3379052"/>
              </a:avLst>
            </a:prstGeom>
            <a:noFill/>
            <a:ln w="6350">
              <a:gradFill>
                <a:gsLst>
                  <a:gs pos="0">
                    <a:schemeClr val="accent1">
                      <a:lumMod val="5000"/>
                      <a:lumOff val="95000"/>
                    </a:schemeClr>
                  </a:gs>
                  <a:gs pos="100000">
                    <a:schemeClr val="accent1">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96866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B4206D5-2282-6C92-D832-C63F6EC04772}"/>
              </a:ext>
            </a:extLst>
          </p:cNvPr>
          <p:cNvSpPr>
            <a:spLocks noGrp="1"/>
          </p:cNvSpPr>
          <p:nvPr>
            <p:ph type="title"/>
          </p:nvPr>
        </p:nvSpPr>
        <p:spPr>
          <a:xfrm>
            <a:off x="762524" y="174439"/>
            <a:ext cx="1612621" cy="450701"/>
          </a:xfrm>
          <a:prstGeom prst="rect">
            <a:avLst/>
          </a:prstGeom>
        </p:spPr>
        <p:txBody>
          <a:bodyPr/>
          <a:lstStyle/>
          <a:p>
            <a:r>
              <a:rPr lang="zh-CN" altLang="en-US" dirty="0"/>
              <a:t>功能概览</a:t>
            </a:r>
            <a:endParaRPr lang="en-US" dirty="0"/>
          </a:p>
        </p:txBody>
      </p:sp>
      <p:sp>
        <p:nvSpPr>
          <p:cNvPr id="30" name="流程图: 资料带 29">
            <a:extLst>
              <a:ext uri="{FF2B5EF4-FFF2-40B4-BE49-F238E27FC236}">
                <a16:creationId xmlns:a16="http://schemas.microsoft.com/office/drawing/2014/main" id="{12B1BE14-411E-5763-2D54-9432828A2E56}"/>
              </a:ext>
            </a:extLst>
          </p:cNvPr>
          <p:cNvSpPr/>
          <p:nvPr/>
        </p:nvSpPr>
        <p:spPr>
          <a:xfrm>
            <a:off x="0" y="4166108"/>
            <a:ext cx="12192000" cy="3466573"/>
          </a:xfrm>
          <a:prstGeom prst="flowChartPunchedTape">
            <a:avLst/>
          </a:prstGeom>
          <a:gradFill>
            <a:gsLst>
              <a:gs pos="1000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F9EB2F32-7B1F-DC76-9125-71958E4A0F92}"/>
              </a:ext>
            </a:extLst>
          </p:cNvPr>
          <p:cNvGrpSpPr/>
          <p:nvPr/>
        </p:nvGrpSpPr>
        <p:grpSpPr>
          <a:xfrm>
            <a:off x="714828" y="962026"/>
            <a:ext cx="3271540" cy="4895850"/>
            <a:chOff x="724353" y="914401"/>
            <a:chExt cx="3271540" cy="4895850"/>
          </a:xfrm>
        </p:grpSpPr>
        <p:sp>
          <p:nvSpPr>
            <p:cNvPr id="69" name="矩形: 圆角 68">
              <a:extLst>
                <a:ext uri="{FF2B5EF4-FFF2-40B4-BE49-F238E27FC236}">
                  <a16:creationId xmlns:a16="http://schemas.microsoft.com/office/drawing/2014/main" id="{EC75A9D1-CABA-DA20-A10D-E7C3EB77AD65}"/>
                </a:ext>
              </a:extLst>
            </p:cNvPr>
            <p:cNvSpPr/>
            <p:nvPr/>
          </p:nvSpPr>
          <p:spPr>
            <a:xfrm>
              <a:off x="724353" y="914401"/>
              <a:ext cx="3271540" cy="4895850"/>
            </a:xfrm>
            <a:prstGeom prst="roundRect">
              <a:avLst>
                <a:gd name="adj" fmla="val 3161"/>
              </a:avLst>
            </a:prstGeom>
            <a:solidFill>
              <a:schemeClr val="bg1"/>
            </a:solidFill>
            <a:ln>
              <a:noFill/>
            </a:ln>
            <a:effectLst>
              <a:outerShdw blurRad="317500" dist="152400" dir="5400000" algn="ctr" rotWithShape="0">
                <a:schemeClr val="accent1">
                  <a:lumMod val="75000"/>
                  <a:alpha val="20000"/>
                </a:schemeClr>
              </a:outerShdw>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id="{015463BA-CB49-F0C6-839B-6B9205401F19}"/>
                </a:ext>
              </a:extLst>
            </p:cNvPr>
            <p:cNvSpPr/>
            <p:nvPr/>
          </p:nvSpPr>
          <p:spPr>
            <a:xfrm>
              <a:off x="908974" y="4025262"/>
              <a:ext cx="1305589" cy="410429"/>
            </a:xfrm>
            <a:prstGeom prst="roundRect">
              <a:avLst>
                <a:gd name="adj" fmla="val 50000"/>
              </a:avLst>
            </a:prstGeom>
            <a:gradFill>
              <a:gsLst>
                <a:gs pos="100000">
                  <a:schemeClr val="accent1">
                    <a:lumMod val="75000"/>
                  </a:schemeClr>
                </a:gs>
                <a:gs pos="0">
                  <a:schemeClr val="accent1"/>
                </a:gs>
              </a:gsLst>
              <a:lin ang="2700000" scaled="0"/>
            </a:gradFill>
            <a:ln>
              <a:noFill/>
            </a:ln>
            <a:effectLst>
              <a:outerShdw blurRad="254000" dist="76200" dir="5400000" algn="c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none" lIns="127440" tIns="45720" rIns="91440" bIns="45720" rtlCol="0" anchor="ctr"/>
            <a:lstStyle/>
            <a:p>
              <a:r>
                <a:rPr lang="zh-CN" altLang="en-US" spc="300" dirty="0">
                  <a:solidFill>
                    <a:schemeClr val="bg1"/>
                  </a:solidFill>
                  <a:latin typeface="+mj-ea"/>
                  <a:ea typeface="+mj-ea"/>
                </a:rPr>
                <a:t>标题一</a:t>
              </a:r>
            </a:p>
          </p:txBody>
        </p:sp>
        <p:sp>
          <p:nvSpPr>
            <p:cNvPr id="70" name="文本框 69">
              <a:extLst>
                <a:ext uri="{FF2B5EF4-FFF2-40B4-BE49-F238E27FC236}">
                  <a16:creationId xmlns:a16="http://schemas.microsoft.com/office/drawing/2014/main" id="{C1B3C3A6-DF6B-5E7D-BE29-2A251CE9FBA5}"/>
                </a:ext>
              </a:extLst>
            </p:cNvPr>
            <p:cNvSpPr txBox="1"/>
            <p:nvPr/>
          </p:nvSpPr>
          <p:spPr>
            <a:xfrm>
              <a:off x="908974" y="4572848"/>
              <a:ext cx="2902298" cy="870303"/>
            </a:xfrm>
            <a:prstGeom prst="rect">
              <a:avLst/>
            </a:prstGeom>
            <a:noFill/>
          </p:spPr>
          <p:txBody>
            <a:bodyPr wrap="square" lIns="0" tIns="0" rIns="0" bIns="0" rtlCol="0">
              <a:spAutoFit/>
            </a:bodyPr>
            <a:lstStyle>
              <a:defPPr>
                <a:defRPr lang="en-US"/>
              </a:defPPr>
              <a:lvl1pPr algn="just">
                <a:lnSpc>
                  <a:spcPct val="120000"/>
                </a:lnSpc>
                <a:defRPr sz="1600">
                  <a:solidFill>
                    <a:schemeClr val="tx1">
                      <a:lumMod val="75000"/>
                      <a:lumOff val="25000"/>
                    </a:schemeClr>
                  </a:solidFill>
                  <a:latin typeface="+mn-ea"/>
                </a:defRPr>
              </a:lvl1pPr>
            </a:lstStyle>
            <a:p>
              <a:r>
                <a:rPr lang="zh-CN" altLang="en-US" dirty="0"/>
                <a:t>这里输入内容文字内容文字内容文字内容文字内容文字内容文字内容，文字太多可适当缩小字号。</a:t>
              </a:r>
            </a:p>
          </p:txBody>
        </p:sp>
        <p:pic>
          <p:nvPicPr>
            <p:cNvPr id="15" name="图片 14">
              <a:extLst>
                <a:ext uri="{FF2B5EF4-FFF2-40B4-BE49-F238E27FC236}">
                  <a16:creationId xmlns:a16="http://schemas.microsoft.com/office/drawing/2014/main" id="{008EFB8A-DACA-1FE7-5C09-E6D68BC8E7A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08974" y="1108707"/>
              <a:ext cx="2902298" cy="2771928"/>
            </a:xfrm>
            <a:prstGeom prst="rect">
              <a:avLst/>
            </a:prstGeom>
          </p:spPr>
        </p:pic>
      </p:grpSp>
      <p:grpSp>
        <p:nvGrpSpPr>
          <p:cNvPr id="17" name="组合 16">
            <a:extLst>
              <a:ext uri="{FF2B5EF4-FFF2-40B4-BE49-F238E27FC236}">
                <a16:creationId xmlns:a16="http://schemas.microsoft.com/office/drawing/2014/main" id="{237E23FB-841D-2BF9-5799-D342F423AF9D}"/>
              </a:ext>
            </a:extLst>
          </p:cNvPr>
          <p:cNvGrpSpPr/>
          <p:nvPr/>
        </p:nvGrpSpPr>
        <p:grpSpPr>
          <a:xfrm>
            <a:off x="4464993" y="962026"/>
            <a:ext cx="3271540" cy="4895850"/>
            <a:chOff x="724353" y="914401"/>
            <a:chExt cx="3271540" cy="4895850"/>
          </a:xfrm>
        </p:grpSpPr>
        <p:sp>
          <p:nvSpPr>
            <p:cNvPr id="18" name="矩形: 圆角 17">
              <a:extLst>
                <a:ext uri="{FF2B5EF4-FFF2-40B4-BE49-F238E27FC236}">
                  <a16:creationId xmlns:a16="http://schemas.microsoft.com/office/drawing/2014/main" id="{8E183E6F-613D-DA22-B57F-D368DF78B07D}"/>
                </a:ext>
              </a:extLst>
            </p:cNvPr>
            <p:cNvSpPr/>
            <p:nvPr/>
          </p:nvSpPr>
          <p:spPr>
            <a:xfrm>
              <a:off x="724353" y="914401"/>
              <a:ext cx="3271540" cy="4895850"/>
            </a:xfrm>
            <a:prstGeom prst="roundRect">
              <a:avLst>
                <a:gd name="adj" fmla="val 3161"/>
              </a:avLst>
            </a:prstGeom>
            <a:solidFill>
              <a:schemeClr val="bg1"/>
            </a:solidFill>
            <a:ln>
              <a:noFill/>
            </a:ln>
            <a:effectLst>
              <a:outerShdw blurRad="317500" dist="152400" dir="5400000" algn="ctr" rotWithShape="0">
                <a:schemeClr val="accent1">
                  <a:lumMod val="75000"/>
                  <a:alpha val="20000"/>
                </a:schemeClr>
              </a:outerShdw>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B784A7AA-3D23-0269-FBEA-B0BE8A8F1B68}"/>
                </a:ext>
              </a:extLst>
            </p:cNvPr>
            <p:cNvSpPr/>
            <p:nvPr/>
          </p:nvSpPr>
          <p:spPr>
            <a:xfrm>
              <a:off x="908974" y="4025262"/>
              <a:ext cx="1305589" cy="410429"/>
            </a:xfrm>
            <a:prstGeom prst="roundRect">
              <a:avLst>
                <a:gd name="adj" fmla="val 50000"/>
              </a:avLst>
            </a:prstGeom>
            <a:gradFill>
              <a:gsLst>
                <a:gs pos="100000">
                  <a:schemeClr val="accent1">
                    <a:lumMod val="75000"/>
                  </a:schemeClr>
                </a:gs>
                <a:gs pos="0">
                  <a:schemeClr val="accent1"/>
                </a:gs>
              </a:gsLst>
              <a:lin ang="2700000" scaled="0"/>
            </a:gradFill>
            <a:ln>
              <a:noFill/>
            </a:ln>
            <a:effectLst>
              <a:outerShdw blurRad="254000" dist="76200" dir="5400000" algn="c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none" lIns="127440" tIns="45720" rIns="91440" bIns="45720" rtlCol="0" anchor="ctr"/>
            <a:lstStyle/>
            <a:p>
              <a:r>
                <a:rPr lang="zh-CN" altLang="en-US" spc="300" dirty="0">
                  <a:solidFill>
                    <a:schemeClr val="bg1"/>
                  </a:solidFill>
                  <a:latin typeface="+mj-ea"/>
                  <a:ea typeface="+mj-ea"/>
                </a:rPr>
                <a:t>标题二</a:t>
              </a:r>
            </a:p>
          </p:txBody>
        </p:sp>
        <p:sp>
          <p:nvSpPr>
            <p:cNvPr id="20" name="文本框 19">
              <a:extLst>
                <a:ext uri="{FF2B5EF4-FFF2-40B4-BE49-F238E27FC236}">
                  <a16:creationId xmlns:a16="http://schemas.microsoft.com/office/drawing/2014/main" id="{BF506B23-D9B1-6A5A-5AAD-D1BE405AAE23}"/>
                </a:ext>
              </a:extLst>
            </p:cNvPr>
            <p:cNvSpPr txBox="1"/>
            <p:nvPr/>
          </p:nvSpPr>
          <p:spPr>
            <a:xfrm>
              <a:off x="908974" y="4572848"/>
              <a:ext cx="2902298" cy="870303"/>
            </a:xfrm>
            <a:prstGeom prst="rect">
              <a:avLst/>
            </a:prstGeom>
            <a:noFill/>
          </p:spPr>
          <p:txBody>
            <a:bodyPr wrap="square" lIns="0" tIns="0" rIns="0" bIns="0" rtlCol="0">
              <a:spAutoFit/>
            </a:bodyPr>
            <a:lstStyle>
              <a:defPPr>
                <a:defRPr lang="en-US"/>
              </a:defPPr>
              <a:lvl1pPr algn="just">
                <a:lnSpc>
                  <a:spcPct val="120000"/>
                </a:lnSpc>
                <a:defRPr sz="1600">
                  <a:solidFill>
                    <a:schemeClr val="tx1">
                      <a:lumMod val="75000"/>
                      <a:lumOff val="25000"/>
                    </a:schemeClr>
                  </a:solidFill>
                  <a:latin typeface="+mn-ea"/>
                </a:defRPr>
              </a:lvl1pPr>
            </a:lstStyle>
            <a:p>
              <a:r>
                <a:rPr lang="zh-CN" altLang="en-US" dirty="0"/>
                <a:t>这里输入内容文字内容文字内容文字内容文字内容文字内容文字内容，文字太多可适当缩小字号。</a:t>
              </a:r>
            </a:p>
          </p:txBody>
        </p:sp>
        <p:pic>
          <p:nvPicPr>
            <p:cNvPr id="21" name="图片 20">
              <a:extLst>
                <a:ext uri="{FF2B5EF4-FFF2-40B4-BE49-F238E27FC236}">
                  <a16:creationId xmlns:a16="http://schemas.microsoft.com/office/drawing/2014/main" id="{E359EA43-42BB-9599-F085-B75E3CAE226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08974" y="1108707"/>
              <a:ext cx="2902298" cy="2771928"/>
            </a:xfrm>
            <a:prstGeom prst="rect">
              <a:avLst/>
            </a:prstGeom>
          </p:spPr>
        </p:pic>
      </p:grpSp>
      <p:grpSp>
        <p:nvGrpSpPr>
          <p:cNvPr id="22" name="组合 21">
            <a:extLst>
              <a:ext uri="{FF2B5EF4-FFF2-40B4-BE49-F238E27FC236}">
                <a16:creationId xmlns:a16="http://schemas.microsoft.com/office/drawing/2014/main" id="{1E8F3972-4640-0DFA-1734-93760B62B99E}"/>
              </a:ext>
            </a:extLst>
          </p:cNvPr>
          <p:cNvGrpSpPr/>
          <p:nvPr/>
        </p:nvGrpSpPr>
        <p:grpSpPr>
          <a:xfrm>
            <a:off x="8215157" y="962026"/>
            <a:ext cx="3271540" cy="4895850"/>
            <a:chOff x="724353" y="914401"/>
            <a:chExt cx="3271540" cy="4895850"/>
          </a:xfrm>
        </p:grpSpPr>
        <p:sp>
          <p:nvSpPr>
            <p:cNvPr id="23" name="矩形: 圆角 22">
              <a:extLst>
                <a:ext uri="{FF2B5EF4-FFF2-40B4-BE49-F238E27FC236}">
                  <a16:creationId xmlns:a16="http://schemas.microsoft.com/office/drawing/2014/main" id="{65CE21CC-A9B5-28AC-7AA7-3FDB426A982C}"/>
                </a:ext>
              </a:extLst>
            </p:cNvPr>
            <p:cNvSpPr/>
            <p:nvPr/>
          </p:nvSpPr>
          <p:spPr>
            <a:xfrm>
              <a:off x="724353" y="914401"/>
              <a:ext cx="3271540" cy="4895850"/>
            </a:xfrm>
            <a:prstGeom prst="roundRect">
              <a:avLst>
                <a:gd name="adj" fmla="val 3161"/>
              </a:avLst>
            </a:prstGeom>
            <a:solidFill>
              <a:schemeClr val="bg1"/>
            </a:solidFill>
            <a:ln>
              <a:noFill/>
            </a:ln>
            <a:effectLst>
              <a:outerShdw blurRad="317500" dist="152400" dir="5400000" algn="ctr" rotWithShape="0">
                <a:schemeClr val="accent1">
                  <a:lumMod val="75000"/>
                  <a:alpha val="20000"/>
                </a:schemeClr>
              </a:outerShdw>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F1FCA594-9CA9-BCAC-19B5-6E2727B571AE}"/>
                </a:ext>
              </a:extLst>
            </p:cNvPr>
            <p:cNvSpPr/>
            <p:nvPr/>
          </p:nvSpPr>
          <p:spPr>
            <a:xfrm>
              <a:off x="908974" y="4025262"/>
              <a:ext cx="1305589" cy="410429"/>
            </a:xfrm>
            <a:prstGeom prst="roundRect">
              <a:avLst>
                <a:gd name="adj" fmla="val 50000"/>
              </a:avLst>
            </a:prstGeom>
            <a:gradFill>
              <a:gsLst>
                <a:gs pos="100000">
                  <a:schemeClr val="accent1">
                    <a:lumMod val="75000"/>
                  </a:schemeClr>
                </a:gs>
                <a:gs pos="0">
                  <a:schemeClr val="accent1"/>
                </a:gs>
              </a:gsLst>
              <a:lin ang="2700000" scaled="0"/>
            </a:gradFill>
            <a:ln>
              <a:noFill/>
            </a:ln>
            <a:effectLst>
              <a:outerShdw blurRad="254000" dist="76200" dir="5400000" algn="c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none" lIns="127440" tIns="45720" rIns="91440" bIns="45720" rtlCol="0" anchor="ctr"/>
            <a:lstStyle/>
            <a:p>
              <a:r>
                <a:rPr lang="zh-CN" altLang="en-US" spc="300" dirty="0">
                  <a:solidFill>
                    <a:schemeClr val="bg1"/>
                  </a:solidFill>
                  <a:latin typeface="+mj-ea"/>
                  <a:ea typeface="+mj-ea"/>
                </a:rPr>
                <a:t>标题三</a:t>
              </a:r>
            </a:p>
          </p:txBody>
        </p:sp>
        <p:sp>
          <p:nvSpPr>
            <p:cNvPr id="25" name="文本框 24">
              <a:extLst>
                <a:ext uri="{FF2B5EF4-FFF2-40B4-BE49-F238E27FC236}">
                  <a16:creationId xmlns:a16="http://schemas.microsoft.com/office/drawing/2014/main" id="{B65682DC-31FC-FFA9-D5F9-0E4FF52E9750}"/>
                </a:ext>
              </a:extLst>
            </p:cNvPr>
            <p:cNvSpPr txBox="1"/>
            <p:nvPr/>
          </p:nvSpPr>
          <p:spPr>
            <a:xfrm>
              <a:off x="908974" y="4572848"/>
              <a:ext cx="2902298" cy="870303"/>
            </a:xfrm>
            <a:prstGeom prst="rect">
              <a:avLst/>
            </a:prstGeom>
            <a:noFill/>
          </p:spPr>
          <p:txBody>
            <a:bodyPr wrap="square" lIns="0" tIns="0" rIns="0" bIns="0" rtlCol="0">
              <a:spAutoFit/>
            </a:bodyPr>
            <a:lstStyle>
              <a:defPPr>
                <a:defRPr lang="en-US"/>
              </a:defPPr>
              <a:lvl1pPr algn="just">
                <a:lnSpc>
                  <a:spcPct val="120000"/>
                </a:lnSpc>
                <a:defRPr sz="1600">
                  <a:solidFill>
                    <a:schemeClr val="tx1">
                      <a:lumMod val="75000"/>
                      <a:lumOff val="25000"/>
                    </a:schemeClr>
                  </a:solidFill>
                  <a:latin typeface="+mn-ea"/>
                </a:defRPr>
              </a:lvl1pPr>
            </a:lstStyle>
            <a:p>
              <a:r>
                <a:rPr lang="zh-CN" altLang="en-US" dirty="0"/>
                <a:t>这里输入内容文字内容文字内容文字内容文字内容文字内容文字内容，文字太多可适当缩小字号。</a:t>
              </a:r>
            </a:p>
          </p:txBody>
        </p:sp>
        <p:pic>
          <p:nvPicPr>
            <p:cNvPr id="26" name="图片 25">
              <a:extLst>
                <a:ext uri="{FF2B5EF4-FFF2-40B4-BE49-F238E27FC236}">
                  <a16:creationId xmlns:a16="http://schemas.microsoft.com/office/drawing/2014/main" id="{AD75795F-A011-CB7C-F5A4-258108C1D88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08974" y="1108707"/>
              <a:ext cx="2902298" cy="2771928"/>
            </a:xfrm>
            <a:prstGeom prst="rect">
              <a:avLst/>
            </a:prstGeom>
          </p:spPr>
        </p:pic>
      </p:grpSp>
    </p:spTree>
    <p:extLst>
      <p:ext uri="{BB962C8B-B14F-4D97-AF65-F5344CB8AC3E}">
        <p14:creationId xmlns:p14="http://schemas.microsoft.com/office/powerpoint/2010/main" val="1568073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B4206D5-2282-6C92-D832-C63F6EC04772}"/>
              </a:ext>
            </a:extLst>
          </p:cNvPr>
          <p:cNvSpPr>
            <a:spLocks noGrp="1"/>
          </p:cNvSpPr>
          <p:nvPr>
            <p:ph type="title"/>
          </p:nvPr>
        </p:nvSpPr>
        <p:spPr>
          <a:prstGeom prst="rect">
            <a:avLst/>
          </a:prstGeom>
        </p:spPr>
        <p:txBody>
          <a:bodyPr/>
          <a:lstStyle/>
          <a:p>
            <a:r>
              <a:rPr lang="zh-CN" altLang="en-US" dirty="0"/>
              <a:t>功能概览</a:t>
            </a:r>
            <a:endParaRPr lang="en-US" dirty="0"/>
          </a:p>
        </p:txBody>
      </p:sp>
      <p:grpSp>
        <p:nvGrpSpPr>
          <p:cNvPr id="2" name="组合 1">
            <a:extLst>
              <a:ext uri="{FF2B5EF4-FFF2-40B4-BE49-F238E27FC236}">
                <a16:creationId xmlns:a16="http://schemas.microsoft.com/office/drawing/2014/main" id="{3E25A13D-A0E9-0E03-AD81-C2874F0AAE80}"/>
              </a:ext>
            </a:extLst>
          </p:cNvPr>
          <p:cNvGrpSpPr/>
          <p:nvPr/>
        </p:nvGrpSpPr>
        <p:grpSpPr>
          <a:xfrm>
            <a:off x="3636809" y="1083722"/>
            <a:ext cx="4938206" cy="4938206"/>
            <a:chOff x="3636809" y="1314627"/>
            <a:chExt cx="4938206" cy="4938206"/>
          </a:xfrm>
        </p:grpSpPr>
        <p:sp>
          <p:nvSpPr>
            <p:cNvPr id="4" name="椭圆 3">
              <a:extLst>
                <a:ext uri="{FF2B5EF4-FFF2-40B4-BE49-F238E27FC236}">
                  <a16:creationId xmlns:a16="http://schemas.microsoft.com/office/drawing/2014/main" id="{8793F382-5E94-3EB0-513F-2C58E6B54B0E}"/>
                </a:ext>
              </a:extLst>
            </p:cNvPr>
            <p:cNvSpPr/>
            <p:nvPr/>
          </p:nvSpPr>
          <p:spPr>
            <a:xfrm>
              <a:off x="4295800" y="1987817"/>
              <a:ext cx="3600400" cy="3600400"/>
            </a:xfrm>
            <a:prstGeom prst="ellipse">
              <a:avLst/>
            </a:prstGeom>
            <a:noFill/>
            <a:ln w="9525">
              <a:solidFill>
                <a:schemeClr val="accent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id="{45D57A8F-BD5D-C24F-4BBB-2370152804A5}"/>
                </a:ext>
              </a:extLst>
            </p:cNvPr>
            <p:cNvSpPr/>
            <p:nvPr/>
          </p:nvSpPr>
          <p:spPr>
            <a:xfrm>
              <a:off x="4137934" y="1829951"/>
              <a:ext cx="3916132" cy="3916132"/>
            </a:xfrm>
            <a:prstGeom prst="ellipse">
              <a:avLst/>
            </a:prstGeom>
            <a:noFill/>
            <a:ln w="9525">
              <a:solidFill>
                <a:schemeClr val="accent1">
                  <a:alpha val="3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a:extLst>
                <a:ext uri="{FF2B5EF4-FFF2-40B4-BE49-F238E27FC236}">
                  <a16:creationId xmlns:a16="http://schemas.microsoft.com/office/drawing/2014/main" id="{7F01F3A2-F99E-9509-13F9-21CFE09B4BB7}"/>
                </a:ext>
              </a:extLst>
            </p:cNvPr>
            <p:cNvSpPr/>
            <p:nvPr/>
          </p:nvSpPr>
          <p:spPr>
            <a:xfrm>
              <a:off x="3809385" y="1493672"/>
              <a:ext cx="4588688" cy="4588688"/>
            </a:xfrm>
            <a:prstGeom prst="ellipse">
              <a:avLst/>
            </a:prstGeom>
            <a:noFill/>
            <a:ln w="9525">
              <a:solidFill>
                <a:schemeClr val="accent1">
                  <a:alpha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椭圆 6">
              <a:extLst>
                <a:ext uri="{FF2B5EF4-FFF2-40B4-BE49-F238E27FC236}">
                  <a16:creationId xmlns:a16="http://schemas.microsoft.com/office/drawing/2014/main" id="{218F1466-6D4F-8D7A-E68E-1B6C208B6A63}"/>
                </a:ext>
              </a:extLst>
            </p:cNvPr>
            <p:cNvSpPr/>
            <p:nvPr/>
          </p:nvSpPr>
          <p:spPr>
            <a:xfrm>
              <a:off x="3986859" y="1671387"/>
              <a:ext cx="4233260" cy="4233260"/>
            </a:xfrm>
            <a:prstGeom prst="ellipse">
              <a:avLst/>
            </a:prstGeom>
            <a:noFill/>
            <a:ln w="9525">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id="{9F500F0F-3100-D3FB-F697-EBCC5EDFE7AC}"/>
                </a:ext>
              </a:extLst>
            </p:cNvPr>
            <p:cNvSpPr/>
            <p:nvPr/>
          </p:nvSpPr>
          <p:spPr>
            <a:xfrm>
              <a:off x="3636809" y="1314627"/>
              <a:ext cx="4938206" cy="4938206"/>
            </a:xfrm>
            <a:prstGeom prst="ellipse">
              <a:avLst/>
            </a:prstGeom>
            <a:noFill/>
            <a:ln w="9525">
              <a:solidFill>
                <a:schemeClr val="accent1">
                  <a:alpha val="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a16="http://schemas.microsoft.com/office/drawing/2014/main" id="{75E08FD4-9A7C-D088-7B22-3CA69E8B7D0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511824" y="2203841"/>
              <a:ext cx="3168352" cy="3168352"/>
            </a:xfrm>
            <a:prstGeom prst="ellipse">
              <a:avLst/>
            </a:prstGeom>
            <a:ln w="9525">
              <a:solidFill>
                <a:schemeClr val="accent1"/>
              </a:solidFill>
            </a:ln>
            <a:effectLst>
              <a:outerShdw blurRad="101600" sx="102000" sy="102000" algn="ctr" rotWithShape="0">
                <a:schemeClr val="accent1">
                  <a:lumMod val="50000"/>
                  <a:alpha val="20000"/>
                </a:schemeClr>
              </a:outerShdw>
            </a:effectLst>
          </p:spPr>
        </p:pic>
      </p:grpSp>
      <p:grpSp>
        <p:nvGrpSpPr>
          <p:cNvPr id="10" name="组合 9">
            <a:extLst>
              <a:ext uri="{FF2B5EF4-FFF2-40B4-BE49-F238E27FC236}">
                <a16:creationId xmlns:a16="http://schemas.microsoft.com/office/drawing/2014/main" id="{6EF01FD9-7ADD-CF3A-288F-B45EE9BEDDB9}"/>
              </a:ext>
            </a:extLst>
          </p:cNvPr>
          <p:cNvGrpSpPr/>
          <p:nvPr/>
        </p:nvGrpSpPr>
        <p:grpSpPr>
          <a:xfrm>
            <a:off x="718322" y="2137715"/>
            <a:ext cx="3052513" cy="2830220"/>
            <a:chOff x="451199" y="2429674"/>
            <a:chExt cx="3052513" cy="2830220"/>
          </a:xfrm>
        </p:grpSpPr>
        <p:sp>
          <p:nvSpPr>
            <p:cNvPr id="11" name="矩形: 圆角 10">
              <a:extLst>
                <a:ext uri="{FF2B5EF4-FFF2-40B4-BE49-F238E27FC236}">
                  <a16:creationId xmlns:a16="http://schemas.microsoft.com/office/drawing/2014/main" id="{E52F2AA1-3303-0A07-A9F8-B756A015EB2F}"/>
                </a:ext>
              </a:extLst>
            </p:cNvPr>
            <p:cNvSpPr/>
            <p:nvPr/>
          </p:nvSpPr>
          <p:spPr>
            <a:xfrm>
              <a:off x="578525" y="2429674"/>
              <a:ext cx="2797861" cy="583772"/>
            </a:xfrm>
            <a:prstGeom prst="roundRect">
              <a:avLst>
                <a:gd name="adj" fmla="val 50000"/>
              </a:avLst>
            </a:prstGeom>
            <a:gradFill>
              <a:gsLst>
                <a:gs pos="100000">
                  <a:schemeClr val="accent1"/>
                </a:gs>
                <a:gs pos="0">
                  <a:schemeClr val="accent1">
                    <a:alpha val="80000"/>
                  </a:schemeClr>
                </a:gs>
              </a:gsLst>
              <a:lin ang="2700000" scaled="0"/>
            </a:gradFill>
            <a:ln>
              <a:noFill/>
            </a:ln>
            <a:effectLst>
              <a:outerShdw blurRad="254000" dist="190500" dir="5400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zh-CN" altLang="en-US" sz="2400" b="1" dirty="0">
                  <a:solidFill>
                    <a:schemeClr val="bg1"/>
                  </a:solidFill>
                  <a:latin typeface="+mj-ea"/>
                  <a:ea typeface="+mj-ea"/>
                  <a:sym typeface="微软雅黑" panose="020B0503020204020204" pitchFamily="34" charset="-122"/>
                </a:rPr>
                <a:t>标题文字</a:t>
              </a:r>
              <a:endParaRPr kumimoji="0" lang="en-US" altLang="zh-CN" sz="2400" b="1" i="0" u="none" strike="noStrike" kern="1200" cap="none" spc="0" normalizeH="0" baseline="0" noProof="0" dirty="0">
                <a:ln>
                  <a:noFill/>
                </a:ln>
                <a:solidFill>
                  <a:schemeClr val="bg1"/>
                </a:solidFill>
                <a:effectLst/>
                <a:uLnTx/>
                <a:uFillTx/>
                <a:latin typeface="+mj-ea"/>
                <a:ea typeface="+mj-ea"/>
                <a:sym typeface="微软雅黑" panose="020B0503020204020204" pitchFamily="34" charset="-122"/>
              </a:endParaRPr>
            </a:p>
          </p:txBody>
        </p:sp>
        <p:sp>
          <p:nvSpPr>
            <p:cNvPr id="12" name="矩形: 圆角 11">
              <a:extLst>
                <a:ext uri="{FF2B5EF4-FFF2-40B4-BE49-F238E27FC236}">
                  <a16:creationId xmlns:a16="http://schemas.microsoft.com/office/drawing/2014/main" id="{2AD562B1-96B3-47FB-727C-8D6502AA926C}"/>
                </a:ext>
              </a:extLst>
            </p:cNvPr>
            <p:cNvSpPr/>
            <p:nvPr/>
          </p:nvSpPr>
          <p:spPr>
            <a:xfrm>
              <a:off x="451199" y="3414525"/>
              <a:ext cx="3052513" cy="483030"/>
            </a:xfrm>
            <a:prstGeom prst="roundRect">
              <a:avLst>
                <a:gd name="adj" fmla="val 50000"/>
              </a:avLst>
            </a:prstGeom>
            <a:solidFill>
              <a:schemeClr val="accent1">
                <a:alpha val="5000"/>
              </a:schemeClr>
            </a:solidFill>
            <a:ln w="3175">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accent1"/>
                  </a:solidFill>
                  <a:effectLst/>
                  <a:uLnTx/>
                  <a:uFillTx/>
                  <a:latin typeface="+mn-ea"/>
                  <a:sym typeface="微软雅黑" panose="020B0503020204020204" pitchFamily="34" charset="-122"/>
                </a:rPr>
                <a:t>内容文本内容文本</a:t>
              </a:r>
            </a:p>
          </p:txBody>
        </p:sp>
        <p:sp>
          <p:nvSpPr>
            <p:cNvPr id="13" name="矩形: 圆角 12">
              <a:extLst>
                <a:ext uri="{FF2B5EF4-FFF2-40B4-BE49-F238E27FC236}">
                  <a16:creationId xmlns:a16="http://schemas.microsoft.com/office/drawing/2014/main" id="{A2D94C90-0E09-E9A6-AD34-CDB109C89024}"/>
                </a:ext>
              </a:extLst>
            </p:cNvPr>
            <p:cNvSpPr/>
            <p:nvPr/>
          </p:nvSpPr>
          <p:spPr>
            <a:xfrm>
              <a:off x="451199" y="4095694"/>
              <a:ext cx="3052513" cy="483030"/>
            </a:xfrm>
            <a:prstGeom prst="roundRect">
              <a:avLst>
                <a:gd name="adj" fmla="val 50000"/>
              </a:avLst>
            </a:prstGeom>
            <a:solidFill>
              <a:schemeClr val="accent1">
                <a:alpha val="5000"/>
              </a:schemeClr>
            </a:solidFill>
            <a:ln w="3175">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accent1"/>
                  </a:solidFill>
                  <a:effectLst/>
                  <a:uLnTx/>
                  <a:uFillTx/>
                  <a:latin typeface="+mn-ea"/>
                  <a:sym typeface="微软雅黑" panose="020B0503020204020204" pitchFamily="34" charset="-122"/>
                </a:rPr>
                <a:t>内容文本内容文本</a:t>
              </a:r>
            </a:p>
          </p:txBody>
        </p:sp>
        <p:sp>
          <p:nvSpPr>
            <p:cNvPr id="14" name="矩形: 圆角 13">
              <a:extLst>
                <a:ext uri="{FF2B5EF4-FFF2-40B4-BE49-F238E27FC236}">
                  <a16:creationId xmlns:a16="http://schemas.microsoft.com/office/drawing/2014/main" id="{5E881F5F-D9EF-4A28-DB2C-2917B31FE656}"/>
                </a:ext>
              </a:extLst>
            </p:cNvPr>
            <p:cNvSpPr/>
            <p:nvPr/>
          </p:nvSpPr>
          <p:spPr>
            <a:xfrm>
              <a:off x="451199" y="4776864"/>
              <a:ext cx="3052513" cy="483030"/>
            </a:xfrm>
            <a:prstGeom prst="roundRect">
              <a:avLst>
                <a:gd name="adj" fmla="val 50000"/>
              </a:avLst>
            </a:prstGeom>
            <a:solidFill>
              <a:schemeClr val="accent1">
                <a:alpha val="5000"/>
              </a:schemeClr>
            </a:solidFill>
            <a:ln w="3175">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accent1"/>
                  </a:solidFill>
                  <a:effectLst/>
                  <a:uLnTx/>
                  <a:uFillTx/>
                  <a:latin typeface="+mn-ea"/>
                  <a:sym typeface="微软雅黑" panose="020B0503020204020204" pitchFamily="34" charset="-122"/>
                </a:rPr>
                <a:t>内容文本内容文本</a:t>
              </a:r>
            </a:p>
          </p:txBody>
        </p:sp>
      </p:grpSp>
      <p:grpSp>
        <p:nvGrpSpPr>
          <p:cNvPr id="27" name="组合 26">
            <a:extLst>
              <a:ext uri="{FF2B5EF4-FFF2-40B4-BE49-F238E27FC236}">
                <a16:creationId xmlns:a16="http://schemas.microsoft.com/office/drawing/2014/main" id="{0D3431CC-21B4-C649-D184-A9C96B03E6FD}"/>
              </a:ext>
            </a:extLst>
          </p:cNvPr>
          <p:cNvGrpSpPr/>
          <p:nvPr/>
        </p:nvGrpSpPr>
        <p:grpSpPr>
          <a:xfrm>
            <a:off x="8421165" y="2137715"/>
            <a:ext cx="3052513" cy="2830220"/>
            <a:chOff x="8725458" y="2429674"/>
            <a:chExt cx="3052513" cy="2830220"/>
          </a:xfrm>
        </p:grpSpPr>
        <p:sp>
          <p:nvSpPr>
            <p:cNvPr id="28" name="矩形: 圆角 27">
              <a:extLst>
                <a:ext uri="{FF2B5EF4-FFF2-40B4-BE49-F238E27FC236}">
                  <a16:creationId xmlns:a16="http://schemas.microsoft.com/office/drawing/2014/main" id="{082432CF-9A62-C6A3-53D0-67611BAAA53E}"/>
                </a:ext>
              </a:extLst>
            </p:cNvPr>
            <p:cNvSpPr/>
            <p:nvPr/>
          </p:nvSpPr>
          <p:spPr>
            <a:xfrm flipH="1">
              <a:off x="8853114" y="2429674"/>
              <a:ext cx="2797200" cy="583772"/>
            </a:xfrm>
            <a:prstGeom prst="roundRect">
              <a:avLst>
                <a:gd name="adj" fmla="val 50000"/>
              </a:avLst>
            </a:prstGeom>
            <a:gradFill>
              <a:gsLst>
                <a:gs pos="100000">
                  <a:schemeClr val="accent1"/>
                </a:gs>
                <a:gs pos="0">
                  <a:schemeClr val="accent1">
                    <a:alpha val="80000"/>
                  </a:schemeClr>
                </a:gs>
              </a:gsLst>
              <a:lin ang="2700000" scaled="0"/>
            </a:gradFill>
            <a:ln>
              <a:noFill/>
            </a:ln>
            <a:effectLst>
              <a:outerShdw blurRad="254000" dist="190500" dir="5400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zh-CN" altLang="en-US" sz="2400" b="1">
                  <a:solidFill>
                    <a:schemeClr val="bg1"/>
                  </a:solidFill>
                  <a:latin typeface="+mj-ea"/>
                  <a:ea typeface="+mj-ea"/>
                  <a:sym typeface="微软雅黑" panose="020B0503020204020204" pitchFamily="34" charset="-122"/>
                </a:rPr>
                <a:t>标题文字</a:t>
              </a:r>
              <a:endParaRPr lang="en-US" altLang="zh-CN" sz="2400" b="1" dirty="0">
                <a:solidFill>
                  <a:schemeClr val="bg1"/>
                </a:solidFill>
                <a:latin typeface="+mj-ea"/>
                <a:ea typeface="+mj-ea"/>
                <a:sym typeface="微软雅黑" panose="020B0503020204020204" pitchFamily="34" charset="-122"/>
              </a:endParaRPr>
            </a:p>
          </p:txBody>
        </p:sp>
        <p:grpSp>
          <p:nvGrpSpPr>
            <p:cNvPr id="29" name="组合 28">
              <a:extLst>
                <a:ext uri="{FF2B5EF4-FFF2-40B4-BE49-F238E27FC236}">
                  <a16:creationId xmlns:a16="http://schemas.microsoft.com/office/drawing/2014/main" id="{9AB7106D-D5F1-25AD-84D5-13FAC09FF50E}"/>
                </a:ext>
              </a:extLst>
            </p:cNvPr>
            <p:cNvGrpSpPr/>
            <p:nvPr/>
          </p:nvGrpSpPr>
          <p:grpSpPr>
            <a:xfrm flipH="1">
              <a:off x="8725458" y="3414525"/>
              <a:ext cx="3052513" cy="1845369"/>
              <a:chOff x="658805" y="2735759"/>
              <a:chExt cx="3052513" cy="1845369"/>
            </a:xfrm>
          </p:grpSpPr>
          <p:sp>
            <p:nvSpPr>
              <p:cNvPr id="31" name="矩形: 圆角 30">
                <a:extLst>
                  <a:ext uri="{FF2B5EF4-FFF2-40B4-BE49-F238E27FC236}">
                    <a16:creationId xmlns:a16="http://schemas.microsoft.com/office/drawing/2014/main" id="{9A30A624-C4EB-BCEF-17CE-11044141F1A3}"/>
                  </a:ext>
                </a:extLst>
              </p:cNvPr>
              <p:cNvSpPr/>
              <p:nvPr/>
            </p:nvSpPr>
            <p:spPr>
              <a:xfrm>
                <a:off x="658805" y="2735759"/>
                <a:ext cx="3052513" cy="483030"/>
              </a:xfrm>
              <a:prstGeom prst="roundRect">
                <a:avLst>
                  <a:gd name="adj" fmla="val 50000"/>
                </a:avLst>
              </a:prstGeom>
              <a:solidFill>
                <a:schemeClr val="accent1">
                  <a:alpha val="5000"/>
                </a:schemeClr>
              </a:solidFill>
              <a:ln w="3175">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zh-CN" altLang="en-US" sz="1600" dirty="0">
                    <a:solidFill>
                      <a:schemeClr val="accent1"/>
                    </a:solidFill>
                    <a:latin typeface="+mn-ea"/>
                    <a:sym typeface="微软雅黑" panose="020B0503020204020204" pitchFamily="34" charset="-122"/>
                  </a:rPr>
                  <a:t>内容文本内容文本</a:t>
                </a:r>
              </a:p>
            </p:txBody>
          </p:sp>
          <p:sp>
            <p:nvSpPr>
              <p:cNvPr id="32" name="矩形: 圆角 31">
                <a:extLst>
                  <a:ext uri="{FF2B5EF4-FFF2-40B4-BE49-F238E27FC236}">
                    <a16:creationId xmlns:a16="http://schemas.microsoft.com/office/drawing/2014/main" id="{911A7F61-4A25-97EE-78BC-D3C1E0B322B3}"/>
                  </a:ext>
                </a:extLst>
              </p:cNvPr>
              <p:cNvSpPr/>
              <p:nvPr/>
            </p:nvSpPr>
            <p:spPr>
              <a:xfrm>
                <a:off x="658805" y="3416928"/>
                <a:ext cx="3052513" cy="483030"/>
              </a:xfrm>
              <a:prstGeom prst="roundRect">
                <a:avLst>
                  <a:gd name="adj" fmla="val 50000"/>
                </a:avLst>
              </a:prstGeom>
              <a:solidFill>
                <a:schemeClr val="accent1">
                  <a:alpha val="5000"/>
                </a:schemeClr>
              </a:solidFill>
              <a:ln w="3175">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zh-CN" altLang="en-US" sz="1600" dirty="0">
                    <a:solidFill>
                      <a:schemeClr val="accent1"/>
                    </a:solidFill>
                    <a:latin typeface="+mn-ea"/>
                    <a:sym typeface="微软雅黑" panose="020B0503020204020204" pitchFamily="34" charset="-122"/>
                  </a:rPr>
                  <a:t>内容文本内容文本</a:t>
                </a:r>
              </a:p>
            </p:txBody>
          </p:sp>
          <p:sp>
            <p:nvSpPr>
              <p:cNvPr id="33" name="矩形: 圆角 32">
                <a:extLst>
                  <a:ext uri="{FF2B5EF4-FFF2-40B4-BE49-F238E27FC236}">
                    <a16:creationId xmlns:a16="http://schemas.microsoft.com/office/drawing/2014/main" id="{3AD68FD6-5AB5-3BE9-415B-232E39952090}"/>
                  </a:ext>
                </a:extLst>
              </p:cNvPr>
              <p:cNvSpPr/>
              <p:nvPr/>
            </p:nvSpPr>
            <p:spPr>
              <a:xfrm>
                <a:off x="658805" y="4098098"/>
                <a:ext cx="3052513" cy="483030"/>
              </a:xfrm>
              <a:prstGeom prst="roundRect">
                <a:avLst>
                  <a:gd name="adj" fmla="val 50000"/>
                </a:avLst>
              </a:prstGeom>
              <a:solidFill>
                <a:schemeClr val="accent1">
                  <a:alpha val="5000"/>
                </a:schemeClr>
              </a:solidFill>
              <a:ln w="3175">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zh-CN" altLang="en-US" sz="1600" dirty="0">
                    <a:solidFill>
                      <a:schemeClr val="accent1"/>
                    </a:solidFill>
                    <a:latin typeface="+mn-ea"/>
                    <a:sym typeface="微软雅黑" panose="020B0503020204020204" pitchFamily="34" charset="-122"/>
                  </a:rPr>
                  <a:t>内容文本内容文本</a:t>
                </a:r>
              </a:p>
            </p:txBody>
          </p:sp>
        </p:grpSp>
      </p:grpSp>
    </p:spTree>
    <p:extLst>
      <p:ext uri="{BB962C8B-B14F-4D97-AF65-F5344CB8AC3E}">
        <p14:creationId xmlns:p14="http://schemas.microsoft.com/office/powerpoint/2010/main" val="3720330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ffd2da81-8d90-4981-a54c-29e2b2163d9a&quot;,&quot;Name&quot;:null,&quot;Kind&quot;:&quot;Custom&quot;,&quot;OldGuidesSetting&quot;:{&quot;HeaderHeight&quot;:0.0,&quot;FooterHeight&quot;:0.0,&quot;SideMargin&quot;:0.0,&quot;TopMargin&quot;:0.0,&quot;BottomMargin&quot;:0.0,&quot;IntervalMargin&quot;:0.0}}"/>
</p:tagLst>
</file>

<file path=ppt/tags/tag10.xml><?xml version="1.0" encoding="utf-8"?>
<p:tagLst xmlns:a="http://schemas.openxmlformats.org/drawingml/2006/main" xmlns:r="http://schemas.openxmlformats.org/officeDocument/2006/relationships" xmlns:p="http://schemas.openxmlformats.org/presentationml/2006/main">
  <p:tag name="TEXTSHADOWSIZE" val="100"/>
</p:tagLst>
</file>

<file path=ppt/tags/tag11.xml><?xml version="1.0" encoding="utf-8"?>
<p:tagLst xmlns:a="http://schemas.openxmlformats.org/drawingml/2006/main" xmlns:r="http://schemas.openxmlformats.org/officeDocument/2006/relationships" xmlns:p="http://schemas.openxmlformats.org/presentationml/2006/main">
  <p:tag name="TEXTSHADOWSIZE" val="100"/>
</p:tagLst>
</file>

<file path=ppt/tags/tag12.xml><?xml version="1.0" encoding="utf-8"?>
<p:tagLst xmlns:a="http://schemas.openxmlformats.org/drawingml/2006/main" xmlns:r="http://schemas.openxmlformats.org/officeDocument/2006/relationships" xmlns:p="http://schemas.openxmlformats.org/presentationml/2006/main">
  <p:tag name="KSO_WM_FULL_TEXT_BEAUTIFY_COPY_ID" val="8"/>
</p:tagLst>
</file>

<file path=ppt/tags/tag13.xml><?xml version="1.0" encoding="utf-8"?>
<p:tagLst xmlns:a="http://schemas.openxmlformats.org/drawingml/2006/main" xmlns:r="http://schemas.openxmlformats.org/officeDocument/2006/relationships" xmlns:p="http://schemas.openxmlformats.org/presentationml/2006/main">
  <p:tag name="SHADOWSIZE" val="100"/>
</p:tagLst>
</file>

<file path=ppt/tags/tag14.xml><?xml version="1.0" encoding="utf-8"?>
<p:tagLst xmlns:a="http://schemas.openxmlformats.org/drawingml/2006/main" xmlns:r="http://schemas.openxmlformats.org/officeDocument/2006/relationships" xmlns:p="http://schemas.openxmlformats.org/presentationml/2006/main">
  <p:tag name="SHADOWSIZE" val="100"/>
</p:tagLst>
</file>

<file path=ppt/tags/tag15.xml><?xml version="1.0" encoding="utf-8"?>
<p:tagLst xmlns:a="http://schemas.openxmlformats.org/drawingml/2006/main" xmlns:r="http://schemas.openxmlformats.org/officeDocument/2006/relationships" xmlns:p="http://schemas.openxmlformats.org/presentationml/2006/main">
  <p:tag name="SHADOWSIZE" val="100"/>
</p:tagLst>
</file>

<file path=ppt/tags/tag16.xml><?xml version="1.0" encoding="utf-8"?>
<p:tagLst xmlns:a="http://schemas.openxmlformats.org/drawingml/2006/main" xmlns:r="http://schemas.openxmlformats.org/officeDocument/2006/relationships" xmlns:p="http://schemas.openxmlformats.org/presentationml/2006/main">
  <p:tag name="SHADOWSIZE" val="100"/>
</p:tagLst>
</file>

<file path=ppt/tags/tag17.xml><?xml version="1.0" encoding="utf-8"?>
<p:tagLst xmlns:a="http://schemas.openxmlformats.org/drawingml/2006/main" xmlns:r="http://schemas.openxmlformats.org/officeDocument/2006/relationships" xmlns:p="http://schemas.openxmlformats.org/presentationml/2006/main">
  <p:tag name="SHADOWSIZE" val="100"/>
</p:tagLst>
</file>

<file path=ppt/tags/tag18.xml><?xml version="1.0" encoding="utf-8"?>
<p:tagLst xmlns:a="http://schemas.openxmlformats.org/drawingml/2006/main" xmlns:r="http://schemas.openxmlformats.org/officeDocument/2006/relationships" xmlns:p="http://schemas.openxmlformats.org/presentationml/2006/main">
  <p:tag name="SHADOWSIZE" val="100"/>
</p:tagLst>
</file>

<file path=ppt/tags/tag19.xml><?xml version="1.0" encoding="utf-8"?>
<p:tagLst xmlns:a="http://schemas.openxmlformats.org/drawingml/2006/main" xmlns:r="http://schemas.openxmlformats.org/officeDocument/2006/relationships" xmlns:p="http://schemas.openxmlformats.org/presentationml/2006/main">
  <p:tag name="SHADOWSIZE" val="100"/>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0.xml><?xml version="1.0" encoding="utf-8"?>
<p:tagLst xmlns:a="http://schemas.openxmlformats.org/drawingml/2006/main" xmlns:r="http://schemas.openxmlformats.org/officeDocument/2006/relationships" xmlns:p="http://schemas.openxmlformats.org/presentationml/2006/main">
  <p:tag name="SHADOWSIZE" val="100"/>
</p:tagLst>
</file>

<file path=ppt/tags/tag21.xml><?xml version="1.0" encoding="utf-8"?>
<p:tagLst xmlns:a="http://schemas.openxmlformats.org/drawingml/2006/main" xmlns:r="http://schemas.openxmlformats.org/officeDocument/2006/relationships" xmlns:p="http://schemas.openxmlformats.org/presentationml/2006/main">
  <p:tag name="SHADOWSIZE" val="100"/>
</p:tagLst>
</file>

<file path=ppt/tags/tag22.xml><?xml version="1.0" encoding="utf-8"?>
<p:tagLst xmlns:a="http://schemas.openxmlformats.org/drawingml/2006/main" xmlns:r="http://schemas.openxmlformats.org/officeDocument/2006/relationships" xmlns:p="http://schemas.openxmlformats.org/presentationml/2006/main">
  <p:tag name="SHADOWSIZE" val="100"/>
</p:tagLst>
</file>

<file path=ppt/tags/tag23.xml><?xml version="1.0" encoding="utf-8"?>
<p:tagLst xmlns:a="http://schemas.openxmlformats.org/drawingml/2006/main" xmlns:r="http://schemas.openxmlformats.org/officeDocument/2006/relationships" xmlns:p="http://schemas.openxmlformats.org/presentationml/2006/main">
  <p:tag name="SHADOWSIZE" val="90"/>
</p:tagLst>
</file>

<file path=ppt/tags/tag24.xml><?xml version="1.0" encoding="utf-8"?>
<p:tagLst xmlns:a="http://schemas.openxmlformats.org/drawingml/2006/main" xmlns:r="http://schemas.openxmlformats.org/officeDocument/2006/relationships" xmlns:p="http://schemas.openxmlformats.org/presentationml/2006/main">
  <p:tag name="SHADOWSIZE" val="90"/>
</p:tagLst>
</file>

<file path=ppt/tags/tag25.xml><?xml version="1.0" encoding="utf-8"?>
<p:tagLst xmlns:a="http://schemas.openxmlformats.org/drawingml/2006/main" xmlns:r="http://schemas.openxmlformats.org/officeDocument/2006/relationships" xmlns:p="http://schemas.openxmlformats.org/presentationml/2006/main">
  <p:tag name="SHADOWSIZE" val="90"/>
</p:tagLst>
</file>

<file path=ppt/tags/tag26.xml><?xml version="1.0" encoding="utf-8"?>
<p:tagLst xmlns:a="http://schemas.openxmlformats.org/drawingml/2006/main" xmlns:r="http://schemas.openxmlformats.org/officeDocument/2006/relationships" xmlns:p="http://schemas.openxmlformats.org/presentationml/2006/main">
  <p:tag name="SHADOWSIZE" val="90"/>
</p:tagLst>
</file>

<file path=ppt/tags/tag27.xml><?xml version="1.0" encoding="utf-8"?>
<p:tagLst xmlns:a="http://schemas.openxmlformats.org/drawingml/2006/main" xmlns:r="http://schemas.openxmlformats.org/officeDocument/2006/relationships" xmlns:p="http://schemas.openxmlformats.org/presentationml/2006/main">
  <p:tag name="SHADOWSIZE" val="90"/>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TEXTSHADOWSIZE" val="100"/>
</p:tagLst>
</file>

<file path=ppt/tags/tag9.xml><?xml version="1.0" encoding="utf-8"?>
<p:tagLst xmlns:a="http://schemas.openxmlformats.org/drawingml/2006/main" xmlns:r="http://schemas.openxmlformats.org/officeDocument/2006/relationships" xmlns:p="http://schemas.openxmlformats.org/presentationml/2006/main">
  <p:tag name="TEXTSHADOWSIZE" val="100"/>
</p:tagLst>
</file>

<file path=ppt/theme/theme1.xml><?xml version="1.0" encoding="utf-8"?>
<a:theme xmlns:a="http://schemas.openxmlformats.org/drawingml/2006/main" name="Office 主题​​">
  <a:themeElements>
    <a:clrScheme name="蓝金科技风">
      <a:dk1>
        <a:sysClr val="windowText" lastClr="000000"/>
      </a:dk1>
      <a:lt1>
        <a:sysClr val="window" lastClr="FFFFFF"/>
      </a:lt1>
      <a:dk2>
        <a:srgbClr val="2D3847"/>
      </a:dk2>
      <a:lt2>
        <a:srgbClr val="E7E6E6"/>
      </a:lt2>
      <a:accent1>
        <a:srgbClr val="0047E6"/>
      </a:accent1>
      <a:accent2>
        <a:srgbClr val="FECD6A"/>
      </a:accent2>
      <a:accent3>
        <a:srgbClr val="F9D18F"/>
      </a:accent3>
      <a:accent4>
        <a:srgbClr val="9E9C9A"/>
      </a:accent4>
      <a:accent5>
        <a:srgbClr val="AFAEAD"/>
      </a:accent5>
      <a:accent6>
        <a:srgbClr val="595959"/>
      </a:accent6>
      <a:hlink>
        <a:srgbClr val="0563C1"/>
      </a:hlink>
      <a:folHlink>
        <a:srgbClr val="954F72"/>
      </a:folHlink>
    </a:clrScheme>
    <a:fontScheme name="字体搭配02-旁门左道">
      <a:majorFont>
        <a:latin typeface="OPPOSans B"/>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nchor="ctr" anchorCtr="0">
        <a:spAutoFit/>
      </a:bodyPr>
      <a:lstStyle>
        <a:defPPr algn="l">
          <a:defRPr sz="1400" dirty="0" smtClean="0">
            <a:solidFill>
              <a:schemeClr val="tx1">
                <a:lumMod val="85000"/>
                <a:lumOff val="15000"/>
              </a:schemeClr>
            </a:solidFill>
            <a:latin typeface="+mj-lt"/>
          </a:defRPr>
        </a:defPPr>
      </a:lstStyle>
    </a:txDef>
  </a:objectDefaults>
  <a:extraClrSchemeLst/>
  <a:extLst>
    <a:ext uri="{05A4C25C-085E-4340-85A3-A5531E510DB2}">
      <thm15:themeFamily xmlns:thm15="http://schemas.microsoft.com/office/thememl/2012/main" name="模板20220713.potx" id="{A4EC4611-394B-4683-9055-41F6892BFDA0}" vid="{E3A3AD30-4A10-4E01-8A37-45F25BACCCD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3860</TotalTime>
  <Words>1336</Words>
  <Application>Microsoft Office PowerPoint</Application>
  <PresentationFormat>宽屏</PresentationFormat>
  <Paragraphs>285</Paragraphs>
  <Slides>25</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Bebas</vt:lpstr>
      <vt:lpstr>MiSans Heavy</vt:lpstr>
      <vt:lpstr>OPPOSans B</vt:lpstr>
      <vt:lpstr>OPPOSans H</vt:lpstr>
      <vt:lpstr>OPPOSans M</vt:lpstr>
      <vt:lpstr>OPPOSans R</vt:lpstr>
      <vt:lpstr>Prism</vt:lpstr>
      <vt:lpstr>阿里巴巴普惠体 2.0 115 Black</vt:lpstr>
      <vt:lpstr>等线</vt:lpstr>
      <vt:lpstr>汉仪雅酷黑 45W</vt:lpstr>
      <vt:lpstr>Arial</vt:lpstr>
      <vt:lpstr>Montserrat</vt:lpstr>
      <vt:lpstr>Office 主题​​</vt:lpstr>
      <vt:lpstr>企业项目路演模板</vt:lpstr>
      <vt:lpstr>PowerPoint 演示文稿</vt:lpstr>
      <vt:lpstr>项目背景</vt:lpstr>
      <vt:lpstr>项目背景</vt:lpstr>
      <vt:lpstr>项目发展过程</vt:lpstr>
      <vt:lpstr>项目介绍</vt:lpstr>
      <vt:lpstr>PowerPoint 演示文稿</vt:lpstr>
      <vt:lpstr>功能概览</vt:lpstr>
      <vt:lpstr>功能概览</vt:lpstr>
      <vt:lpstr>PowerPoint 演示文稿</vt:lpstr>
      <vt:lpstr>功能介绍</vt:lpstr>
      <vt:lpstr>项目优势</vt:lpstr>
      <vt:lpstr>PowerPoint 演示文稿</vt:lpstr>
      <vt:lpstr>项目成果</vt:lpstr>
      <vt:lpstr>营销策略</vt:lpstr>
      <vt:lpstr>营销策略</vt:lpstr>
      <vt:lpstr>账务分析</vt:lpstr>
      <vt:lpstr>账务分析</vt:lpstr>
      <vt:lpstr>账务分析</vt:lpstr>
      <vt:lpstr>账务分析</vt:lpstr>
      <vt:lpstr>账务分析</vt:lpstr>
      <vt:lpstr>账务分析</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蓝色商务项目路演ppt模板</dc:title>
  <dc:creator>徐鑫勇</dc:creator>
  <cp:keywords>P界达人</cp:keywords>
  <dc:description>51PPT模板网 官方唯一网址：www.51pptmoban.com</dc:description>
  <cp:lastModifiedBy>Power user</cp:lastModifiedBy>
  <cp:revision>277</cp:revision>
  <dcterms:created xsi:type="dcterms:W3CDTF">2022-07-12T15:10:23Z</dcterms:created>
  <dcterms:modified xsi:type="dcterms:W3CDTF">2023-03-21T08:15:36Z</dcterms:modified>
</cp:coreProperties>
</file>