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431" r:id="rId3"/>
    <p:sldId id="429" r:id="rId4"/>
    <p:sldId id="430" r:id="rId5"/>
    <p:sldId id="437" r:id="rId6"/>
    <p:sldId id="432" r:id="rId7"/>
    <p:sldId id="433" r:id="rId8"/>
    <p:sldId id="435" r:id="rId9"/>
    <p:sldId id="438" r:id="rId10"/>
    <p:sldId id="1128" r:id="rId11"/>
    <p:sldId id="434" r:id="rId12"/>
    <p:sldId id="1127" r:id="rId13"/>
    <p:sldId id="112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7256" userDrawn="1">
          <p15:clr>
            <a:srgbClr val="A4A3A4"/>
          </p15:clr>
        </p15:guide>
        <p15:guide id="3"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03" autoAdjust="0"/>
    <p:restoredTop sz="95736" autoAdjust="0"/>
  </p:normalViewPr>
  <p:slideViewPr>
    <p:cSldViewPr snapToGrid="0" showGuides="1">
      <p:cViewPr>
        <p:scale>
          <a:sx n="10" d="100"/>
          <a:sy n="10" d="100"/>
        </p:scale>
        <p:origin x="6408" y="3348"/>
      </p:cViewPr>
      <p:guideLst>
        <p:guide pos="7256"/>
        <p:guide orient="horz" pos="216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rgbClr val="FFFFFF"/>
                </a:solidFill>
                <a:latin typeface="+mn-lt"/>
                <a:ea typeface="+mn-ea"/>
                <a:cs typeface="+mn-ea"/>
                <a:sym typeface="+mn-lt"/>
              </a:defRPr>
            </a:pPr>
            <a:r>
              <a:rPr lang="en-US" altLang="zh-CN" sz="1400" dirty="0"/>
              <a:t>XXXX</a:t>
            </a:r>
            <a:r>
              <a:rPr lang="zh-CN" sz="1400" dirty="0"/>
              <a:t>各类别产品销量情况</a:t>
            </a:r>
            <a:endParaRPr lang="en-US" sz="1400" dirty="0"/>
          </a:p>
        </c:rich>
      </c:tx>
      <c:overlay val="0"/>
      <c:spPr>
        <a:noFill/>
        <a:ln>
          <a:noFill/>
        </a:ln>
        <a:effectLst/>
      </c:spPr>
      <c:txPr>
        <a:bodyPr rot="0" spcFirstLastPara="1" vertOverflow="ellipsis" vert="horz" wrap="square" anchor="ctr" anchorCtr="1"/>
        <a:lstStyle/>
        <a:p>
          <a:pPr>
            <a:defRPr sz="1400" b="0" i="0" u="none" strike="noStrike" kern="1200" spc="0" baseline="0">
              <a:solidFill>
                <a:srgbClr val="FFFFFF"/>
              </a:solidFill>
              <a:latin typeface="+mn-lt"/>
              <a:ea typeface="+mn-ea"/>
              <a:cs typeface="+mn-ea"/>
              <a:sym typeface="+mn-lt"/>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gradFill flip="none" rotWithShape="1">
              <a:gsLst>
                <a:gs pos="35000">
                  <a:schemeClr val="accent1"/>
                </a:gs>
                <a:gs pos="100000">
                  <a:schemeClr val="accent5"/>
                </a:gs>
              </a:gsLst>
              <a:lin ang="2700000" scaled="1"/>
              <a:tileRect/>
            </a:gradFill>
            <a:ln>
              <a:noFill/>
            </a:ln>
            <a:effectLst/>
          </c:spPr>
          <c:invertIfNegative val="0"/>
          <c:cat>
            <c:strRef>
              <c:f>Sheet1!$A$2:$A$13</c:f>
              <c:strCache>
                <c:ptCount val="12"/>
                <c:pt idx="0">
                  <c:v>类别 1</c:v>
                </c:pt>
                <c:pt idx="1">
                  <c:v>类别 2</c:v>
                </c:pt>
                <c:pt idx="2">
                  <c:v>类别 3</c:v>
                </c:pt>
                <c:pt idx="3">
                  <c:v>类别 4</c:v>
                </c:pt>
                <c:pt idx="4">
                  <c:v>类别 5</c:v>
                </c:pt>
                <c:pt idx="5">
                  <c:v>类别 6</c:v>
                </c:pt>
                <c:pt idx="6">
                  <c:v>类别 7</c:v>
                </c:pt>
                <c:pt idx="7">
                  <c:v>类别 8</c:v>
                </c:pt>
                <c:pt idx="8">
                  <c:v>类别 9</c:v>
                </c:pt>
                <c:pt idx="9">
                  <c:v>类别 10</c:v>
                </c:pt>
                <c:pt idx="10">
                  <c:v>类别 11</c:v>
                </c:pt>
                <c:pt idx="11">
                  <c:v>类别 12</c:v>
                </c:pt>
              </c:strCache>
            </c:strRef>
          </c:cat>
          <c:val>
            <c:numRef>
              <c:f>Sheet1!$B$2:$B$13</c:f>
              <c:numCache>
                <c:formatCode>General</c:formatCode>
                <c:ptCount val="12"/>
                <c:pt idx="0">
                  <c:v>4.3</c:v>
                </c:pt>
                <c:pt idx="1">
                  <c:v>2.5</c:v>
                </c:pt>
                <c:pt idx="2">
                  <c:v>3.5</c:v>
                </c:pt>
                <c:pt idx="3">
                  <c:v>4.5</c:v>
                </c:pt>
                <c:pt idx="4">
                  <c:v>2.5</c:v>
                </c:pt>
                <c:pt idx="5">
                  <c:v>3.5</c:v>
                </c:pt>
                <c:pt idx="6">
                  <c:v>4.5</c:v>
                </c:pt>
                <c:pt idx="7">
                  <c:v>2.5</c:v>
                </c:pt>
                <c:pt idx="8">
                  <c:v>3.5</c:v>
                </c:pt>
                <c:pt idx="9">
                  <c:v>3.5</c:v>
                </c:pt>
                <c:pt idx="10">
                  <c:v>4.5</c:v>
                </c:pt>
                <c:pt idx="11">
                  <c:v>2.5</c:v>
                </c:pt>
              </c:numCache>
            </c:numRef>
          </c:val>
          <c:extLst>
            <c:ext xmlns:c16="http://schemas.microsoft.com/office/drawing/2014/chart" uri="{C3380CC4-5D6E-409C-BE32-E72D297353CC}">
              <c16:uniqueId val="{00000000-FF40-4225-AEC3-143E65035CD4}"/>
            </c:ext>
          </c:extLst>
        </c:ser>
        <c:dLbls>
          <c:showLegendKey val="0"/>
          <c:showVal val="0"/>
          <c:showCatName val="0"/>
          <c:showSerName val="0"/>
          <c:showPercent val="0"/>
          <c:showBubbleSize val="0"/>
        </c:dLbls>
        <c:gapWidth val="125"/>
        <c:overlap val="-27"/>
        <c:axId val="145964815"/>
        <c:axId val="145961487"/>
      </c:barChart>
      <c:catAx>
        <c:axId val="1459648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rgbClr val="FFFFFF"/>
                </a:solidFill>
                <a:latin typeface="+mn-lt"/>
                <a:ea typeface="+mn-ea"/>
                <a:cs typeface="+mn-ea"/>
                <a:sym typeface="+mn-lt"/>
              </a:defRPr>
            </a:pPr>
            <a:endParaRPr lang="zh-CN"/>
          </a:p>
        </c:txPr>
        <c:crossAx val="145961487"/>
        <c:crosses val="autoZero"/>
        <c:auto val="1"/>
        <c:lblAlgn val="ctr"/>
        <c:lblOffset val="100"/>
        <c:noMultiLvlLbl val="0"/>
      </c:catAx>
      <c:valAx>
        <c:axId val="145961487"/>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rgbClr val="FFFFFF"/>
                </a:solidFill>
                <a:latin typeface="+mn-lt"/>
                <a:ea typeface="+mn-ea"/>
                <a:cs typeface="+mn-ea"/>
                <a:sym typeface="+mn-lt"/>
              </a:defRPr>
            </a:pPr>
            <a:endParaRPr lang="zh-CN"/>
          </a:p>
        </c:txPr>
        <c:crossAx val="14596481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rgbClr val="FFFFFF"/>
          </a:solidFill>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D03C-4F8D-83BC-4EC62122B430}"/>
              </c:ext>
            </c:extLst>
          </c:dPt>
          <c:dPt>
            <c:idx val="1"/>
            <c:bubble3D val="0"/>
            <c:spPr>
              <a:solidFill>
                <a:schemeClr val="bg1"/>
              </a:solidFill>
              <a:ln w="19050">
                <a:noFill/>
              </a:ln>
              <a:effectLst/>
            </c:spPr>
            <c:extLst>
              <c:ext xmlns:c16="http://schemas.microsoft.com/office/drawing/2014/chart" uri="{C3380CC4-5D6E-409C-BE32-E72D297353CC}">
                <c16:uniqueId val="{00000003-D03C-4F8D-83BC-4EC62122B430}"/>
              </c:ext>
            </c:extLst>
          </c:dPt>
          <c:cat>
            <c:strRef>
              <c:f>Sheet1!$A$2:$A$3</c:f>
              <c:strCache>
                <c:ptCount val="2"/>
                <c:pt idx="0">
                  <c:v>第一季度</c:v>
                </c:pt>
                <c:pt idx="1">
                  <c:v>第二季度</c:v>
                </c:pt>
              </c:strCache>
            </c:strRef>
          </c:cat>
          <c:val>
            <c:numRef>
              <c:f>Sheet1!$B$2:$B$3</c:f>
              <c:numCache>
                <c:formatCode>0%</c:formatCode>
                <c:ptCount val="2"/>
                <c:pt idx="0">
                  <c:v>0.65</c:v>
                </c:pt>
                <c:pt idx="1">
                  <c:v>0.35</c:v>
                </c:pt>
              </c:numCache>
            </c:numRef>
          </c:val>
          <c:extLst>
            <c:ext xmlns:c16="http://schemas.microsoft.com/office/drawing/2014/chart" uri="{C3380CC4-5D6E-409C-BE32-E72D297353CC}">
              <c16:uniqueId val="{00000004-D03C-4F8D-83BC-4EC62122B430}"/>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F6B227-99D8-42DD-884F-4407D87105B2}" type="datetimeFigureOut">
              <a:rPr lang="zh-CN" altLang="en-US" smtClean="0"/>
              <a:t>2023/3/21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BDD804-C2B9-44FC-9487-CFB9E48171E5}" type="slidenum">
              <a:rPr lang="zh-CN" altLang="en-US" smtClean="0"/>
              <a:t>‹#›</a:t>
            </a:fld>
            <a:endParaRPr lang="zh-CN" altLang="en-US"/>
          </a:p>
        </p:txBody>
      </p:sp>
    </p:spTree>
    <p:extLst>
      <p:ext uri="{BB962C8B-B14F-4D97-AF65-F5344CB8AC3E}">
        <p14:creationId xmlns:p14="http://schemas.microsoft.com/office/powerpoint/2010/main" val="31802329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kern="1200" dirty="0">
                <a:solidFill>
                  <a:srgbClr val="000000"/>
                </a:solidFill>
                <a:effectLst/>
                <a:latin typeface="等线" panose="02010600030101010101" pitchFamily="2" charset="-122"/>
                <a:ea typeface="等线" panose="02010600030101010101" pitchFamily="2" charset="-122"/>
                <a:cs typeface="+mn-cs"/>
              </a:rPr>
              <a:t>51PPT</a:t>
            </a:r>
            <a:r>
              <a:rPr lang="zh-CN" altLang="zh-CN" sz="1200" kern="1200" dirty="0">
                <a:solidFill>
                  <a:srgbClr val="000000"/>
                </a:solidFill>
                <a:effectLst/>
                <a:latin typeface="等线" panose="02010600030101010101" pitchFamily="2" charset="-122"/>
                <a:ea typeface="等线" panose="02010600030101010101" pitchFamily="2" charset="-122"/>
                <a:cs typeface="+mn-cs"/>
              </a:rPr>
              <a:t>模</a:t>
            </a:r>
            <a:r>
              <a:rPr lang="en-US" altLang="zh-CN" sz="1200" kern="1200" dirty="0">
                <a:solidFill>
                  <a:srgbClr val="000000"/>
                </a:solidFill>
                <a:effectLst/>
                <a:latin typeface="等线" panose="02010600030101010101" pitchFamily="2" charset="-122"/>
                <a:ea typeface="等线" panose="02010600030101010101" pitchFamily="2" charset="-122"/>
                <a:cs typeface="+mn-cs"/>
              </a:rPr>
              <a:t> </a:t>
            </a:r>
            <a:r>
              <a:rPr lang="zh-CN" altLang="zh-CN" sz="1200" kern="1200" dirty="0">
                <a:solidFill>
                  <a:srgbClr val="000000"/>
                </a:solidFill>
                <a:effectLst/>
                <a:latin typeface="等线" panose="02010600030101010101" pitchFamily="2" charset="-122"/>
                <a:ea typeface="等线" panose="02010600030101010101" pitchFamily="2" charset="-122"/>
                <a:cs typeface="+mn-cs"/>
              </a:rPr>
              <a:t>板网 官</a:t>
            </a:r>
            <a:r>
              <a:rPr lang="en-US" altLang="zh-CN" sz="1200" kern="1200" dirty="0">
                <a:solidFill>
                  <a:srgbClr val="000000"/>
                </a:solidFill>
                <a:effectLst/>
                <a:latin typeface="等线" panose="02010600030101010101" pitchFamily="2" charset="-122"/>
                <a:ea typeface="等线" panose="02010600030101010101" pitchFamily="2" charset="-122"/>
                <a:cs typeface="+mn-cs"/>
              </a:rPr>
              <a:t> </a:t>
            </a:r>
            <a:r>
              <a:rPr lang="zh-CN" altLang="zh-CN" sz="1200" kern="1200" dirty="0">
                <a:solidFill>
                  <a:srgbClr val="000000"/>
                </a:solidFill>
                <a:effectLst/>
                <a:latin typeface="等线" panose="02010600030101010101" pitchFamily="2" charset="-122"/>
                <a:ea typeface="等线" panose="02010600030101010101" pitchFamily="2" charset="-122"/>
                <a:cs typeface="+mn-cs"/>
              </a:rPr>
              <a:t>方唯一网址：</a:t>
            </a:r>
            <a:r>
              <a:rPr lang="en-US" altLang="zh-CN" sz="1200" kern="1200" dirty="0">
                <a:solidFill>
                  <a:srgbClr val="000000"/>
                </a:solidFill>
                <a:effectLst/>
                <a:latin typeface="等线" panose="02010600030101010101" pitchFamily="2" charset="-122"/>
                <a:ea typeface="等线" panose="02010600030101010101" pitchFamily="2" charset="-122"/>
                <a:cs typeface="+mn-cs"/>
              </a:rPr>
              <a:t>www.51 </a:t>
            </a:r>
            <a:r>
              <a:rPr lang="en-US" altLang="zh-CN" sz="1200" kern="1200" dirty="0" err="1">
                <a:solidFill>
                  <a:srgbClr val="000000"/>
                </a:solidFill>
                <a:effectLst/>
                <a:latin typeface="等线" panose="02010600030101010101" pitchFamily="2" charset="-122"/>
                <a:ea typeface="等线" panose="02010600030101010101" pitchFamily="2" charset="-122"/>
                <a:cs typeface="+mn-cs"/>
              </a:rPr>
              <a:t>pptm</a:t>
            </a:r>
            <a:r>
              <a:rPr lang="en-US" altLang="zh-CN" sz="1200" kern="1200" dirty="0">
                <a:solidFill>
                  <a:srgbClr val="000000"/>
                </a:solidFill>
                <a:effectLst/>
                <a:latin typeface="等线" panose="02010600030101010101" pitchFamily="2" charset="-122"/>
                <a:ea typeface="等线" panose="02010600030101010101" pitchFamily="2" charset="-122"/>
                <a:cs typeface="+mn-cs"/>
              </a:rPr>
              <a:t> oban.com</a:t>
            </a:r>
            <a:endParaRPr lang="zh-CN" altLang="zh-CN" dirty="0">
              <a:effectLst/>
            </a:endParaRPr>
          </a:p>
          <a:p>
            <a:endParaRPr lang="zh-CN" altLang="en-US" dirty="0"/>
          </a:p>
        </p:txBody>
      </p:sp>
      <p:sp>
        <p:nvSpPr>
          <p:cNvPr id="4" name="灯片编号占位符 3"/>
          <p:cNvSpPr>
            <a:spLocks noGrp="1"/>
          </p:cNvSpPr>
          <p:nvPr>
            <p:ph type="sldNum" sz="quarter" idx="5"/>
          </p:nvPr>
        </p:nvSpPr>
        <p:spPr/>
        <p:txBody>
          <a:bodyPr/>
          <a:lstStyle/>
          <a:p>
            <a:fld id="{85BDD804-C2B9-44FC-9487-CFB9E48171E5}" type="slidenum">
              <a:rPr lang="zh-CN" altLang="en-US" smtClean="0"/>
              <a:t>4</a:t>
            </a:fld>
            <a:endParaRPr lang="zh-CN" altLang="en-US"/>
          </a:p>
        </p:txBody>
      </p:sp>
    </p:spTree>
    <p:extLst>
      <p:ext uri="{BB962C8B-B14F-4D97-AF65-F5344CB8AC3E}">
        <p14:creationId xmlns:p14="http://schemas.microsoft.com/office/powerpoint/2010/main" val="1328462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a:solidFill>
                  <a:srgbClr val="000000"/>
                </a:solidFill>
                <a:effectLst/>
                <a:latin typeface="等线" panose="02010600030101010101" pitchFamily="2" charset="-122"/>
                <a:ea typeface="等线" panose="02010600030101010101" pitchFamily="2" charset="-122"/>
                <a:cs typeface="+mn-cs"/>
              </a:rPr>
              <a:t>51PPT</a:t>
            </a:r>
            <a:r>
              <a:rPr lang="zh-CN" altLang="zh-CN" sz="1800" kern="1200" dirty="0">
                <a:solidFill>
                  <a:srgbClr val="000000"/>
                </a:solidFill>
                <a:effectLst/>
                <a:latin typeface="等线" panose="02010600030101010101" pitchFamily="2" charset="-122"/>
                <a:ea typeface="等线" panose="02010600030101010101" pitchFamily="2" charset="-122"/>
                <a:cs typeface="+mn-cs"/>
              </a:rPr>
              <a:t>模板网 官方唯一网址：</a:t>
            </a:r>
            <a:r>
              <a:rPr lang="en-US" altLang="zh-CN" sz="1800" kern="1200" dirty="0">
                <a:solidFill>
                  <a:srgbClr val="000000"/>
                </a:solidFill>
                <a:effectLst/>
                <a:latin typeface="等线" panose="02010600030101010101" pitchFamily="2" charset="-122"/>
                <a:ea typeface="等线" panose="02010600030101010101" pitchFamily="2" charset="-122"/>
                <a:cs typeface="+mn-cs"/>
              </a:rPr>
              <a:t>www.51pptmoban.com</a:t>
            </a:r>
            <a:endParaRPr lang="zh-CN" altLang="zh-CN" dirty="0">
              <a:effectLst/>
            </a:endParaRPr>
          </a:p>
          <a:p>
            <a:endParaRPr lang="zh-CN" altLang="en-US" dirty="0"/>
          </a:p>
        </p:txBody>
      </p:sp>
      <p:sp>
        <p:nvSpPr>
          <p:cNvPr id="4" name="灯片编号占位符 3"/>
          <p:cNvSpPr>
            <a:spLocks noGrp="1"/>
          </p:cNvSpPr>
          <p:nvPr>
            <p:ph type="sldNum" sz="quarter" idx="5"/>
          </p:nvPr>
        </p:nvSpPr>
        <p:spPr/>
        <p:txBody>
          <a:bodyPr/>
          <a:lstStyle/>
          <a:p>
            <a:fld id="{85BDD804-C2B9-44FC-9487-CFB9E48171E5}" type="slidenum">
              <a:rPr lang="zh-CN" altLang="en-US" smtClean="0"/>
              <a:t>11</a:t>
            </a:fld>
            <a:endParaRPr lang="zh-CN" altLang="en-US"/>
          </a:p>
        </p:txBody>
      </p:sp>
    </p:spTree>
    <p:extLst>
      <p:ext uri="{BB962C8B-B14F-4D97-AF65-F5344CB8AC3E}">
        <p14:creationId xmlns:p14="http://schemas.microsoft.com/office/powerpoint/2010/main" val="21968658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xml"/><Relationship Id="rId7" Type="http://schemas.openxmlformats.org/officeDocument/2006/relationships/hyperlink" Target="http://www.51pptmoban.com/"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Master" Target="../slideMasters/slideMaster1.xml"/><Relationship Id="rId5" Type="http://schemas.openxmlformats.org/officeDocument/2006/relationships/tags" Target="../tags/tag5.xml"/><Relationship Id="rId4" Type="http://schemas.openxmlformats.org/officeDocument/2006/relationships/tags" Target="../tags/tag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Picture 2" descr="免费 白雪皑皑的山脉 素材图片">
            <a:extLst>
              <a:ext uri="{FF2B5EF4-FFF2-40B4-BE49-F238E27FC236}">
                <a16:creationId xmlns:a16="http://schemas.microsoft.com/office/drawing/2014/main" id="{F33B84B8-1F5B-C463-C844-05AFDD24FA9D}"/>
              </a:ext>
            </a:extLst>
          </p:cNvPr>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a:extLst>
              <a:ext uri="{FF2B5EF4-FFF2-40B4-BE49-F238E27FC236}">
                <a16:creationId xmlns:a16="http://schemas.microsoft.com/office/drawing/2014/main" id="{ADA9CCF6-1B99-F494-B4BA-D63D5E42D011}"/>
              </a:ext>
            </a:extLst>
          </p:cNvPr>
          <p:cNvSpPr/>
          <p:nvPr userDrawn="1"/>
        </p:nvSpPr>
        <p:spPr>
          <a:xfrm>
            <a:off x="-635" y="-635"/>
            <a:ext cx="12192635" cy="6858635"/>
          </a:xfrm>
          <a:custGeom>
            <a:avLst/>
            <a:gdLst>
              <a:gd name="connsiteX0" fmla="*/ 0 w 12192635"/>
              <a:gd name="connsiteY0" fmla="*/ 0 h 6858635"/>
              <a:gd name="connsiteX1" fmla="*/ 12192635 w 12192635"/>
              <a:gd name="connsiteY1" fmla="*/ 0 h 6858635"/>
              <a:gd name="connsiteX2" fmla="*/ 12192635 w 12192635"/>
              <a:gd name="connsiteY2" fmla="*/ 6858635 h 6858635"/>
              <a:gd name="connsiteX3" fmla="*/ 0 w 12192635"/>
              <a:gd name="connsiteY3" fmla="*/ 6858635 h 6858635"/>
              <a:gd name="connsiteX4" fmla="*/ 0 w 12192635"/>
              <a:gd name="connsiteY4" fmla="*/ 0 h 6858635"/>
              <a:gd name="connsiteX0" fmla="*/ 0 w 12192635"/>
              <a:gd name="connsiteY0" fmla="*/ 0 h 6858635"/>
              <a:gd name="connsiteX1" fmla="*/ 635 w 12192635"/>
              <a:gd name="connsiteY1" fmla="*/ 635 h 6858635"/>
              <a:gd name="connsiteX2" fmla="*/ 12192635 w 12192635"/>
              <a:gd name="connsiteY2" fmla="*/ 0 h 6858635"/>
              <a:gd name="connsiteX3" fmla="*/ 12192635 w 12192635"/>
              <a:gd name="connsiteY3" fmla="*/ 6858635 h 6858635"/>
              <a:gd name="connsiteX4" fmla="*/ 0 w 12192635"/>
              <a:gd name="connsiteY4" fmla="*/ 6858635 h 6858635"/>
              <a:gd name="connsiteX5" fmla="*/ 0 w 12192635"/>
              <a:gd name="connsiteY5" fmla="*/ 0 h 6858635"/>
              <a:gd name="connsiteX0" fmla="*/ 0 w 12192635"/>
              <a:gd name="connsiteY0" fmla="*/ 0 h 6858635"/>
              <a:gd name="connsiteX1" fmla="*/ 12192635 w 12192635"/>
              <a:gd name="connsiteY1" fmla="*/ 0 h 6858635"/>
              <a:gd name="connsiteX2" fmla="*/ 12192635 w 12192635"/>
              <a:gd name="connsiteY2" fmla="*/ 6858635 h 6858635"/>
              <a:gd name="connsiteX3" fmla="*/ 0 w 12192635"/>
              <a:gd name="connsiteY3" fmla="*/ 6858635 h 6858635"/>
              <a:gd name="connsiteX4" fmla="*/ 0 w 12192635"/>
              <a:gd name="connsiteY4" fmla="*/ 0 h 685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635" h="6858635">
                <a:moveTo>
                  <a:pt x="0" y="0"/>
                </a:moveTo>
                <a:lnTo>
                  <a:pt x="12192635" y="0"/>
                </a:lnTo>
                <a:lnTo>
                  <a:pt x="12192635" y="6858635"/>
                </a:lnTo>
                <a:lnTo>
                  <a:pt x="0" y="6858635"/>
                </a:lnTo>
                <a:lnTo>
                  <a:pt x="0" y="0"/>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13" name="任意多边形: 形状 12">
            <a:extLst>
              <a:ext uri="{FF2B5EF4-FFF2-40B4-BE49-F238E27FC236}">
                <a16:creationId xmlns:a16="http://schemas.microsoft.com/office/drawing/2014/main" id="{7FF9515D-E787-D528-5B27-95B550A9DE36}"/>
              </a:ext>
            </a:extLst>
          </p:cNvPr>
          <p:cNvSpPr/>
          <p:nvPr userDrawn="1"/>
        </p:nvSpPr>
        <p:spPr>
          <a:xfrm rot="5960324">
            <a:off x="495331" y="-359598"/>
            <a:ext cx="7012083" cy="8147196"/>
          </a:xfrm>
          <a:custGeom>
            <a:avLst/>
            <a:gdLst>
              <a:gd name="connsiteX0" fmla="*/ 4274455 w 7012083"/>
              <a:gd name="connsiteY0" fmla="*/ 5221605 h 8147196"/>
              <a:gd name="connsiteX1" fmla="*/ 4135269 w 7012083"/>
              <a:gd name="connsiteY1" fmla="*/ 2743209 h 8147196"/>
              <a:gd name="connsiteX2" fmla="*/ 5902580 w 7012083"/>
              <a:gd name="connsiteY2" fmla="*/ 51329 h 8147196"/>
              <a:gd name="connsiteX3" fmla="*/ 6022366 w 7012083"/>
              <a:gd name="connsiteY3" fmla="*/ 0 h 8147196"/>
              <a:gd name="connsiteX4" fmla="*/ 6238151 w 7012083"/>
              <a:gd name="connsiteY4" fmla="*/ 1312158 h 8147196"/>
              <a:gd name="connsiteX5" fmla="*/ 6145133 w 7012083"/>
              <a:gd name="connsiteY5" fmla="*/ 1375521 h 8147196"/>
              <a:gd name="connsiteX6" fmla="*/ 5395522 w 7012083"/>
              <a:gd name="connsiteY6" fmla="*/ 2798812 h 8147196"/>
              <a:gd name="connsiteX7" fmla="*/ 5515093 w 7012083"/>
              <a:gd name="connsiteY7" fmla="*/ 4496936 h 8147196"/>
              <a:gd name="connsiteX8" fmla="*/ 6774235 w 7012083"/>
              <a:gd name="connsiteY8" fmla="*/ 4734824 h 8147196"/>
              <a:gd name="connsiteX9" fmla="*/ 6801335 w 7012083"/>
              <a:gd name="connsiteY9" fmla="*/ 4736800 h 8147196"/>
              <a:gd name="connsiteX10" fmla="*/ 7012083 w 7012083"/>
              <a:gd name="connsiteY10" fmla="*/ 6018329 h 8147196"/>
              <a:gd name="connsiteX11" fmla="*/ 6788218 w 7012083"/>
              <a:gd name="connsiteY11" fmla="*/ 6005229 h 8147196"/>
              <a:gd name="connsiteX12" fmla="*/ 4334837 w 7012083"/>
              <a:gd name="connsiteY12" fmla="*/ 5577448 h 8147196"/>
              <a:gd name="connsiteX13" fmla="*/ 4274455 w 7012083"/>
              <a:gd name="connsiteY13" fmla="*/ 5221605 h 8147196"/>
              <a:gd name="connsiteX14" fmla="*/ 227498 w 7012083"/>
              <a:gd name="connsiteY14" fmla="*/ 7028806 h 8147196"/>
              <a:gd name="connsiteX15" fmla="*/ 0 w 7012083"/>
              <a:gd name="connsiteY15" fmla="*/ 5645419 h 8147196"/>
              <a:gd name="connsiteX16" fmla="*/ 15473 w 7012083"/>
              <a:gd name="connsiteY16" fmla="*/ 5636019 h 8147196"/>
              <a:gd name="connsiteX17" fmla="*/ 1515513 w 7012083"/>
              <a:gd name="connsiteY17" fmla="*/ 5256195 h 8147196"/>
              <a:gd name="connsiteX18" fmla="*/ 4338200 w 7012083"/>
              <a:gd name="connsiteY18" fmla="*/ 5580491 h 8147196"/>
              <a:gd name="connsiteX19" fmla="*/ 4642228 w 7012083"/>
              <a:gd name="connsiteY19" fmla="*/ 7697507 h 8147196"/>
              <a:gd name="connsiteX20" fmla="*/ 4652682 w 7012083"/>
              <a:gd name="connsiteY20" fmla="*/ 7940150 h 8147196"/>
              <a:gd name="connsiteX21" fmla="*/ 3393665 w 7012083"/>
              <a:gd name="connsiteY21" fmla="*/ 8147196 h 8147196"/>
              <a:gd name="connsiteX22" fmla="*/ 3388873 w 7012083"/>
              <a:gd name="connsiteY22" fmla="*/ 7980377 h 8147196"/>
              <a:gd name="connsiteX23" fmla="*/ 3206715 w 7012083"/>
              <a:gd name="connsiteY23" fmla="*/ 6711974 h 8147196"/>
              <a:gd name="connsiteX24" fmla="*/ 1515511 w 7012083"/>
              <a:gd name="connsiteY24" fmla="*/ 6517672 h 8147196"/>
              <a:gd name="connsiteX25" fmla="*/ 316154 w 7012083"/>
              <a:gd name="connsiteY25" fmla="*/ 6948230 h 8147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012083" h="8147196">
                <a:moveTo>
                  <a:pt x="4274455" y="5221605"/>
                </a:moveTo>
                <a:cubicBezTo>
                  <a:pt x="4145377" y="4391825"/>
                  <a:pt x="4098982" y="3565693"/>
                  <a:pt x="4135269" y="2743209"/>
                </a:cubicBezTo>
                <a:cubicBezTo>
                  <a:pt x="4187936" y="1549473"/>
                  <a:pt x="4899050" y="540480"/>
                  <a:pt x="5902580" y="51329"/>
                </a:cubicBezTo>
                <a:lnTo>
                  <a:pt x="6022366" y="0"/>
                </a:lnTo>
                <a:lnTo>
                  <a:pt x="6238151" y="1312158"/>
                </a:lnTo>
                <a:lnTo>
                  <a:pt x="6145133" y="1375521"/>
                </a:lnTo>
                <a:cubicBezTo>
                  <a:pt x="5711249" y="1702544"/>
                  <a:pt x="5421340" y="2213630"/>
                  <a:pt x="5395522" y="2798812"/>
                </a:cubicBezTo>
                <a:cubicBezTo>
                  <a:pt x="5370675" y="3361998"/>
                  <a:pt x="5410533" y="3928040"/>
                  <a:pt x="5515093" y="4496936"/>
                </a:cubicBezTo>
                <a:cubicBezTo>
                  <a:pt x="5933201" y="4612628"/>
                  <a:pt x="6352915" y="4691924"/>
                  <a:pt x="6774235" y="4734824"/>
                </a:cubicBezTo>
                <a:lnTo>
                  <a:pt x="6801335" y="4736800"/>
                </a:lnTo>
                <a:lnTo>
                  <a:pt x="7012083" y="6018329"/>
                </a:lnTo>
                <a:lnTo>
                  <a:pt x="6788218" y="6005229"/>
                </a:lnTo>
                <a:cubicBezTo>
                  <a:pt x="5966777" y="5945317"/>
                  <a:pt x="5148983" y="5802724"/>
                  <a:pt x="4334837" y="5577448"/>
                </a:cubicBezTo>
                <a:cubicBezTo>
                  <a:pt x="4313022" y="5458759"/>
                  <a:pt x="4292895" y="5340145"/>
                  <a:pt x="4274455" y="5221605"/>
                </a:cubicBezTo>
                <a:close/>
                <a:moveTo>
                  <a:pt x="227498" y="7028806"/>
                </a:moveTo>
                <a:lnTo>
                  <a:pt x="0" y="5645419"/>
                </a:lnTo>
                <a:lnTo>
                  <a:pt x="15473" y="5636019"/>
                </a:lnTo>
                <a:cubicBezTo>
                  <a:pt x="461380" y="5393788"/>
                  <a:pt x="972378" y="5256195"/>
                  <a:pt x="1515513" y="5256195"/>
                </a:cubicBezTo>
                <a:cubicBezTo>
                  <a:pt x="2456408" y="5256195"/>
                  <a:pt x="3397303" y="5364294"/>
                  <a:pt x="4338200" y="5580491"/>
                </a:cubicBezTo>
                <a:cubicBezTo>
                  <a:pt x="4500348" y="6286164"/>
                  <a:pt x="4601690" y="6991835"/>
                  <a:pt x="4642228" y="7697507"/>
                </a:cubicBezTo>
                <a:lnTo>
                  <a:pt x="4652682" y="7940150"/>
                </a:lnTo>
                <a:lnTo>
                  <a:pt x="3393665" y="8147196"/>
                </a:lnTo>
                <a:lnTo>
                  <a:pt x="3388873" y="7980377"/>
                </a:lnTo>
                <a:cubicBezTo>
                  <a:pt x="3364586" y="7557576"/>
                  <a:pt x="3303866" y="7134775"/>
                  <a:pt x="3206715" y="6711974"/>
                </a:cubicBezTo>
                <a:cubicBezTo>
                  <a:pt x="2642981" y="6582440"/>
                  <a:pt x="2079246" y="6517672"/>
                  <a:pt x="1515511" y="6517672"/>
                </a:cubicBezTo>
                <a:cubicBezTo>
                  <a:pt x="1059927" y="6517672"/>
                  <a:pt x="642081" y="6679251"/>
                  <a:pt x="316154" y="6948230"/>
                </a:cubicBezTo>
                <a:close/>
              </a:path>
            </a:pathLst>
          </a:custGeom>
          <a:solidFill>
            <a:schemeClr val="accent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 name="日期占位符 3">
            <a:extLst>
              <a:ext uri="{FF2B5EF4-FFF2-40B4-BE49-F238E27FC236}">
                <a16:creationId xmlns:a16="http://schemas.microsoft.com/office/drawing/2014/main" id="{03B8DDAD-F876-CC86-A79E-86140F144E16}"/>
              </a:ext>
            </a:extLst>
          </p:cNvPr>
          <p:cNvSpPr>
            <a:spLocks noGrp="1"/>
          </p:cNvSpPr>
          <p:nvPr>
            <p:ph type="dt" sz="half" idx="10"/>
          </p:nvPr>
        </p:nvSpPr>
        <p:spPr>
          <a:xfrm>
            <a:off x="838200" y="6356350"/>
            <a:ext cx="2743200" cy="365125"/>
          </a:xfrm>
          <a:prstGeom prst="rect">
            <a:avLst/>
          </a:prstGeom>
        </p:spPr>
        <p:txBody>
          <a:bodyPr anchor="ctr"/>
          <a:lstStyle>
            <a:lvl1pPr>
              <a:defRPr sz="1200">
                <a:solidFill>
                  <a:srgbClr val="FFFFFF"/>
                </a:solidFill>
              </a:defRPr>
            </a:lvl1pPr>
          </a:lstStyle>
          <a:p>
            <a:fld id="{D27AFBBD-1A67-4168-8F39-0FDA443BA28A}" type="datetimeFigureOut">
              <a:rPr lang="zh-CN" altLang="en-US" smtClean="0"/>
              <a:pPr/>
              <a:t>2023/3/21</a:t>
            </a:fld>
            <a:endParaRPr lang="zh-CN" altLang="en-US"/>
          </a:p>
        </p:txBody>
      </p:sp>
      <p:sp>
        <p:nvSpPr>
          <p:cNvPr id="5" name="页脚占位符 4">
            <a:extLst>
              <a:ext uri="{FF2B5EF4-FFF2-40B4-BE49-F238E27FC236}">
                <a16:creationId xmlns:a16="http://schemas.microsoft.com/office/drawing/2014/main" id="{AAB06FFA-C861-D079-3029-6FD56700D542}"/>
              </a:ext>
            </a:extLst>
          </p:cNvPr>
          <p:cNvSpPr>
            <a:spLocks noGrp="1"/>
          </p:cNvSpPr>
          <p:nvPr>
            <p:ph type="ftr" sz="quarter" idx="11"/>
          </p:nvPr>
        </p:nvSpPr>
        <p:spPr>
          <a:xfrm>
            <a:off x="4038600" y="6356350"/>
            <a:ext cx="4114800" cy="365125"/>
          </a:xfrm>
          <a:prstGeom prst="rect">
            <a:avLst/>
          </a:prstGeom>
        </p:spPr>
        <p:txBody>
          <a:bodyPr anchor="ctr"/>
          <a:lstStyle>
            <a:lvl1pPr algn="ctr">
              <a:defRPr sz="1200">
                <a:solidFill>
                  <a:srgbClr val="FFFFFF"/>
                </a:solidFill>
              </a:defRPr>
            </a:lvl1pPr>
          </a:lstStyle>
          <a:p>
            <a:endParaRPr lang="zh-CN" altLang="en-US" dirty="0"/>
          </a:p>
        </p:txBody>
      </p:sp>
      <p:sp>
        <p:nvSpPr>
          <p:cNvPr id="6" name="灯片编号占位符 5">
            <a:extLst>
              <a:ext uri="{FF2B5EF4-FFF2-40B4-BE49-F238E27FC236}">
                <a16:creationId xmlns:a16="http://schemas.microsoft.com/office/drawing/2014/main" id="{5E469AC2-182B-386E-0F3C-0D6825C4AD79}"/>
              </a:ext>
            </a:extLst>
          </p:cNvPr>
          <p:cNvSpPr>
            <a:spLocks noGrp="1"/>
          </p:cNvSpPr>
          <p:nvPr>
            <p:ph type="sldNum" sz="quarter" idx="12"/>
          </p:nvPr>
        </p:nvSpPr>
        <p:spPr>
          <a:xfrm>
            <a:off x="8610600" y="6356350"/>
            <a:ext cx="2743200" cy="365125"/>
          </a:xfrm>
          <a:prstGeom prst="rect">
            <a:avLst/>
          </a:prstGeom>
        </p:spPr>
        <p:txBody>
          <a:bodyPr anchor="ctr"/>
          <a:lstStyle>
            <a:lvl1pPr algn="r">
              <a:defRPr sz="1200">
                <a:solidFill>
                  <a:srgbClr val="FFFFFF"/>
                </a:solidFill>
              </a:defRPr>
            </a:lvl1pPr>
          </a:lstStyle>
          <a:p>
            <a:fld id="{8E6E5810-9135-434F-9574-6B00DF6E354F}" type="slidenum">
              <a:rPr lang="zh-CN" altLang="en-US" smtClean="0"/>
              <a:pPr/>
              <a:t>‹#›</a:t>
            </a:fld>
            <a:endParaRPr lang="zh-CN" altLang="en-US"/>
          </a:p>
        </p:txBody>
      </p:sp>
      <p:sp>
        <p:nvSpPr>
          <p:cNvPr id="9" name="标题 8">
            <a:extLst>
              <a:ext uri="{FF2B5EF4-FFF2-40B4-BE49-F238E27FC236}">
                <a16:creationId xmlns:a16="http://schemas.microsoft.com/office/drawing/2014/main" id="{326513A0-558B-404E-9EDC-D7EC74CF3A56}"/>
              </a:ext>
            </a:extLst>
          </p:cNvPr>
          <p:cNvSpPr>
            <a:spLocks noGrp="1"/>
          </p:cNvSpPr>
          <p:nvPr>
            <p:ph type="title" hasCustomPrompt="1"/>
          </p:nvPr>
        </p:nvSpPr>
        <p:spPr>
          <a:xfrm>
            <a:off x="837882" y="2434247"/>
            <a:ext cx="10515600" cy="1325563"/>
          </a:xfrm>
          <a:prstGeom prst="rect">
            <a:avLst/>
          </a:prstGeom>
        </p:spPr>
        <p:txBody>
          <a:bodyPr anchor="t"/>
          <a:lstStyle>
            <a:lvl1pPr algn="ctr">
              <a:defRPr lang="zh-CN" altLang="en-US" sz="7200" b="1" kern="1200" cap="all" dirty="0">
                <a:gradFill flip="none" rotWithShape="1">
                  <a:gsLst>
                    <a:gs pos="0">
                      <a:schemeClr val="accent1"/>
                    </a:gs>
                    <a:gs pos="100000">
                      <a:schemeClr val="accent5"/>
                    </a:gs>
                  </a:gsLst>
                  <a:lin ang="16200000" scaled="1"/>
                  <a:tileRect/>
                </a:gradFill>
                <a:latin typeface="+mj-ea"/>
                <a:ea typeface="+mj-ea"/>
                <a:cs typeface="阿里巴巴普惠体 2.0 95 ExtraBold" panose="00020600040101010101" pitchFamily="18"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单击此处编辑标题样式</a:t>
            </a:r>
          </a:p>
        </p:txBody>
      </p:sp>
    </p:spTree>
    <p:extLst>
      <p:ext uri="{BB962C8B-B14F-4D97-AF65-F5344CB8AC3E}">
        <p14:creationId xmlns:p14="http://schemas.microsoft.com/office/powerpoint/2010/main" val="1002285040"/>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10" name="图片 9" descr="VCG41598315253">
            <a:extLst>
              <a:ext uri="{FF2B5EF4-FFF2-40B4-BE49-F238E27FC236}">
                <a16:creationId xmlns:a16="http://schemas.microsoft.com/office/drawing/2014/main" id="{1D5480F7-E1CC-1089-CAFD-E519AEEC68A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8890"/>
            <a:ext cx="12192000" cy="6858000"/>
          </a:xfrm>
          <a:prstGeom prst="rect">
            <a:avLst/>
          </a:prstGeom>
        </p:spPr>
      </p:pic>
      <p:sp>
        <p:nvSpPr>
          <p:cNvPr id="11" name="矩形 7">
            <a:extLst>
              <a:ext uri="{FF2B5EF4-FFF2-40B4-BE49-F238E27FC236}">
                <a16:creationId xmlns:a16="http://schemas.microsoft.com/office/drawing/2014/main" id="{0ACF1C2C-8BAC-E2F9-49B2-AB050D9F00D0}"/>
              </a:ext>
            </a:extLst>
          </p:cNvPr>
          <p:cNvSpPr/>
          <p:nvPr userDrawn="1"/>
        </p:nvSpPr>
        <p:spPr>
          <a:xfrm>
            <a:off x="-635" y="-635"/>
            <a:ext cx="12192635" cy="6858635"/>
          </a:xfrm>
          <a:custGeom>
            <a:avLst/>
            <a:gdLst>
              <a:gd name="connsiteX0" fmla="*/ 0 w 12192635"/>
              <a:gd name="connsiteY0" fmla="*/ 0 h 6858635"/>
              <a:gd name="connsiteX1" fmla="*/ 12192635 w 12192635"/>
              <a:gd name="connsiteY1" fmla="*/ 0 h 6858635"/>
              <a:gd name="connsiteX2" fmla="*/ 12192635 w 12192635"/>
              <a:gd name="connsiteY2" fmla="*/ 6858635 h 6858635"/>
              <a:gd name="connsiteX3" fmla="*/ 0 w 12192635"/>
              <a:gd name="connsiteY3" fmla="*/ 6858635 h 6858635"/>
              <a:gd name="connsiteX4" fmla="*/ 0 w 12192635"/>
              <a:gd name="connsiteY4" fmla="*/ 0 h 6858635"/>
              <a:gd name="connsiteX0" fmla="*/ 0 w 12192635"/>
              <a:gd name="connsiteY0" fmla="*/ 0 h 6858635"/>
              <a:gd name="connsiteX1" fmla="*/ 635 w 12192635"/>
              <a:gd name="connsiteY1" fmla="*/ 635 h 6858635"/>
              <a:gd name="connsiteX2" fmla="*/ 12192635 w 12192635"/>
              <a:gd name="connsiteY2" fmla="*/ 0 h 6858635"/>
              <a:gd name="connsiteX3" fmla="*/ 12192635 w 12192635"/>
              <a:gd name="connsiteY3" fmla="*/ 6858635 h 6858635"/>
              <a:gd name="connsiteX4" fmla="*/ 0 w 12192635"/>
              <a:gd name="connsiteY4" fmla="*/ 6858635 h 6858635"/>
              <a:gd name="connsiteX5" fmla="*/ 0 w 12192635"/>
              <a:gd name="connsiteY5" fmla="*/ 0 h 6858635"/>
              <a:gd name="connsiteX0" fmla="*/ 0 w 12192635"/>
              <a:gd name="connsiteY0" fmla="*/ 0 h 6858635"/>
              <a:gd name="connsiteX1" fmla="*/ 12192635 w 12192635"/>
              <a:gd name="connsiteY1" fmla="*/ 0 h 6858635"/>
              <a:gd name="connsiteX2" fmla="*/ 12192635 w 12192635"/>
              <a:gd name="connsiteY2" fmla="*/ 6858635 h 6858635"/>
              <a:gd name="connsiteX3" fmla="*/ 0 w 12192635"/>
              <a:gd name="connsiteY3" fmla="*/ 6858635 h 6858635"/>
              <a:gd name="connsiteX4" fmla="*/ 0 w 12192635"/>
              <a:gd name="connsiteY4" fmla="*/ 0 h 685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635" h="6858635">
                <a:moveTo>
                  <a:pt x="0" y="0"/>
                </a:moveTo>
                <a:lnTo>
                  <a:pt x="12192635" y="0"/>
                </a:lnTo>
                <a:lnTo>
                  <a:pt x="12192635" y="6858635"/>
                </a:lnTo>
                <a:lnTo>
                  <a:pt x="0" y="6858635"/>
                </a:lnTo>
                <a:lnTo>
                  <a:pt x="0" y="0"/>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id="{468498B5-1AA2-64D9-2074-6CFFD93517EE}"/>
              </a:ext>
            </a:extLst>
          </p:cNvPr>
          <p:cNvSpPr/>
          <p:nvPr userDrawn="1"/>
        </p:nvSpPr>
        <p:spPr>
          <a:xfrm rot="5885529">
            <a:off x="5061346" y="-854909"/>
            <a:ext cx="6898584" cy="7968628"/>
          </a:xfrm>
          <a:custGeom>
            <a:avLst/>
            <a:gdLst>
              <a:gd name="connsiteX0" fmla="*/ 1825568 w 6898584"/>
              <a:gd name="connsiteY0" fmla="*/ 567878 h 7968628"/>
              <a:gd name="connsiteX1" fmla="*/ 1816948 w 6898584"/>
              <a:gd name="connsiteY1" fmla="*/ 498018 h 7968628"/>
              <a:gd name="connsiteX2" fmla="*/ 3091188 w 6898584"/>
              <a:gd name="connsiteY2" fmla="*/ 316845 h 7968628"/>
              <a:gd name="connsiteX3" fmla="*/ 3122777 w 6898584"/>
              <a:gd name="connsiteY3" fmla="*/ 490722 h 7968628"/>
              <a:gd name="connsiteX4" fmla="*/ 3278824 w 6898584"/>
              <a:gd name="connsiteY4" fmla="*/ 1120701 h 7968628"/>
              <a:gd name="connsiteX5" fmla="*/ 4988636 w 6898584"/>
              <a:gd name="connsiteY5" fmla="*/ 1216797 h 7968628"/>
              <a:gd name="connsiteX6" fmla="*/ 6595875 w 6898584"/>
              <a:gd name="connsiteY6" fmla="*/ 128728 h 7968628"/>
              <a:gd name="connsiteX7" fmla="*/ 6648891 w 6898584"/>
              <a:gd name="connsiteY7" fmla="*/ 0 h 7968628"/>
              <a:gd name="connsiteX8" fmla="*/ 6898584 w 6898584"/>
              <a:gd name="connsiteY8" fmla="*/ 1756156 h 7968628"/>
              <a:gd name="connsiteX9" fmla="*/ 6798064 w 6898584"/>
              <a:gd name="connsiteY9" fmla="*/ 1840878 h 7968628"/>
              <a:gd name="connsiteX10" fmla="*/ 5062506 w 6898584"/>
              <a:gd name="connsiteY10" fmla="*/ 2483667 h 7968628"/>
              <a:gd name="connsiteX11" fmla="*/ 2208762 w 6898584"/>
              <a:gd name="connsiteY11" fmla="*/ 2323280 h 7968628"/>
              <a:gd name="connsiteX12" fmla="*/ 1825568 w 6898584"/>
              <a:gd name="connsiteY12" fmla="*/ 567878 h 7968628"/>
              <a:gd name="connsiteX13" fmla="*/ 845930 w 6898584"/>
              <a:gd name="connsiteY13" fmla="*/ 7968628 h 7968628"/>
              <a:gd name="connsiteX14" fmla="*/ 647002 w 6898584"/>
              <a:gd name="connsiteY14" fmla="*/ 6569513 h 7968628"/>
              <a:gd name="connsiteX15" fmla="*/ 713414 w 6898584"/>
              <a:gd name="connsiteY15" fmla="*/ 6509153 h 7968628"/>
              <a:gd name="connsiteX16" fmla="*/ 1268969 w 6898584"/>
              <a:gd name="connsiteY16" fmla="*/ 5167925 h 7968628"/>
              <a:gd name="connsiteX17" fmla="*/ 1073505 w 6898584"/>
              <a:gd name="connsiteY17" fmla="*/ 3466607 h 7968628"/>
              <a:gd name="connsiteX18" fmla="*/ 222846 w 6898584"/>
              <a:gd name="connsiteY18" fmla="*/ 3320009 h 7968628"/>
              <a:gd name="connsiteX19" fmla="*/ 184513 w 6898584"/>
              <a:gd name="connsiteY19" fmla="*/ 3316706 h 7968628"/>
              <a:gd name="connsiteX20" fmla="*/ 0 w 6898584"/>
              <a:gd name="connsiteY20" fmla="*/ 2018974 h 7968628"/>
              <a:gd name="connsiteX21" fmla="*/ 82080 w 6898584"/>
              <a:gd name="connsiteY21" fmla="*/ 2022510 h 7968628"/>
              <a:gd name="connsiteX22" fmla="*/ 2211757 w 6898584"/>
              <a:gd name="connsiteY22" fmla="*/ 2328355 h 7968628"/>
              <a:gd name="connsiteX23" fmla="*/ 2537993 w 6898584"/>
              <a:gd name="connsiteY23" fmla="*/ 5167926 h 7968628"/>
              <a:gd name="connsiteX24" fmla="*/ 881198 w 6898584"/>
              <a:gd name="connsiteY24" fmla="*/ 7951638 h 7968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898584" h="7968628">
                <a:moveTo>
                  <a:pt x="1825568" y="567878"/>
                </a:moveTo>
                <a:lnTo>
                  <a:pt x="1816948" y="498018"/>
                </a:lnTo>
                <a:lnTo>
                  <a:pt x="3091188" y="316845"/>
                </a:lnTo>
                <a:lnTo>
                  <a:pt x="3122777" y="490722"/>
                </a:lnTo>
                <a:cubicBezTo>
                  <a:pt x="3165646" y="701248"/>
                  <a:pt x="3217661" y="911241"/>
                  <a:pt x="3278824" y="1120701"/>
                </a:cubicBezTo>
                <a:cubicBezTo>
                  <a:pt x="3852554" y="1217777"/>
                  <a:pt x="4422491" y="1249809"/>
                  <a:pt x="4988636" y="1216797"/>
                </a:cubicBezTo>
                <a:cubicBezTo>
                  <a:pt x="5707615" y="1174872"/>
                  <a:pt x="6309639" y="737698"/>
                  <a:pt x="6595875" y="128728"/>
                </a:cubicBezTo>
                <a:lnTo>
                  <a:pt x="6648891" y="0"/>
                </a:lnTo>
                <a:lnTo>
                  <a:pt x="6898584" y="1756156"/>
                </a:lnTo>
                <a:lnTo>
                  <a:pt x="6798064" y="1840878"/>
                </a:lnTo>
                <a:cubicBezTo>
                  <a:pt x="6313526" y="2211062"/>
                  <a:pt x="5717055" y="2445500"/>
                  <a:pt x="5062506" y="2483667"/>
                </a:cubicBezTo>
                <a:cubicBezTo>
                  <a:pt x="4117589" y="2538766"/>
                  <a:pt x="3166341" y="2485304"/>
                  <a:pt x="2208762" y="2323280"/>
                </a:cubicBezTo>
                <a:cubicBezTo>
                  <a:pt x="2038624" y="1740618"/>
                  <a:pt x="1910893" y="1155485"/>
                  <a:pt x="1825568" y="567878"/>
                </a:cubicBezTo>
                <a:close/>
                <a:moveTo>
                  <a:pt x="845930" y="7968628"/>
                </a:moveTo>
                <a:lnTo>
                  <a:pt x="647002" y="6569513"/>
                </a:lnTo>
                <a:lnTo>
                  <a:pt x="713414" y="6509153"/>
                </a:lnTo>
                <a:cubicBezTo>
                  <a:pt x="1056664" y="6165902"/>
                  <a:pt x="1268969" y="5691707"/>
                  <a:pt x="1268969" y="5167925"/>
                </a:cubicBezTo>
                <a:cubicBezTo>
                  <a:pt x="1268969" y="4600819"/>
                  <a:pt x="1203814" y="4033712"/>
                  <a:pt x="1073505" y="3466607"/>
                </a:cubicBezTo>
                <a:cubicBezTo>
                  <a:pt x="789952" y="3401452"/>
                  <a:pt x="506399" y="3352586"/>
                  <a:pt x="222846" y="3320009"/>
                </a:cubicBezTo>
                <a:lnTo>
                  <a:pt x="184513" y="3316706"/>
                </a:lnTo>
                <a:lnTo>
                  <a:pt x="0" y="2018974"/>
                </a:lnTo>
                <a:lnTo>
                  <a:pt x="82080" y="2022510"/>
                </a:lnTo>
                <a:cubicBezTo>
                  <a:pt x="791972" y="2063289"/>
                  <a:pt x="1501864" y="2165238"/>
                  <a:pt x="2211757" y="2328355"/>
                </a:cubicBezTo>
                <a:cubicBezTo>
                  <a:pt x="2429247" y="3274880"/>
                  <a:pt x="2537993" y="4221403"/>
                  <a:pt x="2537993" y="5167926"/>
                </a:cubicBezTo>
                <a:cubicBezTo>
                  <a:pt x="2537993" y="6369970"/>
                  <a:pt x="1868060" y="7415543"/>
                  <a:pt x="881198" y="7951638"/>
                </a:cubicBezTo>
                <a:close/>
              </a:path>
            </a:pathLst>
          </a:custGeom>
          <a:solidFill>
            <a:schemeClr val="accent4">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日期占位符 3">
            <a:extLst>
              <a:ext uri="{FF2B5EF4-FFF2-40B4-BE49-F238E27FC236}">
                <a16:creationId xmlns:a16="http://schemas.microsoft.com/office/drawing/2014/main" id="{95007E93-3081-B6DC-3E23-936BB4523BC9}"/>
              </a:ext>
            </a:extLst>
          </p:cNvPr>
          <p:cNvSpPr>
            <a:spLocks noGrp="1"/>
          </p:cNvSpPr>
          <p:nvPr>
            <p:ph type="dt" sz="half" idx="10"/>
          </p:nvPr>
        </p:nvSpPr>
        <p:spPr>
          <a:xfrm>
            <a:off x="838200" y="6356350"/>
            <a:ext cx="2743200" cy="365125"/>
          </a:xfrm>
          <a:prstGeom prst="rect">
            <a:avLst/>
          </a:prstGeom>
        </p:spPr>
        <p:txBody>
          <a:bodyPr anchor="ctr"/>
          <a:lstStyle>
            <a:lvl1pPr>
              <a:defRPr sz="1200">
                <a:solidFill>
                  <a:srgbClr val="FFFFFF"/>
                </a:solidFill>
              </a:defRPr>
            </a:lvl1pPr>
          </a:lstStyle>
          <a:p>
            <a:fld id="{D27AFBBD-1A67-4168-8F39-0FDA443BA28A}" type="datetimeFigureOut">
              <a:rPr lang="zh-CN" altLang="en-US" smtClean="0"/>
              <a:pPr/>
              <a:t>2023/3/21</a:t>
            </a:fld>
            <a:endParaRPr lang="zh-CN" altLang="en-US"/>
          </a:p>
        </p:txBody>
      </p:sp>
      <p:sp>
        <p:nvSpPr>
          <p:cNvPr id="8" name="页脚占位符 4">
            <a:extLst>
              <a:ext uri="{FF2B5EF4-FFF2-40B4-BE49-F238E27FC236}">
                <a16:creationId xmlns:a16="http://schemas.microsoft.com/office/drawing/2014/main" id="{E52EC65C-E157-F654-8BB6-91F2A506C45B}"/>
              </a:ext>
            </a:extLst>
          </p:cNvPr>
          <p:cNvSpPr>
            <a:spLocks noGrp="1"/>
          </p:cNvSpPr>
          <p:nvPr>
            <p:ph type="ftr" sz="quarter" idx="11"/>
          </p:nvPr>
        </p:nvSpPr>
        <p:spPr>
          <a:xfrm>
            <a:off x="4038600" y="6356350"/>
            <a:ext cx="4114800" cy="365125"/>
          </a:xfrm>
          <a:prstGeom prst="rect">
            <a:avLst/>
          </a:prstGeom>
        </p:spPr>
        <p:txBody>
          <a:bodyPr anchor="ctr"/>
          <a:lstStyle>
            <a:lvl1pPr algn="ctr">
              <a:defRPr sz="1200">
                <a:solidFill>
                  <a:srgbClr val="FFFFFF"/>
                </a:solidFill>
              </a:defRPr>
            </a:lvl1pPr>
          </a:lstStyle>
          <a:p>
            <a:endParaRPr lang="zh-CN" altLang="en-US" dirty="0"/>
          </a:p>
        </p:txBody>
      </p:sp>
      <p:sp>
        <p:nvSpPr>
          <p:cNvPr id="9" name="灯片编号占位符 5">
            <a:extLst>
              <a:ext uri="{FF2B5EF4-FFF2-40B4-BE49-F238E27FC236}">
                <a16:creationId xmlns:a16="http://schemas.microsoft.com/office/drawing/2014/main" id="{C46CFAA1-97F0-EDC9-C5BE-34588D98D963}"/>
              </a:ext>
            </a:extLst>
          </p:cNvPr>
          <p:cNvSpPr>
            <a:spLocks noGrp="1"/>
          </p:cNvSpPr>
          <p:nvPr>
            <p:ph type="sldNum" sz="quarter" idx="12"/>
          </p:nvPr>
        </p:nvSpPr>
        <p:spPr>
          <a:xfrm>
            <a:off x="8610600" y="6356350"/>
            <a:ext cx="2743200" cy="365125"/>
          </a:xfrm>
          <a:prstGeom prst="rect">
            <a:avLst/>
          </a:prstGeom>
        </p:spPr>
        <p:txBody>
          <a:bodyPr anchor="ctr"/>
          <a:lstStyle>
            <a:lvl1pPr algn="r">
              <a:defRPr sz="1200">
                <a:solidFill>
                  <a:srgbClr val="FFFFFF"/>
                </a:solidFill>
              </a:defRPr>
            </a:lvl1pPr>
          </a:lstStyle>
          <a:p>
            <a:fld id="{8E6E5810-9135-434F-9574-6B00DF6E354F}" type="slidenum">
              <a:rPr lang="zh-CN" altLang="en-US" smtClean="0"/>
              <a:pPr/>
              <a:t>‹#›</a:t>
            </a:fld>
            <a:endParaRPr lang="zh-CN" altLang="en-US"/>
          </a:p>
        </p:txBody>
      </p:sp>
    </p:spTree>
    <p:extLst>
      <p:ext uri="{BB962C8B-B14F-4D97-AF65-F5344CB8AC3E}">
        <p14:creationId xmlns:p14="http://schemas.microsoft.com/office/powerpoint/2010/main" val="1618891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日期占位符 3">
            <a:extLst>
              <a:ext uri="{FF2B5EF4-FFF2-40B4-BE49-F238E27FC236}">
                <a16:creationId xmlns:a16="http://schemas.microsoft.com/office/drawing/2014/main" id="{96B2C16C-163E-C67E-336F-BD6FDD23BFF9}"/>
              </a:ext>
            </a:extLst>
          </p:cNvPr>
          <p:cNvSpPr>
            <a:spLocks noGrp="1"/>
          </p:cNvSpPr>
          <p:nvPr>
            <p:ph type="dt" sz="half" idx="10"/>
          </p:nvPr>
        </p:nvSpPr>
        <p:spPr>
          <a:xfrm>
            <a:off x="838200" y="6356350"/>
            <a:ext cx="2743200" cy="365125"/>
          </a:xfrm>
          <a:prstGeom prst="rect">
            <a:avLst/>
          </a:prstGeom>
        </p:spPr>
        <p:txBody>
          <a:bodyPr anchor="ctr"/>
          <a:lstStyle>
            <a:lvl1pPr>
              <a:defRPr sz="1200"/>
            </a:lvl1pPr>
          </a:lstStyle>
          <a:p>
            <a:fld id="{D27AFBBD-1A67-4168-8F39-0FDA443BA28A}" type="datetimeFigureOut">
              <a:rPr lang="zh-CN" altLang="en-US" smtClean="0"/>
              <a:pPr/>
              <a:t>2023/3/21</a:t>
            </a:fld>
            <a:endParaRPr lang="zh-CN" altLang="en-US"/>
          </a:p>
        </p:txBody>
      </p:sp>
      <p:sp>
        <p:nvSpPr>
          <p:cNvPr id="4" name="页脚占位符 4">
            <a:extLst>
              <a:ext uri="{FF2B5EF4-FFF2-40B4-BE49-F238E27FC236}">
                <a16:creationId xmlns:a16="http://schemas.microsoft.com/office/drawing/2014/main" id="{0946C675-BB4D-2259-DECE-4DAC7C744A3F}"/>
              </a:ext>
            </a:extLst>
          </p:cNvPr>
          <p:cNvSpPr>
            <a:spLocks noGrp="1"/>
          </p:cNvSpPr>
          <p:nvPr>
            <p:ph type="ftr" sz="quarter" idx="11"/>
          </p:nvPr>
        </p:nvSpPr>
        <p:spPr>
          <a:xfrm>
            <a:off x="4038600" y="6356350"/>
            <a:ext cx="4114800" cy="365125"/>
          </a:xfrm>
          <a:prstGeom prst="rect">
            <a:avLst/>
          </a:prstGeom>
        </p:spPr>
        <p:txBody>
          <a:bodyPr anchor="ctr"/>
          <a:lstStyle>
            <a:lvl1pPr algn="ctr">
              <a:defRPr sz="1200"/>
            </a:lvl1pPr>
          </a:lstStyle>
          <a:p>
            <a:endParaRPr lang="zh-CN" altLang="en-US" dirty="0"/>
          </a:p>
        </p:txBody>
      </p:sp>
      <p:sp>
        <p:nvSpPr>
          <p:cNvPr id="5" name="灯片编号占位符 5">
            <a:extLst>
              <a:ext uri="{FF2B5EF4-FFF2-40B4-BE49-F238E27FC236}">
                <a16:creationId xmlns:a16="http://schemas.microsoft.com/office/drawing/2014/main" id="{FCEF4321-C640-DC62-F2C1-2948448DFDA7}"/>
              </a:ext>
            </a:extLst>
          </p:cNvPr>
          <p:cNvSpPr>
            <a:spLocks noGrp="1"/>
          </p:cNvSpPr>
          <p:nvPr>
            <p:ph type="sldNum" sz="quarter" idx="12"/>
          </p:nvPr>
        </p:nvSpPr>
        <p:spPr>
          <a:xfrm>
            <a:off x="8610600" y="6356350"/>
            <a:ext cx="2743200" cy="365125"/>
          </a:xfrm>
          <a:prstGeom prst="rect">
            <a:avLst/>
          </a:prstGeom>
        </p:spPr>
        <p:txBody>
          <a:bodyPr anchor="ctr"/>
          <a:lstStyle>
            <a:lvl1pPr algn="r">
              <a:defRPr sz="1200"/>
            </a:lvl1pPr>
          </a:lstStyle>
          <a:p>
            <a:fld id="{8E6E5810-9135-434F-9574-6B00DF6E354F}" type="slidenum">
              <a:rPr lang="zh-CN" altLang="en-US" smtClean="0"/>
              <a:pPr/>
              <a:t>‹#›</a:t>
            </a:fld>
            <a:endParaRPr lang="zh-CN" altLang="en-US"/>
          </a:p>
        </p:txBody>
      </p:sp>
    </p:spTree>
    <p:extLst>
      <p:ext uri="{BB962C8B-B14F-4D97-AF65-F5344CB8AC3E}">
        <p14:creationId xmlns:p14="http://schemas.microsoft.com/office/powerpoint/2010/main" val="3335892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solidFill>
        <a:effectLst/>
      </p:bgPr>
    </p:bg>
    <p:spTree>
      <p:nvGrpSpPr>
        <p:cNvPr id="1" name=""/>
        <p:cNvGrpSpPr/>
        <p:nvPr/>
      </p:nvGrpSpPr>
      <p:grpSpPr>
        <a:xfrm>
          <a:off x="0" y="0"/>
          <a:ext cx="0" cy="0"/>
          <a:chOff x="0" y="0"/>
          <a:chExt cx="0" cy="0"/>
        </a:xfrm>
      </p:grpSpPr>
      <p:sp>
        <p:nvSpPr>
          <p:cNvPr id="5" name="日期占位符 3">
            <a:extLst>
              <a:ext uri="{FF2B5EF4-FFF2-40B4-BE49-F238E27FC236}">
                <a16:creationId xmlns:a16="http://schemas.microsoft.com/office/drawing/2014/main" id="{1032A47C-183F-F8DC-6D25-D00F80C6E9E5}"/>
              </a:ext>
            </a:extLst>
          </p:cNvPr>
          <p:cNvSpPr>
            <a:spLocks noGrp="1"/>
          </p:cNvSpPr>
          <p:nvPr>
            <p:ph type="dt" sz="half" idx="10"/>
          </p:nvPr>
        </p:nvSpPr>
        <p:spPr>
          <a:xfrm>
            <a:off x="838200" y="6356350"/>
            <a:ext cx="2743200" cy="365125"/>
          </a:xfrm>
          <a:prstGeom prst="rect">
            <a:avLst/>
          </a:prstGeom>
        </p:spPr>
        <p:txBody>
          <a:bodyPr anchor="ctr"/>
          <a:lstStyle>
            <a:lvl1pPr>
              <a:defRPr sz="1200"/>
            </a:lvl1pPr>
          </a:lstStyle>
          <a:p>
            <a:fld id="{D27AFBBD-1A67-4168-8F39-0FDA443BA28A}" type="datetimeFigureOut">
              <a:rPr lang="zh-CN" altLang="en-US" smtClean="0"/>
              <a:pPr/>
              <a:t>2023/3/21</a:t>
            </a:fld>
            <a:endParaRPr lang="zh-CN" altLang="en-US"/>
          </a:p>
        </p:txBody>
      </p:sp>
      <p:sp>
        <p:nvSpPr>
          <p:cNvPr id="6" name="页脚占位符 4">
            <a:extLst>
              <a:ext uri="{FF2B5EF4-FFF2-40B4-BE49-F238E27FC236}">
                <a16:creationId xmlns:a16="http://schemas.microsoft.com/office/drawing/2014/main" id="{BDDDAED9-4B85-210D-6CF1-A490F39E2B44}"/>
              </a:ext>
            </a:extLst>
          </p:cNvPr>
          <p:cNvSpPr>
            <a:spLocks noGrp="1"/>
          </p:cNvSpPr>
          <p:nvPr>
            <p:ph type="ftr" sz="quarter" idx="11"/>
          </p:nvPr>
        </p:nvSpPr>
        <p:spPr>
          <a:xfrm>
            <a:off x="4038600" y="6356350"/>
            <a:ext cx="4114800" cy="365125"/>
          </a:xfrm>
          <a:prstGeom prst="rect">
            <a:avLst/>
          </a:prstGeom>
        </p:spPr>
        <p:txBody>
          <a:bodyPr anchor="ctr"/>
          <a:lstStyle>
            <a:lvl1pPr algn="ctr">
              <a:defRPr sz="1200"/>
            </a:lvl1pPr>
          </a:lstStyle>
          <a:p>
            <a:endParaRPr lang="zh-CN" altLang="en-US" dirty="0"/>
          </a:p>
        </p:txBody>
      </p:sp>
      <p:sp>
        <p:nvSpPr>
          <p:cNvPr id="7" name="灯片编号占位符 5">
            <a:extLst>
              <a:ext uri="{FF2B5EF4-FFF2-40B4-BE49-F238E27FC236}">
                <a16:creationId xmlns:a16="http://schemas.microsoft.com/office/drawing/2014/main" id="{596E50C7-AAFF-2A31-3525-E482675E9A0D}"/>
              </a:ext>
            </a:extLst>
          </p:cNvPr>
          <p:cNvSpPr>
            <a:spLocks noGrp="1"/>
          </p:cNvSpPr>
          <p:nvPr>
            <p:ph type="sldNum" sz="quarter" idx="12"/>
          </p:nvPr>
        </p:nvSpPr>
        <p:spPr>
          <a:xfrm>
            <a:off x="8610600" y="6356350"/>
            <a:ext cx="2743200" cy="365125"/>
          </a:xfrm>
          <a:prstGeom prst="rect">
            <a:avLst/>
          </a:prstGeom>
        </p:spPr>
        <p:txBody>
          <a:bodyPr anchor="ctr"/>
          <a:lstStyle>
            <a:lvl1pPr algn="r">
              <a:defRPr sz="1200"/>
            </a:lvl1pPr>
          </a:lstStyle>
          <a:p>
            <a:fld id="{8E6E5810-9135-434F-9574-6B00DF6E354F}" type="slidenum">
              <a:rPr lang="zh-CN" altLang="en-US" smtClean="0"/>
              <a:pPr/>
              <a:t>‹#›</a:t>
            </a:fld>
            <a:endParaRPr lang="zh-CN" altLang="en-US"/>
          </a:p>
        </p:txBody>
      </p:sp>
    </p:spTree>
    <p:extLst>
      <p:ext uri="{BB962C8B-B14F-4D97-AF65-F5344CB8AC3E}">
        <p14:creationId xmlns:p14="http://schemas.microsoft.com/office/powerpoint/2010/main" val="3878245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accent2"/>
        </a:solidFill>
        <a:effectLst/>
      </p:bgPr>
    </p:bg>
    <p:spTree>
      <p:nvGrpSpPr>
        <p:cNvPr id="1" name=""/>
        <p:cNvGrpSpPr/>
        <p:nvPr/>
      </p:nvGrpSpPr>
      <p:grpSpPr>
        <a:xfrm>
          <a:off x="0" y="0"/>
          <a:ext cx="0" cy="0"/>
          <a:chOff x="0" y="0"/>
          <a:chExt cx="0" cy="0"/>
        </a:xfrm>
      </p:grpSpPr>
      <p:sp>
        <p:nvSpPr>
          <p:cNvPr id="5" name="日期占位符 3">
            <a:extLst>
              <a:ext uri="{FF2B5EF4-FFF2-40B4-BE49-F238E27FC236}">
                <a16:creationId xmlns:a16="http://schemas.microsoft.com/office/drawing/2014/main" id="{1032A47C-183F-F8DC-6D25-D00F80C6E9E5}"/>
              </a:ext>
            </a:extLst>
          </p:cNvPr>
          <p:cNvSpPr>
            <a:spLocks noGrp="1"/>
          </p:cNvSpPr>
          <p:nvPr>
            <p:ph type="dt" sz="half" idx="10"/>
          </p:nvPr>
        </p:nvSpPr>
        <p:spPr>
          <a:xfrm>
            <a:off x="838200" y="6356350"/>
            <a:ext cx="2743200" cy="365125"/>
          </a:xfrm>
          <a:prstGeom prst="rect">
            <a:avLst/>
          </a:prstGeom>
        </p:spPr>
        <p:txBody>
          <a:bodyPr anchor="ctr"/>
          <a:lstStyle>
            <a:lvl1pPr>
              <a:defRPr sz="1200">
                <a:solidFill>
                  <a:srgbClr val="FFFFFF"/>
                </a:solidFill>
              </a:defRPr>
            </a:lvl1pPr>
          </a:lstStyle>
          <a:p>
            <a:fld id="{D27AFBBD-1A67-4168-8F39-0FDA443BA28A}" type="datetimeFigureOut">
              <a:rPr lang="zh-CN" altLang="en-US" smtClean="0"/>
              <a:pPr/>
              <a:t>2023/3/21</a:t>
            </a:fld>
            <a:endParaRPr lang="zh-CN" altLang="en-US"/>
          </a:p>
        </p:txBody>
      </p:sp>
      <p:sp>
        <p:nvSpPr>
          <p:cNvPr id="6" name="页脚占位符 4">
            <a:extLst>
              <a:ext uri="{FF2B5EF4-FFF2-40B4-BE49-F238E27FC236}">
                <a16:creationId xmlns:a16="http://schemas.microsoft.com/office/drawing/2014/main" id="{BDDDAED9-4B85-210D-6CF1-A490F39E2B44}"/>
              </a:ext>
            </a:extLst>
          </p:cNvPr>
          <p:cNvSpPr>
            <a:spLocks noGrp="1"/>
          </p:cNvSpPr>
          <p:nvPr>
            <p:ph type="ftr" sz="quarter" idx="11"/>
          </p:nvPr>
        </p:nvSpPr>
        <p:spPr>
          <a:xfrm>
            <a:off x="4038600" y="6356350"/>
            <a:ext cx="4114800" cy="365125"/>
          </a:xfrm>
          <a:prstGeom prst="rect">
            <a:avLst/>
          </a:prstGeom>
        </p:spPr>
        <p:txBody>
          <a:bodyPr anchor="ctr"/>
          <a:lstStyle>
            <a:lvl1pPr algn="ctr">
              <a:defRPr sz="1200">
                <a:solidFill>
                  <a:srgbClr val="FFFFFF"/>
                </a:solidFill>
              </a:defRPr>
            </a:lvl1pPr>
          </a:lstStyle>
          <a:p>
            <a:endParaRPr lang="zh-CN" altLang="en-US" dirty="0"/>
          </a:p>
        </p:txBody>
      </p:sp>
      <p:sp>
        <p:nvSpPr>
          <p:cNvPr id="7" name="灯片编号占位符 5">
            <a:extLst>
              <a:ext uri="{FF2B5EF4-FFF2-40B4-BE49-F238E27FC236}">
                <a16:creationId xmlns:a16="http://schemas.microsoft.com/office/drawing/2014/main" id="{596E50C7-AAFF-2A31-3525-E482675E9A0D}"/>
              </a:ext>
            </a:extLst>
          </p:cNvPr>
          <p:cNvSpPr>
            <a:spLocks noGrp="1"/>
          </p:cNvSpPr>
          <p:nvPr>
            <p:ph type="sldNum" sz="quarter" idx="12"/>
          </p:nvPr>
        </p:nvSpPr>
        <p:spPr>
          <a:xfrm>
            <a:off x="8610600" y="6356350"/>
            <a:ext cx="2743200" cy="365125"/>
          </a:xfrm>
          <a:prstGeom prst="rect">
            <a:avLst/>
          </a:prstGeom>
        </p:spPr>
        <p:txBody>
          <a:bodyPr anchor="ctr"/>
          <a:lstStyle>
            <a:lvl1pPr algn="r">
              <a:defRPr sz="1200">
                <a:solidFill>
                  <a:srgbClr val="FFFFFF"/>
                </a:solidFill>
              </a:defRPr>
            </a:lvl1pPr>
          </a:lstStyle>
          <a:p>
            <a:fld id="{8E6E5810-9135-434F-9574-6B00DF6E354F}" type="slidenum">
              <a:rPr lang="zh-CN" altLang="en-US" smtClean="0"/>
              <a:pPr/>
              <a:t>‹#›</a:t>
            </a:fld>
            <a:endParaRPr lang="zh-CN" altLang="en-US"/>
          </a:p>
        </p:txBody>
      </p:sp>
    </p:spTree>
    <p:extLst>
      <p:ext uri="{BB962C8B-B14F-4D97-AF65-F5344CB8AC3E}">
        <p14:creationId xmlns:p14="http://schemas.microsoft.com/office/powerpoint/2010/main" val="3265012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descr="VCG41598315253">
            <a:extLst>
              <a:ext uri="{FF2B5EF4-FFF2-40B4-BE49-F238E27FC236}">
                <a16:creationId xmlns:a16="http://schemas.microsoft.com/office/drawing/2014/main" id="{D8383AF8-82CB-F1F7-C6FD-EAFF1D6EF73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a:xfrm>
            <a:off x="0" y="-8890"/>
            <a:ext cx="12192000" cy="6858000"/>
          </a:xfrm>
          <a:prstGeom prst="rect">
            <a:avLst/>
          </a:prstGeom>
        </p:spPr>
      </p:pic>
      <p:sp>
        <p:nvSpPr>
          <p:cNvPr id="4" name="矩形 7">
            <a:extLst>
              <a:ext uri="{FF2B5EF4-FFF2-40B4-BE49-F238E27FC236}">
                <a16:creationId xmlns:a16="http://schemas.microsoft.com/office/drawing/2014/main" id="{A7F11D52-D80D-CAA4-5FC9-85E42E7315F7}"/>
              </a:ext>
            </a:extLst>
          </p:cNvPr>
          <p:cNvSpPr/>
          <p:nvPr userDrawn="1"/>
        </p:nvSpPr>
        <p:spPr>
          <a:xfrm>
            <a:off x="-635" y="-635"/>
            <a:ext cx="12192635" cy="6858635"/>
          </a:xfrm>
          <a:custGeom>
            <a:avLst/>
            <a:gdLst>
              <a:gd name="connsiteX0" fmla="*/ 0 w 12192635"/>
              <a:gd name="connsiteY0" fmla="*/ 0 h 6858635"/>
              <a:gd name="connsiteX1" fmla="*/ 12192635 w 12192635"/>
              <a:gd name="connsiteY1" fmla="*/ 0 h 6858635"/>
              <a:gd name="connsiteX2" fmla="*/ 12192635 w 12192635"/>
              <a:gd name="connsiteY2" fmla="*/ 6858635 h 6858635"/>
              <a:gd name="connsiteX3" fmla="*/ 0 w 12192635"/>
              <a:gd name="connsiteY3" fmla="*/ 6858635 h 6858635"/>
              <a:gd name="connsiteX4" fmla="*/ 0 w 12192635"/>
              <a:gd name="connsiteY4" fmla="*/ 0 h 6858635"/>
              <a:gd name="connsiteX0" fmla="*/ 0 w 12192635"/>
              <a:gd name="connsiteY0" fmla="*/ 0 h 6858635"/>
              <a:gd name="connsiteX1" fmla="*/ 635 w 12192635"/>
              <a:gd name="connsiteY1" fmla="*/ 635 h 6858635"/>
              <a:gd name="connsiteX2" fmla="*/ 12192635 w 12192635"/>
              <a:gd name="connsiteY2" fmla="*/ 0 h 6858635"/>
              <a:gd name="connsiteX3" fmla="*/ 12192635 w 12192635"/>
              <a:gd name="connsiteY3" fmla="*/ 6858635 h 6858635"/>
              <a:gd name="connsiteX4" fmla="*/ 0 w 12192635"/>
              <a:gd name="connsiteY4" fmla="*/ 6858635 h 6858635"/>
              <a:gd name="connsiteX5" fmla="*/ 0 w 12192635"/>
              <a:gd name="connsiteY5" fmla="*/ 0 h 6858635"/>
              <a:gd name="connsiteX0" fmla="*/ 0 w 12192635"/>
              <a:gd name="connsiteY0" fmla="*/ 0 h 6858635"/>
              <a:gd name="connsiteX1" fmla="*/ 12192635 w 12192635"/>
              <a:gd name="connsiteY1" fmla="*/ 0 h 6858635"/>
              <a:gd name="connsiteX2" fmla="*/ 12192635 w 12192635"/>
              <a:gd name="connsiteY2" fmla="*/ 6858635 h 6858635"/>
              <a:gd name="connsiteX3" fmla="*/ 0 w 12192635"/>
              <a:gd name="connsiteY3" fmla="*/ 6858635 h 6858635"/>
              <a:gd name="connsiteX4" fmla="*/ 0 w 12192635"/>
              <a:gd name="connsiteY4" fmla="*/ 0 h 685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635" h="6858635">
                <a:moveTo>
                  <a:pt x="0" y="0"/>
                </a:moveTo>
                <a:lnTo>
                  <a:pt x="12192635" y="0"/>
                </a:lnTo>
                <a:lnTo>
                  <a:pt x="12192635" y="6858635"/>
                </a:lnTo>
                <a:lnTo>
                  <a:pt x="0" y="6858635"/>
                </a:lnTo>
                <a:lnTo>
                  <a:pt x="0" y="0"/>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日期占位符 3">
            <a:extLst>
              <a:ext uri="{FF2B5EF4-FFF2-40B4-BE49-F238E27FC236}">
                <a16:creationId xmlns:a16="http://schemas.microsoft.com/office/drawing/2014/main" id="{8A046808-B481-E12F-1B6A-700BE1EB6307}"/>
              </a:ext>
            </a:extLst>
          </p:cNvPr>
          <p:cNvSpPr>
            <a:spLocks noGrp="1"/>
          </p:cNvSpPr>
          <p:nvPr>
            <p:ph type="dt" sz="half" idx="10"/>
          </p:nvPr>
        </p:nvSpPr>
        <p:spPr>
          <a:xfrm>
            <a:off x="838200" y="6356350"/>
            <a:ext cx="2743200" cy="365125"/>
          </a:xfrm>
          <a:prstGeom prst="rect">
            <a:avLst/>
          </a:prstGeom>
        </p:spPr>
        <p:txBody>
          <a:bodyPr anchor="ctr"/>
          <a:lstStyle>
            <a:lvl1pPr>
              <a:defRPr sz="1200">
                <a:solidFill>
                  <a:srgbClr val="FFFFFF"/>
                </a:solidFill>
              </a:defRPr>
            </a:lvl1pPr>
          </a:lstStyle>
          <a:p>
            <a:fld id="{D27AFBBD-1A67-4168-8F39-0FDA443BA28A}" type="datetimeFigureOut">
              <a:rPr lang="zh-CN" altLang="en-US" smtClean="0"/>
              <a:pPr/>
              <a:t>2023/3/21</a:t>
            </a:fld>
            <a:endParaRPr lang="zh-CN" altLang="en-US"/>
          </a:p>
        </p:txBody>
      </p:sp>
      <p:sp>
        <p:nvSpPr>
          <p:cNvPr id="7" name="页脚占位符 4">
            <a:extLst>
              <a:ext uri="{FF2B5EF4-FFF2-40B4-BE49-F238E27FC236}">
                <a16:creationId xmlns:a16="http://schemas.microsoft.com/office/drawing/2014/main" id="{EB1DB97E-C61A-C2C6-C6D8-C446DA1048E0}"/>
              </a:ext>
            </a:extLst>
          </p:cNvPr>
          <p:cNvSpPr>
            <a:spLocks noGrp="1"/>
          </p:cNvSpPr>
          <p:nvPr>
            <p:ph type="ftr" sz="quarter" idx="11"/>
          </p:nvPr>
        </p:nvSpPr>
        <p:spPr>
          <a:xfrm>
            <a:off x="4038600" y="6356350"/>
            <a:ext cx="4114800" cy="365125"/>
          </a:xfrm>
          <a:prstGeom prst="rect">
            <a:avLst/>
          </a:prstGeom>
        </p:spPr>
        <p:txBody>
          <a:bodyPr anchor="ctr"/>
          <a:lstStyle>
            <a:lvl1pPr algn="ctr">
              <a:defRPr sz="1200">
                <a:solidFill>
                  <a:srgbClr val="FFFFFF"/>
                </a:solidFill>
              </a:defRPr>
            </a:lvl1pPr>
          </a:lstStyle>
          <a:p>
            <a:endParaRPr lang="zh-CN" altLang="en-US" dirty="0"/>
          </a:p>
        </p:txBody>
      </p:sp>
      <p:sp>
        <p:nvSpPr>
          <p:cNvPr id="8" name="灯片编号占位符 5">
            <a:extLst>
              <a:ext uri="{FF2B5EF4-FFF2-40B4-BE49-F238E27FC236}">
                <a16:creationId xmlns:a16="http://schemas.microsoft.com/office/drawing/2014/main" id="{E8CDF71E-91B8-A551-0BB8-69B0C4BA11C3}"/>
              </a:ext>
            </a:extLst>
          </p:cNvPr>
          <p:cNvSpPr>
            <a:spLocks noGrp="1"/>
          </p:cNvSpPr>
          <p:nvPr>
            <p:ph type="sldNum" sz="quarter" idx="12"/>
          </p:nvPr>
        </p:nvSpPr>
        <p:spPr>
          <a:xfrm>
            <a:off x="8610600" y="6356350"/>
            <a:ext cx="2743200" cy="365125"/>
          </a:xfrm>
          <a:prstGeom prst="rect">
            <a:avLst/>
          </a:prstGeom>
        </p:spPr>
        <p:txBody>
          <a:bodyPr anchor="ctr"/>
          <a:lstStyle>
            <a:lvl1pPr algn="r">
              <a:defRPr sz="1200">
                <a:solidFill>
                  <a:srgbClr val="FFFFFF"/>
                </a:solidFill>
              </a:defRPr>
            </a:lvl1pPr>
          </a:lstStyle>
          <a:p>
            <a:fld id="{8E6E5810-9135-434F-9574-6B00DF6E354F}" type="slidenum">
              <a:rPr lang="zh-CN" altLang="en-US" smtClean="0"/>
              <a:pPr/>
              <a:t>‹#›</a:t>
            </a:fld>
            <a:endParaRPr lang="zh-CN" altLang="en-US"/>
          </a:p>
        </p:txBody>
      </p:sp>
    </p:spTree>
    <p:extLst>
      <p:ext uri="{BB962C8B-B14F-4D97-AF65-F5344CB8AC3E}">
        <p14:creationId xmlns:p14="http://schemas.microsoft.com/office/powerpoint/2010/main" val="3361122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pic>
        <p:nvPicPr>
          <p:cNvPr id="3" name="图片 2">
            <a:hlinkClick r:id="rId7"/>
            <a:extLst>
              <a:ext uri="{FF2B5EF4-FFF2-40B4-BE49-F238E27FC236}">
                <a16:creationId xmlns:a16="http://schemas.microsoft.com/office/drawing/2014/main" id="{1BD9206D-DF3C-FA84-BA1B-6FACFCEC1EA8}"/>
              </a:ext>
            </a:extLst>
          </p:cNvPr>
          <p:cNvPicPr>
            <a:picLocks noChangeAspect="1"/>
          </p:cNvPicPr>
          <p:nvPr userDrawn="1"/>
        </p:nvPicPr>
        <p:blipFill rotWithShape="1">
          <a:blip r:embed="rId8" cstate="screen">
            <a:alphaModFix/>
            <a:extLst>
              <a:ext uri="{28A0092B-C50C-407E-A947-70E740481C1C}">
                <a14:useLocalDpi xmlns:a14="http://schemas.microsoft.com/office/drawing/2010/main"/>
              </a:ext>
            </a:extLst>
          </a:blip>
          <a:srcRect/>
          <a:stretch/>
        </p:blipFill>
        <p:spPr>
          <a:xfrm>
            <a:off x="-1" y="-56354632"/>
            <a:ext cx="4114801" cy="1106091"/>
          </a:xfrm>
          <a:prstGeom prst="rect">
            <a:avLst/>
          </a:prstGeom>
        </p:spPr>
      </p:pic>
      <p:grpSp>
        <p:nvGrpSpPr>
          <p:cNvPr id="4" name="组合 3">
            <a:extLst>
              <a:ext uri="{FF2B5EF4-FFF2-40B4-BE49-F238E27FC236}">
                <a16:creationId xmlns:a16="http://schemas.microsoft.com/office/drawing/2014/main" id="{ECA5C939-978A-77AB-F69A-4FC8C4A2EC61}"/>
              </a:ext>
            </a:extLst>
          </p:cNvPr>
          <p:cNvGrpSpPr/>
          <p:nvPr userDrawn="1"/>
        </p:nvGrpSpPr>
        <p:grpSpPr>
          <a:xfrm>
            <a:off x="2319" y="61383628"/>
            <a:ext cx="7725222" cy="1106091"/>
            <a:chOff x="2319" y="7301378"/>
            <a:chExt cx="8760681" cy="1254347"/>
          </a:xfrm>
        </p:grpSpPr>
        <p:grpSp>
          <p:nvGrpSpPr>
            <p:cNvPr id="5" name="组合 4" descr="51PPT模板网 &#10;唯一官网网址：www.51pptmoban.com">
              <a:extLst>
                <a:ext uri="{FF2B5EF4-FFF2-40B4-BE49-F238E27FC236}">
                  <a16:creationId xmlns:a16="http://schemas.microsoft.com/office/drawing/2014/main" id="{3098F9C6-EE6F-D5A1-6F72-A91704BF93FE}"/>
                </a:ext>
              </a:extLst>
            </p:cNvPr>
            <p:cNvGrpSpPr/>
            <p:nvPr userDrawn="1"/>
          </p:nvGrpSpPr>
          <p:grpSpPr>
            <a:xfrm>
              <a:off x="2319" y="7301378"/>
              <a:ext cx="8760681" cy="1254347"/>
              <a:chOff x="2070420" y="2925140"/>
              <a:chExt cx="10503063" cy="1503820"/>
            </a:xfrm>
            <a:solidFill>
              <a:schemeClr val="bg1"/>
            </a:solidFill>
          </p:grpSpPr>
          <p:sp>
            <p:nvSpPr>
              <p:cNvPr id="7" name="TextBox 56">
                <a:hlinkClick r:id="rId7"/>
                <a:extLst>
                  <a:ext uri="{FF2B5EF4-FFF2-40B4-BE49-F238E27FC236}">
                    <a16:creationId xmlns:a16="http://schemas.microsoft.com/office/drawing/2014/main" id="{1536CDE5-4CDC-8CE8-C2E9-F55263E31A2C}"/>
                  </a:ext>
                </a:extLst>
              </p:cNvPr>
              <p:cNvSpPr txBox="1"/>
              <p:nvPr>
                <p:custDataLst>
                  <p:tags r:id="rId2"/>
                </p:custDataLst>
              </p:nvPr>
            </p:nvSpPr>
            <p:spPr>
              <a:xfrm>
                <a:off x="4260109" y="2925140"/>
                <a:ext cx="3831488" cy="604951"/>
              </a:xfrm>
              <a:custGeom>
                <a:avLst/>
                <a:gdLst/>
                <a:ahLst/>
                <a:cxnLst/>
                <a:rect l="l" t="t" r="r" b="b"/>
                <a:pathLst>
                  <a:path w="3831488" h="604951">
                    <a:moveTo>
                      <a:pt x="2949130" y="347167"/>
                    </a:moveTo>
                    <a:cubicBezTo>
                      <a:pt x="2944381" y="408051"/>
                      <a:pt x="2933154" y="462457"/>
                      <a:pt x="2915450" y="510387"/>
                    </a:cubicBezTo>
                    <a:cubicBezTo>
                      <a:pt x="2947835" y="490093"/>
                      <a:pt x="2976334" y="468071"/>
                      <a:pt x="3000946" y="444322"/>
                    </a:cubicBezTo>
                    <a:cubicBezTo>
                      <a:pt x="2981947" y="415823"/>
                      <a:pt x="2964675" y="383438"/>
                      <a:pt x="2949130" y="347167"/>
                    </a:cubicBezTo>
                    <a:close/>
                    <a:moveTo>
                      <a:pt x="3017787" y="277215"/>
                    </a:moveTo>
                    <a:cubicBezTo>
                      <a:pt x="3029013" y="309168"/>
                      <a:pt x="3042399" y="338315"/>
                      <a:pt x="3057944" y="364655"/>
                    </a:cubicBezTo>
                    <a:cubicBezTo>
                      <a:pt x="3070466" y="339610"/>
                      <a:pt x="3079966" y="310464"/>
                      <a:pt x="3086443" y="277215"/>
                    </a:cubicBezTo>
                    <a:close/>
                    <a:moveTo>
                      <a:pt x="2307717" y="276568"/>
                    </a:moveTo>
                    <a:lnTo>
                      <a:pt x="2307717" y="296646"/>
                    </a:lnTo>
                    <a:lnTo>
                      <a:pt x="2451506" y="296646"/>
                    </a:lnTo>
                    <a:lnTo>
                      <a:pt x="2451506" y="276568"/>
                    </a:lnTo>
                    <a:close/>
                    <a:moveTo>
                      <a:pt x="3558159" y="255841"/>
                    </a:moveTo>
                    <a:cubicBezTo>
                      <a:pt x="3552977" y="268795"/>
                      <a:pt x="3544341" y="288658"/>
                      <a:pt x="3532251" y="315430"/>
                    </a:cubicBezTo>
                    <a:lnTo>
                      <a:pt x="3560749" y="374370"/>
                    </a:lnTo>
                    <a:cubicBezTo>
                      <a:pt x="3567658" y="362712"/>
                      <a:pt x="3574999" y="349542"/>
                      <a:pt x="3582771" y="334861"/>
                    </a:cubicBezTo>
                    <a:lnTo>
                      <a:pt x="3590544" y="321259"/>
                    </a:lnTo>
                    <a:cubicBezTo>
                      <a:pt x="3580612" y="300532"/>
                      <a:pt x="3569817" y="278727"/>
                      <a:pt x="3558159" y="255841"/>
                    </a:cubicBezTo>
                    <a:close/>
                    <a:moveTo>
                      <a:pt x="3386518" y="218275"/>
                    </a:moveTo>
                    <a:lnTo>
                      <a:pt x="3386518" y="393801"/>
                    </a:lnTo>
                    <a:cubicBezTo>
                      <a:pt x="3402927" y="367893"/>
                      <a:pt x="3418471" y="341338"/>
                      <a:pt x="3433153" y="314134"/>
                    </a:cubicBezTo>
                    <a:cubicBezTo>
                      <a:pt x="3422790" y="291681"/>
                      <a:pt x="3407245" y="259727"/>
                      <a:pt x="3386518" y="218275"/>
                    </a:cubicBezTo>
                    <a:close/>
                    <a:moveTo>
                      <a:pt x="2307717" y="209854"/>
                    </a:moveTo>
                    <a:lnTo>
                      <a:pt x="2307717" y="227342"/>
                    </a:lnTo>
                    <a:lnTo>
                      <a:pt x="2451506" y="227342"/>
                    </a:lnTo>
                    <a:lnTo>
                      <a:pt x="2451506" y="209854"/>
                    </a:lnTo>
                    <a:close/>
                    <a:moveTo>
                      <a:pt x="3729799" y="205968"/>
                    </a:moveTo>
                    <a:cubicBezTo>
                      <a:pt x="3717277" y="242671"/>
                      <a:pt x="3702596" y="280670"/>
                      <a:pt x="3685756" y="319963"/>
                    </a:cubicBezTo>
                    <a:cubicBezTo>
                      <a:pt x="3700005" y="347599"/>
                      <a:pt x="3714686" y="377393"/>
                      <a:pt x="3729799" y="409346"/>
                    </a:cubicBezTo>
                    <a:close/>
                    <a:moveTo>
                      <a:pt x="1335329" y="177469"/>
                    </a:moveTo>
                    <a:lnTo>
                      <a:pt x="1335329" y="303123"/>
                    </a:lnTo>
                    <a:lnTo>
                      <a:pt x="1362532" y="303123"/>
                    </a:lnTo>
                    <a:cubicBezTo>
                      <a:pt x="1389304" y="303123"/>
                      <a:pt x="1408195" y="298805"/>
                      <a:pt x="1419206" y="290169"/>
                    </a:cubicBezTo>
                    <a:cubicBezTo>
                      <a:pt x="1430217" y="281533"/>
                      <a:pt x="1435722" y="265341"/>
                      <a:pt x="1435722" y="241592"/>
                    </a:cubicBezTo>
                    <a:cubicBezTo>
                      <a:pt x="1435722" y="216547"/>
                      <a:pt x="1430109" y="199599"/>
                      <a:pt x="1418882" y="190747"/>
                    </a:cubicBezTo>
                    <a:cubicBezTo>
                      <a:pt x="1407655" y="181895"/>
                      <a:pt x="1388872" y="177469"/>
                      <a:pt x="1362532" y="177469"/>
                    </a:cubicBezTo>
                    <a:close/>
                    <a:moveTo>
                      <a:pt x="906704" y="177469"/>
                    </a:moveTo>
                    <a:lnTo>
                      <a:pt x="906704" y="303123"/>
                    </a:lnTo>
                    <a:lnTo>
                      <a:pt x="933907" y="303123"/>
                    </a:lnTo>
                    <a:cubicBezTo>
                      <a:pt x="960679" y="303123"/>
                      <a:pt x="979570" y="298805"/>
                      <a:pt x="990581" y="290169"/>
                    </a:cubicBezTo>
                    <a:cubicBezTo>
                      <a:pt x="1001592" y="281533"/>
                      <a:pt x="1007097" y="265341"/>
                      <a:pt x="1007097" y="241592"/>
                    </a:cubicBezTo>
                    <a:cubicBezTo>
                      <a:pt x="1007097" y="216547"/>
                      <a:pt x="1001484" y="199599"/>
                      <a:pt x="990257" y="190747"/>
                    </a:cubicBezTo>
                    <a:cubicBezTo>
                      <a:pt x="979030" y="181895"/>
                      <a:pt x="960247" y="177469"/>
                      <a:pt x="933907" y="177469"/>
                    </a:cubicBezTo>
                    <a:close/>
                    <a:moveTo>
                      <a:pt x="3386518" y="115290"/>
                    </a:moveTo>
                    <a:lnTo>
                      <a:pt x="3386518" y="168402"/>
                    </a:lnTo>
                    <a:lnTo>
                      <a:pt x="3439630" y="141198"/>
                    </a:lnTo>
                    <a:lnTo>
                      <a:pt x="3480435" y="215684"/>
                    </a:lnTo>
                    <a:cubicBezTo>
                      <a:pt x="3493821" y="183731"/>
                      <a:pt x="3504616" y="154584"/>
                      <a:pt x="3512820" y="128244"/>
                    </a:cubicBezTo>
                    <a:lnTo>
                      <a:pt x="3594430" y="158038"/>
                    </a:lnTo>
                    <a:cubicBezTo>
                      <a:pt x="3590112" y="171856"/>
                      <a:pt x="3585578" y="185242"/>
                      <a:pt x="3580828" y="198196"/>
                    </a:cubicBezTo>
                    <a:lnTo>
                      <a:pt x="3611270" y="183946"/>
                    </a:lnTo>
                    <a:cubicBezTo>
                      <a:pt x="3625520" y="208559"/>
                      <a:pt x="3633724" y="223024"/>
                      <a:pt x="3635883" y="227342"/>
                    </a:cubicBezTo>
                    <a:cubicBezTo>
                      <a:pt x="3651428" y="190639"/>
                      <a:pt x="3663086" y="159550"/>
                      <a:pt x="3670858" y="134074"/>
                    </a:cubicBezTo>
                    <a:lnTo>
                      <a:pt x="3729799" y="156743"/>
                    </a:lnTo>
                    <a:lnTo>
                      <a:pt x="3729799" y="115290"/>
                    </a:lnTo>
                    <a:close/>
                    <a:moveTo>
                      <a:pt x="1605267" y="78371"/>
                    </a:moveTo>
                    <a:lnTo>
                      <a:pt x="1947901" y="78371"/>
                    </a:lnTo>
                    <a:lnTo>
                      <a:pt x="1947901" y="191071"/>
                    </a:lnTo>
                    <a:lnTo>
                      <a:pt x="1840382" y="191071"/>
                    </a:lnTo>
                    <a:lnTo>
                      <a:pt x="1840382" y="527875"/>
                    </a:lnTo>
                    <a:lnTo>
                      <a:pt x="1712138" y="527875"/>
                    </a:lnTo>
                    <a:lnTo>
                      <a:pt x="1712138" y="191071"/>
                    </a:lnTo>
                    <a:lnTo>
                      <a:pt x="1605267" y="191071"/>
                    </a:lnTo>
                    <a:close/>
                    <a:moveTo>
                      <a:pt x="1206437" y="78371"/>
                    </a:moveTo>
                    <a:lnTo>
                      <a:pt x="1381315" y="78371"/>
                    </a:lnTo>
                    <a:cubicBezTo>
                      <a:pt x="1416723" y="78371"/>
                      <a:pt x="1446301" y="81286"/>
                      <a:pt x="1470050" y="87115"/>
                    </a:cubicBezTo>
                    <a:cubicBezTo>
                      <a:pt x="1493799" y="92945"/>
                      <a:pt x="1512906" y="102228"/>
                      <a:pt x="1527372" y="114966"/>
                    </a:cubicBezTo>
                    <a:cubicBezTo>
                      <a:pt x="1541837" y="127704"/>
                      <a:pt x="1552092" y="144221"/>
                      <a:pt x="1558137" y="164515"/>
                    </a:cubicBezTo>
                    <a:cubicBezTo>
                      <a:pt x="1564183" y="184810"/>
                      <a:pt x="1567205" y="209423"/>
                      <a:pt x="1567205" y="238353"/>
                    </a:cubicBezTo>
                    <a:cubicBezTo>
                      <a:pt x="1567205" y="269875"/>
                      <a:pt x="1563859" y="296322"/>
                      <a:pt x="1557166" y="317697"/>
                    </a:cubicBezTo>
                    <a:cubicBezTo>
                      <a:pt x="1550473" y="339071"/>
                      <a:pt x="1539678" y="356235"/>
                      <a:pt x="1524781" y="369189"/>
                    </a:cubicBezTo>
                    <a:cubicBezTo>
                      <a:pt x="1509884" y="382143"/>
                      <a:pt x="1490669" y="391426"/>
                      <a:pt x="1467136" y="397040"/>
                    </a:cubicBezTo>
                    <a:cubicBezTo>
                      <a:pt x="1443603" y="402653"/>
                      <a:pt x="1414996" y="405460"/>
                      <a:pt x="1381315" y="405460"/>
                    </a:cubicBezTo>
                    <a:lnTo>
                      <a:pt x="1335329" y="405460"/>
                    </a:lnTo>
                    <a:lnTo>
                      <a:pt x="1335329" y="527875"/>
                    </a:lnTo>
                    <a:lnTo>
                      <a:pt x="1206437" y="527875"/>
                    </a:lnTo>
                    <a:close/>
                    <a:moveTo>
                      <a:pt x="777811" y="78371"/>
                    </a:moveTo>
                    <a:lnTo>
                      <a:pt x="952690" y="78371"/>
                    </a:lnTo>
                    <a:cubicBezTo>
                      <a:pt x="988098" y="78371"/>
                      <a:pt x="1017676" y="81286"/>
                      <a:pt x="1041425" y="87115"/>
                    </a:cubicBezTo>
                    <a:cubicBezTo>
                      <a:pt x="1065174" y="92945"/>
                      <a:pt x="1084281" y="102228"/>
                      <a:pt x="1098747" y="114966"/>
                    </a:cubicBezTo>
                    <a:cubicBezTo>
                      <a:pt x="1113212" y="127704"/>
                      <a:pt x="1123467" y="144221"/>
                      <a:pt x="1129512" y="164515"/>
                    </a:cubicBezTo>
                    <a:cubicBezTo>
                      <a:pt x="1135558" y="184810"/>
                      <a:pt x="1138580" y="209423"/>
                      <a:pt x="1138580" y="238353"/>
                    </a:cubicBezTo>
                    <a:cubicBezTo>
                      <a:pt x="1138580" y="269875"/>
                      <a:pt x="1135234" y="296322"/>
                      <a:pt x="1128541" y="317697"/>
                    </a:cubicBezTo>
                    <a:cubicBezTo>
                      <a:pt x="1121848" y="339071"/>
                      <a:pt x="1111053" y="356235"/>
                      <a:pt x="1096156" y="369189"/>
                    </a:cubicBezTo>
                    <a:cubicBezTo>
                      <a:pt x="1081259" y="382143"/>
                      <a:pt x="1062044" y="391426"/>
                      <a:pt x="1038511" y="397040"/>
                    </a:cubicBezTo>
                    <a:cubicBezTo>
                      <a:pt x="1014977" y="402653"/>
                      <a:pt x="986371" y="405460"/>
                      <a:pt x="952690" y="405460"/>
                    </a:cubicBezTo>
                    <a:lnTo>
                      <a:pt x="906704" y="405460"/>
                    </a:lnTo>
                    <a:lnTo>
                      <a:pt x="906704" y="527875"/>
                    </a:lnTo>
                    <a:lnTo>
                      <a:pt x="777811" y="527875"/>
                    </a:lnTo>
                    <a:close/>
                    <a:moveTo>
                      <a:pt x="541439" y="78371"/>
                    </a:moveTo>
                    <a:lnTo>
                      <a:pt x="636651" y="78371"/>
                    </a:lnTo>
                    <a:lnTo>
                      <a:pt x="636651" y="527875"/>
                    </a:lnTo>
                    <a:lnTo>
                      <a:pt x="512940" y="527875"/>
                    </a:lnTo>
                    <a:lnTo>
                      <a:pt x="512940" y="187833"/>
                    </a:lnTo>
                    <a:lnTo>
                      <a:pt x="404127" y="209207"/>
                    </a:lnTo>
                    <a:lnTo>
                      <a:pt x="404127" y="105575"/>
                    </a:lnTo>
                    <a:close/>
                    <a:moveTo>
                      <a:pt x="33033" y="78371"/>
                    </a:moveTo>
                    <a:lnTo>
                      <a:pt x="281749" y="78371"/>
                    </a:lnTo>
                    <a:lnTo>
                      <a:pt x="281749" y="180708"/>
                    </a:lnTo>
                    <a:lnTo>
                      <a:pt x="132131" y="180708"/>
                    </a:lnTo>
                    <a:lnTo>
                      <a:pt x="121120" y="249364"/>
                    </a:lnTo>
                    <a:cubicBezTo>
                      <a:pt x="128892" y="247637"/>
                      <a:pt x="136125" y="246450"/>
                      <a:pt x="142818" y="245802"/>
                    </a:cubicBezTo>
                    <a:cubicBezTo>
                      <a:pt x="149511" y="245154"/>
                      <a:pt x="157175" y="244830"/>
                      <a:pt x="165811" y="244830"/>
                    </a:cubicBezTo>
                    <a:cubicBezTo>
                      <a:pt x="214605" y="244830"/>
                      <a:pt x="250768" y="256489"/>
                      <a:pt x="274301" y="279806"/>
                    </a:cubicBezTo>
                    <a:cubicBezTo>
                      <a:pt x="297834" y="303123"/>
                      <a:pt x="309601" y="338099"/>
                      <a:pt x="309601" y="384733"/>
                    </a:cubicBezTo>
                    <a:cubicBezTo>
                      <a:pt x="309601" y="435254"/>
                      <a:pt x="291897" y="472821"/>
                      <a:pt x="256489" y="497433"/>
                    </a:cubicBezTo>
                    <a:cubicBezTo>
                      <a:pt x="221082" y="522046"/>
                      <a:pt x="171209" y="534352"/>
                      <a:pt x="106870" y="534352"/>
                    </a:cubicBezTo>
                    <a:cubicBezTo>
                      <a:pt x="86144" y="534352"/>
                      <a:pt x="68116" y="533704"/>
                      <a:pt x="52788" y="532409"/>
                    </a:cubicBezTo>
                    <a:cubicBezTo>
                      <a:pt x="37459" y="531114"/>
                      <a:pt x="21590" y="528955"/>
                      <a:pt x="5182" y="525932"/>
                    </a:cubicBezTo>
                    <a:lnTo>
                      <a:pt x="5182" y="422948"/>
                    </a:lnTo>
                    <a:cubicBezTo>
                      <a:pt x="12954" y="424675"/>
                      <a:pt x="20187" y="426186"/>
                      <a:pt x="26880" y="427482"/>
                    </a:cubicBezTo>
                    <a:cubicBezTo>
                      <a:pt x="33572" y="428777"/>
                      <a:pt x="40265" y="429964"/>
                      <a:pt x="46958" y="431044"/>
                    </a:cubicBezTo>
                    <a:cubicBezTo>
                      <a:pt x="53651" y="432124"/>
                      <a:pt x="60668" y="432879"/>
                      <a:pt x="68008" y="433311"/>
                    </a:cubicBezTo>
                    <a:cubicBezTo>
                      <a:pt x="75349" y="433743"/>
                      <a:pt x="83985" y="433959"/>
                      <a:pt x="93916" y="433959"/>
                    </a:cubicBezTo>
                    <a:cubicBezTo>
                      <a:pt x="105575" y="433959"/>
                      <a:pt x="116586" y="433311"/>
                      <a:pt x="126949" y="432016"/>
                    </a:cubicBezTo>
                    <a:cubicBezTo>
                      <a:pt x="137312" y="430720"/>
                      <a:pt x="146380" y="428237"/>
                      <a:pt x="154153" y="424567"/>
                    </a:cubicBezTo>
                    <a:cubicBezTo>
                      <a:pt x="161925" y="420897"/>
                      <a:pt x="168078" y="415823"/>
                      <a:pt x="172612" y="409346"/>
                    </a:cubicBezTo>
                    <a:cubicBezTo>
                      <a:pt x="177146" y="402869"/>
                      <a:pt x="179413" y="394449"/>
                      <a:pt x="179413" y="384086"/>
                    </a:cubicBezTo>
                    <a:cubicBezTo>
                      <a:pt x="179413" y="364223"/>
                      <a:pt x="172720" y="351161"/>
                      <a:pt x="159334" y="344900"/>
                    </a:cubicBezTo>
                    <a:cubicBezTo>
                      <a:pt x="145948" y="338639"/>
                      <a:pt x="126301" y="335508"/>
                      <a:pt x="100393" y="335508"/>
                    </a:cubicBezTo>
                    <a:cubicBezTo>
                      <a:pt x="84849" y="335508"/>
                      <a:pt x="68008" y="336480"/>
                      <a:pt x="49873" y="338423"/>
                    </a:cubicBezTo>
                    <a:cubicBezTo>
                      <a:pt x="31737" y="340366"/>
                      <a:pt x="15113" y="342633"/>
                      <a:pt x="0" y="345224"/>
                    </a:cubicBezTo>
                    <a:close/>
                    <a:moveTo>
                      <a:pt x="3287420" y="14897"/>
                    </a:moveTo>
                    <a:lnTo>
                      <a:pt x="3831488" y="14897"/>
                    </a:lnTo>
                    <a:lnTo>
                      <a:pt x="3831488" y="512978"/>
                    </a:lnTo>
                    <a:cubicBezTo>
                      <a:pt x="3831488" y="535000"/>
                      <a:pt x="3828466" y="552056"/>
                      <a:pt x="3822420" y="564146"/>
                    </a:cubicBezTo>
                    <a:cubicBezTo>
                      <a:pt x="3816375" y="576237"/>
                      <a:pt x="3806552" y="584873"/>
                      <a:pt x="3792950" y="590054"/>
                    </a:cubicBezTo>
                    <a:cubicBezTo>
                      <a:pt x="3779348" y="595236"/>
                      <a:pt x="3760025" y="598906"/>
                      <a:pt x="3734981" y="601065"/>
                    </a:cubicBezTo>
                    <a:lnTo>
                      <a:pt x="3685756" y="604951"/>
                    </a:lnTo>
                    <a:lnTo>
                      <a:pt x="3656609" y="509092"/>
                    </a:lnTo>
                    <a:lnTo>
                      <a:pt x="3700653" y="504558"/>
                    </a:lnTo>
                    <a:cubicBezTo>
                      <a:pt x="3711880" y="503694"/>
                      <a:pt x="3719544" y="501211"/>
                      <a:pt x="3723646" y="497109"/>
                    </a:cubicBezTo>
                    <a:cubicBezTo>
                      <a:pt x="3727748" y="493007"/>
                      <a:pt x="3729799" y="485991"/>
                      <a:pt x="3729799" y="476059"/>
                    </a:cubicBezTo>
                    <a:lnTo>
                      <a:pt x="3729799" y="454037"/>
                    </a:lnTo>
                    <a:lnTo>
                      <a:pt x="3667620" y="486422"/>
                    </a:lnTo>
                    <a:cubicBezTo>
                      <a:pt x="3659416" y="467423"/>
                      <a:pt x="3649269" y="445185"/>
                      <a:pt x="3637178" y="419709"/>
                    </a:cubicBezTo>
                    <a:cubicBezTo>
                      <a:pt x="3614293" y="463753"/>
                      <a:pt x="3587737" y="506717"/>
                      <a:pt x="3557511" y="548602"/>
                    </a:cubicBezTo>
                    <a:lnTo>
                      <a:pt x="3481730" y="500024"/>
                    </a:lnTo>
                    <a:cubicBezTo>
                      <a:pt x="3498139" y="476275"/>
                      <a:pt x="3514763" y="450799"/>
                      <a:pt x="3531603" y="423595"/>
                    </a:cubicBezTo>
                    <a:lnTo>
                      <a:pt x="3493389" y="444970"/>
                    </a:lnTo>
                    <a:cubicBezTo>
                      <a:pt x="3490798" y="438493"/>
                      <a:pt x="3486480" y="428777"/>
                      <a:pt x="3480435" y="415823"/>
                    </a:cubicBezTo>
                    <a:cubicBezTo>
                      <a:pt x="3458413" y="454685"/>
                      <a:pt x="3436391" y="490093"/>
                      <a:pt x="3414369" y="522046"/>
                    </a:cubicBezTo>
                    <a:lnTo>
                      <a:pt x="3386518" y="501319"/>
                    </a:lnTo>
                    <a:lnTo>
                      <a:pt x="3386518" y="601065"/>
                    </a:lnTo>
                    <a:lnTo>
                      <a:pt x="3287420" y="601065"/>
                    </a:lnTo>
                    <a:close/>
                    <a:moveTo>
                      <a:pt x="2691346" y="1295"/>
                    </a:moveTo>
                    <a:lnTo>
                      <a:pt x="2784615" y="3886"/>
                    </a:lnTo>
                    <a:lnTo>
                      <a:pt x="2784615" y="95859"/>
                    </a:lnTo>
                    <a:lnTo>
                      <a:pt x="2833192" y="95859"/>
                    </a:lnTo>
                    <a:lnTo>
                      <a:pt x="2833192" y="194310"/>
                    </a:lnTo>
                    <a:lnTo>
                      <a:pt x="2784615" y="194310"/>
                    </a:lnTo>
                    <a:lnTo>
                      <a:pt x="2784615" y="247421"/>
                    </a:lnTo>
                    <a:lnTo>
                      <a:pt x="2800159" y="228638"/>
                    </a:lnTo>
                    <a:cubicBezTo>
                      <a:pt x="2816568" y="245910"/>
                      <a:pt x="2834919" y="266204"/>
                      <a:pt x="2855214" y="289522"/>
                    </a:cubicBezTo>
                    <a:cubicBezTo>
                      <a:pt x="2856077" y="260159"/>
                      <a:pt x="2856509" y="235762"/>
                      <a:pt x="2856509" y="216331"/>
                    </a:cubicBezTo>
                    <a:lnTo>
                      <a:pt x="2856509" y="36919"/>
                    </a:lnTo>
                    <a:cubicBezTo>
                      <a:pt x="2972664" y="34760"/>
                      <a:pt x="3081693" y="27419"/>
                      <a:pt x="3183598" y="14897"/>
                    </a:cubicBezTo>
                    <a:lnTo>
                      <a:pt x="3203676" y="119824"/>
                    </a:lnTo>
                    <a:cubicBezTo>
                      <a:pt x="3154451" y="124142"/>
                      <a:pt x="3071114" y="129755"/>
                      <a:pt x="2953664" y="136664"/>
                    </a:cubicBezTo>
                    <a:lnTo>
                      <a:pt x="2953664" y="179413"/>
                    </a:lnTo>
                    <a:lnTo>
                      <a:pt x="3185541" y="179413"/>
                    </a:lnTo>
                    <a:lnTo>
                      <a:pt x="3185541" y="283045"/>
                    </a:lnTo>
                    <a:cubicBezTo>
                      <a:pt x="3177768" y="316293"/>
                      <a:pt x="3168809" y="346087"/>
                      <a:pt x="3158661" y="372427"/>
                    </a:cubicBezTo>
                    <a:cubicBezTo>
                      <a:pt x="3148514" y="398767"/>
                      <a:pt x="3136100" y="423164"/>
                      <a:pt x="3121418" y="445617"/>
                    </a:cubicBezTo>
                    <a:cubicBezTo>
                      <a:pt x="3150349" y="473252"/>
                      <a:pt x="3184461" y="496570"/>
                      <a:pt x="3223755" y="515569"/>
                    </a:cubicBezTo>
                    <a:lnTo>
                      <a:pt x="3167405" y="604951"/>
                    </a:lnTo>
                    <a:cubicBezTo>
                      <a:pt x="3125089" y="577748"/>
                      <a:pt x="3089465" y="549033"/>
                      <a:pt x="3060535" y="518807"/>
                    </a:cubicBezTo>
                    <a:cubicBezTo>
                      <a:pt x="3032036" y="546011"/>
                      <a:pt x="2994038" y="574725"/>
                      <a:pt x="2946540" y="604951"/>
                    </a:cubicBezTo>
                    <a:lnTo>
                      <a:pt x="2898610" y="551192"/>
                    </a:lnTo>
                    <a:cubicBezTo>
                      <a:pt x="2891269" y="568033"/>
                      <a:pt x="2882849" y="585520"/>
                      <a:pt x="2873350" y="603656"/>
                    </a:cubicBezTo>
                    <a:lnTo>
                      <a:pt x="2785262" y="546011"/>
                    </a:lnTo>
                    <a:cubicBezTo>
                      <a:pt x="2807716" y="509308"/>
                      <a:pt x="2824016" y="474980"/>
                      <a:pt x="2834164" y="443026"/>
                    </a:cubicBezTo>
                    <a:cubicBezTo>
                      <a:pt x="2844311" y="411073"/>
                      <a:pt x="2850896" y="370484"/>
                      <a:pt x="2853918" y="321259"/>
                    </a:cubicBezTo>
                    <a:lnTo>
                      <a:pt x="2823476" y="375018"/>
                    </a:lnTo>
                    <a:cubicBezTo>
                      <a:pt x="2811386" y="358610"/>
                      <a:pt x="2798432" y="342201"/>
                      <a:pt x="2784615" y="325793"/>
                    </a:cubicBezTo>
                    <a:lnTo>
                      <a:pt x="2784615" y="601065"/>
                    </a:lnTo>
                    <a:lnTo>
                      <a:pt x="2691346" y="601065"/>
                    </a:lnTo>
                    <a:lnTo>
                      <a:pt x="2691346" y="376961"/>
                    </a:lnTo>
                    <a:cubicBezTo>
                      <a:pt x="2680982" y="396824"/>
                      <a:pt x="2670080" y="416255"/>
                      <a:pt x="2658637" y="435254"/>
                    </a:cubicBezTo>
                    <a:cubicBezTo>
                      <a:pt x="2647194" y="454253"/>
                      <a:pt x="2638019" y="468503"/>
                      <a:pt x="2631110" y="478002"/>
                    </a:cubicBezTo>
                    <a:lnTo>
                      <a:pt x="2612974" y="332917"/>
                    </a:lnTo>
                    <a:cubicBezTo>
                      <a:pt x="2630246" y="310464"/>
                      <a:pt x="2645683" y="286607"/>
                      <a:pt x="2659285" y="261347"/>
                    </a:cubicBezTo>
                    <a:cubicBezTo>
                      <a:pt x="2672886" y="236086"/>
                      <a:pt x="2682494" y="213741"/>
                      <a:pt x="2688107" y="194310"/>
                    </a:cubicBezTo>
                    <a:lnTo>
                      <a:pt x="2638234" y="194310"/>
                    </a:lnTo>
                    <a:lnTo>
                      <a:pt x="2638234" y="95859"/>
                    </a:lnTo>
                    <a:lnTo>
                      <a:pt x="2691346" y="95859"/>
                    </a:lnTo>
                    <a:close/>
                    <a:moveTo>
                      <a:pt x="2259787" y="1295"/>
                    </a:moveTo>
                    <a:lnTo>
                      <a:pt x="2345931" y="3886"/>
                    </a:lnTo>
                    <a:lnTo>
                      <a:pt x="2345931" y="31737"/>
                    </a:lnTo>
                    <a:lnTo>
                      <a:pt x="2413292" y="31737"/>
                    </a:lnTo>
                    <a:lnTo>
                      <a:pt x="2413292" y="1295"/>
                    </a:lnTo>
                    <a:lnTo>
                      <a:pt x="2501379" y="3886"/>
                    </a:lnTo>
                    <a:lnTo>
                      <a:pt x="2501379" y="31737"/>
                    </a:lnTo>
                    <a:lnTo>
                      <a:pt x="2569388" y="31737"/>
                    </a:lnTo>
                    <a:lnTo>
                      <a:pt x="2569388" y="118529"/>
                    </a:lnTo>
                    <a:lnTo>
                      <a:pt x="2501379" y="118529"/>
                    </a:lnTo>
                    <a:lnTo>
                      <a:pt x="2501379" y="139255"/>
                    </a:lnTo>
                    <a:lnTo>
                      <a:pt x="2413292" y="139255"/>
                    </a:lnTo>
                    <a:lnTo>
                      <a:pt x="2413292" y="118529"/>
                    </a:lnTo>
                    <a:lnTo>
                      <a:pt x="2345931" y="118529"/>
                    </a:lnTo>
                    <a:lnTo>
                      <a:pt x="2345931" y="139255"/>
                    </a:lnTo>
                    <a:lnTo>
                      <a:pt x="2259787" y="139255"/>
                    </a:lnTo>
                    <a:lnTo>
                      <a:pt x="2259787" y="118529"/>
                    </a:lnTo>
                    <a:lnTo>
                      <a:pt x="2202142" y="118529"/>
                    </a:lnTo>
                    <a:lnTo>
                      <a:pt x="2202142" y="31737"/>
                    </a:lnTo>
                    <a:lnTo>
                      <a:pt x="2259787" y="31737"/>
                    </a:lnTo>
                    <a:close/>
                    <a:moveTo>
                      <a:pt x="2051228" y="0"/>
                    </a:moveTo>
                    <a:lnTo>
                      <a:pt x="2146440" y="2590"/>
                    </a:lnTo>
                    <a:lnTo>
                      <a:pt x="2146440" y="95859"/>
                    </a:lnTo>
                    <a:lnTo>
                      <a:pt x="2185949" y="95859"/>
                    </a:lnTo>
                    <a:lnTo>
                      <a:pt x="2185949" y="194310"/>
                    </a:lnTo>
                    <a:lnTo>
                      <a:pt x="2146440" y="194310"/>
                    </a:lnTo>
                    <a:lnTo>
                      <a:pt x="2146440" y="231229"/>
                    </a:lnTo>
                    <a:lnTo>
                      <a:pt x="2161337" y="215684"/>
                    </a:lnTo>
                    <a:cubicBezTo>
                      <a:pt x="2166950" y="222593"/>
                      <a:pt x="2183790" y="247205"/>
                      <a:pt x="2211857" y="289522"/>
                    </a:cubicBezTo>
                    <a:lnTo>
                      <a:pt x="2211857" y="149618"/>
                    </a:lnTo>
                    <a:lnTo>
                      <a:pt x="2548661" y="149618"/>
                    </a:lnTo>
                    <a:lnTo>
                      <a:pt x="2548661" y="352348"/>
                    </a:lnTo>
                    <a:lnTo>
                      <a:pt x="2428189" y="352348"/>
                    </a:lnTo>
                    <a:lnTo>
                      <a:pt x="2428189" y="382143"/>
                    </a:lnTo>
                    <a:lnTo>
                      <a:pt x="2572626" y="382143"/>
                    </a:lnTo>
                    <a:lnTo>
                      <a:pt x="2572626" y="461810"/>
                    </a:lnTo>
                    <a:lnTo>
                      <a:pt x="2434018" y="461810"/>
                    </a:lnTo>
                    <a:cubicBezTo>
                      <a:pt x="2447836" y="476491"/>
                      <a:pt x="2466403" y="487826"/>
                      <a:pt x="2489721" y="495814"/>
                    </a:cubicBezTo>
                    <a:cubicBezTo>
                      <a:pt x="2513038" y="503802"/>
                      <a:pt x="2546718" y="511251"/>
                      <a:pt x="2590762" y="518160"/>
                    </a:cubicBezTo>
                    <a:lnTo>
                      <a:pt x="2558377" y="602361"/>
                    </a:lnTo>
                    <a:cubicBezTo>
                      <a:pt x="2516924" y="594156"/>
                      <a:pt x="2482164" y="584441"/>
                      <a:pt x="2454097" y="573214"/>
                    </a:cubicBezTo>
                    <a:cubicBezTo>
                      <a:pt x="2426030" y="561987"/>
                      <a:pt x="2402281" y="547306"/>
                      <a:pt x="2382850" y="529171"/>
                    </a:cubicBezTo>
                    <a:cubicBezTo>
                      <a:pt x="2366442" y="545147"/>
                      <a:pt x="2343988" y="558965"/>
                      <a:pt x="2315489" y="570623"/>
                    </a:cubicBezTo>
                    <a:cubicBezTo>
                      <a:pt x="2286990" y="582282"/>
                      <a:pt x="2249640" y="593293"/>
                      <a:pt x="2203437" y="603656"/>
                    </a:cubicBezTo>
                    <a:lnTo>
                      <a:pt x="2165870" y="517512"/>
                    </a:lnTo>
                    <a:cubicBezTo>
                      <a:pt x="2212505" y="510603"/>
                      <a:pt x="2247157" y="503155"/>
                      <a:pt x="2269826" y="495166"/>
                    </a:cubicBezTo>
                    <a:cubicBezTo>
                      <a:pt x="2292496" y="487178"/>
                      <a:pt x="2308365" y="476059"/>
                      <a:pt x="2317432" y="461810"/>
                    </a:cubicBezTo>
                    <a:lnTo>
                      <a:pt x="2191778" y="461810"/>
                    </a:lnTo>
                    <a:lnTo>
                      <a:pt x="2191778" y="382143"/>
                    </a:lnTo>
                    <a:lnTo>
                      <a:pt x="2332329" y="382143"/>
                    </a:lnTo>
                    <a:lnTo>
                      <a:pt x="2332329" y="352348"/>
                    </a:lnTo>
                    <a:lnTo>
                      <a:pt x="2211857" y="352348"/>
                    </a:lnTo>
                    <a:lnTo>
                      <a:pt x="2211857" y="329679"/>
                    </a:lnTo>
                    <a:lnTo>
                      <a:pt x="2171052" y="375666"/>
                    </a:lnTo>
                    <a:lnTo>
                      <a:pt x="2146440" y="332270"/>
                    </a:lnTo>
                    <a:lnTo>
                      <a:pt x="2146440" y="599770"/>
                    </a:lnTo>
                    <a:lnTo>
                      <a:pt x="2051228" y="599770"/>
                    </a:lnTo>
                    <a:lnTo>
                      <a:pt x="2051228" y="373075"/>
                    </a:lnTo>
                    <a:cubicBezTo>
                      <a:pt x="2041296" y="393369"/>
                      <a:pt x="2030717" y="413340"/>
                      <a:pt x="2019490" y="432987"/>
                    </a:cubicBezTo>
                    <a:cubicBezTo>
                      <a:pt x="2008264" y="452634"/>
                      <a:pt x="1999412" y="467207"/>
                      <a:pt x="1992935" y="476707"/>
                    </a:cubicBezTo>
                    <a:lnTo>
                      <a:pt x="1976742" y="331622"/>
                    </a:lnTo>
                    <a:cubicBezTo>
                      <a:pt x="1995310" y="300964"/>
                      <a:pt x="2010531" y="274517"/>
                      <a:pt x="2022405" y="252279"/>
                    </a:cubicBezTo>
                    <a:cubicBezTo>
                      <a:pt x="2034280" y="230041"/>
                      <a:pt x="2042592" y="210718"/>
                      <a:pt x="2047342" y="194310"/>
                    </a:cubicBezTo>
                    <a:lnTo>
                      <a:pt x="2000707" y="194310"/>
                    </a:lnTo>
                    <a:lnTo>
                      <a:pt x="2000707" y="95859"/>
                    </a:lnTo>
                    <a:lnTo>
                      <a:pt x="2051228" y="95859"/>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51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8" name="TextBox 35">
                <a:extLst>
                  <a:ext uri="{FF2B5EF4-FFF2-40B4-BE49-F238E27FC236}">
                    <a16:creationId xmlns:a16="http://schemas.microsoft.com/office/drawing/2014/main" id="{C31C6722-0B96-AFCE-32CE-7F7F76EC4338}"/>
                  </a:ext>
                </a:extLst>
              </p:cNvPr>
              <p:cNvSpPr txBox="1"/>
              <p:nvPr>
                <p:custDataLst>
                  <p:tags r:id="rId3"/>
                </p:custDataLst>
              </p:nvPr>
            </p:nvSpPr>
            <p:spPr>
              <a:xfrm>
                <a:off x="5767184" y="3833264"/>
                <a:ext cx="6806299" cy="595696"/>
              </a:xfrm>
              <a:custGeom>
                <a:avLst/>
                <a:gdLst/>
                <a:ahLst/>
                <a:cxnLst/>
                <a:rect l="l" t="t" r="r" b="b"/>
                <a:pathLst>
                  <a:path w="6806298" h="595694">
                    <a:moveTo>
                      <a:pt x="5439423" y="342805"/>
                    </a:moveTo>
                    <a:lnTo>
                      <a:pt x="5551818" y="342805"/>
                    </a:lnTo>
                    <a:lnTo>
                      <a:pt x="5551818" y="455200"/>
                    </a:lnTo>
                    <a:lnTo>
                      <a:pt x="5439423" y="455200"/>
                    </a:lnTo>
                    <a:close/>
                    <a:moveTo>
                      <a:pt x="1629423" y="342805"/>
                    </a:moveTo>
                    <a:lnTo>
                      <a:pt x="1741818" y="342805"/>
                    </a:lnTo>
                    <a:lnTo>
                      <a:pt x="1741818" y="455200"/>
                    </a:lnTo>
                    <a:lnTo>
                      <a:pt x="1629423" y="455200"/>
                    </a:lnTo>
                    <a:close/>
                    <a:moveTo>
                      <a:pt x="4893050" y="328755"/>
                    </a:moveTo>
                    <a:cubicBezTo>
                      <a:pt x="4870196" y="328755"/>
                      <a:pt x="4853056" y="331003"/>
                      <a:pt x="4841629" y="335499"/>
                    </a:cubicBezTo>
                    <a:cubicBezTo>
                      <a:pt x="4830202" y="339995"/>
                      <a:pt x="4824489" y="347675"/>
                      <a:pt x="4824489" y="358540"/>
                    </a:cubicBezTo>
                    <a:cubicBezTo>
                      <a:pt x="4824489" y="364909"/>
                      <a:pt x="4827393" y="370248"/>
                      <a:pt x="4833199" y="374556"/>
                    </a:cubicBezTo>
                    <a:cubicBezTo>
                      <a:pt x="4839007" y="378865"/>
                      <a:pt x="4846968" y="381019"/>
                      <a:pt x="4857083" y="381019"/>
                    </a:cubicBezTo>
                    <a:cubicBezTo>
                      <a:pt x="4873568" y="381019"/>
                      <a:pt x="4886868" y="377460"/>
                      <a:pt x="4896983" y="370342"/>
                    </a:cubicBezTo>
                    <a:cubicBezTo>
                      <a:pt x="4907099" y="363223"/>
                      <a:pt x="4912157" y="353670"/>
                      <a:pt x="4912157" y="341681"/>
                    </a:cubicBezTo>
                    <a:lnTo>
                      <a:pt x="4912157" y="328755"/>
                    </a:lnTo>
                    <a:close/>
                    <a:moveTo>
                      <a:pt x="4152881" y="202873"/>
                    </a:moveTo>
                    <a:cubicBezTo>
                      <a:pt x="4133774" y="202873"/>
                      <a:pt x="4118694" y="210179"/>
                      <a:pt x="4107642" y="224790"/>
                    </a:cubicBezTo>
                    <a:cubicBezTo>
                      <a:pt x="4096590" y="239401"/>
                      <a:pt x="4091064" y="259445"/>
                      <a:pt x="4091064" y="284921"/>
                    </a:cubicBezTo>
                    <a:cubicBezTo>
                      <a:pt x="4091064" y="310397"/>
                      <a:pt x="4096590" y="330535"/>
                      <a:pt x="4107642" y="345334"/>
                    </a:cubicBezTo>
                    <a:cubicBezTo>
                      <a:pt x="4118694" y="360132"/>
                      <a:pt x="4133774" y="367532"/>
                      <a:pt x="4152881" y="367532"/>
                    </a:cubicBezTo>
                    <a:cubicBezTo>
                      <a:pt x="4171988" y="367532"/>
                      <a:pt x="4187068" y="360132"/>
                      <a:pt x="4198120" y="345334"/>
                    </a:cubicBezTo>
                    <a:cubicBezTo>
                      <a:pt x="4209172" y="330535"/>
                      <a:pt x="4214698" y="310397"/>
                      <a:pt x="4214698" y="284921"/>
                    </a:cubicBezTo>
                    <a:cubicBezTo>
                      <a:pt x="4214698" y="259445"/>
                      <a:pt x="4209172" y="239401"/>
                      <a:pt x="4198120" y="224790"/>
                    </a:cubicBezTo>
                    <a:cubicBezTo>
                      <a:pt x="4187068" y="210179"/>
                      <a:pt x="4171988" y="202873"/>
                      <a:pt x="4152881" y="202873"/>
                    </a:cubicBezTo>
                    <a:close/>
                    <a:moveTo>
                      <a:pt x="6115031" y="202873"/>
                    </a:moveTo>
                    <a:cubicBezTo>
                      <a:pt x="6095924" y="202873"/>
                      <a:pt x="6080844" y="210179"/>
                      <a:pt x="6069792" y="224790"/>
                    </a:cubicBezTo>
                    <a:cubicBezTo>
                      <a:pt x="6058740" y="239401"/>
                      <a:pt x="6053214" y="259445"/>
                      <a:pt x="6053214" y="284921"/>
                    </a:cubicBezTo>
                    <a:cubicBezTo>
                      <a:pt x="6053214" y="310397"/>
                      <a:pt x="6058740" y="330535"/>
                      <a:pt x="6069792" y="345334"/>
                    </a:cubicBezTo>
                    <a:cubicBezTo>
                      <a:pt x="6080844" y="360132"/>
                      <a:pt x="6095924" y="367532"/>
                      <a:pt x="6115031" y="367532"/>
                    </a:cubicBezTo>
                    <a:cubicBezTo>
                      <a:pt x="6134139" y="367532"/>
                      <a:pt x="6149218" y="360132"/>
                      <a:pt x="6160270" y="345334"/>
                    </a:cubicBezTo>
                    <a:cubicBezTo>
                      <a:pt x="6171322" y="330535"/>
                      <a:pt x="6176848" y="310397"/>
                      <a:pt x="6176848" y="284921"/>
                    </a:cubicBezTo>
                    <a:cubicBezTo>
                      <a:pt x="6176848" y="259445"/>
                      <a:pt x="6171322" y="239401"/>
                      <a:pt x="6160270" y="224790"/>
                    </a:cubicBezTo>
                    <a:cubicBezTo>
                      <a:pt x="6149218" y="210179"/>
                      <a:pt x="6134139" y="202873"/>
                      <a:pt x="6115031" y="202873"/>
                    </a:cubicBezTo>
                    <a:close/>
                    <a:moveTo>
                      <a:pt x="4524947" y="201749"/>
                    </a:moveTo>
                    <a:cubicBezTo>
                      <a:pt x="4505465" y="201749"/>
                      <a:pt x="4490104" y="209242"/>
                      <a:pt x="4478865" y="224228"/>
                    </a:cubicBezTo>
                    <a:cubicBezTo>
                      <a:pt x="4467625" y="239214"/>
                      <a:pt x="4462006" y="259632"/>
                      <a:pt x="4462006" y="285483"/>
                    </a:cubicBezTo>
                    <a:cubicBezTo>
                      <a:pt x="4462006" y="310959"/>
                      <a:pt x="4467438" y="331191"/>
                      <a:pt x="4478303" y="346177"/>
                    </a:cubicBezTo>
                    <a:cubicBezTo>
                      <a:pt x="4489168" y="361163"/>
                      <a:pt x="4503966" y="368656"/>
                      <a:pt x="4522699" y="368656"/>
                    </a:cubicBezTo>
                    <a:cubicBezTo>
                      <a:pt x="4542181" y="368656"/>
                      <a:pt x="4557541" y="361163"/>
                      <a:pt x="4568781" y="346177"/>
                    </a:cubicBezTo>
                    <a:cubicBezTo>
                      <a:pt x="4580020" y="331191"/>
                      <a:pt x="4585640" y="310959"/>
                      <a:pt x="4585640" y="285483"/>
                    </a:cubicBezTo>
                    <a:cubicBezTo>
                      <a:pt x="4585640" y="259632"/>
                      <a:pt x="4580207" y="239214"/>
                      <a:pt x="4569343" y="224228"/>
                    </a:cubicBezTo>
                    <a:cubicBezTo>
                      <a:pt x="4558478" y="209242"/>
                      <a:pt x="4543679" y="201749"/>
                      <a:pt x="4524947" y="201749"/>
                    </a:cubicBezTo>
                    <a:close/>
                    <a:moveTo>
                      <a:pt x="2991422" y="201749"/>
                    </a:moveTo>
                    <a:cubicBezTo>
                      <a:pt x="2971940" y="201749"/>
                      <a:pt x="2956579" y="209242"/>
                      <a:pt x="2945340" y="224228"/>
                    </a:cubicBezTo>
                    <a:cubicBezTo>
                      <a:pt x="2934100" y="239214"/>
                      <a:pt x="2928481" y="259632"/>
                      <a:pt x="2928481" y="285483"/>
                    </a:cubicBezTo>
                    <a:cubicBezTo>
                      <a:pt x="2928481" y="310959"/>
                      <a:pt x="2933913" y="331191"/>
                      <a:pt x="2944778" y="346177"/>
                    </a:cubicBezTo>
                    <a:cubicBezTo>
                      <a:pt x="2955643" y="361163"/>
                      <a:pt x="2970441" y="368656"/>
                      <a:pt x="2989174" y="368656"/>
                    </a:cubicBezTo>
                    <a:cubicBezTo>
                      <a:pt x="3008655" y="368656"/>
                      <a:pt x="3024016" y="361163"/>
                      <a:pt x="3035256" y="346177"/>
                    </a:cubicBezTo>
                    <a:cubicBezTo>
                      <a:pt x="3046495" y="331191"/>
                      <a:pt x="3052115" y="310959"/>
                      <a:pt x="3052115" y="285483"/>
                    </a:cubicBezTo>
                    <a:cubicBezTo>
                      <a:pt x="3052115" y="259632"/>
                      <a:pt x="3046682" y="239214"/>
                      <a:pt x="3035818" y="224228"/>
                    </a:cubicBezTo>
                    <a:cubicBezTo>
                      <a:pt x="3024953" y="209242"/>
                      <a:pt x="3010154" y="201749"/>
                      <a:pt x="2991422" y="201749"/>
                    </a:cubicBezTo>
                    <a:close/>
                    <a:moveTo>
                      <a:pt x="2619947" y="201749"/>
                    </a:moveTo>
                    <a:cubicBezTo>
                      <a:pt x="2600465" y="201749"/>
                      <a:pt x="2585104" y="209242"/>
                      <a:pt x="2573865" y="224228"/>
                    </a:cubicBezTo>
                    <a:cubicBezTo>
                      <a:pt x="2562625" y="239214"/>
                      <a:pt x="2557006" y="259632"/>
                      <a:pt x="2557006" y="285483"/>
                    </a:cubicBezTo>
                    <a:cubicBezTo>
                      <a:pt x="2557006" y="310959"/>
                      <a:pt x="2562438" y="331191"/>
                      <a:pt x="2573303" y="346177"/>
                    </a:cubicBezTo>
                    <a:cubicBezTo>
                      <a:pt x="2584168" y="361163"/>
                      <a:pt x="2598966" y="368656"/>
                      <a:pt x="2617699" y="368656"/>
                    </a:cubicBezTo>
                    <a:cubicBezTo>
                      <a:pt x="2637181" y="368656"/>
                      <a:pt x="2652541" y="361163"/>
                      <a:pt x="2663781" y="346177"/>
                    </a:cubicBezTo>
                    <a:cubicBezTo>
                      <a:pt x="2675020" y="331191"/>
                      <a:pt x="2680640" y="310959"/>
                      <a:pt x="2680640" y="285483"/>
                    </a:cubicBezTo>
                    <a:cubicBezTo>
                      <a:pt x="2680640" y="259632"/>
                      <a:pt x="2675207" y="239214"/>
                      <a:pt x="2664343" y="224228"/>
                    </a:cubicBezTo>
                    <a:cubicBezTo>
                      <a:pt x="2653478" y="209242"/>
                      <a:pt x="2638679" y="201749"/>
                      <a:pt x="2619947" y="201749"/>
                    </a:cubicBezTo>
                    <a:close/>
                    <a:moveTo>
                      <a:pt x="1066800" y="115205"/>
                    </a:moveTo>
                    <a:lnTo>
                      <a:pt x="1175261" y="115205"/>
                    </a:lnTo>
                    <a:lnTo>
                      <a:pt x="1225839" y="333251"/>
                    </a:lnTo>
                    <a:lnTo>
                      <a:pt x="1229211" y="333251"/>
                    </a:lnTo>
                    <a:lnTo>
                      <a:pt x="1280913" y="115205"/>
                    </a:lnTo>
                    <a:lnTo>
                      <a:pt x="1384316" y="115205"/>
                    </a:lnTo>
                    <a:lnTo>
                      <a:pt x="1436580" y="333251"/>
                    </a:lnTo>
                    <a:lnTo>
                      <a:pt x="1439952" y="333251"/>
                    </a:lnTo>
                    <a:lnTo>
                      <a:pt x="1489968" y="115205"/>
                    </a:lnTo>
                    <a:lnTo>
                      <a:pt x="1598429" y="115205"/>
                    </a:lnTo>
                    <a:lnTo>
                      <a:pt x="1493339" y="455200"/>
                    </a:lnTo>
                    <a:lnTo>
                      <a:pt x="1389936" y="455200"/>
                    </a:lnTo>
                    <a:lnTo>
                      <a:pt x="1334301" y="241087"/>
                    </a:lnTo>
                    <a:lnTo>
                      <a:pt x="1330929" y="241087"/>
                    </a:lnTo>
                    <a:lnTo>
                      <a:pt x="1275293" y="455200"/>
                    </a:lnTo>
                    <a:lnTo>
                      <a:pt x="1171889" y="455200"/>
                    </a:lnTo>
                    <a:close/>
                    <a:moveTo>
                      <a:pt x="533400" y="115205"/>
                    </a:moveTo>
                    <a:lnTo>
                      <a:pt x="641861" y="115205"/>
                    </a:lnTo>
                    <a:lnTo>
                      <a:pt x="692439" y="333251"/>
                    </a:lnTo>
                    <a:lnTo>
                      <a:pt x="695811" y="333251"/>
                    </a:lnTo>
                    <a:lnTo>
                      <a:pt x="747513" y="115205"/>
                    </a:lnTo>
                    <a:lnTo>
                      <a:pt x="850916" y="115205"/>
                    </a:lnTo>
                    <a:lnTo>
                      <a:pt x="903180" y="333251"/>
                    </a:lnTo>
                    <a:lnTo>
                      <a:pt x="906552" y="333251"/>
                    </a:lnTo>
                    <a:lnTo>
                      <a:pt x="956567" y="115205"/>
                    </a:lnTo>
                    <a:lnTo>
                      <a:pt x="1065029" y="115205"/>
                    </a:lnTo>
                    <a:lnTo>
                      <a:pt x="959939" y="455200"/>
                    </a:lnTo>
                    <a:lnTo>
                      <a:pt x="856536" y="455200"/>
                    </a:lnTo>
                    <a:lnTo>
                      <a:pt x="800900" y="241087"/>
                    </a:lnTo>
                    <a:lnTo>
                      <a:pt x="797529" y="241087"/>
                    </a:lnTo>
                    <a:lnTo>
                      <a:pt x="741893" y="455200"/>
                    </a:lnTo>
                    <a:lnTo>
                      <a:pt x="638489" y="455200"/>
                    </a:lnTo>
                    <a:close/>
                    <a:moveTo>
                      <a:pt x="0" y="115205"/>
                    </a:moveTo>
                    <a:lnTo>
                      <a:pt x="108462" y="115205"/>
                    </a:lnTo>
                    <a:lnTo>
                      <a:pt x="159039" y="333251"/>
                    </a:lnTo>
                    <a:lnTo>
                      <a:pt x="162411" y="333251"/>
                    </a:lnTo>
                    <a:lnTo>
                      <a:pt x="214113" y="115205"/>
                    </a:lnTo>
                    <a:lnTo>
                      <a:pt x="317516" y="115205"/>
                    </a:lnTo>
                    <a:lnTo>
                      <a:pt x="369780" y="333251"/>
                    </a:lnTo>
                    <a:lnTo>
                      <a:pt x="373152" y="333251"/>
                    </a:lnTo>
                    <a:lnTo>
                      <a:pt x="423168" y="115205"/>
                    </a:lnTo>
                    <a:lnTo>
                      <a:pt x="531629" y="115205"/>
                    </a:lnTo>
                    <a:lnTo>
                      <a:pt x="426539" y="455200"/>
                    </a:lnTo>
                    <a:lnTo>
                      <a:pt x="323136" y="455200"/>
                    </a:lnTo>
                    <a:lnTo>
                      <a:pt x="267500" y="241087"/>
                    </a:lnTo>
                    <a:lnTo>
                      <a:pt x="264129" y="241087"/>
                    </a:lnTo>
                    <a:lnTo>
                      <a:pt x="208493" y="455200"/>
                    </a:lnTo>
                    <a:lnTo>
                      <a:pt x="105090" y="455200"/>
                    </a:lnTo>
                    <a:close/>
                    <a:moveTo>
                      <a:pt x="6521377" y="107337"/>
                    </a:moveTo>
                    <a:cubicBezTo>
                      <a:pt x="6540110" y="107337"/>
                      <a:pt x="6556313" y="111646"/>
                      <a:pt x="6569988" y="120263"/>
                    </a:cubicBezTo>
                    <a:cubicBezTo>
                      <a:pt x="6583662" y="128880"/>
                      <a:pt x="6593872" y="141430"/>
                      <a:pt x="6600616" y="157915"/>
                    </a:cubicBezTo>
                    <a:lnTo>
                      <a:pt x="6603988" y="157915"/>
                    </a:lnTo>
                    <a:cubicBezTo>
                      <a:pt x="6615976" y="141056"/>
                      <a:pt x="6630212" y="128411"/>
                      <a:pt x="6646697" y="119982"/>
                    </a:cubicBezTo>
                    <a:cubicBezTo>
                      <a:pt x="6663182" y="111552"/>
                      <a:pt x="6682852" y="107337"/>
                      <a:pt x="6705704" y="107337"/>
                    </a:cubicBezTo>
                    <a:cubicBezTo>
                      <a:pt x="6737176" y="107337"/>
                      <a:pt x="6761808" y="118108"/>
                      <a:pt x="6779604" y="139651"/>
                    </a:cubicBezTo>
                    <a:cubicBezTo>
                      <a:pt x="6797400" y="161193"/>
                      <a:pt x="6806298" y="191446"/>
                      <a:pt x="6806298" y="230410"/>
                    </a:cubicBezTo>
                    <a:lnTo>
                      <a:pt x="6806298" y="455200"/>
                    </a:lnTo>
                    <a:lnTo>
                      <a:pt x="6705143" y="455200"/>
                    </a:lnTo>
                    <a:lnTo>
                      <a:pt x="6705143" y="254013"/>
                    </a:lnTo>
                    <a:cubicBezTo>
                      <a:pt x="6705143" y="237153"/>
                      <a:pt x="6701677" y="224228"/>
                      <a:pt x="6694746" y="215236"/>
                    </a:cubicBezTo>
                    <a:cubicBezTo>
                      <a:pt x="6687815" y="206245"/>
                      <a:pt x="6677980" y="201749"/>
                      <a:pt x="6665242" y="201749"/>
                    </a:cubicBezTo>
                    <a:cubicBezTo>
                      <a:pt x="6649508" y="201749"/>
                      <a:pt x="6637425" y="206713"/>
                      <a:pt x="6628996" y="216641"/>
                    </a:cubicBezTo>
                    <a:cubicBezTo>
                      <a:pt x="6620566" y="226570"/>
                      <a:pt x="6616350" y="240900"/>
                      <a:pt x="6616350" y="259632"/>
                    </a:cubicBezTo>
                    <a:lnTo>
                      <a:pt x="6616350" y="455200"/>
                    </a:lnTo>
                    <a:lnTo>
                      <a:pt x="6515195" y="455200"/>
                    </a:lnTo>
                    <a:lnTo>
                      <a:pt x="6515195" y="254013"/>
                    </a:lnTo>
                    <a:cubicBezTo>
                      <a:pt x="6515195" y="237153"/>
                      <a:pt x="6511730" y="224228"/>
                      <a:pt x="6504799" y="215236"/>
                    </a:cubicBezTo>
                    <a:cubicBezTo>
                      <a:pt x="6497868" y="206245"/>
                      <a:pt x="6488033" y="201749"/>
                      <a:pt x="6475295" y="201749"/>
                    </a:cubicBezTo>
                    <a:cubicBezTo>
                      <a:pt x="6459560" y="201749"/>
                      <a:pt x="6447478" y="206713"/>
                      <a:pt x="6439048" y="216641"/>
                    </a:cubicBezTo>
                    <a:cubicBezTo>
                      <a:pt x="6430618" y="226570"/>
                      <a:pt x="6426403" y="240900"/>
                      <a:pt x="6426403" y="259632"/>
                    </a:cubicBezTo>
                    <a:lnTo>
                      <a:pt x="6426403" y="455200"/>
                    </a:lnTo>
                    <a:lnTo>
                      <a:pt x="6325248" y="455200"/>
                    </a:lnTo>
                    <a:lnTo>
                      <a:pt x="6325248" y="115205"/>
                    </a:lnTo>
                    <a:lnTo>
                      <a:pt x="6426403" y="115205"/>
                    </a:lnTo>
                    <a:lnTo>
                      <a:pt x="6426403" y="157915"/>
                    </a:lnTo>
                    <a:lnTo>
                      <a:pt x="6429775" y="157915"/>
                    </a:lnTo>
                    <a:cubicBezTo>
                      <a:pt x="6439516" y="141430"/>
                      <a:pt x="6452160" y="128880"/>
                      <a:pt x="6467708" y="120263"/>
                    </a:cubicBezTo>
                    <a:cubicBezTo>
                      <a:pt x="6483256" y="111646"/>
                      <a:pt x="6501146" y="107337"/>
                      <a:pt x="6521377" y="107337"/>
                    </a:cubicBezTo>
                    <a:close/>
                    <a:moveTo>
                      <a:pt x="6115031" y="107337"/>
                    </a:moveTo>
                    <a:cubicBezTo>
                      <a:pt x="6148750" y="107337"/>
                      <a:pt x="6178066" y="114549"/>
                      <a:pt x="6202980" y="128973"/>
                    </a:cubicBezTo>
                    <a:cubicBezTo>
                      <a:pt x="6227894" y="143397"/>
                      <a:pt x="6247001" y="164003"/>
                      <a:pt x="6260302" y="190791"/>
                    </a:cubicBezTo>
                    <a:cubicBezTo>
                      <a:pt x="6273602" y="217578"/>
                      <a:pt x="6280252" y="248955"/>
                      <a:pt x="6280252" y="284921"/>
                    </a:cubicBezTo>
                    <a:cubicBezTo>
                      <a:pt x="6280252" y="321262"/>
                      <a:pt x="6273602" y="352827"/>
                      <a:pt x="6260302" y="379614"/>
                    </a:cubicBezTo>
                    <a:cubicBezTo>
                      <a:pt x="6247001" y="406402"/>
                      <a:pt x="6227894" y="427007"/>
                      <a:pt x="6202980" y="441431"/>
                    </a:cubicBezTo>
                    <a:cubicBezTo>
                      <a:pt x="6178066" y="455855"/>
                      <a:pt x="6148750" y="463067"/>
                      <a:pt x="6115031" y="463067"/>
                    </a:cubicBezTo>
                    <a:cubicBezTo>
                      <a:pt x="6081313" y="463067"/>
                      <a:pt x="6051996" y="455855"/>
                      <a:pt x="6027082" y="441431"/>
                    </a:cubicBezTo>
                    <a:cubicBezTo>
                      <a:pt x="6002167" y="427007"/>
                      <a:pt x="5983061" y="406402"/>
                      <a:pt x="5969761" y="379614"/>
                    </a:cubicBezTo>
                    <a:cubicBezTo>
                      <a:pt x="5956460" y="352827"/>
                      <a:pt x="5949810" y="321262"/>
                      <a:pt x="5949810" y="284921"/>
                    </a:cubicBezTo>
                    <a:cubicBezTo>
                      <a:pt x="5949810" y="248955"/>
                      <a:pt x="5956460" y="217578"/>
                      <a:pt x="5969761" y="190791"/>
                    </a:cubicBezTo>
                    <a:cubicBezTo>
                      <a:pt x="5983061" y="164003"/>
                      <a:pt x="6002168" y="143397"/>
                      <a:pt x="6027082" y="128973"/>
                    </a:cubicBezTo>
                    <a:cubicBezTo>
                      <a:pt x="6051996" y="114549"/>
                      <a:pt x="6081313" y="107337"/>
                      <a:pt x="6115031" y="107337"/>
                    </a:cubicBezTo>
                    <a:close/>
                    <a:moveTo>
                      <a:pt x="5769912" y="107337"/>
                    </a:moveTo>
                    <a:cubicBezTo>
                      <a:pt x="5801757" y="107337"/>
                      <a:pt x="5830512" y="116797"/>
                      <a:pt x="5856175" y="135717"/>
                    </a:cubicBezTo>
                    <a:cubicBezTo>
                      <a:pt x="5881838" y="154637"/>
                      <a:pt x="5900477" y="180019"/>
                      <a:pt x="5912092" y="211865"/>
                    </a:cubicBezTo>
                    <a:lnTo>
                      <a:pt x="5817680" y="246145"/>
                    </a:lnTo>
                    <a:cubicBezTo>
                      <a:pt x="5813184" y="232283"/>
                      <a:pt x="5805972" y="221605"/>
                      <a:pt x="5796043" y="214112"/>
                    </a:cubicBezTo>
                    <a:cubicBezTo>
                      <a:pt x="5786116" y="206619"/>
                      <a:pt x="5775157" y="202873"/>
                      <a:pt x="5763168" y="202873"/>
                    </a:cubicBezTo>
                    <a:cubicBezTo>
                      <a:pt x="5744061" y="202873"/>
                      <a:pt x="5728888" y="210272"/>
                      <a:pt x="5717648" y="225071"/>
                    </a:cubicBezTo>
                    <a:cubicBezTo>
                      <a:pt x="5706409" y="239870"/>
                      <a:pt x="5700789" y="260007"/>
                      <a:pt x="5700789" y="285483"/>
                    </a:cubicBezTo>
                    <a:cubicBezTo>
                      <a:pt x="5700789" y="310585"/>
                      <a:pt x="5706409" y="330535"/>
                      <a:pt x="5717648" y="345334"/>
                    </a:cubicBezTo>
                    <a:cubicBezTo>
                      <a:pt x="5728888" y="360132"/>
                      <a:pt x="5744061" y="367532"/>
                      <a:pt x="5763168" y="367532"/>
                    </a:cubicBezTo>
                    <a:cubicBezTo>
                      <a:pt x="5775157" y="367532"/>
                      <a:pt x="5786116" y="363785"/>
                      <a:pt x="5796043" y="356292"/>
                    </a:cubicBezTo>
                    <a:cubicBezTo>
                      <a:pt x="5805972" y="348799"/>
                      <a:pt x="5813184" y="338122"/>
                      <a:pt x="5817680" y="324260"/>
                    </a:cubicBezTo>
                    <a:lnTo>
                      <a:pt x="5912092" y="358540"/>
                    </a:lnTo>
                    <a:cubicBezTo>
                      <a:pt x="5900477" y="390385"/>
                      <a:pt x="5881838" y="415768"/>
                      <a:pt x="5856175" y="434688"/>
                    </a:cubicBezTo>
                    <a:cubicBezTo>
                      <a:pt x="5830512" y="453607"/>
                      <a:pt x="5801757" y="463067"/>
                      <a:pt x="5769912" y="463067"/>
                    </a:cubicBezTo>
                    <a:cubicBezTo>
                      <a:pt x="5734695" y="463067"/>
                      <a:pt x="5704161" y="455855"/>
                      <a:pt x="5678310" y="441431"/>
                    </a:cubicBezTo>
                    <a:cubicBezTo>
                      <a:pt x="5652459" y="427007"/>
                      <a:pt x="5632509" y="406402"/>
                      <a:pt x="5618460" y="379614"/>
                    </a:cubicBezTo>
                    <a:cubicBezTo>
                      <a:pt x="5604410" y="352827"/>
                      <a:pt x="5597385" y="321450"/>
                      <a:pt x="5597385" y="285483"/>
                    </a:cubicBezTo>
                    <a:cubicBezTo>
                      <a:pt x="5597385" y="249142"/>
                      <a:pt x="5604410" y="217578"/>
                      <a:pt x="5618460" y="190791"/>
                    </a:cubicBezTo>
                    <a:cubicBezTo>
                      <a:pt x="5632509" y="164003"/>
                      <a:pt x="5652459" y="143397"/>
                      <a:pt x="5678310" y="128973"/>
                    </a:cubicBezTo>
                    <a:cubicBezTo>
                      <a:pt x="5704161" y="114549"/>
                      <a:pt x="5734695" y="107337"/>
                      <a:pt x="5769912" y="107337"/>
                    </a:cubicBezTo>
                    <a:close/>
                    <a:moveTo>
                      <a:pt x="5274726" y="107337"/>
                    </a:moveTo>
                    <a:cubicBezTo>
                      <a:pt x="5308444" y="107337"/>
                      <a:pt x="5334483" y="118202"/>
                      <a:pt x="5352840" y="139932"/>
                    </a:cubicBezTo>
                    <a:cubicBezTo>
                      <a:pt x="5371198" y="161661"/>
                      <a:pt x="5380377" y="192570"/>
                      <a:pt x="5380377" y="232658"/>
                    </a:cubicBezTo>
                    <a:lnTo>
                      <a:pt x="5380377" y="455200"/>
                    </a:lnTo>
                    <a:lnTo>
                      <a:pt x="5279222" y="455200"/>
                    </a:lnTo>
                    <a:lnTo>
                      <a:pt x="5279222" y="256261"/>
                    </a:lnTo>
                    <a:cubicBezTo>
                      <a:pt x="5279222" y="239776"/>
                      <a:pt x="5275194" y="226851"/>
                      <a:pt x="5267139" y="217484"/>
                    </a:cubicBezTo>
                    <a:cubicBezTo>
                      <a:pt x="5259084" y="208118"/>
                      <a:pt x="5247939" y="203435"/>
                      <a:pt x="5233702" y="203435"/>
                    </a:cubicBezTo>
                    <a:cubicBezTo>
                      <a:pt x="5216843" y="203435"/>
                      <a:pt x="5203449" y="208680"/>
                      <a:pt x="5193520" y="219170"/>
                    </a:cubicBezTo>
                    <a:cubicBezTo>
                      <a:pt x="5183592" y="229660"/>
                      <a:pt x="5178628" y="244084"/>
                      <a:pt x="5178628" y="262442"/>
                    </a:cubicBezTo>
                    <a:lnTo>
                      <a:pt x="5178628" y="455200"/>
                    </a:lnTo>
                    <a:lnTo>
                      <a:pt x="5077473" y="455200"/>
                    </a:lnTo>
                    <a:lnTo>
                      <a:pt x="5077473" y="115205"/>
                    </a:lnTo>
                    <a:lnTo>
                      <a:pt x="5178628" y="115205"/>
                    </a:lnTo>
                    <a:lnTo>
                      <a:pt x="5178628" y="159039"/>
                    </a:lnTo>
                    <a:lnTo>
                      <a:pt x="5181438" y="159039"/>
                    </a:lnTo>
                    <a:cubicBezTo>
                      <a:pt x="5191179" y="142554"/>
                      <a:pt x="5203917" y="129816"/>
                      <a:pt x="5219652" y="120825"/>
                    </a:cubicBezTo>
                    <a:cubicBezTo>
                      <a:pt x="5235388" y="111833"/>
                      <a:pt x="5253746" y="107337"/>
                      <a:pt x="5274726" y="107337"/>
                    </a:cubicBezTo>
                    <a:close/>
                    <a:moveTo>
                      <a:pt x="4875067" y="107337"/>
                    </a:moveTo>
                    <a:cubicBezTo>
                      <a:pt x="4902416" y="107337"/>
                      <a:pt x="4926487" y="112770"/>
                      <a:pt x="4947280" y="123634"/>
                    </a:cubicBezTo>
                    <a:cubicBezTo>
                      <a:pt x="4968073" y="134499"/>
                      <a:pt x="4984277" y="149766"/>
                      <a:pt x="4995891" y="169435"/>
                    </a:cubicBezTo>
                    <a:cubicBezTo>
                      <a:pt x="5007505" y="189105"/>
                      <a:pt x="5013312" y="211677"/>
                      <a:pt x="5013312" y="237153"/>
                    </a:cubicBezTo>
                    <a:lnTo>
                      <a:pt x="5013312" y="455200"/>
                    </a:lnTo>
                    <a:lnTo>
                      <a:pt x="4912157" y="455200"/>
                    </a:lnTo>
                    <a:lnTo>
                      <a:pt x="4912157" y="417547"/>
                    </a:lnTo>
                    <a:lnTo>
                      <a:pt x="4908785" y="417547"/>
                    </a:lnTo>
                    <a:cubicBezTo>
                      <a:pt x="4902041" y="432533"/>
                      <a:pt x="4891364" y="443867"/>
                      <a:pt x="4876752" y="451547"/>
                    </a:cubicBezTo>
                    <a:cubicBezTo>
                      <a:pt x="4862141" y="459227"/>
                      <a:pt x="4844720" y="463067"/>
                      <a:pt x="4824489" y="463067"/>
                    </a:cubicBezTo>
                    <a:cubicBezTo>
                      <a:pt x="4794891" y="463067"/>
                      <a:pt x="4770258" y="454450"/>
                      <a:pt x="4750589" y="437217"/>
                    </a:cubicBezTo>
                    <a:cubicBezTo>
                      <a:pt x="4730920" y="419983"/>
                      <a:pt x="4721086" y="396005"/>
                      <a:pt x="4721086" y="365284"/>
                    </a:cubicBezTo>
                    <a:cubicBezTo>
                      <a:pt x="4721086" y="342055"/>
                      <a:pt x="4727736" y="321450"/>
                      <a:pt x="4741035" y="303466"/>
                    </a:cubicBezTo>
                    <a:cubicBezTo>
                      <a:pt x="4754336" y="285483"/>
                      <a:pt x="4773256" y="271528"/>
                      <a:pt x="4797795" y="261599"/>
                    </a:cubicBezTo>
                    <a:cubicBezTo>
                      <a:pt x="4822334" y="251671"/>
                      <a:pt x="4850715" y="246707"/>
                      <a:pt x="4882934" y="246707"/>
                    </a:cubicBezTo>
                    <a:lnTo>
                      <a:pt x="4912157" y="246707"/>
                    </a:lnTo>
                    <a:lnTo>
                      <a:pt x="4912157" y="240525"/>
                    </a:lnTo>
                    <a:cubicBezTo>
                      <a:pt x="4912157" y="224415"/>
                      <a:pt x="4907755" y="212146"/>
                      <a:pt x="4898951" y="203716"/>
                    </a:cubicBezTo>
                    <a:cubicBezTo>
                      <a:pt x="4890146" y="195286"/>
                      <a:pt x="4877689" y="191071"/>
                      <a:pt x="4861579" y="191071"/>
                    </a:cubicBezTo>
                    <a:cubicBezTo>
                      <a:pt x="4838351" y="191071"/>
                      <a:pt x="4817371" y="202686"/>
                      <a:pt x="4798638" y="225914"/>
                    </a:cubicBezTo>
                    <a:lnTo>
                      <a:pt x="4732887" y="177022"/>
                    </a:lnTo>
                    <a:cubicBezTo>
                      <a:pt x="4770352" y="130565"/>
                      <a:pt x="4817745" y="107337"/>
                      <a:pt x="4875067" y="107337"/>
                    </a:cubicBezTo>
                    <a:close/>
                    <a:moveTo>
                      <a:pt x="4152881" y="107337"/>
                    </a:moveTo>
                    <a:cubicBezTo>
                      <a:pt x="4186600" y="107337"/>
                      <a:pt x="4215916" y="114549"/>
                      <a:pt x="4240830" y="128973"/>
                    </a:cubicBezTo>
                    <a:cubicBezTo>
                      <a:pt x="4265744" y="143397"/>
                      <a:pt x="4284851" y="164003"/>
                      <a:pt x="4298152" y="190791"/>
                    </a:cubicBezTo>
                    <a:cubicBezTo>
                      <a:pt x="4311452" y="217578"/>
                      <a:pt x="4318102" y="248955"/>
                      <a:pt x="4318102" y="284921"/>
                    </a:cubicBezTo>
                    <a:cubicBezTo>
                      <a:pt x="4318102" y="321262"/>
                      <a:pt x="4311452" y="352827"/>
                      <a:pt x="4298152" y="379614"/>
                    </a:cubicBezTo>
                    <a:cubicBezTo>
                      <a:pt x="4284851" y="406402"/>
                      <a:pt x="4265744" y="427007"/>
                      <a:pt x="4240830" y="441431"/>
                    </a:cubicBezTo>
                    <a:cubicBezTo>
                      <a:pt x="4215916" y="455855"/>
                      <a:pt x="4186600" y="463067"/>
                      <a:pt x="4152881" y="463067"/>
                    </a:cubicBezTo>
                    <a:cubicBezTo>
                      <a:pt x="4119163" y="463067"/>
                      <a:pt x="4089846" y="455855"/>
                      <a:pt x="4064932" y="441431"/>
                    </a:cubicBezTo>
                    <a:cubicBezTo>
                      <a:pt x="4040018" y="427007"/>
                      <a:pt x="4020910" y="406402"/>
                      <a:pt x="4007610" y="379614"/>
                    </a:cubicBezTo>
                    <a:cubicBezTo>
                      <a:pt x="3994310" y="352827"/>
                      <a:pt x="3987660" y="321262"/>
                      <a:pt x="3987660" y="284921"/>
                    </a:cubicBezTo>
                    <a:cubicBezTo>
                      <a:pt x="3987660" y="248955"/>
                      <a:pt x="3994310" y="217578"/>
                      <a:pt x="4007610" y="190791"/>
                    </a:cubicBezTo>
                    <a:cubicBezTo>
                      <a:pt x="4020910" y="164003"/>
                      <a:pt x="4040018" y="143397"/>
                      <a:pt x="4064932" y="128973"/>
                    </a:cubicBezTo>
                    <a:cubicBezTo>
                      <a:pt x="4089846" y="114549"/>
                      <a:pt x="4119163" y="107337"/>
                      <a:pt x="4152881" y="107337"/>
                    </a:cubicBezTo>
                    <a:close/>
                    <a:moveTo>
                      <a:pt x="3654352" y="107337"/>
                    </a:moveTo>
                    <a:cubicBezTo>
                      <a:pt x="3673085" y="107337"/>
                      <a:pt x="3689288" y="111646"/>
                      <a:pt x="3702963" y="120263"/>
                    </a:cubicBezTo>
                    <a:cubicBezTo>
                      <a:pt x="3716637" y="128880"/>
                      <a:pt x="3726847" y="141430"/>
                      <a:pt x="3733590" y="157915"/>
                    </a:cubicBezTo>
                    <a:lnTo>
                      <a:pt x="3736962" y="157915"/>
                    </a:lnTo>
                    <a:cubicBezTo>
                      <a:pt x="3748951" y="141056"/>
                      <a:pt x="3763188" y="128411"/>
                      <a:pt x="3779673" y="119982"/>
                    </a:cubicBezTo>
                    <a:cubicBezTo>
                      <a:pt x="3796157" y="111552"/>
                      <a:pt x="3815826" y="107337"/>
                      <a:pt x="3838680" y="107337"/>
                    </a:cubicBezTo>
                    <a:cubicBezTo>
                      <a:pt x="3870150" y="107337"/>
                      <a:pt x="3894783" y="118108"/>
                      <a:pt x="3912580" y="139651"/>
                    </a:cubicBezTo>
                    <a:cubicBezTo>
                      <a:pt x="3930376" y="161193"/>
                      <a:pt x="3939273" y="191446"/>
                      <a:pt x="3939273" y="230410"/>
                    </a:cubicBezTo>
                    <a:lnTo>
                      <a:pt x="3939273" y="455200"/>
                    </a:lnTo>
                    <a:lnTo>
                      <a:pt x="3838118" y="455200"/>
                    </a:lnTo>
                    <a:lnTo>
                      <a:pt x="3838118" y="254013"/>
                    </a:lnTo>
                    <a:cubicBezTo>
                      <a:pt x="3838118" y="237153"/>
                      <a:pt x="3834652" y="224228"/>
                      <a:pt x="3827721" y="215236"/>
                    </a:cubicBezTo>
                    <a:cubicBezTo>
                      <a:pt x="3820790" y="206245"/>
                      <a:pt x="3810955" y="201749"/>
                      <a:pt x="3798218" y="201749"/>
                    </a:cubicBezTo>
                    <a:cubicBezTo>
                      <a:pt x="3782482" y="201749"/>
                      <a:pt x="3770400" y="206713"/>
                      <a:pt x="3761970" y="216641"/>
                    </a:cubicBezTo>
                    <a:cubicBezTo>
                      <a:pt x="3753541" y="226570"/>
                      <a:pt x="3749326" y="240900"/>
                      <a:pt x="3749326" y="259632"/>
                    </a:cubicBezTo>
                    <a:lnTo>
                      <a:pt x="3749326" y="455200"/>
                    </a:lnTo>
                    <a:lnTo>
                      <a:pt x="3648170" y="455200"/>
                    </a:lnTo>
                    <a:lnTo>
                      <a:pt x="3648170" y="254013"/>
                    </a:lnTo>
                    <a:cubicBezTo>
                      <a:pt x="3648170" y="237153"/>
                      <a:pt x="3644705" y="224228"/>
                      <a:pt x="3637774" y="215236"/>
                    </a:cubicBezTo>
                    <a:cubicBezTo>
                      <a:pt x="3630843" y="206245"/>
                      <a:pt x="3621008" y="201749"/>
                      <a:pt x="3608270" y="201749"/>
                    </a:cubicBezTo>
                    <a:cubicBezTo>
                      <a:pt x="3592535" y="201749"/>
                      <a:pt x="3580452" y="206713"/>
                      <a:pt x="3572023" y="216641"/>
                    </a:cubicBezTo>
                    <a:cubicBezTo>
                      <a:pt x="3563593" y="226570"/>
                      <a:pt x="3559378" y="240900"/>
                      <a:pt x="3559378" y="259632"/>
                    </a:cubicBezTo>
                    <a:lnTo>
                      <a:pt x="3559378" y="455200"/>
                    </a:lnTo>
                    <a:lnTo>
                      <a:pt x="3458223" y="455200"/>
                    </a:lnTo>
                    <a:lnTo>
                      <a:pt x="3458223" y="115205"/>
                    </a:lnTo>
                    <a:lnTo>
                      <a:pt x="3559378" y="115205"/>
                    </a:lnTo>
                    <a:lnTo>
                      <a:pt x="3559378" y="157915"/>
                    </a:lnTo>
                    <a:lnTo>
                      <a:pt x="3562750" y="157915"/>
                    </a:lnTo>
                    <a:cubicBezTo>
                      <a:pt x="3572491" y="141430"/>
                      <a:pt x="3585135" y="128880"/>
                      <a:pt x="3600683" y="120263"/>
                    </a:cubicBezTo>
                    <a:cubicBezTo>
                      <a:pt x="3616231" y="111646"/>
                      <a:pt x="3634121" y="107337"/>
                      <a:pt x="3654352" y="107337"/>
                    </a:cubicBezTo>
                    <a:close/>
                    <a:moveTo>
                      <a:pt x="3022330" y="107337"/>
                    </a:moveTo>
                    <a:cubicBezTo>
                      <a:pt x="3049305" y="107337"/>
                      <a:pt x="3072814" y="114456"/>
                      <a:pt x="3092858" y="128692"/>
                    </a:cubicBezTo>
                    <a:cubicBezTo>
                      <a:pt x="3112902" y="142929"/>
                      <a:pt x="3128356" y="163160"/>
                      <a:pt x="3139221" y="189386"/>
                    </a:cubicBezTo>
                    <a:cubicBezTo>
                      <a:pt x="3150086" y="215611"/>
                      <a:pt x="3155518" y="246520"/>
                      <a:pt x="3155518" y="282111"/>
                    </a:cubicBezTo>
                    <a:cubicBezTo>
                      <a:pt x="3155518" y="318827"/>
                      <a:pt x="3150086" y="350860"/>
                      <a:pt x="3139221" y="378209"/>
                    </a:cubicBezTo>
                    <a:cubicBezTo>
                      <a:pt x="3128356" y="405559"/>
                      <a:pt x="3112808" y="426539"/>
                      <a:pt x="3092577" y="441150"/>
                    </a:cubicBezTo>
                    <a:cubicBezTo>
                      <a:pt x="3072346" y="455762"/>
                      <a:pt x="3048556" y="463067"/>
                      <a:pt x="3021206" y="463067"/>
                    </a:cubicBezTo>
                    <a:cubicBezTo>
                      <a:pt x="3003597" y="463067"/>
                      <a:pt x="2987207" y="458946"/>
                      <a:pt x="2972033" y="450704"/>
                    </a:cubicBezTo>
                    <a:cubicBezTo>
                      <a:pt x="2956860" y="442462"/>
                      <a:pt x="2944216" y="430847"/>
                      <a:pt x="2934100" y="415861"/>
                    </a:cubicBezTo>
                    <a:lnTo>
                      <a:pt x="2930728" y="415861"/>
                    </a:lnTo>
                    <a:lnTo>
                      <a:pt x="2930728" y="595694"/>
                    </a:lnTo>
                    <a:lnTo>
                      <a:pt x="2829573" y="595694"/>
                    </a:lnTo>
                    <a:lnTo>
                      <a:pt x="2829573" y="115205"/>
                    </a:lnTo>
                    <a:lnTo>
                      <a:pt x="2930728" y="115205"/>
                    </a:lnTo>
                    <a:lnTo>
                      <a:pt x="2930728" y="154543"/>
                    </a:lnTo>
                    <a:lnTo>
                      <a:pt x="2934100" y="154543"/>
                    </a:lnTo>
                    <a:cubicBezTo>
                      <a:pt x="2944216" y="139932"/>
                      <a:pt x="2957047" y="128411"/>
                      <a:pt x="2972596" y="119982"/>
                    </a:cubicBezTo>
                    <a:cubicBezTo>
                      <a:pt x="2988143" y="111552"/>
                      <a:pt x="3004722" y="107337"/>
                      <a:pt x="3022330" y="107337"/>
                    </a:cubicBezTo>
                    <a:close/>
                    <a:moveTo>
                      <a:pt x="2650855" y="107337"/>
                    </a:moveTo>
                    <a:cubicBezTo>
                      <a:pt x="2677830" y="107337"/>
                      <a:pt x="2701339" y="114456"/>
                      <a:pt x="2721383" y="128692"/>
                    </a:cubicBezTo>
                    <a:cubicBezTo>
                      <a:pt x="2741427" y="142929"/>
                      <a:pt x="2756881" y="163160"/>
                      <a:pt x="2767746" y="189386"/>
                    </a:cubicBezTo>
                    <a:cubicBezTo>
                      <a:pt x="2778611" y="215611"/>
                      <a:pt x="2784043" y="246520"/>
                      <a:pt x="2784043" y="282111"/>
                    </a:cubicBezTo>
                    <a:cubicBezTo>
                      <a:pt x="2784043" y="318827"/>
                      <a:pt x="2778611" y="350860"/>
                      <a:pt x="2767746" y="378209"/>
                    </a:cubicBezTo>
                    <a:cubicBezTo>
                      <a:pt x="2756881" y="405559"/>
                      <a:pt x="2741333" y="426539"/>
                      <a:pt x="2721102" y="441150"/>
                    </a:cubicBezTo>
                    <a:cubicBezTo>
                      <a:pt x="2700871" y="455762"/>
                      <a:pt x="2677081" y="463067"/>
                      <a:pt x="2649731" y="463067"/>
                    </a:cubicBezTo>
                    <a:cubicBezTo>
                      <a:pt x="2632123" y="463067"/>
                      <a:pt x="2615732" y="458946"/>
                      <a:pt x="2600558" y="450704"/>
                    </a:cubicBezTo>
                    <a:cubicBezTo>
                      <a:pt x="2585385" y="442462"/>
                      <a:pt x="2572741" y="430847"/>
                      <a:pt x="2562625" y="415861"/>
                    </a:cubicBezTo>
                    <a:lnTo>
                      <a:pt x="2559253" y="415861"/>
                    </a:lnTo>
                    <a:lnTo>
                      <a:pt x="2559253" y="595694"/>
                    </a:lnTo>
                    <a:lnTo>
                      <a:pt x="2458098" y="595694"/>
                    </a:lnTo>
                    <a:lnTo>
                      <a:pt x="2458098" y="115205"/>
                    </a:lnTo>
                    <a:lnTo>
                      <a:pt x="2559253" y="115205"/>
                    </a:lnTo>
                    <a:lnTo>
                      <a:pt x="2559253" y="154543"/>
                    </a:lnTo>
                    <a:lnTo>
                      <a:pt x="2562625" y="154543"/>
                    </a:lnTo>
                    <a:cubicBezTo>
                      <a:pt x="2572741" y="139932"/>
                      <a:pt x="2585572" y="128411"/>
                      <a:pt x="2601121" y="119982"/>
                    </a:cubicBezTo>
                    <a:cubicBezTo>
                      <a:pt x="2616668" y="111552"/>
                      <a:pt x="2633247" y="107337"/>
                      <a:pt x="2650855" y="107337"/>
                    </a:cubicBezTo>
                    <a:close/>
                    <a:moveTo>
                      <a:pt x="3230832" y="21355"/>
                    </a:moveTo>
                    <a:lnTo>
                      <a:pt x="3331988" y="21355"/>
                    </a:lnTo>
                    <a:lnTo>
                      <a:pt x="3331988" y="115205"/>
                    </a:lnTo>
                    <a:lnTo>
                      <a:pt x="3418532" y="115205"/>
                    </a:lnTo>
                    <a:lnTo>
                      <a:pt x="3418532" y="210741"/>
                    </a:lnTo>
                    <a:lnTo>
                      <a:pt x="3331988" y="210741"/>
                    </a:lnTo>
                    <a:lnTo>
                      <a:pt x="3331988" y="328755"/>
                    </a:lnTo>
                    <a:cubicBezTo>
                      <a:pt x="3331988" y="339995"/>
                      <a:pt x="3335360" y="348705"/>
                      <a:pt x="3342103" y="354887"/>
                    </a:cubicBezTo>
                    <a:cubicBezTo>
                      <a:pt x="3348847" y="361069"/>
                      <a:pt x="3358401" y="364160"/>
                      <a:pt x="3370764" y="364160"/>
                    </a:cubicBezTo>
                    <a:cubicBezTo>
                      <a:pt x="3384252" y="364160"/>
                      <a:pt x="3397926" y="362099"/>
                      <a:pt x="3411788" y="357978"/>
                    </a:cubicBezTo>
                    <a:lnTo>
                      <a:pt x="3411788" y="453514"/>
                    </a:lnTo>
                    <a:cubicBezTo>
                      <a:pt x="3390058" y="459883"/>
                      <a:pt x="3368142" y="463067"/>
                      <a:pt x="3346037" y="463067"/>
                    </a:cubicBezTo>
                    <a:cubicBezTo>
                      <a:pt x="3308947" y="463067"/>
                      <a:pt x="3280473" y="452858"/>
                      <a:pt x="3260617" y="432440"/>
                    </a:cubicBezTo>
                    <a:cubicBezTo>
                      <a:pt x="3240761" y="412021"/>
                      <a:pt x="3230832" y="382705"/>
                      <a:pt x="3230832" y="344491"/>
                    </a:cubicBezTo>
                    <a:lnTo>
                      <a:pt x="3230832" y="210741"/>
                    </a:lnTo>
                    <a:lnTo>
                      <a:pt x="3178569" y="210741"/>
                    </a:lnTo>
                    <a:lnTo>
                      <a:pt x="3178569" y="115205"/>
                    </a:lnTo>
                    <a:lnTo>
                      <a:pt x="3230832" y="115205"/>
                    </a:lnTo>
                    <a:close/>
                    <a:moveTo>
                      <a:pt x="4363098" y="0"/>
                    </a:moveTo>
                    <a:lnTo>
                      <a:pt x="4464254" y="0"/>
                    </a:lnTo>
                    <a:lnTo>
                      <a:pt x="4464254" y="154543"/>
                    </a:lnTo>
                    <a:lnTo>
                      <a:pt x="4467625" y="154543"/>
                    </a:lnTo>
                    <a:cubicBezTo>
                      <a:pt x="4477741" y="139932"/>
                      <a:pt x="4490573" y="128411"/>
                      <a:pt x="4506121" y="119982"/>
                    </a:cubicBezTo>
                    <a:cubicBezTo>
                      <a:pt x="4521669" y="111552"/>
                      <a:pt x="4538247" y="107337"/>
                      <a:pt x="4555855" y="107337"/>
                    </a:cubicBezTo>
                    <a:cubicBezTo>
                      <a:pt x="4582830" y="107337"/>
                      <a:pt x="4606339" y="114456"/>
                      <a:pt x="4626383" y="128692"/>
                    </a:cubicBezTo>
                    <a:cubicBezTo>
                      <a:pt x="4646427" y="142929"/>
                      <a:pt x="4661881" y="163160"/>
                      <a:pt x="4672746" y="189386"/>
                    </a:cubicBezTo>
                    <a:cubicBezTo>
                      <a:pt x="4683611" y="215611"/>
                      <a:pt x="4689044" y="246520"/>
                      <a:pt x="4689044" y="282111"/>
                    </a:cubicBezTo>
                    <a:cubicBezTo>
                      <a:pt x="4689044" y="318827"/>
                      <a:pt x="4683611" y="350860"/>
                      <a:pt x="4672746" y="378209"/>
                    </a:cubicBezTo>
                    <a:cubicBezTo>
                      <a:pt x="4661881" y="405559"/>
                      <a:pt x="4646333" y="426539"/>
                      <a:pt x="4626102" y="441150"/>
                    </a:cubicBezTo>
                    <a:cubicBezTo>
                      <a:pt x="4605871" y="455762"/>
                      <a:pt x="4582081" y="463067"/>
                      <a:pt x="4554731" y="463067"/>
                    </a:cubicBezTo>
                    <a:cubicBezTo>
                      <a:pt x="4537123" y="463067"/>
                      <a:pt x="4520732" y="458946"/>
                      <a:pt x="4505559" y="450704"/>
                    </a:cubicBezTo>
                    <a:cubicBezTo>
                      <a:pt x="4490385" y="442462"/>
                      <a:pt x="4477741" y="430847"/>
                      <a:pt x="4467625" y="415861"/>
                    </a:cubicBezTo>
                    <a:lnTo>
                      <a:pt x="4464254" y="415861"/>
                    </a:lnTo>
                    <a:lnTo>
                      <a:pt x="4464254" y="455200"/>
                    </a:lnTo>
                    <a:lnTo>
                      <a:pt x="4363098" y="455200"/>
                    </a:lnTo>
                    <a:close/>
                    <a:moveTo>
                      <a:pt x="2273532" y="0"/>
                    </a:moveTo>
                    <a:lnTo>
                      <a:pt x="2361762" y="0"/>
                    </a:lnTo>
                    <a:lnTo>
                      <a:pt x="2361762" y="455200"/>
                    </a:lnTo>
                    <a:lnTo>
                      <a:pt x="2257235" y="455200"/>
                    </a:lnTo>
                    <a:lnTo>
                      <a:pt x="2257235" y="116329"/>
                    </a:lnTo>
                    <a:lnTo>
                      <a:pt x="2156079" y="168592"/>
                    </a:lnTo>
                    <a:lnTo>
                      <a:pt x="2156079" y="60131"/>
                    </a:lnTo>
                    <a:close/>
                    <a:moveTo>
                      <a:pt x="1814922" y="0"/>
                    </a:moveTo>
                    <a:lnTo>
                      <a:pt x="2089166" y="0"/>
                    </a:lnTo>
                    <a:lnTo>
                      <a:pt x="2089166" y="94412"/>
                    </a:lnTo>
                    <a:lnTo>
                      <a:pt x="1913268" y="94412"/>
                    </a:lnTo>
                    <a:lnTo>
                      <a:pt x="1906524" y="168031"/>
                    </a:lnTo>
                    <a:cubicBezTo>
                      <a:pt x="1925257" y="159039"/>
                      <a:pt x="1945675" y="154543"/>
                      <a:pt x="1967779" y="154543"/>
                    </a:cubicBezTo>
                    <a:cubicBezTo>
                      <a:pt x="1997002" y="154543"/>
                      <a:pt x="2022291" y="160725"/>
                      <a:pt x="2043646" y="173088"/>
                    </a:cubicBezTo>
                    <a:cubicBezTo>
                      <a:pt x="2065001" y="185452"/>
                      <a:pt x="2081392" y="203060"/>
                      <a:pt x="2092819" y="225914"/>
                    </a:cubicBezTo>
                    <a:cubicBezTo>
                      <a:pt x="2104246" y="248768"/>
                      <a:pt x="2109959" y="275368"/>
                      <a:pt x="2109959" y="305714"/>
                    </a:cubicBezTo>
                    <a:cubicBezTo>
                      <a:pt x="2109959" y="337934"/>
                      <a:pt x="2103309" y="365939"/>
                      <a:pt x="2090009" y="389730"/>
                    </a:cubicBezTo>
                    <a:cubicBezTo>
                      <a:pt x="2076709" y="413520"/>
                      <a:pt x="2057602" y="431690"/>
                      <a:pt x="2032687" y="444241"/>
                    </a:cubicBezTo>
                    <a:cubicBezTo>
                      <a:pt x="2007773" y="456792"/>
                      <a:pt x="1978457" y="463067"/>
                      <a:pt x="1944738" y="463067"/>
                    </a:cubicBezTo>
                    <a:cubicBezTo>
                      <a:pt x="1906899" y="463067"/>
                      <a:pt x="1873555" y="452952"/>
                      <a:pt x="1844707" y="432721"/>
                    </a:cubicBezTo>
                    <a:cubicBezTo>
                      <a:pt x="1815859" y="412490"/>
                      <a:pt x="1796564" y="386077"/>
                      <a:pt x="1786823" y="353482"/>
                    </a:cubicBezTo>
                    <a:lnTo>
                      <a:pt x="1882359" y="322574"/>
                    </a:lnTo>
                    <a:cubicBezTo>
                      <a:pt x="1887230" y="336436"/>
                      <a:pt x="1895285" y="347488"/>
                      <a:pt x="1906524" y="355730"/>
                    </a:cubicBezTo>
                    <a:cubicBezTo>
                      <a:pt x="1917764" y="363972"/>
                      <a:pt x="1930502" y="368094"/>
                      <a:pt x="1944738" y="368094"/>
                    </a:cubicBezTo>
                    <a:cubicBezTo>
                      <a:pt x="1963846" y="368094"/>
                      <a:pt x="1978925" y="362755"/>
                      <a:pt x="1989978" y="352077"/>
                    </a:cubicBezTo>
                    <a:cubicBezTo>
                      <a:pt x="2001030" y="341400"/>
                      <a:pt x="2006556" y="326882"/>
                      <a:pt x="2006556" y="308524"/>
                    </a:cubicBezTo>
                    <a:cubicBezTo>
                      <a:pt x="2006556" y="289792"/>
                      <a:pt x="2001217" y="275180"/>
                      <a:pt x="1990539" y="264690"/>
                    </a:cubicBezTo>
                    <a:cubicBezTo>
                      <a:pt x="1979862" y="254200"/>
                      <a:pt x="1964782" y="248955"/>
                      <a:pt x="1945300" y="248955"/>
                    </a:cubicBezTo>
                    <a:cubicBezTo>
                      <a:pt x="1932188" y="248955"/>
                      <a:pt x="1920199" y="252139"/>
                      <a:pt x="1909334" y="258509"/>
                    </a:cubicBezTo>
                    <a:cubicBezTo>
                      <a:pt x="1898469" y="264878"/>
                      <a:pt x="1890227" y="274056"/>
                      <a:pt x="1884607" y="286045"/>
                    </a:cubicBezTo>
                    <a:lnTo>
                      <a:pt x="1795253" y="268062"/>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4400" dirty="0">
                  <a:latin typeface="MiSans Heavy" panose="00000A00000000000000" pitchFamily="2" charset="-122"/>
                  <a:ea typeface="MiSans Heavy" panose="00000A00000000000000" pitchFamily="2" charset="-122"/>
                </a:endParaRPr>
              </a:p>
            </p:txBody>
          </p:sp>
          <p:sp>
            <p:nvSpPr>
              <p:cNvPr id="9" name="TextBox 59">
                <a:extLst>
                  <a:ext uri="{FF2B5EF4-FFF2-40B4-BE49-F238E27FC236}">
                    <a16:creationId xmlns:a16="http://schemas.microsoft.com/office/drawing/2014/main" id="{74BDD3C5-116B-36F3-64AE-098D8232DFAE}"/>
                  </a:ext>
                </a:extLst>
              </p:cNvPr>
              <p:cNvSpPr txBox="1"/>
              <p:nvPr>
                <p:custDataLst>
                  <p:tags r:id="rId4"/>
                </p:custDataLst>
              </p:nvPr>
            </p:nvSpPr>
            <p:spPr>
              <a:xfrm>
                <a:off x="8420732" y="3025687"/>
                <a:ext cx="1783995" cy="431140"/>
              </a:xfrm>
              <a:custGeom>
                <a:avLst/>
                <a:gdLst/>
                <a:ahLst/>
                <a:cxnLst/>
                <a:rect l="l" t="t" r="r" b="b"/>
                <a:pathLst>
                  <a:path w="1783995" h="431140">
                    <a:moveTo>
                      <a:pt x="626821" y="292608"/>
                    </a:moveTo>
                    <a:lnTo>
                      <a:pt x="705917" y="294894"/>
                    </a:lnTo>
                    <a:cubicBezTo>
                      <a:pt x="704088" y="304343"/>
                      <a:pt x="701193" y="314249"/>
                      <a:pt x="697230" y="324612"/>
                    </a:cubicBezTo>
                    <a:cubicBezTo>
                      <a:pt x="769163" y="339242"/>
                      <a:pt x="825399" y="352349"/>
                      <a:pt x="865937" y="363931"/>
                    </a:cubicBezTo>
                    <a:lnTo>
                      <a:pt x="842620" y="431140"/>
                    </a:lnTo>
                    <a:cubicBezTo>
                      <a:pt x="822503" y="422910"/>
                      <a:pt x="794385" y="413080"/>
                      <a:pt x="758266" y="401650"/>
                    </a:cubicBezTo>
                    <a:cubicBezTo>
                      <a:pt x="722148" y="390220"/>
                      <a:pt x="690067" y="381152"/>
                      <a:pt x="662026" y="374447"/>
                    </a:cubicBezTo>
                    <a:cubicBezTo>
                      <a:pt x="647395" y="385724"/>
                      <a:pt x="627126" y="395249"/>
                      <a:pt x="601218" y="403022"/>
                    </a:cubicBezTo>
                    <a:cubicBezTo>
                      <a:pt x="575310" y="410794"/>
                      <a:pt x="538125" y="419100"/>
                      <a:pt x="489661" y="427939"/>
                    </a:cubicBezTo>
                    <a:lnTo>
                      <a:pt x="458115" y="359816"/>
                    </a:lnTo>
                    <a:cubicBezTo>
                      <a:pt x="505968" y="354025"/>
                      <a:pt x="541554" y="348310"/>
                      <a:pt x="564871" y="342671"/>
                    </a:cubicBezTo>
                    <a:cubicBezTo>
                      <a:pt x="588188" y="337033"/>
                      <a:pt x="604038" y="330479"/>
                      <a:pt x="612420" y="323012"/>
                    </a:cubicBezTo>
                    <a:cubicBezTo>
                      <a:pt x="620802" y="315544"/>
                      <a:pt x="625602" y="305410"/>
                      <a:pt x="626821" y="292608"/>
                    </a:cubicBezTo>
                    <a:close/>
                    <a:moveTo>
                      <a:pt x="1693469" y="290779"/>
                    </a:moveTo>
                    <a:cubicBezTo>
                      <a:pt x="1708100" y="303276"/>
                      <a:pt x="1724254" y="318211"/>
                      <a:pt x="1741932" y="335585"/>
                    </a:cubicBezTo>
                    <a:cubicBezTo>
                      <a:pt x="1759611" y="352958"/>
                      <a:pt x="1773631" y="367436"/>
                      <a:pt x="1783995" y="379019"/>
                    </a:cubicBezTo>
                    <a:lnTo>
                      <a:pt x="1733246" y="429768"/>
                    </a:lnTo>
                    <a:cubicBezTo>
                      <a:pt x="1720749" y="413918"/>
                      <a:pt x="1706423" y="397078"/>
                      <a:pt x="1690269" y="379247"/>
                    </a:cubicBezTo>
                    <a:cubicBezTo>
                      <a:pt x="1674114" y="361417"/>
                      <a:pt x="1659027" y="345643"/>
                      <a:pt x="1645006" y="331927"/>
                    </a:cubicBezTo>
                    <a:close/>
                    <a:moveTo>
                      <a:pt x="1573226" y="287579"/>
                    </a:moveTo>
                    <a:lnTo>
                      <a:pt x="1626261" y="332384"/>
                    </a:lnTo>
                    <a:cubicBezTo>
                      <a:pt x="1600048" y="363474"/>
                      <a:pt x="1569568" y="395021"/>
                      <a:pt x="1534821" y="427025"/>
                    </a:cubicBezTo>
                    <a:lnTo>
                      <a:pt x="1483157" y="376733"/>
                    </a:lnTo>
                    <a:cubicBezTo>
                      <a:pt x="1499311" y="364236"/>
                      <a:pt x="1515542" y="349987"/>
                      <a:pt x="1531849" y="333985"/>
                    </a:cubicBezTo>
                    <a:cubicBezTo>
                      <a:pt x="1548156" y="317983"/>
                      <a:pt x="1561948" y="302514"/>
                      <a:pt x="1573226" y="287579"/>
                    </a:cubicBezTo>
                    <a:close/>
                    <a:moveTo>
                      <a:pt x="752094" y="191567"/>
                    </a:moveTo>
                    <a:lnTo>
                      <a:pt x="752094" y="218999"/>
                    </a:lnTo>
                    <a:lnTo>
                      <a:pt x="684886" y="218999"/>
                    </a:lnTo>
                    <a:lnTo>
                      <a:pt x="684886" y="201168"/>
                    </a:lnTo>
                    <a:lnTo>
                      <a:pt x="644652" y="201168"/>
                    </a:lnTo>
                    <a:cubicBezTo>
                      <a:pt x="641909" y="210922"/>
                      <a:pt x="637032" y="219608"/>
                      <a:pt x="630022" y="227228"/>
                    </a:cubicBezTo>
                    <a:lnTo>
                      <a:pt x="774954" y="227228"/>
                    </a:lnTo>
                    <a:lnTo>
                      <a:pt x="769011" y="212141"/>
                    </a:lnTo>
                    <a:lnTo>
                      <a:pt x="782727" y="210769"/>
                    </a:lnTo>
                    <a:cubicBezTo>
                      <a:pt x="787299" y="210160"/>
                      <a:pt x="790499" y="209245"/>
                      <a:pt x="792328" y="208026"/>
                    </a:cubicBezTo>
                    <a:cubicBezTo>
                      <a:pt x="794157" y="206807"/>
                      <a:pt x="795223" y="204368"/>
                      <a:pt x="795528" y="200711"/>
                    </a:cubicBezTo>
                    <a:lnTo>
                      <a:pt x="795985" y="191567"/>
                    </a:lnTo>
                    <a:close/>
                    <a:moveTo>
                      <a:pt x="250089" y="181051"/>
                    </a:moveTo>
                    <a:lnTo>
                      <a:pt x="247345" y="217627"/>
                    </a:lnTo>
                    <a:lnTo>
                      <a:pt x="323698" y="217627"/>
                    </a:lnTo>
                    <a:lnTo>
                      <a:pt x="323698" y="181051"/>
                    </a:lnTo>
                    <a:close/>
                    <a:moveTo>
                      <a:pt x="104242" y="181051"/>
                    </a:moveTo>
                    <a:lnTo>
                      <a:pt x="104242" y="217627"/>
                    </a:lnTo>
                    <a:lnTo>
                      <a:pt x="174651" y="217627"/>
                    </a:lnTo>
                    <a:cubicBezTo>
                      <a:pt x="175565" y="209702"/>
                      <a:pt x="176632" y="197510"/>
                      <a:pt x="177851" y="181051"/>
                    </a:cubicBezTo>
                    <a:close/>
                    <a:moveTo>
                      <a:pt x="1614373" y="140360"/>
                    </a:moveTo>
                    <a:lnTo>
                      <a:pt x="1614373" y="217627"/>
                    </a:lnTo>
                    <a:lnTo>
                      <a:pt x="1662837" y="217627"/>
                    </a:lnTo>
                    <a:lnTo>
                      <a:pt x="1662837" y="140360"/>
                    </a:lnTo>
                    <a:close/>
                    <a:moveTo>
                      <a:pt x="649681" y="134417"/>
                    </a:moveTo>
                    <a:lnTo>
                      <a:pt x="649681" y="150876"/>
                    </a:lnTo>
                    <a:lnTo>
                      <a:pt x="649681" y="153619"/>
                    </a:lnTo>
                    <a:lnTo>
                      <a:pt x="684886" y="153619"/>
                    </a:lnTo>
                    <a:lnTo>
                      <a:pt x="684886" y="134417"/>
                    </a:lnTo>
                    <a:close/>
                    <a:moveTo>
                      <a:pt x="548640" y="134417"/>
                    </a:moveTo>
                    <a:lnTo>
                      <a:pt x="545897" y="153619"/>
                    </a:lnTo>
                    <a:lnTo>
                      <a:pt x="581559" y="153619"/>
                    </a:lnTo>
                    <a:lnTo>
                      <a:pt x="581559" y="134417"/>
                    </a:lnTo>
                    <a:close/>
                    <a:moveTo>
                      <a:pt x="1143000" y="123444"/>
                    </a:moveTo>
                    <a:lnTo>
                      <a:pt x="1143000" y="139446"/>
                    </a:lnTo>
                    <a:lnTo>
                      <a:pt x="1235812" y="139446"/>
                    </a:lnTo>
                    <a:lnTo>
                      <a:pt x="1235812" y="123444"/>
                    </a:lnTo>
                    <a:close/>
                    <a:moveTo>
                      <a:pt x="149962" y="84125"/>
                    </a:moveTo>
                    <a:cubicBezTo>
                      <a:pt x="139294" y="95402"/>
                      <a:pt x="129235" y="105308"/>
                      <a:pt x="119787" y="113843"/>
                    </a:cubicBezTo>
                    <a:lnTo>
                      <a:pt x="228600" y="113843"/>
                    </a:lnTo>
                    <a:lnTo>
                      <a:pt x="256947" y="84125"/>
                    </a:lnTo>
                    <a:close/>
                    <a:moveTo>
                      <a:pt x="752094" y="75895"/>
                    </a:moveTo>
                    <a:lnTo>
                      <a:pt x="752094" y="94183"/>
                    </a:lnTo>
                    <a:lnTo>
                      <a:pt x="786841" y="94183"/>
                    </a:lnTo>
                    <a:lnTo>
                      <a:pt x="786841" y="75895"/>
                    </a:lnTo>
                    <a:close/>
                    <a:moveTo>
                      <a:pt x="649681" y="75895"/>
                    </a:moveTo>
                    <a:lnTo>
                      <a:pt x="649681" y="94183"/>
                    </a:lnTo>
                    <a:lnTo>
                      <a:pt x="684886" y="94183"/>
                    </a:lnTo>
                    <a:lnTo>
                      <a:pt x="684886" y="75895"/>
                    </a:lnTo>
                    <a:close/>
                    <a:moveTo>
                      <a:pt x="1143000" y="62179"/>
                    </a:moveTo>
                    <a:lnTo>
                      <a:pt x="1143000" y="78638"/>
                    </a:lnTo>
                    <a:lnTo>
                      <a:pt x="1235812" y="78638"/>
                    </a:lnTo>
                    <a:lnTo>
                      <a:pt x="1235812" y="62179"/>
                    </a:lnTo>
                    <a:close/>
                    <a:moveTo>
                      <a:pt x="1074420" y="12802"/>
                    </a:moveTo>
                    <a:lnTo>
                      <a:pt x="1305764" y="12802"/>
                    </a:lnTo>
                    <a:lnTo>
                      <a:pt x="1305764" y="185623"/>
                    </a:lnTo>
                    <a:lnTo>
                      <a:pt x="1074420" y="185623"/>
                    </a:lnTo>
                    <a:close/>
                    <a:moveTo>
                      <a:pt x="958749" y="4572"/>
                    </a:moveTo>
                    <a:lnTo>
                      <a:pt x="1026871" y="6401"/>
                    </a:lnTo>
                    <a:lnTo>
                      <a:pt x="1026871" y="71780"/>
                    </a:lnTo>
                    <a:lnTo>
                      <a:pt x="1056589" y="71780"/>
                    </a:lnTo>
                    <a:lnTo>
                      <a:pt x="1056589" y="143561"/>
                    </a:lnTo>
                    <a:lnTo>
                      <a:pt x="1026871" y="143561"/>
                    </a:lnTo>
                    <a:lnTo>
                      <a:pt x="1026871" y="191567"/>
                    </a:lnTo>
                    <a:lnTo>
                      <a:pt x="1048817" y="185623"/>
                    </a:lnTo>
                    <a:lnTo>
                      <a:pt x="1049274" y="229057"/>
                    </a:lnTo>
                    <a:lnTo>
                      <a:pt x="1049731" y="259690"/>
                    </a:lnTo>
                    <a:lnTo>
                      <a:pt x="1026871" y="265633"/>
                    </a:lnTo>
                    <a:lnTo>
                      <a:pt x="1026871" y="371246"/>
                    </a:lnTo>
                    <a:cubicBezTo>
                      <a:pt x="1026871" y="376123"/>
                      <a:pt x="1026719" y="379628"/>
                      <a:pt x="1026414" y="381762"/>
                    </a:cubicBezTo>
                    <a:cubicBezTo>
                      <a:pt x="1042568" y="363474"/>
                      <a:pt x="1054380" y="345643"/>
                      <a:pt x="1061847" y="328270"/>
                    </a:cubicBezTo>
                    <a:cubicBezTo>
                      <a:pt x="1069315" y="310896"/>
                      <a:pt x="1074268" y="290017"/>
                      <a:pt x="1076706" y="265633"/>
                    </a:cubicBezTo>
                    <a:lnTo>
                      <a:pt x="1139800" y="276149"/>
                    </a:lnTo>
                    <a:lnTo>
                      <a:pt x="1137057" y="294437"/>
                    </a:lnTo>
                    <a:cubicBezTo>
                      <a:pt x="1136447" y="296875"/>
                      <a:pt x="1135837" y="300533"/>
                      <a:pt x="1135228" y="305410"/>
                    </a:cubicBezTo>
                    <a:cubicBezTo>
                      <a:pt x="1143153" y="324307"/>
                      <a:pt x="1153211" y="337109"/>
                      <a:pt x="1165403" y="343814"/>
                    </a:cubicBezTo>
                    <a:lnTo>
                      <a:pt x="1165403" y="256946"/>
                    </a:lnTo>
                    <a:lnTo>
                      <a:pt x="1062533" y="256946"/>
                    </a:lnTo>
                    <a:lnTo>
                      <a:pt x="1062533" y="198882"/>
                    </a:lnTo>
                    <a:lnTo>
                      <a:pt x="1325880" y="198882"/>
                    </a:lnTo>
                    <a:lnTo>
                      <a:pt x="1325880" y="256946"/>
                    </a:lnTo>
                    <a:lnTo>
                      <a:pt x="1232154" y="256946"/>
                    </a:lnTo>
                    <a:lnTo>
                      <a:pt x="1232154" y="279806"/>
                    </a:lnTo>
                    <a:lnTo>
                      <a:pt x="1309878" y="279806"/>
                    </a:lnTo>
                    <a:lnTo>
                      <a:pt x="1309878" y="331927"/>
                    </a:lnTo>
                    <a:lnTo>
                      <a:pt x="1232154" y="331927"/>
                    </a:lnTo>
                    <a:lnTo>
                      <a:pt x="1232154" y="355702"/>
                    </a:lnTo>
                    <a:cubicBezTo>
                      <a:pt x="1253490" y="356311"/>
                      <a:pt x="1269340" y="356616"/>
                      <a:pt x="1279703" y="356616"/>
                    </a:cubicBezTo>
                    <a:cubicBezTo>
                      <a:pt x="1297686" y="356616"/>
                      <a:pt x="1317193" y="356159"/>
                      <a:pt x="1338225" y="355244"/>
                    </a:cubicBezTo>
                    <a:lnTo>
                      <a:pt x="1325423" y="420624"/>
                    </a:lnTo>
                    <a:cubicBezTo>
                      <a:pt x="1307745" y="421538"/>
                      <a:pt x="1289914" y="421996"/>
                      <a:pt x="1271931" y="421996"/>
                    </a:cubicBezTo>
                    <a:cubicBezTo>
                      <a:pt x="1253947" y="421996"/>
                      <a:pt x="1235964" y="421538"/>
                      <a:pt x="1217981" y="420624"/>
                    </a:cubicBezTo>
                    <a:cubicBezTo>
                      <a:pt x="1192987" y="419405"/>
                      <a:pt x="1172337" y="415366"/>
                      <a:pt x="1156030" y="408508"/>
                    </a:cubicBezTo>
                    <a:cubicBezTo>
                      <a:pt x="1139724" y="401650"/>
                      <a:pt x="1125931" y="389839"/>
                      <a:pt x="1114654" y="373075"/>
                    </a:cubicBezTo>
                    <a:cubicBezTo>
                      <a:pt x="1106424" y="391058"/>
                      <a:pt x="1094689" y="409804"/>
                      <a:pt x="1079449" y="429311"/>
                    </a:cubicBezTo>
                    <a:lnTo>
                      <a:pt x="1025500" y="392735"/>
                    </a:lnTo>
                    <a:cubicBezTo>
                      <a:pt x="1023976" y="401574"/>
                      <a:pt x="1021004" y="408203"/>
                      <a:pt x="1016584" y="412623"/>
                    </a:cubicBezTo>
                    <a:cubicBezTo>
                      <a:pt x="1012165" y="417043"/>
                      <a:pt x="1005993" y="420243"/>
                      <a:pt x="998068" y="422224"/>
                    </a:cubicBezTo>
                    <a:cubicBezTo>
                      <a:pt x="990143" y="424205"/>
                      <a:pt x="978256" y="425958"/>
                      <a:pt x="962406" y="427482"/>
                    </a:cubicBezTo>
                    <a:lnTo>
                      <a:pt x="939089" y="429768"/>
                    </a:lnTo>
                    <a:lnTo>
                      <a:pt x="918058" y="357073"/>
                    </a:lnTo>
                    <a:lnTo>
                      <a:pt x="935431" y="354787"/>
                    </a:lnTo>
                    <a:cubicBezTo>
                      <a:pt x="943966" y="353873"/>
                      <a:pt x="949986" y="352044"/>
                      <a:pt x="953491" y="349301"/>
                    </a:cubicBezTo>
                    <a:cubicBezTo>
                      <a:pt x="956996" y="346558"/>
                      <a:pt x="958749" y="341376"/>
                      <a:pt x="958749" y="333756"/>
                    </a:cubicBezTo>
                    <a:lnTo>
                      <a:pt x="958749" y="282092"/>
                    </a:lnTo>
                    <a:cubicBezTo>
                      <a:pt x="942899" y="286055"/>
                      <a:pt x="927354" y="290170"/>
                      <a:pt x="912114" y="294437"/>
                    </a:cubicBezTo>
                    <a:lnTo>
                      <a:pt x="906171" y="219456"/>
                    </a:lnTo>
                    <a:lnTo>
                      <a:pt x="958749" y="207569"/>
                    </a:lnTo>
                    <a:lnTo>
                      <a:pt x="958749" y="143561"/>
                    </a:lnTo>
                    <a:lnTo>
                      <a:pt x="922173" y="143561"/>
                    </a:lnTo>
                    <a:lnTo>
                      <a:pt x="922173" y="71780"/>
                    </a:lnTo>
                    <a:lnTo>
                      <a:pt x="958749" y="71780"/>
                    </a:lnTo>
                    <a:close/>
                    <a:moveTo>
                      <a:pt x="1538478" y="4115"/>
                    </a:moveTo>
                    <a:lnTo>
                      <a:pt x="1614373" y="5944"/>
                    </a:lnTo>
                    <a:lnTo>
                      <a:pt x="1614373" y="73152"/>
                    </a:lnTo>
                    <a:lnTo>
                      <a:pt x="1662837" y="73152"/>
                    </a:lnTo>
                    <a:lnTo>
                      <a:pt x="1662837" y="4115"/>
                    </a:lnTo>
                    <a:lnTo>
                      <a:pt x="1736446" y="5944"/>
                    </a:lnTo>
                    <a:lnTo>
                      <a:pt x="1736446" y="73152"/>
                    </a:lnTo>
                    <a:lnTo>
                      <a:pt x="1772565" y="73152"/>
                    </a:lnTo>
                    <a:lnTo>
                      <a:pt x="1772565" y="140360"/>
                    </a:lnTo>
                    <a:lnTo>
                      <a:pt x="1736446" y="140360"/>
                    </a:lnTo>
                    <a:lnTo>
                      <a:pt x="1736446" y="217627"/>
                    </a:lnTo>
                    <a:lnTo>
                      <a:pt x="1781252" y="217627"/>
                    </a:lnTo>
                    <a:lnTo>
                      <a:pt x="1781252" y="287579"/>
                    </a:lnTo>
                    <a:lnTo>
                      <a:pt x="1573226" y="287579"/>
                    </a:lnTo>
                    <a:lnTo>
                      <a:pt x="1490930" y="287579"/>
                    </a:lnTo>
                    <a:lnTo>
                      <a:pt x="1490930" y="217627"/>
                    </a:lnTo>
                    <a:lnTo>
                      <a:pt x="1538478" y="217627"/>
                    </a:lnTo>
                    <a:lnTo>
                      <a:pt x="1538478" y="140360"/>
                    </a:lnTo>
                    <a:lnTo>
                      <a:pt x="1501902" y="140360"/>
                    </a:lnTo>
                    <a:lnTo>
                      <a:pt x="1501902" y="73152"/>
                    </a:lnTo>
                    <a:lnTo>
                      <a:pt x="1538478" y="73152"/>
                    </a:lnTo>
                    <a:close/>
                    <a:moveTo>
                      <a:pt x="684886" y="2743"/>
                    </a:moveTo>
                    <a:lnTo>
                      <a:pt x="752094" y="4572"/>
                    </a:lnTo>
                    <a:lnTo>
                      <a:pt x="752094" y="23317"/>
                    </a:lnTo>
                    <a:lnTo>
                      <a:pt x="847649" y="23317"/>
                    </a:lnTo>
                    <a:lnTo>
                      <a:pt x="847649" y="134417"/>
                    </a:lnTo>
                    <a:lnTo>
                      <a:pt x="752094" y="134417"/>
                    </a:lnTo>
                    <a:lnTo>
                      <a:pt x="752094" y="153619"/>
                    </a:lnTo>
                    <a:lnTo>
                      <a:pt x="861822" y="153619"/>
                    </a:lnTo>
                    <a:cubicBezTo>
                      <a:pt x="861517" y="164897"/>
                      <a:pt x="860603" y="185318"/>
                      <a:pt x="859079" y="214884"/>
                    </a:cubicBezTo>
                    <a:cubicBezTo>
                      <a:pt x="858469" y="224333"/>
                      <a:pt x="857174" y="231496"/>
                      <a:pt x="855193" y="236372"/>
                    </a:cubicBezTo>
                    <a:cubicBezTo>
                      <a:pt x="853212" y="241249"/>
                      <a:pt x="850164" y="244831"/>
                      <a:pt x="846049" y="247117"/>
                    </a:cubicBezTo>
                    <a:cubicBezTo>
                      <a:pt x="841934" y="249403"/>
                      <a:pt x="835762" y="251155"/>
                      <a:pt x="827532" y="252374"/>
                    </a:cubicBezTo>
                    <a:lnTo>
                      <a:pt x="827532" y="331927"/>
                    </a:lnTo>
                    <a:lnTo>
                      <a:pt x="756209" y="331927"/>
                    </a:lnTo>
                    <a:lnTo>
                      <a:pt x="756209" y="285750"/>
                    </a:lnTo>
                    <a:lnTo>
                      <a:pt x="573786" y="285750"/>
                    </a:lnTo>
                    <a:lnTo>
                      <a:pt x="573786" y="333299"/>
                    </a:lnTo>
                    <a:lnTo>
                      <a:pt x="503378" y="333299"/>
                    </a:lnTo>
                    <a:lnTo>
                      <a:pt x="503378" y="276149"/>
                    </a:lnTo>
                    <a:lnTo>
                      <a:pt x="466801" y="231343"/>
                    </a:lnTo>
                    <a:cubicBezTo>
                      <a:pt x="511912" y="224333"/>
                      <a:pt x="543001" y="214274"/>
                      <a:pt x="560070" y="201168"/>
                    </a:cubicBezTo>
                    <a:lnTo>
                      <a:pt x="476860" y="201168"/>
                    </a:lnTo>
                    <a:lnTo>
                      <a:pt x="487375" y="94183"/>
                    </a:lnTo>
                    <a:lnTo>
                      <a:pt x="581559" y="94183"/>
                    </a:lnTo>
                    <a:lnTo>
                      <a:pt x="581559" y="75895"/>
                    </a:lnTo>
                    <a:lnTo>
                      <a:pt x="477774" y="75895"/>
                    </a:lnTo>
                    <a:lnTo>
                      <a:pt x="477774" y="23317"/>
                    </a:lnTo>
                    <a:lnTo>
                      <a:pt x="581559" y="23317"/>
                    </a:lnTo>
                    <a:lnTo>
                      <a:pt x="581559" y="3200"/>
                    </a:lnTo>
                    <a:lnTo>
                      <a:pt x="649681" y="5029"/>
                    </a:lnTo>
                    <a:lnTo>
                      <a:pt x="649681" y="23317"/>
                    </a:lnTo>
                    <a:lnTo>
                      <a:pt x="684886" y="23317"/>
                    </a:lnTo>
                    <a:close/>
                    <a:moveTo>
                      <a:pt x="1432865" y="457"/>
                    </a:moveTo>
                    <a:lnTo>
                      <a:pt x="1502360" y="15088"/>
                    </a:lnTo>
                    <a:cubicBezTo>
                      <a:pt x="1495349" y="44653"/>
                      <a:pt x="1485900" y="74219"/>
                      <a:pt x="1474013" y="103784"/>
                    </a:cubicBezTo>
                    <a:lnTo>
                      <a:pt x="1474013" y="426110"/>
                    </a:lnTo>
                    <a:lnTo>
                      <a:pt x="1406347" y="426110"/>
                    </a:lnTo>
                    <a:lnTo>
                      <a:pt x="1406347" y="228143"/>
                    </a:lnTo>
                    <a:cubicBezTo>
                      <a:pt x="1395984" y="242773"/>
                      <a:pt x="1388060" y="253746"/>
                      <a:pt x="1382573" y="261061"/>
                    </a:cubicBezTo>
                    <a:lnTo>
                      <a:pt x="1375715" y="270205"/>
                    </a:lnTo>
                    <a:lnTo>
                      <a:pt x="1363828" y="165506"/>
                    </a:lnTo>
                    <a:cubicBezTo>
                      <a:pt x="1379982" y="140208"/>
                      <a:pt x="1393774" y="114376"/>
                      <a:pt x="1405204" y="88011"/>
                    </a:cubicBezTo>
                    <a:cubicBezTo>
                      <a:pt x="1416634" y="61646"/>
                      <a:pt x="1425855" y="32461"/>
                      <a:pt x="1432865" y="457"/>
                    </a:cubicBezTo>
                    <a:close/>
                    <a:moveTo>
                      <a:pt x="118415" y="0"/>
                    </a:moveTo>
                    <a:lnTo>
                      <a:pt x="209398" y="2286"/>
                    </a:lnTo>
                    <a:lnTo>
                      <a:pt x="199339" y="19660"/>
                    </a:lnTo>
                    <a:lnTo>
                      <a:pt x="341071" y="19660"/>
                    </a:lnTo>
                    <a:lnTo>
                      <a:pt x="341071" y="85954"/>
                    </a:lnTo>
                    <a:lnTo>
                      <a:pt x="315468" y="113843"/>
                    </a:lnTo>
                    <a:lnTo>
                      <a:pt x="392278" y="113843"/>
                    </a:lnTo>
                    <a:lnTo>
                      <a:pt x="392278" y="285293"/>
                    </a:lnTo>
                    <a:lnTo>
                      <a:pt x="268834" y="285293"/>
                    </a:lnTo>
                    <a:lnTo>
                      <a:pt x="268834" y="334213"/>
                    </a:lnTo>
                    <a:cubicBezTo>
                      <a:pt x="268834" y="340919"/>
                      <a:pt x="270129" y="345491"/>
                      <a:pt x="272720" y="347929"/>
                    </a:cubicBezTo>
                    <a:cubicBezTo>
                      <a:pt x="275311" y="350368"/>
                      <a:pt x="279807" y="351892"/>
                      <a:pt x="286207" y="352501"/>
                    </a:cubicBezTo>
                    <a:cubicBezTo>
                      <a:pt x="290170" y="352806"/>
                      <a:pt x="295809" y="352958"/>
                      <a:pt x="303124" y="352958"/>
                    </a:cubicBezTo>
                    <a:cubicBezTo>
                      <a:pt x="310744" y="352958"/>
                      <a:pt x="316383" y="352806"/>
                      <a:pt x="320040" y="352501"/>
                    </a:cubicBezTo>
                    <a:cubicBezTo>
                      <a:pt x="326136" y="351892"/>
                      <a:pt x="330632" y="350444"/>
                      <a:pt x="333528" y="348158"/>
                    </a:cubicBezTo>
                    <a:cubicBezTo>
                      <a:pt x="336423" y="345872"/>
                      <a:pt x="338481" y="341528"/>
                      <a:pt x="339700" y="335128"/>
                    </a:cubicBezTo>
                    <a:cubicBezTo>
                      <a:pt x="340919" y="329336"/>
                      <a:pt x="341986" y="321869"/>
                      <a:pt x="342900" y="312725"/>
                    </a:cubicBezTo>
                    <a:lnTo>
                      <a:pt x="412395" y="334670"/>
                    </a:lnTo>
                    <a:cubicBezTo>
                      <a:pt x="410871" y="348691"/>
                      <a:pt x="408432" y="363931"/>
                      <a:pt x="405079" y="380390"/>
                    </a:cubicBezTo>
                    <a:cubicBezTo>
                      <a:pt x="402336" y="394106"/>
                      <a:pt x="396621" y="403936"/>
                      <a:pt x="387934" y="409880"/>
                    </a:cubicBezTo>
                    <a:cubicBezTo>
                      <a:pt x="379248" y="415823"/>
                      <a:pt x="365151" y="419100"/>
                      <a:pt x="345643" y="419710"/>
                    </a:cubicBezTo>
                    <a:cubicBezTo>
                      <a:pt x="326136" y="420319"/>
                      <a:pt x="311201" y="420624"/>
                      <a:pt x="300838" y="420624"/>
                    </a:cubicBezTo>
                    <a:cubicBezTo>
                      <a:pt x="291084" y="420624"/>
                      <a:pt x="276149" y="420319"/>
                      <a:pt x="256032" y="419710"/>
                    </a:cubicBezTo>
                    <a:cubicBezTo>
                      <a:pt x="241707" y="419100"/>
                      <a:pt x="230734" y="417347"/>
                      <a:pt x="223114" y="414452"/>
                    </a:cubicBezTo>
                    <a:cubicBezTo>
                      <a:pt x="215494" y="411556"/>
                      <a:pt x="209931" y="406298"/>
                      <a:pt x="206426" y="398678"/>
                    </a:cubicBezTo>
                    <a:cubicBezTo>
                      <a:pt x="202921" y="391058"/>
                      <a:pt x="201168" y="379933"/>
                      <a:pt x="201168" y="365303"/>
                    </a:cubicBezTo>
                    <a:lnTo>
                      <a:pt x="201168" y="345643"/>
                    </a:lnTo>
                    <a:cubicBezTo>
                      <a:pt x="186233" y="362102"/>
                      <a:pt x="166345" y="376809"/>
                      <a:pt x="141504" y="389763"/>
                    </a:cubicBezTo>
                    <a:cubicBezTo>
                      <a:pt x="116662" y="402717"/>
                      <a:pt x="83973" y="415900"/>
                      <a:pt x="43434" y="429311"/>
                    </a:cubicBezTo>
                    <a:lnTo>
                      <a:pt x="0" y="358445"/>
                    </a:lnTo>
                    <a:cubicBezTo>
                      <a:pt x="44806" y="348082"/>
                      <a:pt x="78715" y="337566"/>
                      <a:pt x="101727" y="326898"/>
                    </a:cubicBezTo>
                    <a:cubicBezTo>
                      <a:pt x="124740" y="316230"/>
                      <a:pt x="141885" y="302362"/>
                      <a:pt x="153162" y="285293"/>
                    </a:cubicBezTo>
                    <a:lnTo>
                      <a:pt x="34747" y="285293"/>
                    </a:lnTo>
                    <a:lnTo>
                      <a:pt x="34747" y="176479"/>
                    </a:lnTo>
                    <a:cubicBezTo>
                      <a:pt x="29566" y="179832"/>
                      <a:pt x="23013" y="183490"/>
                      <a:pt x="15088" y="187452"/>
                    </a:cubicBezTo>
                    <a:lnTo>
                      <a:pt x="3658" y="109728"/>
                    </a:lnTo>
                    <a:cubicBezTo>
                      <a:pt x="31395" y="92964"/>
                      <a:pt x="53797" y="76276"/>
                      <a:pt x="70866" y="59665"/>
                    </a:cubicBezTo>
                    <a:cubicBezTo>
                      <a:pt x="87935" y="43053"/>
                      <a:pt x="103785" y="23165"/>
                      <a:pt x="118415" y="0"/>
                    </a:cubicBez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4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sp>
            <p:nvSpPr>
              <p:cNvPr id="10" name="TextBox 62">
                <a:extLst>
                  <a:ext uri="{FF2B5EF4-FFF2-40B4-BE49-F238E27FC236}">
                    <a16:creationId xmlns:a16="http://schemas.microsoft.com/office/drawing/2014/main" id="{371E5E2D-1A89-457A-FC0A-2150C9C64663}"/>
                  </a:ext>
                </a:extLst>
              </p:cNvPr>
              <p:cNvSpPr txBox="1"/>
              <p:nvPr>
                <p:custDataLst>
                  <p:tags r:id="rId5"/>
                </p:custDataLst>
              </p:nvPr>
            </p:nvSpPr>
            <p:spPr>
              <a:xfrm>
                <a:off x="2070420" y="3027973"/>
                <a:ext cx="1778051" cy="427482"/>
              </a:xfrm>
              <a:custGeom>
                <a:avLst/>
                <a:gdLst/>
                <a:ahLst/>
                <a:cxnLst/>
                <a:rect l="l" t="t" r="r" b="b"/>
                <a:pathLst>
                  <a:path w="1778051" h="427482">
                    <a:moveTo>
                      <a:pt x="1629918" y="271577"/>
                    </a:moveTo>
                    <a:lnTo>
                      <a:pt x="1629918" y="345186"/>
                    </a:lnTo>
                    <a:lnTo>
                      <a:pt x="1703070" y="345186"/>
                    </a:lnTo>
                    <a:lnTo>
                      <a:pt x="1703070" y="271577"/>
                    </a:lnTo>
                    <a:close/>
                    <a:moveTo>
                      <a:pt x="1479957" y="271577"/>
                    </a:moveTo>
                    <a:lnTo>
                      <a:pt x="1479957" y="345186"/>
                    </a:lnTo>
                    <a:lnTo>
                      <a:pt x="1554023" y="345186"/>
                    </a:lnTo>
                    <a:lnTo>
                      <a:pt x="1554023" y="271577"/>
                    </a:lnTo>
                    <a:close/>
                    <a:moveTo>
                      <a:pt x="1154430" y="245516"/>
                    </a:moveTo>
                    <a:cubicBezTo>
                      <a:pt x="1151078" y="288493"/>
                      <a:pt x="1143153" y="326898"/>
                      <a:pt x="1130656" y="360731"/>
                    </a:cubicBezTo>
                    <a:cubicBezTo>
                      <a:pt x="1153516" y="346405"/>
                      <a:pt x="1173633" y="330860"/>
                      <a:pt x="1191006" y="314096"/>
                    </a:cubicBezTo>
                    <a:cubicBezTo>
                      <a:pt x="1177595" y="293980"/>
                      <a:pt x="1165403" y="271120"/>
                      <a:pt x="1154430" y="245516"/>
                    </a:cubicBezTo>
                    <a:close/>
                    <a:moveTo>
                      <a:pt x="1202894" y="196139"/>
                    </a:moveTo>
                    <a:cubicBezTo>
                      <a:pt x="1210818" y="218694"/>
                      <a:pt x="1220267" y="239268"/>
                      <a:pt x="1231240" y="257861"/>
                    </a:cubicBezTo>
                    <a:cubicBezTo>
                      <a:pt x="1240079" y="240182"/>
                      <a:pt x="1246785" y="219608"/>
                      <a:pt x="1251357" y="196139"/>
                    </a:cubicBezTo>
                    <a:close/>
                    <a:moveTo>
                      <a:pt x="694944" y="195682"/>
                    </a:moveTo>
                    <a:lnTo>
                      <a:pt x="694944" y="209855"/>
                    </a:lnTo>
                    <a:lnTo>
                      <a:pt x="796443" y="209855"/>
                    </a:lnTo>
                    <a:lnTo>
                      <a:pt x="796443" y="195682"/>
                    </a:lnTo>
                    <a:close/>
                    <a:moveTo>
                      <a:pt x="258318" y="161849"/>
                    </a:moveTo>
                    <a:lnTo>
                      <a:pt x="258318" y="288036"/>
                    </a:lnTo>
                    <a:lnTo>
                      <a:pt x="317297" y="288036"/>
                    </a:lnTo>
                    <a:cubicBezTo>
                      <a:pt x="291084" y="247193"/>
                      <a:pt x="271425" y="205130"/>
                      <a:pt x="258318" y="161849"/>
                    </a:cubicBezTo>
                    <a:close/>
                    <a:moveTo>
                      <a:pt x="182423" y="158191"/>
                    </a:moveTo>
                    <a:cubicBezTo>
                      <a:pt x="169926" y="202387"/>
                      <a:pt x="149810" y="245669"/>
                      <a:pt x="122073" y="288036"/>
                    </a:cubicBezTo>
                    <a:lnTo>
                      <a:pt x="182423" y="288036"/>
                    </a:lnTo>
                    <a:close/>
                    <a:moveTo>
                      <a:pt x="694944" y="148590"/>
                    </a:moveTo>
                    <a:lnTo>
                      <a:pt x="694944" y="160934"/>
                    </a:lnTo>
                    <a:lnTo>
                      <a:pt x="796443" y="160934"/>
                    </a:lnTo>
                    <a:lnTo>
                      <a:pt x="796443" y="148590"/>
                    </a:lnTo>
                    <a:close/>
                    <a:moveTo>
                      <a:pt x="1629918" y="130302"/>
                    </a:moveTo>
                    <a:lnTo>
                      <a:pt x="1629918" y="199796"/>
                    </a:lnTo>
                    <a:lnTo>
                      <a:pt x="1703070" y="199796"/>
                    </a:lnTo>
                    <a:lnTo>
                      <a:pt x="1703070" y="130302"/>
                    </a:lnTo>
                    <a:close/>
                    <a:moveTo>
                      <a:pt x="1479957" y="130302"/>
                    </a:moveTo>
                    <a:lnTo>
                      <a:pt x="1479957" y="199796"/>
                    </a:lnTo>
                    <a:lnTo>
                      <a:pt x="1554023" y="199796"/>
                    </a:lnTo>
                    <a:lnTo>
                      <a:pt x="1554023" y="130302"/>
                    </a:lnTo>
                    <a:close/>
                    <a:moveTo>
                      <a:pt x="972465" y="1372"/>
                    </a:moveTo>
                    <a:lnTo>
                      <a:pt x="1038302" y="3200"/>
                    </a:lnTo>
                    <a:lnTo>
                      <a:pt x="1038302" y="68123"/>
                    </a:lnTo>
                    <a:lnTo>
                      <a:pt x="1072592" y="68123"/>
                    </a:lnTo>
                    <a:lnTo>
                      <a:pt x="1072592" y="137617"/>
                    </a:lnTo>
                    <a:lnTo>
                      <a:pt x="1038302" y="137617"/>
                    </a:lnTo>
                    <a:lnTo>
                      <a:pt x="1038302" y="175108"/>
                    </a:lnTo>
                    <a:lnTo>
                      <a:pt x="1049274" y="161849"/>
                    </a:lnTo>
                    <a:cubicBezTo>
                      <a:pt x="1060857" y="174041"/>
                      <a:pt x="1073811" y="188366"/>
                      <a:pt x="1088136" y="204826"/>
                    </a:cubicBezTo>
                    <a:cubicBezTo>
                      <a:pt x="1088746" y="184099"/>
                      <a:pt x="1089051" y="166878"/>
                      <a:pt x="1089051" y="153162"/>
                    </a:cubicBezTo>
                    <a:lnTo>
                      <a:pt x="1089051" y="26518"/>
                    </a:lnTo>
                    <a:cubicBezTo>
                      <a:pt x="1171042" y="24994"/>
                      <a:pt x="1248004" y="19812"/>
                      <a:pt x="1319937" y="10973"/>
                    </a:cubicBezTo>
                    <a:lnTo>
                      <a:pt x="1334110" y="85039"/>
                    </a:lnTo>
                    <a:cubicBezTo>
                      <a:pt x="1299363" y="88087"/>
                      <a:pt x="1240536" y="92050"/>
                      <a:pt x="1157631" y="96926"/>
                    </a:cubicBezTo>
                    <a:lnTo>
                      <a:pt x="1157631" y="127102"/>
                    </a:lnTo>
                    <a:lnTo>
                      <a:pt x="1321308" y="127102"/>
                    </a:lnTo>
                    <a:lnTo>
                      <a:pt x="1321308" y="200254"/>
                    </a:lnTo>
                    <a:cubicBezTo>
                      <a:pt x="1315822" y="223723"/>
                      <a:pt x="1309498" y="244754"/>
                      <a:pt x="1302335" y="263347"/>
                    </a:cubicBezTo>
                    <a:cubicBezTo>
                      <a:pt x="1295172" y="281940"/>
                      <a:pt x="1286409" y="299161"/>
                      <a:pt x="1276046" y="315011"/>
                    </a:cubicBezTo>
                    <a:cubicBezTo>
                      <a:pt x="1296467" y="334518"/>
                      <a:pt x="1320546" y="350977"/>
                      <a:pt x="1348283" y="364388"/>
                    </a:cubicBezTo>
                    <a:lnTo>
                      <a:pt x="1308507" y="427482"/>
                    </a:lnTo>
                    <a:cubicBezTo>
                      <a:pt x="1278636" y="408280"/>
                      <a:pt x="1253491" y="388010"/>
                      <a:pt x="1233069" y="366674"/>
                    </a:cubicBezTo>
                    <a:cubicBezTo>
                      <a:pt x="1212952" y="385877"/>
                      <a:pt x="1186130" y="406146"/>
                      <a:pt x="1152602" y="427482"/>
                    </a:cubicBezTo>
                    <a:lnTo>
                      <a:pt x="1118769" y="389534"/>
                    </a:lnTo>
                    <a:cubicBezTo>
                      <a:pt x="1113587" y="401422"/>
                      <a:pt x="1107644" y="413766"/>
                      <a:pt x="1100938" y="426568"/>
                    </a:cubicBezTo>
                    <a:lnTo>
                      <a:pt x="1038759" y="385877"/>
                    </a:lnTo>
                    <a:cubicBezTo>
                      <a:pt x="1054608" y="359969"/>
                      <a:pt x="1066115" y="335737"/>
                      <a:pt x="1073277" y="313182"/>
                    </a:cubicBezTo>
                    <a:cubicBezTo>
                      <a:pt x="1080440" y="290627"/>
                      <a:pt x="1085088" y="261976"/>
                      <a:pt x="1087222" y="227228"/>
                    </a:cubicBezTo>
                    <a:lnTo>
                      <a:pt x="1065734" y="265176"/>
                    </a:lnTo>
                    <a:cubicBezTo>
                      <a:pt x="1057199" y="253594"/>
                      <a:pt x="1048055" y="242011"/>
                      <a:pt x="1038302" y="230429"/>
                    </a:cubicBezTo>
                    <a:lnTo>
                      <a:pt x="1038302" y="424739"/>
                    </a:lnTo>
                    <a:lnTo>
                      <a:pt x="972465" y="424739"/>
                    </a:lnTo>
                    <a:lnTo>
                      <a:pt x="972465" y="266548"/>
                    </a:lnTo>
                    <a:cubicBezTo>
                      <a:pt x="965150" y="280568"/>
                      <a:pt x="957453" y="294284"/>
                      <a:pt x="949376" y="307696"/>
                    </a:cubicBezTo>
                    <a:cubicBezTo>
                      <a:pt x="941299" y="321107"/>
                      <a:pt x="934822" y="331165"/>
                      <a:pt x="929945" y="337871"/>
                    </a:cubicBezTo>
                    <a:lnTo>
                      <a:pt x="917144" y="235458"/>
                    </a:lnTo>
                    <a:cubicBezTo>
                      <a:pt x="929336" y="219608"/>
                      <a:pt x="940232" y="202768"/>
                      <a:pt x="949833" y="184937"/>
                    </a:cubicBezTo>
                    <a:cubicBezTo>
                      <a:pt x="959435" y="167107"/>
                      <a:pt x="966216" y="151333"/>
                      <a:pt x="970179" y="137617"/>
                    </a:cubicBezTo>
                    <a:lnTo>
                      <a:pt x="934974" y="137617"/>
                    </a:lnTo>
                    <a:lnTo>
                      <a:pt x="934974" y="68123"/>
                    </a:lnTo>
                    <a:lnTo>
                      <a:pt x="972465" y="68123"/>
                    </a:lnTo>
                    <a:close/>
                    <a:moveTo>
                      <a:pt x="661112" y="1372"/>
                    </a:moveTo>
                    <a:lnTo>
                      <a:pt x="721919" y="3200"/>
                    </a:lnTo>
                    <a:lnTo>
                      <a:pt x="721919" y="22860"/>
                    </a:lnTo>
                    <a:lnTo>
                      <a:pt x="769468" y="22860"/>
                    </a:lnTo>
                    <a:lnTo>
                      <a:pt x="769468" y="1372"/>
                    </a:lnTo>
                    <a:lnTo>
                      <a:pt x="831647" y="3200"/>
                    </a:lnTo>
                    <a:lnTo>
                      <a:pt x="831647" y="22860"/>
                    </a:lnTo>
                    <a:lnTo>
                      <a:pt x="879653" y="22860"/>
                    </a:lnTo>
                    <a:lnTo>
                      <a:pt x="879653" y="84125"/>
                    </a:lnTo>
                    <a:lnTo>
                      <a:pt x="831647" y="84125"/>
                    </a:lnTo>
                    <a:lnTo>
                      <a:pt x="831647" y="98755"/>
                    </a:lnTo>
                    <a:lnTo>
                      <a:pt x="769468" y="98755"/>
                    </a:lnTo>
                    <a:lnTo>
                      <a:pt x="769468" y="84125"/>
                    </a:lnTo>
                    <a:lnTo>
                      <a:pt x="721919" y="84125"/>
                    </a:lnTo>
                    <a:lnTo>
                      <a:pt x="721919" y="98755"/>
                    </a:lnTo>
                    <a:lnTo>
                      <a:pt x="661112" y="98755"/>
                    </a:lnTo>
                    <a:lnTo>
                      <a:pt x="661112" y="84125"/>
                    </a:lnTo>
                    <a:lnTo>
                      <a:pt x="620421" y="84125"/>
                    </a:lnTo>
                    <a:lnTo>
                      <a:pt x="620421" y="22860"/>
                    </a:lnTo>
                    <a:lnTo>
                      <a:pt x="661112" y="22860"/>
                    </a:lnTo>
                    <a:close/>
                    <a:moveTo>
                      <a:pt x="513893" y="457"/>
                    </a:moveTo>
                    <a:lnTo>
                      <a:pt x="581102" y="2286"/>
                    </a:lnTo>
                    <a:lnTo>
                      <a:pt x="581102" y="68123"/>
                    </a:lnTo>
                    <a:lnTo>
                      <a:pt x="608991" y="68123"/>
                    </a:lnTo>
                    <a:lnTo>
                      <a:pt x="608991" y="137617"/>
                    </a:lnTo>
                    <a:lnTo>
                      <a:pt x="581102" y="137617"/>
                    </a:lnTo>
                    <a:lnTo>
                      <a:pt x="581102" y="163678"/>
                    </a:lnTo>
                    <a:lnTo>
                      <a:pt x="591617" y="152705"/>
                    </a:lnTo>
                    <a:cubicBezTo>
                      <a:pt x="595580" y="157582"/>
                      <a:pt x="607467" y="174955"/>
                      <a:pt x="627279" y="204826"/>
                    </a:cubicBezTo>
                    <a:lnTo>
                      <a:pt x="627279" y="106070"/>
                    </a:lnTo>
                    <a:lnTo>
                      <a:pt x="865023" y="106070"/>
                    </a:lnTo>
                    <a:lnTo>
                      <a:pt x="865023" y="249174"/>
                    </a:lnTo>
                    <a:lnTo>
                      <a:pt x="779984" y="249174"/>
                    </a:lnTo>
                    <a:lnTo>
                      <a:pt x="779984" y="270205"/>
                    </a:lnTo>
                    <a:lnTo>
                      <a:pt x="881939" y="270205"/>
                    </a:lnTo>
                    <a:lnTo>
                      <a:pt x="881939" y="326441"/>
                    </a:lnTo>
                    <a:lnTo>
                      <a:pt x="784098" y="326441"/>
                    </a:lnTo>
                    <a:cubicBezTo>
                      <a:pt x="793852" y="336804"/>
                      <a:pt x="806958" y="344805"/>
                      <a:pt x="823418" y="350444"/>
                    </a:cubicBezTo>
                    <a:cubicBezTo>
                      <a:pt x="839877" y="356083"/>
                      <a:pt x="863651" y="361340"/>
                      <a:pt x="894741" y="366217"/>
                    </a:cubicBezTo>
                    <a:lnTo>
                      <a:pt x="871881" y="425653"/>
                    </a:lnTo>
                    <a:cubicBezTo>
                      <a:pt x="842620" y="419862"/>
                      <a:pt x="818084" y="413004"/>
                      <a:pt x="798272" y="405079"/>
                    </a:cubicBezTo>
                    <a:cubicBezTo>
                      <a:pt x="778460" y="397154"/>
                      <a:pt x="761696" y="386791"/>
                      <a:pt x="747980" y="373990"/>
                    </a:cubicBezTo>
                    <a:cubicBezTo>
                      <a:pt x="736397" y="385267"/>
                      <a:pt x="720548" y="395021"/>
                      <a:pt x="700431" y="403250"/>
                    </a:cubicBezTo>
                    <a:cubicBezTo>
                      <a:pt x="680314" y="411480"/>
                      <a:pt x="653949" y="419252"/>
                      <a:pt x="621335" y="426568"/>
                    </a:cubicBezTo>
                    <a:lnTo>
                      <a:pt x="594818" y="365760"/>
                    </a:lnTo>
                    <a:cubicBezTo>
                      <a:pt x="627736" y="360883"/>
                      <a:pt x="652196" y="355625"/>
                      <a:pt x="668198" y="349987"/>
                    </a:cubicBezTo>
                    <a:cubicBezTo>
                      <a:pt x="684200" y="344348"/>
                      <a:pt x="695402" y="336499"/>
                      <a:pt x="701802" y="326441"/>
                    </a:cubicBezTo>
                    <a:lnTo>
                      <a:pt x="613106" y="326441"/>
                    </a:lnTo>
                    <a:lnTo>
                      <a:pt x="613106" y="270205"/>
                    </a:lnTo>
                    <a:lnTo>
                      <a:pt x="712318" y="270205"/>
                    </a:lnTo>
                    <a:lnTo>
                      <a:pt x="712318" y="249174"/>
                    </a:lnTo>
                    <a:lnTo>
                      <a:pt x="627279" y="249174"/>
                    </a:lnTo>
                    <a:lnTo>
                      <a:pt x="627279" y="233172"/>
                    </a:lnTo>
                    <a:lnTo>
                      <a:pt x="598475" y="265633"/>
                    </a:lnTo>
                    <a:lnTo>
                      <a:pt x="581102" y="235001"/>
                    </a:lnTo>
                    <a:lnTo>
                      <a:pt x="581102" y="423824"/>
                    </a:lnTo>
                    <a:lnTo>
                      <a:pt x="513893" y="423824"/>
                    </a:lnTo>
                    <a:lnTo>
                      <a:pt x="513893" y="263804"/>
                    </a:lnTo>
                    <a:cubicBezTo>
                      <a:pt x="506883" y="278130"/>
                      <a:pt x="499415" y="292227"/>
                      <a:pt x="491490" y="306095"/>
                    </a:cubicBezTo>
                    <a:cubicBezTo>
                      <a:pt x="483566" y="319964"/>
                      <a:pt x="477317" y="330251"/>
                      <a:pt x="472745" y="336956"/>
                    </a:cubicBezTo>
                    <a:lnTo>
                      <a:pt x="461315" y="234544"/>
                    </a:lnTo>
                    <a:cubicBezTo>
                      <a:pt x="474422" y="212903"/>
                      <a:pt x="485166" y="194234"/>
                      <a:pt x="493548" y="178537"/>
                    </a:cubicBezTo>
                    <a:cubicBezTo>
                      <a:pt x="501930" y="162839"/>
                      <a:pt x="507797" y="149200"/>
                      <a:pt x="511150" y="137617"/>
                    </a:cubicBezTo>
                    <a:lnTo>
                      <a:pt x="478232" y="137617"/>
                    </a:lnTo>
                    <a:lnTo>
                      <a:pt x="478232" y="68123"/>
                    </a:lnTo>
                    <a:lnTo>
                      <a:pt x="513893" y="68123"/>
                    </a:lnTo>
                    <a:close/>
                    <a:moveTo>
                      <a:pt x="1554023" y="0"/>
                    </a:moveTo>
                    <a:lnTo>
                      <a:pt x="1629918" y="1829"/>
                    </a:lnTo>
                    <a:lnTo>
                      <a:pt x="1629918" y="54407"/>
                    </a:lnTo>
                    <a:lnTo>
                      <a:pt x="1778051" y="54407"/>
                    </a:lnTo>
                    <a:lnTo>
                      <a:pt x="1778051" y="418338"/>
                    </a:lnTo>
                    <a:lnTo>
                      <a:pt x="1405891" y="418338"/>
                    </a:lnTo>
                    <a:lnTo>
                      <a:pt x="1405891" y="54407"/>
                    </a:lnTo>
                    <a:lnTo>
                      <a:pt x="1554023" y="54407"/>
                    </a:lnTo>
                    <a:close/>
                    <a:moveTo>
                      <a:pt x="182423" y="0"/>
                    </a:moveTo>
                    <a:lnTo>
                      <a:pt x="258318" y="1829"/>
                    </a:lnTo>
                    <a:lnTo>
                      <a:pt x="258318" y="56693"/>
                    </a:lnTo>
                    <a:lnTo>
                      <a:pt x="416052" y="56693"/>
                    </a:lnTo>
                    <a:lnTo>
                      <a:pt x="416052" y="129388"/>
                    </a:lnTo>
                    <a:lnTo>
                      <a:pt x="311354" y="129388"/>
                    </a:lnTo>
                    <a:cubicBezTo>
                      <a:pt x="321717" y="161696"/>
                      <a:pt x="336576" y="190576"/>
                      <a:pt x="355931" y="216027"/>
                    </a:cubicBezTo>
                    <a:cubicBezTo>
                      <a:pt x="375285" y="241478"/>
                      <a:pt x="403403" y="270967"/>
                      <a:pt x="440284" y="304495"/>
                    </a:cubicBezTo>
                    <a:lnTo>
                      <a:pt x="390449" y="380390"/>
                    </a:lnTo>
                    <a:cubicBezTo>
                      <a:pt x="376124" y="366065"/>
                      <a:pt x="360122" y="347472"/>
                      <a:pt x="342443" y="324612"/>
                    </a:cubicBezTo>
                    <a:lnTo>
                      <a:pt x="342443" y="354787"/>
                    </a:lnTo>
                    <a:lnTo>
                      <a:pt x="258318" y="354787"/>
                    </a:lnTo>
                    <a:lnTo>
                      <a:pt x="258318" y="424739"/>
                    </a:lnTo>
                    <a:lnTo>
                      <a:pt x="182423" y="424739"/>
                    </a:lnTo>
                    <a:lnTo>
                      <a:pt x="182423" y="354787"/>
                    </a:lnTo>
                    <a:lnTo>
                      <a:pt x="98298" y="354787"/>
                    </a:lnTo>
                    <a:lnTo>
                      <a:pt x="98298" y="321869"/>
                    </a:lnTo>
                    <a:cubicBezTo>
                      <a:pt x="82144" y="343510"/>
                      <a:pt x="65837" y="363626"/>
                      <a:pt x="49378" y="382219"/>
                    </a:cubicBezTo>
                    <a:lnTo>
                      <a:pt x="0" y="310896"/>
                    </a:lnTo>
                    <a:cubicBezTo>
                      <a:pt x="33224" y="280111"/>
                      <a:pt x="59817" y="250698"/>
                      <a:pt x="79782" y="222656"/>
                    </a:cubicBezTo>
                    <a:cubicBezTo>
                      <a:pt x="99746" y="194615"/>
                      <a:pt x="115520" y="163525"/>
                      <a:pt x="127102" y="129388"/>
                    </a:cubicBezTo>
                    <a:lnTo>
                      <a:pt x="26518" y="129388"/>
                    </a:lnTo>
                    <a:lnTo>
                      <a:pt x="26518" y="56693"/>
                    </a:lnTo>
                    <a:lnTo>
                      <a:pt x="182423" y="56693"/>
                    </a:lnTo>
                    <a:close/>
                  </a:path>
                </a:pathLst>
              </a:custGeom>
              <a:grp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3600" dirty="0">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
          <p:nvSpPr>
            <p:cNvPr id="6" name="TextBox 2">
              <a:extLst>
                <a:ext uri="{FF2B5EF4-FFF2-40B4-BE49-F238E27FC236}">
                  <a16:creationId xmlns:a16="http://schemas.microsoft.com/office/drawing/2014/main" id="{9C41B19D-C379-4395-4977-5660DA2DFEEC}"/>
                </a:ext>
              </a:extLst>
            </p:cNvPr>
            <p:cNvSpPr txBox="1"/>
            <p:nvPr userDrawn="1">
              <p:custDataLst>
                <p:tags r:id="rId1"/>
              </p:custDataLst>
            </p:nvPr>
          </p:nvSpPr>
          <p:spPr>
            <a:xfrm>
              <a:off x="46689" y="8058852"/>
              <a:ext cx="2810257" cy="415692"/>
            </a:xfrm>
            <a:custGeom>
              <a:avLst/>
              <a:gdLst/>
              <a:ahLst/>
              <a:cxnLst/>
              <a:rect l="l" t="t" r="r" b="b"/>
              <a:pathLst>
                <a:path w="1444981" h="213741">
                  <a:moveTo>
                    <a:pt x="57836" y="162991"/>
                  </a:moveTo>
                  <a:lnTo>
                    <a:pt x="57836" y="179908"/>
                  </a:lnTo>
                  <a:lnTo>
                    <a:pt x="141961" y="179908"/>
                  </a:lnTo>
                  <a:lnTo>
                    <a:pt x="141961" y="162991"/>
                  </a:lnTo>
                  <a:close/>
                  <a:moveTo>
                    <a:pt x="570129" y="157962"/>
                  </a:moveTo>
                  <a:lnTo>
                    <a:pt x="570129" y="174421"/>
                  </a:lnTo>
                  <a:lnTo>
                    <a:pt x="593903" y="174421"/>
                  </a:lnTo>
                  <a:lnTo>
                    <a:pt x="593903" y="157962"/>
                  </a:lnTo>
                  <a:close/>
                  <a:moveTo>
                    <a:pt x="1420521" y="138303"/>
                  </a:moveTo>
                  <a:cubicBezTo>
                    <a:pt x="1428293" y="138303"/>
                    <a:pt x="1433818" y="138874"/>
                    <a:pt x="1437094" y="140017"/>
                  </a:cubicBezTo>
                  <a:cubicBezTo>
                    <a:pt x="1440371" y="141160"/>
                    <a:pt x="1442504" y="143370"/>
                    <a:pt x="1443495" y="146647"/>
                  </a:cubicBezTo>
                  <a:cubicBezTo>
                    <a:pt x="1444486" y="149923"/>
                    <a:pt x="1444981" y="155448"/>
                    <a:pt x="1444981" y="163220"/>
                  </a:cubicBezTo>
                  <a:cubicBezTo>
                    <a:pt x="1444981" y="170840"/>
                    <a:pt x="1444486" y="176250"/>
                    <a:pt x="1443495" y="179451"/>
                  </a:cubicBezTo>
                  <a:cubicBezTo>
                    <a:pt x="1442504" y="182651"/>
                    <a:pt x="1440371" y="184861"/>
                    <a:pt x="1437094" y="186080"/>
                  </a:cubicBezTo>
                  <a:cubicBezTo>
                    <a:pt x="1433818" y="187299"/>
                    <a:pt x="1428293" y="187909"/>
                    <a:pt x="1420521" y="187909"/>
                  </a:cubicBezTo>
                  <a:cubicBezTo>
                    <a:pt x="1412748" y="187909"/>
                    <a:pt x="1407224" y="187299"/>
                    <a:pt x="1403947" y="186080"/>
                  </a:cubicBezTo>
                  <a:cubicBezTo>
                    <a:pt x="1400671" y="184861"/>
                    <a:pt x="1398575" y="182651"/>
                    <a:pt x="1397661" y="179451"/>
                  </a:cubicBezTo>
                  <a:cubicBezTo>
                    <a:pt x="1396746" y="176250"/>
                    <a:pt x="1396289" y="170840"/>
                    <a:pt x="1396289" y="163220"/>
                  </a:cubicBezTo>
                  <a:cubicBezTo>
                    <a:pt x="1396289" y="155448"/>
                    <a:pt x="1396746" y="149923"/>
                    <a:pt x="1397661" y="146647"/>
                  </a:cubicBezTo>
                  <a:cubicBezTo>
                    <a:pt x="1398575" y="143370"/>
                    <a:pt x="1400671" y="141160"/>
                    <a:pt x="1403947" y="140017"/>
                  </a:cubicBezTo>
                  <a:cubicBezTo>
                    <a:pt x="1407224" y="138874"/>
                    <a:pt x="1412748" y="138303"/>
                    <a:pt x="1420521" y="138303"/>
                  </a:cubicBezTo>
                  <a:close/>
                  <a:moveTo>
                    <a:pt x="570129" y="111099"/>
                  </a:moveTo>
                  <a:lnTo>
                    <a:pt x="570129" y="127787"/>
                  </a:lnTo>
                  <a:lnTo>
                    <a:pt x="593903" y="127787"/>
                  </a:lnTo>
                  <a:lnTo>
                    <a:pt x="593903" y="111099"/>
                  </a:lnTo>
                  <a:close/>
                  <a:moveTo>
                    <a:pt x="1012470" y="90525"/>
                  </a:moveTo>
                  <a:cubicBezTo>
                    <a:pt x="1010641" y="95097"/>
                    <a:pt x="1007593" y="102108"/>
                    <a:pt x="1003326" y="111556"/>
                  </a:cubicBezTo>
                  <a:lnTo>
                    <a:pt x="1013384" y="132359"/>
                  </a:lnTo>
                  <a:cubicBezTo>
                    <a:pt x="1015822" y="128244"/>
                    <a:pt x="1018413" y="123596"/>
                    <a:pt x="1021156" y="118414"/>
                  </a:cubicBezTo>
                  <a:lnTo>
                    <a:pt x="1023900" y="113614"/>
                  </a:lnTo>
                  <a:cubicBezTo>
                    <a:pt x="1020394" y="106299"/>
                    <a:pt x="1016584" y="98602"/>
                    <a:pt x="1012470" y="90525"/>
                  </a:cubicBezTo>
                  <a:close/>
                  <a:moveTo>
                    <a:pt x="326670" y="90525"/>
                  </a:moveTo>
                  <a:cubicBezTo>
                    <a:pt x="324841" y="95097"/>
                    <a:pt x="321793" y="102108"/>
                    <a:pt x="317526" y="111556"/>
                  </a:cubicBezTo>
                  <a:lnTo>
                    <a:pt x="327584" y="132359"/>
                  </a:lnTo>
                  <a:cubicBezTo>
                    <a:pt x="330022" y="128244"/>
                    <a:pt x="332613" y="123596"/>
                    <a:pt x="335356" y="118414"/>
                  </a:cubicBezTo>
                  <a:lnTo>
                    <a:pt x="338100" y="113614"/>
                  </a:lnTo>
                  <a:cubicBezTo>
                    <a:pt x="334594" y="106299"/>
                    <a:pt x="330784" y="98602"/>
                    <a:pt x="326670" y="90525"/>
                  </a:cubicBezTo>
                  <a:close/>
                  <a:moveTo>
                    <a:pt x="57836" y="88239"/>
                  </a:moveTo>
                  <a:lnTo>
                    <a:pt x="57836" y="100126"/>
                  </a:lnTo>
                  <a:lnTo>
                    <a:pt x="137389" y="100126"/>
                  </a:lnTo>
                  <a:lnTo>
                    <a:pt x="137389" y="88239"/>
                  </a:lnTo>
                  <a:close/>
                  <a:moveTo>
                    <a:pt x="951891" y="77266"/>
                  </a:moveTo>
                  <a:lnTo>
                    <a:pt x="951891" y="139217"/>
                  </a:lnTo>
                  <a:cubicBezTo>
                    <a:pt x="957682" y="130073"/>
                    <a:pt x="963168" y="120700"/>
                    <a:pt x="968350" y="111099"/>
                  </a:cubicBezTo>
                  <a:cubicBezTo>
                    <a:pt x="964692" y="103174"/>
                    <a:pt x="959206" y="91897"/>
                    <a:pt x="951891" y="77266"/>
                  </a:cubicBezTo>
                  <a:close/>
                  <a:moveTo>
                    <a:pt x="683057" y="77266"/>
                  </a:moveTo>
                  <a:lnTo>
                    <a:pt x="885597" y="77266"/>
                  </a:lnTo>
                  <a:lnTo>
                    <a:pt x="885597" y="120243"/>
                  </a:lnTo>
                  <a:lnTo>
                    <a:pt x="683057" y="120243"/>
                  </a:lnTo>
                  <a:close/>
                  <a:moveTo>
                    <a:pt x="266091" y="77266"/>
                  </a:moveTo>
                  <a:lnTo>
                    <a:pt x="266091" y="139217"/>
                  </a:lnTo>
                  <a:cubicBezTo>
                    <a:pt x="271882" y="130073"/>
                    <a:pt x="277368" y="120700"/>
                    <a:pt x="282550" y="111099"/>
                  </a:cubicBezTo>
                  <a:cubicBezTo>
                    <a:pt x="278892" y="103174"/>
                    <a:pt x="273406" y="91897"/>
                    <a:pt x="266091" y="77266"/>
                  </a:cubicBezTo>
                  <a:close/>
                  <a:moveTo>
                    <a:pt x="1073049" y="72923"/>
                  </a:moveTo>
                  <a:cubicBezTo>
                    <a:pt x="1068629" y="85877"/>
                    <a:pt x="1063447" y="99288"/>
                    <a:pt x="1057504" y="113157"/>
                  </a:cubicBezTo>
                  <a:cubicBezTo>
                    <a:pt x="1062533" y="122910"/>
                    <a:pt x="1067715" y="133426"/>
                    <a:pt x="1073049" y="144703"/>
                  </a:cubicBezTo>
                  <a:close/>
                  <a:moveTo>
                    <a:pt x="387249" y="72923"/>
                  </a:moveTo>
                  <a:cubicBezTo>
                    <a:pt x="382829" y="85877"/>
                    <a:pt x="377647" y="99288"/>
                    <a:pt x="371704" y="113157"/>
                  </a:cubicBezTo>
                  <a:cubicBezTo>
                    <a:pt x="376733" y="122910"/>
                    <a:pt x="381915" y="133426"/>
                    <a:pt x="387249" y="144703"/>
                  </a:cubicBezTo>
                  <a:close/>
                  <a:moveTo>
                    <a:pt x="570129" y="64236"/>
                  </a:moveTo>
                  <a:lnTo>
                    <a:pt x="570129" y="80695"/>
                  </a:lnTo>
                  <a:lnTo>
                    <a:pt x="593903" y="80695"/>
                  </a:lnTo>
                  <a:lnTo>
                    <a:pt x="593903" y="64236"/>
                  </a:lnTo>
                  <a:close/>
                  <a:moveTo>
                    <a:pt x="1420521" y="61493"/>
                  </a:moveTo>
                  <a:cubicBezTo>
                    <a:pt x="1428293" y="61493"/>
                    <a:pt x="1433818" y="62065"/>
                    <a:pt x="1437094" y="63208"/>
                  </a:cubicBezTo>
                  <a:cubicBezTo>
                    <a:pt x="1440371" y="64351"/>
                    <a:pt x="1442504" y="66560"/>
                    <a:pt x="1443495" y="69837"/>
                  </a:cubicBezTo>
                  <a:cubicBezTo>
                    <a:pt x="1444486" y="73114"/>
                    <a:pt x="1444981" y="78638"/>
                    <a:pt x="1444981" y="86410"/>
                  </a:cubicBezTo>
                  <a:cubicBezTo>
                    <a:pt x="1444981" y="94030"/>
                    <a:pt x="1444486" y="99441"/>
                    <a:pt x="1443495" y="102641"/>
                  </a:cubicBezTo>
                  <a:cubicBezTo>
                    <a:pt x="1442504" y="105841"/>
                    <a:pt x="1440371" y="108051"/>
                    <a:pt x="1437094" y="109270"/>
                  </a:cubicBezTo>
                  <a:cubicBezTo>
                    <a:pt x="1433818" y="110490"/>
                    <a:pt x="1428293" y="111099"/>
                    <a:pt x="1420521" y="111099"/>
                  </a:cubicBezTo>
                  <a:cubicBezTo>
                    <a:pt x="1412748" y="111099"/>
                    <a:pt x="1407224" y="110490"/>
                    <a:pt x="1403947" y="109270"/>
                  </a:cubicBezTo>
                  <a:cubicBezTo>
                    <a:pt x="1400671" y="108051"/>
                    <a:pt x="1398575" y="105841"/>
                    <a:pt x="1397661" y="102641"/>
                  </a:cubicBezTo>
                  <a:cubicBezTo>
                    <a:pt x="1396746" y="99441"/>
                    <a:pt x="1396289" y="94030"/>
                    <a:pt x="1396289" y="86410"/>
                  </a:cubicBezTo>
                  <a:cubicBezTo>
                    <a:pt x="1396289" y="78638"/>
                    <a:pt x="1396746" y="73114"/>
                    <a:pt x="1397661" y="69837"/>
                  </a:cubicBezTo>
                  <a:cubicBezTo>
                    <a:pt x="1398575" y="66560"/>
                    <a:pt x="1400671" y="64351"/>
                    <a:pt x="1403947" y="63208"/>
                  </a:cubicBezTo>
                  <a:cubicBezTo>
                    <a:pt x="1407224" y="62065"/>
                    <a:pt x="1412748" y="61493"/>
                    <a:pt x="1420521" y="61493"/>
                  </a:cubicBezTo>
                  <a:close/>
                  <a:moveTo>
                    <a:pt x="488976" y="51663"/>
                  </a:moveTo>
                  <a:lnTo>
                    <a:pt x="488976" y="157276"/>
                  </a:lnTo>
                  <a:lnTo>
                    <a:pt x="501549" y="157276"/>
                  </a:lnTo>
                  <a:lnTo>
                    <a:pt x="501549" y="51663"/>
                  </a:lnTo>
                  <a:close/>
                  <a:moveTo>
                    <a:pt x="41377" y="47777"/>
                  </a:moveTo>
                  <a:lnTo>
                    <a:pt x="41377" y="60121"/>
                  </a:lnTo>
                  <a:lnTo>
                    <a:pt x="156134" y="60121"/>
                  </a:lnTo>
                  <a:lnTo>
                    <a:pt x="156134" y="47777"/>
                  </a:lnTo>
                  <a:close/>
                  <a:moveTo>
                    <a:pt x="951891" y="40919"/>
                  </a:moveTo>
                  <a:lnTo>
                    <a:pt x="951891" y="59664"/>
                  </a:lnTo>
                  <a:lnTo>
                    <a:pt x="970636" y="50063"/>
                  </a:lnTo>
                  <a:lnTo>
                    <a:pt x="985038" y="76352"/>
                  </a:lnTo>
                  <a:cubicBezTo>
                    <a:pt x="989762" y="65074"/>
                    <a:pt x="993572" y="54787"/>
                    <a:pt x="996468" y="45491"/>
                  </a:cubicBezTo>
                  <a:lnTo>
                    <a:pt x="1025271" y="56007"/>
                  </a:lnTo>
                  <a:cubicBezTo>
                    <a:pt x="1023747" y="60883"/>
                    <a:pt x="1022147" y="65608"/>
                    <a:pt x="1020471" y="70180"/>
                  </a:cubicBezTo>
                  <a:lnTo>
                    <a:pt x="1031215" y="65151"/>
                  </a:lnTo>
                  <a:cubicBezTo>
                    <a:pt x="1036244" y="73837"/>
                    <a:pt x="1039140" y="78943"/>
                    <a:pt x="1039902" y="80467"/>
                  </a:cubicBezTo>
                  <a:cubicBezTo>
                    <a:pt x="1045388" y="67513"/>
                    <a:pt x="1049503" y="56540"/>
                    <a:pt x="1052246" y="47548"/>
                  </a:cubicBezTo>
                  <a:lnTo>
                    <a:pt x="1073049" y="55549"/>
                  </a:lnTo>
                  <a:lnTo>
                    <a:pt x="1073049" y="40919"/>
                  </a:lnTo>
                  <a:close/>
                  <a:moveTo>
                    <a:pt x="266091" y="40919"/>
                  </a:moveTo>
                  <a:lnTo>
                    <a:pt x="266091" y="59664"/>
                  </a:lnTo>
                  <a:lnTo>
                    <a:pt x="284836" y="50063"/>
                  </a:lnTo>
                  <a:lnTo>
                    <a:pt x="299238" y="76352"/>
                  </a:lnTo>
                  <a:cubicBezTo>
                    <a:pt x="303962" y="65074"/>
                    <a:pt x="307772" y="54787"/>
                    <a:pt x="310668" y="45491"/>
                  </a:cubicBezTo>
                  <a:lnTo>
                    <a:pt x="339471" y="56007"/>
                  </a:lnTo>
                  <a:cubicBezTo>
                    <a:pt x="337947" y="60883"/>
                    <a:pt x="336347" y="65608"/>
                    <a:pt x="334671" y="70180"/>
                  </a:cubicBezTo>
                  <a:lnTo>
                    <a:pt x="345415" y="65151"/>
                  </a:lnTo>
                  <a:cubicBezTo>
                    <a:pt x="350444" y="73837"/>
                    <a:pt x="353340" y="78943"/>
                    <a:pt x="354102" y="80467"/>
                  </a:cubicBezTo>
                  <a:cubicBezTo>
                    <a:pt x="359588" y="67513"/>
                    <a:pt x="363703" y="56540"/>
                    <a:pt x="366446" y="47548"/>
                  </a:cubicBezTo>
                  <a:lnTo>
                    <a:pt x="387249" y="55549"/>
                  </a:lnTo>
                  <a:lnTo>
                    <a:pt x="387249" y="40919"/>
                  </a:lnTo>
                  <a:close/>
                  <a:moveTo>
                    <a:pt x="916915" y="5486"/>
                  </a:moveTo>
                  <a:lnTo>
                    <a:pt x="1108939" y="5486"/>
                  </a:lnTo>
                  <a:lnTo>
                    <a:pt x="1108939" y="181279"/>
                  </a:lnTo>
                  <a:cubicBezTo>
                    <a:pt x="1108939" y="189052"/>
                    <a:pt x="1107872" y="195072"/>
                    <a:pt x="1105738" y="199339"/>
                  </a:cubicBezTo>
                  <a:cubicBezTo>
                    <a:pt x="1103605" y="203606"/>
                    <a:pt x="1100138" y="206654"/>
                    <a:pt x="1095337" y="208483"/>
                  </a:cubicBezTo>
                  <a:cubicBezTo>
                    <a:pt x="1090537" y="210312"/>
                    <a:pt x="1083717" y="211607"/>
                    <a:pt x="1074877" y="212369"/>
                  </a:cubicBezTo>
                  <a:lnTo>
                    <a:pt x="1057504" y="213741"/>
                  </a:lnTo>
                  <a:lnTo>
                    <a:pt x="1047217" y="179908"/>
                  </a:lnTo>
                  <a:lnTo>
                    <a:pt x="1062762" y="178308"/>
                  </a:lnTo>
                  <a:cubicBezTo>
                    <a:pt x="1066724" y="178003"/>
                    <a:pt x="1069429" y="177127"/>
                    <a:pt x="1070877" y="175679"/>
                  </a:cubicBezTo>
                  <a:cubicBezTo>
                    <a:pt x="1072325" y="174231"/>
                    <a:pt x="1073049" y="171754"/>
                    <a:pt x="1073049" y="168249"/>
                  </a:cubicBezTo>
                  <a:lnTo>
                    <a:pt x="1073049" y="160477"/>
                  </a:lnTo>
                  <a:lnTo>
                    <a:pt x="1051103" y="171907"/>
                  </a:lnTo>
                  <a:cubicBezTo>
                    <a:pt x="1048207" y="165201"/>
                    <a:pt x="1044626" y="157353"/>
                    <a:pt x="1040359" y="148361"/>
                  </a:cubicBezTo>
                  <a:cubicBezTo>
                    <a:pt x="1032282" y="163906"/>
                    <a:pt x="1022909" y="179070"/>
                    <a:pt x="1012241" y="193852"/>
                  </a:cubicBezTo>
                  <a:lnTo>
                    <a:pt x="985495" y="176707"/>
                  </a:lnTo>
                  <a:cubicBezTo>
                    <a:pt x="991286" y="168325"/>
                    <a:pt x="997153" y="159334"/>
                    <a:pt x="1003097" y="149733"/>
                  </a:cubicBezTo>
                  <a:lnTo>
                    <a:pt x="989610" y="157276"/>
                  </a:lnTo>
                  <a:cubicBezTo>
                    <a:pt x="988695" y="154990"/>
                    <a:pt x="987171" y="151561"/>
                    <a:pt x="985038" y="146989"/>
                  </a:cubicBezTo>
                  <a:cubicBezTo>
                    <a:pt x="977265" y="160705"/>
                    <a:pt x="969493" y="173202"/>
                    <a:pt x="961720" y="184480"/>
                  </a:cubicBezTo>
                  <a:lnTo>
                    <a:pt x="951891" y="177165"/>
                  </a:lnTo>
                  <a:lnTo>
                    <a:pt x="951891" y="212369"/>
                  </a:lnTo>
                  <a:lnTo>
                    <a:pt x="916915" y="212369"/>
                  </a:lnTo>
                  <a:close/>
                  <a:moveTo>
                    <a:pt x="231115" y="5486"/>
                  </a:moveTo>
                  <a:lnTo>
                    <a:pt x="423139" y="5486"/>
                  </a:lnTo>
                  <a:lnTo>
                    <a:pt x="423139" y="181279"/>
                  </a:lnTo>
                  <a:cubicBezTo>
                    <a:pt x="423139" y="189052"/>
                    <a:pt x="422072" y="195072"/>
                    <a:pt x="419938" y="199339"/>
                  </a:cubicBezTo>
                  <a:cubicBezTo>
                    <a:pt x="417805" y="203606"/>
                    <a:pt x="414338" y="206654"/>
                    <a:pt x="409537" y="208483"/>
                  </a:cubicBezTo>
                  <a:cubicBezTo>
                    <a:pt x="404736" y="210312"/>
                    <a:pt x="397917" y="211607"/>
                    <a:pt x="389077" y="212369"/>
                  </a:cubicBezTo>
                  <a:lnTo>
                    <a:pt x="371704" y="213741"/>
                  </a:lnTo>
                  <a:lnTo>
                    <a:pt x="361417" y="179908"/>
                  </a:lnTo>
                  <a:lnTo>
                    <a:pt x="376962" y="178308"/>
                  </a:lnTo>
                  <a:cubicBezTo>
                    <a:pt x="380924" y="178003"/>
                    <a:pt x="383629" y="177127"/>
                    <a:pt x="385077" y="175679"/>
                  </a:cubicBezTo>
                  <a:cubicBezTo>
                    <a:pt x="386525" y="174231"/>
                    <a:pt x="387249" y="171754"/>
                    <a:pt x="387249" y="168249"/>
                  </a:cubicBezTo>
                  <a:lnTo>
                    <a:pt x="387249" y="160477"/>
                  </a:lnTo>
                  <a:lnTo>
                    <a:pt x="365303" y="171907"/>
                  </a:lnTo>
                  <a:cubicBezTo>
                    <a:pt x="362407" y="165201"/>
                    <a:pt x="358826" y="157353"/>
                    <a:pt x="354559" y="148361"/>
                  </a:cubicBezTo>
                  <a:cubicBezTo>
                    <a:pt x="346482" y="163906"/>
                    <a:pt x="337109" y="179070"/>
                    <a:pt x="326441" y="193852"/>
                  </a:cubicBezTo>
                  <a:lnTo>
                    <a:pt x="299695" y="176707"/>
                  </a:lnTo>
                  <a:cubicBezTo>
                    <a:pt x="305486" y="168325"/>
                    <a:pt x="311353" y="159334"/>
                    <a:pt x="317297" y="149733"/>
                  </a:cubicBezTo>
                  <a:lnTo>
                    <a:pt x="303810" y="157276"/>
                  </a:lnTo>
                  <a:cubicBezTo>
                    <a:pt x="302895" y="154990"/>
                    <a:pt x="301371" y="151561"/>
                    <a:pt x="299238" y="146989"/>
                  </a:cubicBezTo>
                  <a:cubicBezTo>
                    <a:pt x="291465" y="160705"/>
                    <a:pt x="283693" y="173202"/>
                    <a:pt x="275920" y="184480"/>
                  </a:cubicBezTo>
                  <a:lnTo>
                    <a:pt x="266091" y="177165"/>
                  </a:lnTo>
                  <a:lnTo>
                    <a:pt x="266091" y="212369"/>
                  </a:lnTo>
                  <a:lnTo>
                    <a:pt x="231115" y="212369"/>
                  </a:lnTo>
                  <a:close/>
                  <a:moveTo>
                    <a:pt x="548869" y="3657"/>
                  </a:moveTo>
                  <a:lnTo>
                    <a:pt x="582016" y="5257"/>
                  </a:lnTo>
                  <a:cubicBezTo>
                    <a:pt x="580797" y="12573"/>
                    <a:pt x="579044" y="20878"/>
                    <a:pt x="576758" y="30175"/>
                  </a:cubicBezTo>
                  <a:lnTo>
                    <a:pt x="596189" y="30175"/>
                  </a:lnTo>
                  <a:lnTo>
                    <a:pt x="591160" y="6400"/>
                  </a:lnTo>
                  <a:lnTo>
                    <a:pt x="624535" y="6400"/>
                  </a:lnTo>
                  <a:lnTo>
                    <a:pt x="628879" y="30175"/>
                  </a:lnTo>
                  <a:lnTo>
                    <a:pt x="654939" y="30175"/>
                  </a:lnTo>
                  <a:lnTo>
                    <a:pt x="654939" y="64236"/>
                  </a:lnTo>
                  <a:lnTo>
                    <a:pt x="623621" y="64236"/>
                  </a:lnTo>
                  <a:lnTo>
                    <a:pt x="623621" y="80695"/>
                  </a:lnTo>
                  <a:lnTo>
                    <a:pt x="651053" y="80695"/>
                  </a:lnTo>
                  <a:lnTo>
                    <a:pt x="651053" y="111099"/>
                  </a:lnTo>
                  <a:lnTo>
                    <a:pt x="623621" y="111099"/>
                  </a:lnTo>
                  <a:lnTo>
                    <a:pt x="623621" y="127787"/>
                  </a:lnTo>
                  <a:lnTo>
                    <a:pt x="651053" y="127787"/>
                  </a:lnTo>
                  <a:lnTo>
                    <a:pt x="651053" y="157962"/>
                  </a:lnTo>
                  <a:lnTo>
                    <a:pt x="623621" y="157962"/>
                  </a:lnTo>
                  <a:lnTo>
                    <a:pt x="623621" y="174421"/>
                  </a:lnTo>
                  <a:lnTo>
                    <a:pt x="659283" y="174421"/>
                  </a:lnTo>
                  <a:lnTo>
                    <a:pt x="659283" y="208711"/>
                  </a:lnTo>
                  <a:lnTo>
                    <a:pt x="538582" y="208711"/>
                  </a:lnTo>
                  <a:lnTo>
                    <a:pt x="538582" y="114985"/>
                  </a:lnTo>
                  <a:cubicBezTo>
                    <a:pt x="534315" y="120929"/>
                    <a:pt x="531952" y="124206"/>
                    <a:pt x="531495" y="124815"/>
                  </a:cubicBezTo>
                  <a:lnTo>
                    <a:pt x="527152" y="110642"/>
                  </a:lnTo>
                  <a:lnTo>
                    <a:pt x="527152" y="193395"/>
                  </a:lnTo>
                  <a:lnTo>
                    <a:pt x="457886" y="193395"/>
                  </a:lnTo>
                  <a:lnTo>
                    <a:pt x="457886" y="16002"/>
                  </a:lnTo>
                  <a:lnTo>
                    <a:pt x="527152" y="16002"/>
                  </a:lnTo>
                  <a:lnTo>
                    <a:pt x="527152" y="71323"/>
                  </a:lnTo>
                  <a:cubicBezTo>
                    <a:pt x="532943" y="59588"/>
                    <a:pt x="537439" y="48615"/>
                    <a:pt x="540639" y="38404"/>
                  </a:cubicBezTo>
                  <a:cubicBezTo>
                    <a:pt x="543840" y="28194"/>
                    <a:pt x="546583" y="16611"/>
                    <a:pt x="548869" y="3657"/>
                  </a:cubicBezTo>
                  <a:close/>
                  <a:moveTo>
                    <a:pt x="1159002" y="0"/>
                  </a:moveTo>
                  <a:lnTo>
                    <a:pt x="1194435" y="914"/>
                  </a:lnTo>
                  <a:lnTo>
                    <a:pt x="1194435" y="52120"/>
                  </a:lnTo>
                  <a:lnTo>
                    <a:pt x="1209980" y="52120"/>
                  </a:lnTo>
                  <a:lnTo>
                    <a:pt x="1209980" y="91211"/>
                  </a:lnTo>
                  <a:lnTo>
                    <a:pt x="1194435" y="91211"/>
                  </a:lnTo>
                  <a:lnTo>
                    <a:pt x="1194435" y="149047"/>
                  </a:lnTo>
                  <a:cubicBezTo>
                    <a:pt x="1202513" y="147523"/>
                    <a:pt x="1207465" y="146532"/>
                    <a:pt x="1209294" y="146075"/>
                  </a:cubicBezTo>
                  <a:lnTo>
                    <a:pt x="1209523" y="161848"/>
                  </a:lnTo>
                  <a:lnTo>
                    <a:pt x="1209752" y="169621"/>
                  </a:lnTo>
                  <a:lnTo>
                    <a:pt x="1220267" y="169621"/>
                  </a:lnTo>
                  <a:lnTo>
                    <a:pt x="1220267" y="29260"/>
                  </a:lnTo>
                  <a:lnTo>
                    <a:pt x="1256386" y="30175"/>
                  </a:lnTo>
                  <a:lnTo>
                    <a:pt x="1256386" y="169621"/>
                  </a:lnTo>
                  <a:lnTo>
                    <a:pt x="1274445" y="169621"/>
                  </a:lnTo>
                  <a:lnTo>
                    <a:pt x="1274445" y="0"/>
                  </a:lnTo>
                  <a:lnTo>
                    <a:pt x="1311250" y="914"/>
                  </a:lnTo>
                  <a:lnTo>
                    <a:pt x="1311250" y="58978"/>
                  </a:lnTo>
                  <a:lnTo>
                    <a:pt x="1338225" y="58978"/>
                  </a:lnTo>
                  <a:lnTo>
                    <a:pt x="1338225" y="98069"/>
                  </a:lnTo>
                  <a:lnTo>
                    <a:pt x="1311250" y="98069"/>
                  </a:lnTo>
                  <a:lnTo>
                    <a:pt x="1311250" y="169621"/>
                  </a:lnTo>
                  <a:lnTo>
                    <a:pt x="1345311" y="169621"/>
                  </a:lnTo>
                  <a:lnTo>
                    <a:pt x="1345311" y="208940"/>
                  </a:lnTo>
                  <a:lnTo>
                    <a:pt x="1198779" y="208940"/>
                  </a:lnTo>
                  <a:lnTo>
                    <a:pt x="1198779" y="186994"/>
                  </a:lnTo>
                  <a:lnTo>
                    <a:pt x="1183920" y="189738"/>
                  </a:lnTo>
                  <a:cubicBezTo>
                    <a:pt x="1177824" y="190957"/>
                    <a:pt x="1170623" y="192328"/>
                    <a:pt x="1162317" y="193852"/>
                  </a:cubicBezTo>
                  <a:cubicBezTo>
                    <a:pt x="1154011" y="195376"/>
                    <a:pt x="1145667" y="196977"/>
                    <a:pt x="1137285" y="198653"/>
                  </a:cubicBezTo>
                  <a:lnTo>
                    <a:pt x="1133170" y="159105"/>
                  </a:lnTo>
                  <a:lnTo>
                    <a:pt x="1139343" y="158191"/>
                  </a:lnTo>
                  <a:cubicBezTo>
                    <a:pt x="1141629" y="157734"/>
                    <a:pt x="1144410" y="157276"/>
                    <a:pt x="1147687" y="156819"/>
                  </a:cubicBezTo>
                  <a:cubicBezTo>
                    <a:pt x="1150963" y="156362"/>
                    <a:pt x="1154735" y="155752"/>
                    <a:pt x="1159002" y="154990"/>
                  </a:cubicBezTo>
                  <a:lnTo>
                    <a:pt x="1159002" y="91211"/>
                  </a:lnTo>
                  <a:lnTo>
                    <a:pt x="1140714" y="91211"/>
                  </a:lnTo>
                  <a:lnTo>
                    <a:pt x="1140714" y="52120"/>
                  </a:lnTo>
                  <a:lnTo>
                    <a:pt x="1159002" y="52120"/>
                  </a:lnTo>
                  <a:close/>
                  <a:moveTo>
                    <a:pt x="71552" y="0"/>
                  </a:moveTo>
                  <a:lnTo>
                    <a:pt x="119558" y="0"/>
                  </a:lnTo>
                  <a:lnTo>
                    <a:pt x="123444" y="14630"/>
                  </a:lnTo>
                  <a:lnTo>
                    <a:pt x="197511" y="14630"/>
                  </a:lnTo>
                  <a:lnTo>
                    <a:pt x="197511" y="69494"/>
                  </a:lnTo>
                  <a:lnTo>
                    <a:pt x="178080" y="69494"/>
                  </a:lnTo>
                  <a:lnTo>
                    <a:pt x="178080" y="125044"/>
                  </a:lnTo>
                  <a:lnTo>
                    <a:pt x="57836" y="125044"/>
                  </a:lnTo>
                  <a:lnTo>
                    <a:pt x="57836" y="136245"/>
                  </a:lnTo>
                  <a:lnTo>
                    <a:pt x="183109" y="136245"/>
                  </a:lnTo>
                  <a:lnTo>
                    <a:pt x="183109" y="209169"/>
                  </a:lnTo>
                  <a:lnTo>
                    <a:pt x="16002" y="209169"/>
                  </a:lnTo>
                  <a:lnTo>
                    <a:pt x="16002" y="69494"/>
                  </a:lnTo>
                  <a:lnTo>
                    <a:pt x="0" y="69494"/>
                  </a:lnTo>
                  <a:lnTo>
                    <a:pt x="0" y="14630"/>
                  </a:lnTo>
                  <a:lnTo>
                    <a:pt x="75895" y="14630"/>
                  </a:lnTo>
                  <a:close/>
                </a:path>
              </a:pathLst>
            </a:custGeom>
            <a:solidFill>
              <a:schemeClr val="bg1"/>
            </a:solidFill>
            <a:ln>
              <a:noFill/>
            </a:ln>
            <a:effectLst>
              <a:glow>
                <a:srgbClr val="000000"/>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solidFill>
                  <a:schemeClr val="bg1"/>
                </a:solidFill>
                <a:latin typeface="阿里巴巴普惠体 2.0 115 Black" panose="00020600040101010101" pitchFamily="18" charset="-122"/>
                <a:ea typeface="阿里巴巴普惠体 2.0 115 Black" panose="00020600040101010101" pitchFamily="18" charset="-122"/>
                <a:cs typeface="阿里巴巴普惠体 2.0 115 Black" panose="00020600040101010101" pitchFamily="18" charset="-122"/>
              </a:endParaRPr>
            </a:p>
          </p:txBody>
        </p:sp>
      </p:grpSp>
    </p:spTree>
    <p:extLst>
      <p:ext uri="{BB962C8B-B14F-4D97-AF65-F5344CB8AC3E}">
        <p14:creationId xmlns:p14="http://schemas.microsoft.com/office/powerpoint/2010/main" val="28556833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0893969"/>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86" r:id="rId3"/>
    <p:sldLayoutId id="2147483655" r:id="rId4"/>
    <p:sldLayoutId id="2147483684" r:id="rId5"/>
    <p:sldLayoutId id="2147483685" r:id="rId6"/>
    <p:sldLayoutId id="214748368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572" userDrawn="1">
          <p15:clr>
            <a:srgbClr val="F26B43"/>
          </p15:clr>
        </p15:guide>
        <p15:guide id="4" orient="horz" pos="640" userDrawn="1">
          <p15:clr>
            <a:srgbClr val="F26B43"/>
          </p15:clr>
        </p15:guide>
        <p15:guide id="5" orient="horz" pos="3928" userDrawn="1">
          <p15:clr>
            <a:srgbClr val="F26B43"/>
          </p15:clr>
        </p15:guide>
        <p15:guide id="6" orient="horz" pos="3864" userDrawn="1">
          <p15:clr>
            <a:srgbClr val="F26B43"/>
          </p15:clr>
        </p15:guide>
        <p15:guide id="7" pos="3840" userDrawn="1">
          <p15:clr>
            <a:srgbClr val="FBAE40"/>
          </p15:clr>
        </p15:guide>
        <p15:guide id="8" orient="horz" pos="2160" userDrawn="1">
          <p15:clr>
            <a:srgbClr val="FBAE4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4.png"/><Relationship Id="rId5" Type="http://schemas.microsoft.com/office/2007/relationships/hdphoto" Target="../media/hdphoto1.wdp"/><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4.xml"/><Relationship Id="rId4" Type="http://schemas.openxmlformats.org/officeDocument/2006/relationships/chart" Target="../charts/char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92C11445-B602-AB79-A64C-5180B81A8827}"/>
              </a:ext>
            </a:extLst>
          </p:cNvPr>
          <p:cNvSpPr txBox="1"/>
          <p:nvPr/>
        </p:nvSpPr>
        <p:spPr>
          <a:xfrm>
            <a:off x="1475799" y="3516213"/>
            <a:ext cx="9240402" cy="400110"/>
          </a:xfrm>
          <a:prstGeom prst="rect">
            <a:avLst/>
          </a:prstGeom>
          <a:noFill/>
        </p:spPr>
        <p:txBody>
          <a:bodyPr wrap="square" rtlCol="0">
            <a:spAutoFit/>
          </a:bodyPr>
          <a:lstStyle>
            <a:defPPr>
              <a:defRPr lang="zh-CN"/>
            </a:defPPr>
            <a:lvl1pPr marR="0" lvl="0" indent="0" fontAlgn="auto">
              <a:lnSpc>
                <a:spcPct val="100000"/>
              </a:lnSpc>
              <a:spcBef>
                <a:spcPts val="0"/>
              </a:spcBef>
              <a:spcAft>
                <a:spcPts val="0"/>
              </a:spcAft>
              <a:buClrTx/>
              <a:buSzTx/>
              <a:buFontTx/>
              <a:buNone/>
              <a:tabLst/>
              <a:defRPr kumimoji="0" b="1" i="0" u="none" strike="noStrike" cap="all" spc="0" normalizeH="0" baseline="0">
                <a:ln>
                  <a:noFill/>
                </a:ln>
                <a:solidFill>
                  <a:srgbClr val="353535"/>
                </a:solidFill>
                <a:effectLst/>
                <a:uLnTx/>
                <a:uFillTx/>
                <a:ea typeface="Alibaba PuHuiTi 2.0 85 Bold" panose="00020600040101010101"/>
                <a:cs typeface="Alibaba PuHuiTi 2.0 85 Bold" panose="00020600040101010101" charset="-122"/>
              </a:defRPr>
            </a:lvl1pPr>
          </a:lstStyle>
          <a:p>
            <a:pPr algn="ctr"/>
            <a:r>
              <a:rPr lang="en" altLang="zh-CN" sz="2000" dirty="0">
                <a:solidFill>
                  <a:schemeClr val="accent2">
                    <a:lumMod val="10000"/>
                    <a:lumOff val="90000"/>
                  </a:schemeClr>
                </a:solidFill>
                <a:latin typeface="+mn-ea"/>
                <a:ea typeface="+mn-ea"/>
              </a:rPr>
              <a:t>Black Gold fashion style universal template</a:t>
            </a:r>
            <a:endParaRPr lang="zh-CN" altLang="en-US" sz="2000" dirty="0">
              <a:solidFill>
                <a:schemeClr val="accent2">
                  <a:lumMod val="10000"/>
                  <a:lumOff val="90000"/>
                </a:schemeClr>
              </a:solidFill>
              <a:latin typeface="+mn-ea"/>
              <a:ea typeface="+mn-ea"/>
            </a:endParaRPr>
          </a:p>
        </p:txBody>
      </p:sp>
      <p:grpSp>
        <p:nvGrpSpPr>
          <p:cNvPr id="9" name="组合 8">
            <a:extLst>
              <a:ext uri="{FF2B5EF4-FFF2-40B4-BE49-F238E27FC236}">
                <a16:creationId xmlns:a16="http://schemas.microsoft.com/office/drawing/2014/main" id="{348AD7DC-F72A-A1A9-9246-C5AE9486888E}"/>
              </a:ext>
            </a:extLst>
          </p:cNvPr>
          <p:cNvGrpSpPr/>
          <p:nvPr/>
        </p:nvGrpSpPr>
        <p:grpSpPr>
          <a:xfrm>
            <a:off x="11045551" y="6268342"/>
            <a:ext cx="467089" cy="106365"/>
            <a:chOff x="5978691" y="6248096"/>
            <a:chExt cx="1022466" cy="209667"/>
          </a:xfrm>
        </p:grpSpPr>
        <p:sp>
          <p:nvSpPr>
            <p:cNvPr id="6" name="任意多边形: 形状 5">
              <a:extLst>
                <a:ext uri="{FF2B5EF4-FFF2-40B4-BE49-F238E27FC236}">
                  <a16:creationId xmlns:a16="http://schemas.microsoft.com/office/drawing/2014/main" id="{D372EE71-8B53-4441-E2B6-265075126B64}"/>
                </a:ext>
              </a:extLst>
            </p:cNvPr>
            <p:cNvSpPr/>
            <p:nvPr/>
          </p:nvSpPr>
          <p:spPr>
            <a:xfrm rot="18917663">
              <a:off x="5978691"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4210BD90-3751-2C15-5E60-5221086859F5}"/>
                </a:ext>
              </a:extLst>
            </p:cNvPr>
            <p:cNvSpPr/>
            <p:nvPr/>
          </p:nvSpPr>
          <p:spPr>
            <a:xfrm rot="18917663">
              <a:off x="6385092"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形状 7">
              <a:extLst>
                <a:ext uri="{FF2B5EF4-FFF2-40B4-BE49-F238E27FC236}">
                  <a16:creationId xmlns:a16="http://schemas.microsoft.com/office/drawing/2014/main" id="{57B3EB5A-D24B-FF7C-B909-F27DC809A671}"/>
                </a:ext>
              </a:extLst>
            </p:cNvPr>
            <p:cNvSpPr/>
            <p:nvPr/>
          </p:nvSpPr>
          <p:spPr>
            <a:xfrm rot="18917663">
              <a:off x="6791492" y="6248096"/>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1" name="文本框 10">
            <a:extLst>
              <a:ext uri="{FF2B5EF4-FFF2-40B4-BE49-F238E27FC236}">
                <a16:creationId xmlns:a16="http://schemas.microsoft.com/office/drawing/2014/main" id="{205C58B6-B147-90AE-D875-E6614FACE484}"/>
              </a:ext>
            </a:extLst>
          </p:cNvPr>
          <p:cNvSpPr txBox="1"/>
          <p:nvPr/>
        </p:nvSpPr>
        <p:spPr>
          <a:xfrm>
            <a:off x="9723474" y="623517"/>
            <a:ext cx="1903953" cy="369332"/>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white"/>
                </a:solidFill>
                <a:effectLst/>
                <a:uLnTx/>
                <a:uFillTx/>
                <a:latin typeface="+mj-ea"/>
                <a:ea typeface="+mj-ea"/>
                <a:cs typeface="Alibaba PuHuiTi 2.0 95 ExtraBol" panose="00020600040101010101" pitchFamily="18" charset="-122"/>
              </a:rPr>
              <a:t>LOGO HERE</a:t>
            </a:r>
          </a:p>
        </p:txBody>
      </p:sp>
      <p:grpSp>
        <p:nvGrpSpPr>
          <p:cNvPr id="10" name="组合 9">
            <a:extLst>
              <a:ext uri="{FF2B5EF4-FFF2-40B4-BE49-F238E27FC236}">
                <a16:creationId xmlns:a16="http://schemas.microsoft.com/office/drawing/2014/main" id="{6B7E07A4-298B-9348-B5F4-BB9B401503DD}"/>
              </a:ext>
            </a:extLst>
          </p:cNvPr>
          <p:cNvGrpSpPr/>
          <p:nvPr/>
        </p:nvGrpSpPr>
        <p:grpSpPr>
          <a:xfrm>
            <a:off x="4009708" y="4303705"/>
            <a:ext cx="1848485" cy="540385"/>
            <a:chOff x="4009708" y="4303705"/>
            <a:chExt cx="1848485" cy="540385"/>
          </a:xfrm>
        </p:grpSpPr>
        <p:pic>
          <p:nvPicPr>
            <p:cNvPr id="13" name="图片 12" descr="话框">
              <a:extLst>
                <a:ext uri="{FF2B5EF4-FFF2-40B4-BE49-F238E27FC236}">
                  <a16:creationId xmlns:a16="http://schemas.microsoft.com/office/drawing/2014/main" id="{D182817F-8165-681B-DF71-45228C12EC3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09708" y="4303705"/>
              <a:ext cx="1848485" cy="540385"/>
            </a:xfrm>
            <a:prstGeom prst="rect">
              <a:avLst/>
            </a:prstGeom>
          </p:spPr>
        </p:pic>
        <p:sp>
          <p:nvSpPr>
            <p:cNvPr id="14" name="文本框 13">
              <a:extLst>
                <a:ext uri="{FF2B5EF4-FFF2-40B4-BE49-F238E27FC236}">
                  <a16:creationId xmlns:a16="http://schemas.microsoft.com/office/drawing/2014/main" id="{F8FEA12E-F4E5-EA59-D0EE-A18FA9040B1F}"/>
                </a:ext>
              </a:extLst>
            </p:cNvPr>
            <p:cNvSpPr txBox="1"/>
            <p:nvPr/>
          </p:nvSpPr>
          <p:spPr>
            <a:xfrm>
              <a:off x="4150043" y="4419910"/>
              <a:ext cx="1605915" cy="3079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b="1" cap="all" dirty="0">
                  <a:solidFill>
                    <a:srgbClr val="353535"/>
                  </a:solidFill>
                  <a:latin typeface="+mn-ea"/>
                  <a:cs typeface="Alibaba PuHuiTi 2.0 85 Bold" panose="00020600040101010101" charset="-122"/>
                </a:rPr>
                <a:t>汇报人：</a:t>
              </a:r>
              <a:r>
                <a:rPr lang="en-US" altLang="zh-CN" sz="1400" b="1" cap="all" dirty="0">
                  <a:solidFill>
                    <a:srgbClr val="353535"/>
                  </a:solidFill>
                  <a:latin typeface="+mn-ea"/>
                  <a:cs typeface="Alibaba PuHuiTi 2.0 85 Bold" panose="00020600040101010101" charset="-122"/>
                </a:rPr>
                <a:t>XXX</a:t>
              </a:r>
              <a:endParaRPr kumimoji="0" lang="en-US" sz="1400" b="1" i="0" u="none" strike="noStrike" kern="1200" cap="all" spc="0" normalizeH="0" baseline="0" noProof="0" dirty="0">
                <a:ln>
                  <a:noFill/>
                </a:ln>
                <a:solidFill>
                  <a:srgbClr val="353535"/>
                </a:solidFill>
                <a:effectLst/>
                <a:uLnTx/>
                <a:uFillTx/>
                <a:latin typeface="+mn-ea"/>
                <a:cs typeface="Alibaba PuHuiTi 2.0 85 Bold" panose="00020600040101010101" charset="-122"/>
              </a:endParaRPr>
            </a:p>
          </p:txBody>
        </p:sp>
      </p:grpSp>
      <p:grpSp>
        <p:nvGrpSpPr>
          <p:cNvPr id="3" name="组合 2">
            <a:extLst>
              <a:ext uri="{FF2B5EF4-FFF2-40B4-BE49-F238E27FC236}">
                <a16:creationId xmlns:a16="http://schemas.microsoft.com/office/drawing/2014/main" id="{D4348A59-8516-334D-8F4F-917092325A45}"/>
              </a:ext>
            </a:extLst>
          </p:cNvPr>
          <p:cNvGrpSpPr/>
          <p:nvPr/>
        </p:nvGrpSpPr>
        <p:grpSpPr>
          <a:xfrm>
            <a:off x="6333808" y="4303705"/>
            <a:ext cx="1848485" cy="540385"/>
            <a:chOff x="6333808" y="4303705"/>
            <a:chExt cx="1848485" cy="540385"/>
          </a:xfrm>
        </p:grpSpPr>
        <p:pic>
          <p:nvPicPr>
            <p:cNvPr id="16" name="图片 15" descr="话框">
              <a:extLst>
                <a:ext uri="{FF2B5EF4-FFF2-40B4-BE49-F238E27FC236}">
                  <a16:creationId xmlns:a16="http://schemas.microsoft.com/office/drawing/2014/main" id="{01A1F2B3-FC7B-3D3F-D66A-434F105A4C9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33808" y="4303705"/>
              <a:ext cx="1848485" cy="540385"/>
            </a:xfrm>
            <a:prstGeom prst="rect">
              <a:avLst/>
            </a:prstGeom>
          </p:spPr>
        </p:pic>
        <p:sp>
          <p:nvSpPr>
            <p:cNvPr id="17" name="文本框 16">
              <a:extLst>
                <a:ext uri="{FF2B5EF4-FFF2-40B4-BE49-F238E27FC236}">
                  <a16:creationId xmlns:a16="http://schemas.microsoft.com/office/drawing/2014/main" id="{CD80154E-0E08-D68F-54B7-D55BAFF5487F}"/>
                </a:ext>
              </a:extLst>
            </p:cNvPr>
            <p:cNvSpPr txBox="1"/>
            <p:nvPr/>
          </p:nvSpPr>
          <p:spPr>
            <a:xfrm>
              <a:off x="6474143" y="4419910"/>
              <a:ext cx="1605915" cy="3079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dirty="0">
                  <a:ln>
                    <a:noFill/>
                  </a:ln>
                  <a:solidFill>
                    <a:srgbClr val="353535"/>
                  </a:solidFill>
                  <a:effectLst/>
                  <a:uLnTx/>
                  <a:uFillTx/>
                  <a:latin typeface="+mn-ea"/>
                  <a:cs typeface="Alibaba PuHuiTi 2.0 85 Bold" panose="00020600040101010101" charset="-122"/>
                </a:rPr>
                <a:t>20XX-XX-XX</a:t>
              </a:r>
            </a:p>
          </p:txBody>
        </p:sp>
      </p:grpSp>
      <p:sp>
        <p:nvSpPr>
          <p:cNvPr id="12" name="标题 11">
            <a:extLst>
              <a:ext uri="{FF2B5EF4-FFF2-40B4-BE49-F238E27FC236}">
                <a16:creationId xmlns:a16="http://schemas.microsoft.com/office/drawing/2014/main" id="{607BE5F9-EB2D-DB1D-2AF1-BB6D3E430CB5}"/>
              </a:ext>
            </a:extLst>
          </p:cNvPr>
          <p:cNvSpPr>
            <a:spLocks noGrp="1"/>
          </p:cNvSpPr>
          <p:nvPr>
            <p:ph type="title"/>
          </p:nvPr>
        </p:nvSpPr>
        <p:spPr/>
        <p:txBody>
          <a:bodyPr/>
          <a:lstStyle/>
          <a:p>
            <a:r>
              <a:rPr lang="zh-CN" altLang="en-US" dirty="0"/>
              <a:t>黑金杂志风</a:t>
            </a:r>
            <a:r>
              <a:rPr lang="en-US" altLang="zh-CN" dirty="0"/>
              <a:t>PPT</a:t>
            </a:r>
            <a:r>
              <a:rPr lang="zh-CN" altLang="en-US" dirty="0"/>
              <a:t>模板</a:t>
            </a:r>
          </a:p>
        </p:txBody>
      </p:sp>
    </p:spTree>
    <p:extLst>
      <p:ext uri="{BB962C8B-B14F-4D97-AF65-F5344CB8AC3E}">
        <p14:creationId xmlns:p14="http://schemas.microsoft.com/office/powerpoint/2010/main" val="12474301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E431F7E1-D93B-A9CE-CFF1-1443F90B4498}"/>
              </a:ext>
            </a:extLst>
          </p:cNvPr>
          <p:cNvSpPr txBox="1"/>
          <p:nvPr/>
        </p:nvSpPr>
        <p:spPr>
          <a:xfrm>
            <a:off x="705529" y="1289049"/>
            <a:ext cx="1500411" cy="2020746"/>
          </a:xfrm>
          <a:prstGeom prst="rect">
            <a:avLst/>
          </a:prstGeom>
          <a:noFill/>
        </p:spPr>
        <p:txBody>
          <a:bodyPr wrap="none" lIns="0" tIns="0" rIns="0" bIns="0" rtlCol="0">
            <a:spAutoFit/>
          </a:bodyPr>
          <a:lstStyle/>
          <a:p>
            <a:pPr algn="l">
              <a:lnSpc>
                <a:spcPct val="120000"/>
              </a:lnSpc>
              <a:spcBef>
                <a:spcPts val="600"/>
              </a:spcBef>
            </a:pPr>
            <a:r>
              <a:rPr kumimoji="1" lang="en-US" altLang="zh-CN" sz="11500" dirty="0">
                <a:gradFill flip="none" rotWithShape="1">
                  <a:gsLst>
                    <a:gs pos="0">
                      <a:srgbClr val="FFFFFF"/>
                    </a:gs>
                    <a:gs pos="67000">
                      <a:srgbClr val="FFFFFF">
                        <a:alpha val="0"/>
                      </a:srgbClr>
                    </a:gs>
                  </a:gsLst>
                  <a:lin ang="5400000" scaled="1"/>
                  <a:tileRect/>
                </a:gradFill>
                <a:latin typeface="+mn-ea"/>
                <a:cs typeface="+mn-ea"/>
                <a:sym typeface="+mn-lt"/>
              </a:rPr>
              <a:t>01</a:t>
            </a:r>
            <a:endParaRPr kumimoji="1" lang="zh-CN" altLang="en-US" sz="11500" dirty="0">
              <a:gradFill flip="none" rotWithShape="1">
                <a:gsLst>
                  <a:gs pos="0">
                    <a:srgbClr val="FFFFFF"/>
                  </a:gs>
                  <a:gs pos="67000">
                    <a:srgbClr val="FFFFFF">
                      <a:alpha val="0"/>
                    </a:srgbClr>
                  </a:gs>
                </a:gsLst>
                <a:lin ang="5400000" scaled="1"/>
                <a:tileRect/>
              </a:gradFill>
              <a:latin typeface="+mn-ea"/>
              <a:cs typeface="+mn-ea"/>
              <a:sym typeface="+mn-lt"/>
            </a:endParaRPr>
          </a:p>
        </p:txBody>
      </p:sp>
      <p:sp>
        <p:nvSpPr>
          <p:cNvPr id="3" name="文本框 2">
            <a:extLst>
              <a:ext uri="{FF2B5EF4-FFF2-40B4-BE49-F238E27FC236}">
                <a16:creationId xmlns:a16="http://schemas.microsoft.com/office/drawing/2014/main" id="{035F8241-8826-2298-3FF8-21A8E8E10187}"/>
              </a:ext>
            </a:extLst>
          </p:cNvPr>
          <p:cNvSpPr txBox="1"/>
          <p:nvPr/>
        </p:nvSpPr>
        <p:spPr>
          <a:xfrm>
            <a:off x="4500982" y="1289049"/>
            <a:ext cx="1801775" cy="2020746"/>
          </a:xfrm>
          <a:prstGeom prst="rect">
            <a:avLst/>
          </a:prstGeom>
          <a:noFill/>
        </p:spPr>
        <p:txBody>
          <a:bodyPr wrap="none" lIns="0" tIns="0" rIns="0" bIns="0" rtlCol="0">
            <a:spAutoFit/>
          </a:bodyPr>
          <a:lstStyle/>
          <a:p>
            <a:pPr algn="l">
              <a:lnSpc>
                <a:spcPct val="120000"/>
              </a:lnSpc>
              <a:spcBef>
                <a:spcPts val="600"/>
              </a:spcBef>
            </a:pPr>
            <a:r>
              <a:rPr kumimoji="1" lang="en-US" altLang="zh-CN" sz="11500" dirty="0">
                <a:gradFill flip="none" rotWithShape="1">
                  <a:gsLst>
                    <a:gs pos="0">
                      <a:srgbClr val="FFFFFF"/>
                    </a:gs>
                    <a:gs pos="67000">
                      <a:srgbClr val="FFFFFF">
                        <a:alpha val="0"/>
                      </a:srgbClr>
                    </a:gs>
                  </a:gsLst>
                  <a:lin ang="5400000" scaled="1"/>
                  <a:tileRect/>
                </a:gradFill>
                <a:latin typeface="+mn-ea"/>
                <a:cs typeface="+mn-ea"/>
                <a:sym typeface="+mn-lt"/>
              </a:rPr>
              <a:t>02</a:t>
            </a:r>
            <a:endParaRPr kumimoji="1" lang="zh-CN" altLang="en-US" sz="11500" dirty="0">
              <a:gradFill flip="none" rotWithShape="1">
                <a:gsLst>
                  <a:gs pos="0">
                    <a:srgbClr val="FFFFFF"/>
                  </a:gs>
                  <a:gs pos="67000">
                    <a:srgbClr val="FFFFFF">
                      <a:alpha val="0"/>
                    </a:srgbClr>
                  </a:gs>
                </a:gsLst>
                <a:lin ang="5400000" scaled="1"/>
                <a:tileRect/>
              </a:gradFill>
              <a:latin typeface="+mn-ea"/>
              <a:cs typeface="+mn-ea"/>
              <a:sym typeface="+mn-lt"/>
            </a:endParaRPr>
          </a:p>
        </p:txBody>
      </p:sp>
      <p:sp>
        <p:nvSpPr>
          <p:cNvPr id="4" name="文本框 3">
            <a:extLst>
              <a:ext uri="{FF2B5EF4-FFF2-40B4-BE49-F238E27FC236}">
                <a16:creationId xmlns:a16="http://schemas.microsoft.com/office/drawing/2014/main" id="{BA89DF59-BFA1-6970-A676-E11CBB3BB927}"/>
              </a:ext>
            </a:extLst>
          </p:cNvPr>
          <p:cNvSpPr txBox="1"/>
          <p:nvPr/>
        </p:nvSpPr>
        <p:spPr>
          <a:xfrm>
            <a:off x="8215732" y="1289049"/>
            <a:ext cx="1801775" cy="2020746"/>
          </a:xfrm>
          <a:prstGeom prst="rect">
            <a:avLst/>
          </a:prstGeom>
          <a:noFill/>
        </p:spPr>
        <p:txBody>
          <a:bodyPr wrap="none" lIns="0" tIns="0" rIns="0" bIns="0" rtlCol="0">
            <a:spAutoFit/>
          </a:bodyPr>
          <a:lstStyle/>
          <a:p>
            <a:pPr algn="l">
              <a:lnSpc>
                <a:spcPct val="120000"/>
              </a:lnSpc>
              <a:spcBef>
                <a:spcPts val="600"/>
              </a:spcBef>
            </a:pPr>
            <a:r>
              <a:rPr kumimoji="1" lang="en-US" altLang="zh-CN" sz="11500" dirty="0">
                <a:gradFill flip="none" rotWithShape="1">
                  <a:gsLst>
                    <a:gs pos="0">
                      <a:srgbClr val="FFFFFF"/>
                    </a:gs>
                    <a:gs pos="67000">
                      <a:srgbClr val="FFFFFF">
                        <a:alpha val="0"/>
                      </a:srgbClr>
                    </a:gs>
                  </a:gsLst>
                  <a:lin ang="5400000" scaled="1"/>
                  <a:tileRect/>
                </a:gradFill>
                <a:latin typeface="+mn-ea"/>
                <a:cs typeface="+mn-ea"/>
                <a:sym typeface="+mn-lt"/>
              </a:rPr>
              <a:t>03</a:t>
            </a:r>
            <a:endParaRPr kumimoji="1" lang="zh-CN" altLang="en-US" sz="11500" dirty="0">
              <a:gradFill flip="none" rotWithShape="1">
                <a:gsLst>
                  <a:gs pos="0">
                    <a:srgbClr val="FFFFFF"/>
                  </a:gs>
                  <a:gs pos="67000">
                    <a:srgbClr val="FFFFFF">
                      <a:alpha val="0"/>
                    </a:srgbClr>
                  </a:gs>
                </a:gsLst>
                <a:lin ang="5400000" scaled="1"/>
                <a:tileRect/>
              </a:gradFill>
              <a:latin typeface="+mn-ea"/>
              <a:cs typeface="+mn-ea"/>
              <a:sym typeface="+mn-lt"/>
            </a:endParaRPr>
          </a:p>
        </p:txBody>
      </p:sp>
      <p:sp>
        <p:nvSpPr>
          <p:cNvPr id="5" name="文本框 4">
            <a:extLst>
              <a:ext uri="{FF2B5EF4-FFF2-40B4-BE49-F238E27FC236}">
                <a16:creationId xmlns:a16="http://schemas.microsoft.com/office/drawing/2014/main" id="{697DE008-928D-BFBA-EFCA-9EA26B37FF0A}"/>
              </a:ext>
            </a:extLst>
          </p:cNvPr>
          <p:cNvSpPr txBox="1"/>
          <p:nvPr/>
        </p:nvSpPr>
        <p:spPr>
          <a:xfrm>
            <a:off x="678900" y="3363258"/>
            <a:ext cx="3298858" cy="1252394"/>
          </a:xfrm>
          <a:prstGeom prst="rect">
            <a:avLst/>
          </a:prstGeom>
          <a:noFill/>
        </p:spPr>
        <p:txBody>
          <a:bodyPr wrap="square" lIns="0" tIns="0" rIns="0" bIns="0" rtlCol="0">
            <a:spAutoFit/>
          </a:bodyPr>
          <a:lstStyle/>
          <a:p>
            <a:pPr marL="285750" indent="-285750">
              <a:lnSpc>
                <a:spcPct val="120000"/>
              </a:lnSpc>
              <a:spcBef>
                <a:spcPts val="600"/>
              </a:spcBef>
              <a:buFont typeface="Arial" panose="020B0604020202020204" pitchFamily="34" charset="0"/>
              <a:buChar char="•"/>
            </a:pPr>
            <a:r>
              <a:rPr lang="zh-CN" altLang="zh-CN" sz="1400" dirty="0">
                <a:solidFill>
                  <a:srgbClr val="FFFFFF"/>
                </a:solidFill>
              </a:rPr>
              <a:t>单击此处添加文本单击此处添加文本</a:t>
            </a:r>
            <a:endParaRPr lang="en-US" altLang="zh-CN" sz="1400" dirty="0">
              <a:solidFill>
                <a:srgbClr val="FFFFFF"/>
              </a:solidFill>
            </a:endParaRPr>
          </a:p>
          <a:p>
            <a:pPr marL="285750" indent="-285750">
              <a:lnSpc>
                <a:spcPct val="120000"/>
              </a:lnSpc>
              <a:spcBef>
                <a:spcPts val="600"/>
              </a:spcBef>
              <a:buFont typeface="Arial" panose="020B0604020202020204" pitchFamily="34" charset="0"/>
              <a:buChar char="•"/>
            </a:pPr>
            <a:r>
              <a:rPr lang="zh-CN" altLang="zh-CN" sz="1400" dirty="0">
                <a:solidFill>
                  <a:srgbClr val="FFFFFF"/>
                </a:solidFill>
              </a:rPr>
              <a:t>单击此处添加文本单击此处添加文本</a:t>
            </a:r>
            <a:endParaRPr lang="en-US" altLang="zh-CN" sz="1400" dirty="0">
              <a:solidFill>
                <a:srgbClr val="FFFFFF"/>
              </a:solidFill>
            </a:endParaRPr>
          </a:p>
          <a:p>
            <a:pPr marL="285750" indent="-285750">
              <a:lnSpc>
                <a:spcPct val="120000"/>
              </a:lnSpc>
              <a:spcBef>
                <a:spcPts val="600"/>
              </a:spcBef>
              <a:buFont typeface="Arial" panose="020B0604020202020204" pitchFamily="34" charset="0"/>
              <a:buChar char="•"/>
            </a:pPr>
            <a:r>
              <a:rPr lang="zh-CN" altLang="zh-CN" sz="1400" dirty="0">
                <a:solidFill>
                  <a:srgbClr val="FFFFFF"/>
                </a:solidFill>
              </a:rPr>
              <a:t>单击此处添加文本单击此处添加文本</a:t>
            </a:r>
            <a:endParaRPr lang="en-US" altLang="zh-CN" sz="1400" dirty="0">
              <a:solidFill>
                <a:srgbClr val="FFFFFF"/>
              </a:solidFill>
            </a:endParaRPr>
          </a:p>
          <a:p>
            <a:pPr marL="285750" indent="-285750">
              <a:lnSpc>
                <a:spcPct val="120000"/>
              </a:lnSpc>
              <a:spcBef>
                <a:spcPts val="600"/>
              </a:spcBef>
              <a:buFont typeface="Arial" panose="020B0604020202020204" pitchFamily="34" charset="0"/>
              <a:buChar char="•"/>
            </a:pPr>
            <a:r>
              <a:rPr lang="zh-CN" altLang="zh-CN" sz="1400" dirty="0">
                <a:solidFill>
                  <a:srgbClr val="FFFFFF"/>
                </a:solidFill>
              </a:rPr>
              <a:t>单击此处添加文本单击此处添加文本</a:t>
            </a:r>
            <a:endParaRPr kumimoji="1" lang="zh-CN" altLang="en-US" sz="1400" dirty="0">
              <a:solidFill>
                <a:srgbClr val="FFFFFF"/>
              </a:solidFill>
              <a:latin typeface="+mn-ea"/>
              <a:cs typeface="+mn-ea"/>
              <a:sym typeface="+mn-lt"/>
              <a:rtl val="0"/>
            </a:endParaRPr>
          </a:p>
        </p:txBody>
      </p:sp>
      <p:sp>
        <p:nvSpPr>
          <p:cNvPr id="6" name="文本框 5">
            <a:extLst>
              <a:ext uri="{FF2B5EF4-FFF2-40B4-BE49-F238E27FC236}">
                <a16:creationId xmlns:a16="http://schemas.microsoft.com/office/drawing/2014/main" id="{AE1EDC12-7ADA-6ADF-804C-E66142E68A24}"/>
              </a:ext>
            </a:extLst>
          </p:cNvPr>
          <p:cNvSpPr txBox="1"/>
          <p:nvPr/>
        </p:nvSpPr>
        <p:spPr>
          <a:xfrm>
            <a:off x="678900" y="2909685"/>
            <a:ext cx="3298858" cy="307777"/>
          </a:xfrm>
          <a:prstGeom prst="rect">
            <a:avLst/>
          </a:prstGeom>
          <a:noFill/>
        </p:spPr>
        <p:txBody>
          <a:bodyPr wrap="square" lIns="0" tIns="0" rIns="0" bIns="0" rtlCol="0">
            <a:spAutoFit/>
          </a:bodyPr>
          <a:lstStyle>
            <a:defPPr>
              <a:defRPr lang="zh-CN"/>
            </a:defPPr>
            <a:lvl1pPr>
              <a:spcBef>
                <a:spcPts val="600"/>
              </a:spcBef>
              <a:defRPr kumimoji="1" sz="2000" b="1">
                <a:solidFill>
                  <a:srgbClr val="FFFFFF"/>
                </a:solidFill>
                <a:latin typeface="+mj-ea"/>
                <a:ea typeface="+mj-ea"/>
                <a:cs typeface="Arial" panose="020B0604020202020204"/>
                <a:rtl val="0"/>
              </a:defRPr>
            </a:lvl1pPr>
          </a:lstStyle>
          <a:p>
            <a:r>
              <a:rPr lang="zh-CN" altLang="en-US" dirty="0">
                <a:latin typeface="+mn-ea"/>
                <a:ea typeface="+mn-ea"/>
                <a:cs typeface="+mn-ea"/>
                <a:sym typeface="+mn-lt"/>
              </a:rPr>
              <a:t>点击输入您的标题</a:t>
            </a:r>
            <a:endParaRPr lang="en-US" altLang="zh-CN" dirty="0">
              <a:latin typeface="+mn-ea"/>
              <a:ea typeface="+mn-ea"/>
              <a:cs typeface="+mn-ea"/>
              <a:sym typeface="+mn-lt"/>
            </a:endParaRPr>
          </a:p>
        </p:txBody>
      </p:sp>
      <p:sp>
        <p:nvSpPr>
          <p:cNvPr id="7" name="文本框 6">
            <a:extLst>
              <a:ext uri="{FF2B5EF4-FFF2-40B4-BE49-F238E27FC236}">
                <a16:creationId xmlns:a16="http://schemas.microsoft.com/office/drawing/2014/main" id="{A3D3A83E-CE3B-C74B-69E9-38D840C6D439}"/>
              </a:ext>
            </a:extLst>
          </p:cNvPr>
          <p:cNvSpPr txBox="1"/>
          <p:nvPr/>
        </p:nvSpPr>
        <p:spPr>
          <a:xfrm>
            <a:off x="4446572" y="3363258"/>
            <a:ext cx="3298858" cy="1252394"/>
          </a:xfrm>
          <a:prstGeom prst="rect">
            <a:avLst/>
          </a:prstGeom>
          <a:noFill/>
        </p:spPr>
        <p:txBody>
          <a:bodyPr wrap="square" lIns="0" tIns="0" rIns="0" bIns="0" rtlCol="0">
            <a:spAutoFit/>
          </a:bodyPr>
          <a:lstStyle/>
          <a:p>
            <a:pPr marL="285750" indent="-285750">
              <a:lnSpc>
                <a:spcPct val="120000"/>
              </a:lnSpc>
              <a:spcBef>
                <a:spcPts val="600"/>
              </a:spcBef>
              <a:buFont typeface="Arial" panose="020B0604020202020204" pitchFamily="34" charset="0"/>
              <a:buChar char="•"/>
            </a:pPr>
            <a:r>
              <a:rPr lang="zh-CN" altLang="zh-CN" sz="1400" dirty="0">
                <a:solidFill>
                  <a:srgbClr val="FFFFFF"/>
                </a:solidFill>
              </a:rPr>
              <a:t>单击此处添加文本单击此处添加文本</a:t>
            </a:r>
            <a:endParaRPr lang="en-US" altLang="zh-CN" sz="1400" dirty="0">
              <a:solidFill>
                <a:srgbClr val="FFFFFF"/>
              </a:solidFill>
            </a:endParaRPr>
          </a:p>
          <a:p>
            <a:pPr marL="285750" indent="-285750">
              <a:lnSpc>
                <a:spcPct val="120000"/>
              </a:lnSpc>
              <a:spcBef>
                <a:spcPts val="600"/>
              </a:spcBef>
              <a:buFont typeface="Arial" panose="020B0604020202020204" pitchFamily="34" charset="0"/>
              <a:buChar char="•"/>
            </a:pPr>
            <a:r>
              <a:rPr lang="zh-CN" altLang="zh-CN" sz="1400" dirty="0">
                <a:solidFill>
                  <a:srgbClr val="FFFFFF"/>
                </a:solidFill>
              </a:rPr>
              <a:t>单击此处添加文本单击此处添加文本</a:t>
            </a:r>
            <a:endParaRPr lang="en-US" altLang="zh-CN" sz="1400" dirty="0">
              <a:solidFill>
                <a:srgbClr val="FFFFFF"/>
              </a:solidFill>
            </a:endParaRPr>
          </a:p>
          <a:p>
            <a:pPr marL="285750" indent="-285750">
              <a:lnSpc>
                <a:spcPct val="120000"/>
              </a:lnSpc>
              <a:spcBef>
                <a:spcPts val="600"/>
              </a:spcBef>
              <a:buFont typeface="Arial" panose="020B0604020202020204" pitchFamily="34" charset="0"/>
              <a:buChar char="•"/>
            </a:pPr>
            <a:r>
              <a:rPr lang="zh-CN" altLang="zh-CN" sz="1400" dirty="0">
                <a:solidFill>
                  <a:srgbClr val="FFFFFF"/>
                </a:solidFill>
              </a:rPr>
              <a:t>单击此处添加文本单击此处添加文本</a:t>
            </a:r>
            <a:endParaRPr lang="en-US" altLang="zh-CN" sz="1400" dirty="0">
              <a:solidFill>
                <a:srgbClr val="FFFFFF"/>
              </a:solidFill>
            </a:endParaRPr>
          </a:p>
          <a:p>
            <a:pPr marL="285750" indent="-285750">
              <a:lnSpc>
                <a:spcPct val="120000"/>
              </a:lnSpc>
              <a:spcBef>
                <a:spcPts val="600"/>
              </a:spcBef>
              <a:buFont typeface="Arial" panose="020B0604020202020204" pitchFamily="34" charset="0"/>
              <a:buChar char="•"/>
            </a:pPr>
            <a:r>
              <a:rPr lang="zh-CN" altLang="zh-CN" sz="1400" dirty="0">
                <a:solidFill>
                  <a:srgbClr val="FFFFFF"/>
                </a:solidFill>
              </a:rPr>
              <a:t>单击此处添加文本单击此处添加文本</a:t>
            </a:r>
            <a:endParaRPr kumimoji="1" lang="zh-CN" altLang="en-US" sz="1400" dirty="0">
              <a:solidFill>
                <a:srgbClr val="FFFFFF"/>
              </a:solidFill>
              <a:latin typeface="+mn-ea"/>
              <a:cs typeface="+mn-ea"/>
              <a:sym typeface="+mn-lt"/>
              <a:rtl val="0"/>
            </a:endParaRPr>
          </a:p>
        </p:txBody>
      </p:sp>
      <p:sp>
        <p:nvSpPr>
          <p:cNvPr id="8" name="文本框 7">
            <a:extLst>
              <a:ext uri="{FF2B5EF4-FFF2-40B4-BE49-F238E27FC236}">
                <a16:creationId xmlns:a16="http://schemas.microsoft.com/office/drawing/2014/main" id="{668A369B-F1D1-7ED0-80E6-3897E3C7CB1A}"/>
              </a:ext>
            </a:extLst>
          </p:cNvPr>
          <p:cNvSpPr txBox="1"/>
          <p:nvPr/>
        </p:nvSpPr>
        <p:spPr>
          <a:xfrm>
            <a:off x="4446572" y="2909685"/>
            <a:ext cx="3298858" cy="307777"/>
          </a:xfrm>
          <a:prstGeom prst="rect">
            <a:avLst/>
          </a:prstGeom>
          <a:noFill/>
        </p:spPr>
        <p:txBody>
          <a:bodyPr wrap="square" lIns="0" tIns="0" rIns="0" bIns="0" rtlCol="0">
            <a:spAutoFit/>
          </a:bodyPr>
          <a:lstStyle>
            <a:defPPr>
              <a:defRPr lang="zh-CN"/>
            </a:defPPr>
            <a:lvl1pPr>
              <a:spcBef>
                <a:spcPts val="600"/>
              </a:spcBef>
              <a:defRPr kumimoji="1" sz="2000" b="1">
                <a:solidFill>
                  <a:srgbClr val="FFFFFF"/>
                </a:solidFill>
                <a:latin typeface="+mj-ea"/>
                <a:ea typeface="+mj-ea"/>
                <a:cs typeface="Arial" panose="020B0604020202020204"/>
                <a:rtl val="0"/>
              </a:defRPr>
            </a:lvl1pPr>
          </a:lstStyle>
          <a:p>
            <a:r>
              <a:rPr lang="zh-CN" altLang="en-US" dirty="0">
                <a:latin typeface="+mn-ea"/>
                <a:ea typeface="+mn-ea"/>
                <a:cs typeface="+mn-ea"/>
                <a:sym typeface="+mn-lt"/>
              </a:rPr>
              <a:t>点击输入您的标题</a:t>
            </a:r>
            <a:endParaRPr lang="en-US" altLang="zh-CN" dirty="0">
              <a:latin typeface="+mn-ea"/>
              <a:ea typeface="+mn-ea"/>
              <a:cs typeface="+mn-ea"/>
              <a:sym typeface="+mn-lt"/>
            </a:endParaRPr>
          </a:p>
        </p:txBody>
      </p:sp>
      <p:sp>
        <p:nvSpPr>
          <p:cNvPr id="9" name="文本框 8">
            <a:extLst>
              <a:ext uri="{FF2B5EF4-FFF2-40B4-BE49-F238E27FC236}">
                <a16:creationId xmlns:a16="http://schemas.microsoft.com/office/drawing/2014/main" id="{1C835E88-7260-452D-BB04-2A6027EBEAAC}"/>
              </a:ext>
            </a:extLst>
          </p:cNvPr>
          <p:cNvSpPr txBox="1"/>
          <p:nvPr/>
        </p:nvSpPr>
        <p:spPr>
          <a:xfrm>
            <a:off x="8214244" y="3363258"/>
            <a:ext cx="3298858" cy="1252394"/>
          </a:xfrm>
          <a:prstGeom prst="rect">
            <a:avLst/>
          </a:prstGeom>
          <a:noFill/>
        </p:spPr>
        <p:txBody>
          <a:bodyPr wrap="square" lIns="0" tIns="0" rIns="0" bIns="0" rtlCol="0">
            <a:spAutoFit/>
          </a:bodyPr>
          <a:lstStyle/>
          <a:p>
            <a:pPr marL="285750" indent="-285750">
              <a:lnSpc>
                <a:spcPct val="120000"/>
              </a:lnSpc>
              <a:spcBef>
                <a:spcPts val="600"/>
              </a:spcBef>
              <a:buFont typeface="Arial" panose="020B0604020202020204" pitchFamily="34" charset="0"/>
              <a:buChar char="•"/>
            </a:pPr>
            <a:r>
              <a:rPr lang="zh-CN" altLang="zh-CN" sz="1400" dirty="0">
                <a:solidFill>
                  <a:srgbClr val="FFFFFF"/>
                </a:solidFill>
              </a:rPr>
              <a:t>单击此处添加文本单击此处添加文本</a:t>
            </a:r>
            <a:endParaRPr lang="en-US" altLang="zh-CN" sz="1400" dirty="0">
              <a:solidFill>
                <a:srgbClr val="FFFFFF"/>
              </a:solidFill>
            </a:endParaRPr>
          </a:p>
          <a:p>
            <a:pPr marL="285750" indent="-285750">
              <a:lnSpc>
                <a:spcPct val="120000"/>
              </a:lnSpc>
              <a:spcBef>
                <a:spcPts val="600"/>
              </a:spcBef>
              <a:buFont typeface="Arial" panose="020B0604020202020204" pitchFamily="34" charset="0"/>
              <a:buChar char="•"/>
            </a:pPr>
            <a:r>
              <a:rPr lang="zh-CN" altLang="zh-CN" sz="1400" dirty="0">
                <a:solidFill>
                  <a:srgbClr val="FFFFFF"/>
                </a:solidFill>
              </a:rPr>
              <a:t>单击此处添加文本单击此处添加文本</a:t>
            </a:r>
            <a:endParaRPr lang="en-US" altLang="zh-CN" sz="1400" dirty="0">
              <a:solidFill>
                <a:srgbClr val="FFFFFF"/>
              </a:solidFill>
            </a:endParaRPr>
          </a:p>
          <a:p>
            <a:pPr marL="285750" indent="-285750">
              <a:lnSpc>
                <a:spcPct val="120000"/>
              </a:lnSpc>
              <a:spcBef>
                <a:spcPts val="600"/>
              </a:spcBef>
              <a:buFont typeface="Arial" panose="020B0604020202020204" pitchFamily="34" charset="0"/>
              <a:buChar char="•"/>
            </a:pPr>
            <a:r>
              <a:rPr lang="zh-CN" altLang="zh-CN" sz="1400" dirty="0">
                <a:solidFill>
                  <a:srgbClr val="FFFFFF"/>
                </a:solidFill>
              </a:rPr>
              <a:t>单击此处添加文本单击此处添加文本</a:t>
            </a:r>
            <a:endParaRPr lang="en-US" altLang="zh-CN" sz="1400" dirty="0">
              <a:solidFill>
                <a:srgbClr val="FFFFFF"/>
              </a:solidFill>
            </a:endParaRPr>
          </a:p>
          <a:p>
            <a:pPr marL="285750" indent="-285750">
              <a:lnSpc>
                <a:spcPct val="120000"/>
              </a:lnSpc>
              <a:spcBef>
                <a:spcPts val="600"/>
              </a:spcBef>
              <a:buFont typeface="Arial" panose="020B0604020202020204" pitchFamily="34" charset="0"/>
              <a:buChar char="•"/>
            </a:pPr>
            <a:r>
              <a:rPr lang="zh-CN" altLang="zh-CN" sz="1400" dirty="0">
                <a:solidFill>
                  <a:srgbClr val="FFFFFF"/>
                </a:solidFill>
              </a:rPr>
              <a:t>单击此处添加文本单击此处添加文本</a:t>
            </a:r>
            <a:endParaRPr kumimoji="1" lang="zh-CN" altLang="en-US" sz="1400" dirty="0">
              <a:solidFill>
                <a:srgbClr val="FFFFFF"/>
              </a:solidFill>
              <a:latin typeface="+mn-ea"/>
              <a:cs typeface="+mn-ea"/>
              <a:sym typeface="+mn-lt"/>
              <a:rtl val="0"/>
            </a:endParaRPr>
          </a:p>
        </p:txBody>
      </p:sp>
      <p:sp>
        <p:nvSpPr>
          <p:cNvPr id="10" name="文本框 9">
            <a:extLst>
              <a:ext uri="{FF2B5EF4-FFF2-40B4-BE49-F238E27FC236}">
                <a16:creationId xmlns:a16="http://schemas.microsoft.com/office/drawing/2014/main" id="{99BA3001-2E09-C845-3024-DE1AAE403A6B}"/>
              </a:ext>
            </a:extLst>
          </p:cNvPr>
          <p:cNvSpPr txBox="1"/>
          <p:nvPr/>
        </p:nvSpPr>
        <p:spPr>
          <a:xfrm>
            <a:off x="8214244" y="2909685"/>
            <a:ext cx="3298858" cy="307777"/>
          </a:xfrm>
          <a:prstGeom prst="rect">
            <a:avLst/>
          </a:prstGeom>
          <a:noFill/>
        </p:spPr>
        <p:txBody>
          <a:bodyPr wrap="square" lIns="0" tIns="0" rIns="0" bIns="0" rtlCol="0">
            <a:spAutoFit/>
          </a:bodyPr>
          <a:lstStyle>
            <a:defPPr>
              <a:defRPr lang="zh-CN"/>
            </a:defPPr>
            <a:lvl1pPr>
              <a:spcBef>
                <a:spcPts val="600"/>
              </a:spcBef>
              <a:defRPr kumimoji="1" sz="2000" b="1">
                <a:solidFill>
                  <a:srgbClr val="FFFFFF"/>
                </a:solidFill>
                <a:latin typeface="+mj-ea"/>
                <a:ea typeface="+mj-ea"/>
                <a:cs typeface="Arial" panose="020B0604020202020204"/>
                <a:rtl val="0"/>
              </a:defRPr>
            </a:lvl1pPr>
          </a:lstStyle>
          <a:p>
            <a:r>
              <a:rPr lang="zh-CN" altLang="en-US" dirty="0">
                <a:latin typeface="+mn-ea"/>
                <a:ea typeface="+mn-ea"/>
                <a:cs typeface="+mn-ea"/>
                <a:sym typeface="+mn-lt"/>
              </a:rPr>
              <a:t>点击输入您的标题</a:t>
            </a:r>
            <a:endParaRPr lang="en-US" altLang="zh-CN" dirty="0">
              <a:latin typeface="+mn-ea"/>
              <a:ea typeface="+mn-ea"/>
              <a:cs typeface="+mn-ea"/>
              <a:sym typeface="+mn-lt"/>
            </a:endParaRPr>
          </a:p>
        </p:txBody>
      </p:sp>
      <p:sp>
        <p:nvSpPr>
          <p:cNvPr id="11" name="矩形: 圆角 10">
            <a:extLst>
              <a:ext uri="{FF2B5EF4-FFF2-40B4-BE49-F238E27FC236}">
                <a16:creationId xmlns:a16="http://schemas.microsoft.com/office/drawing/2014/main" id="{CE709BF4-1883-8996-3484-130CD8A650ED}"/>
              </a:ext>
            </a:extLst>
          </p:cNvPr>
          <p:cNvSpPr/>
          <p:nvPr/>
        </p:nvSpPr>
        <p:spPr>
          <a:xfrm>
            <a:off x="678900" y="5253287"/>
            <a:ext cx="3245400" cy="52138"/>
          </a:xfrm>
          <a:prstGeom prst="roundRect">
            <a:avLst>
              <a:gd name="adj" fmla="val 50000"/>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lstStyle/>
          <a:p>
            <a:pPr algn="ctr" defTabSz="913765"/>
            <a:endParaRPr lang="zh-CN" altLang="en-US">
              <a:latin typeface="+mn-ea"/>
              <a:sym typeface="+mn-lt"/>
            </a:endParaRPr>
          </a:p>
        </p:txBody>
      </p:sp>
      <p:sp>
        <p:nvSpPr>
          <p:cNvPr id="12" name="矩形: 圆角 11">
            <a:extLst>
              <a:ext uri="{FF2B5EF4-FFF2-40B4-BE49-F238E27FC236}">
                <a16:creationId xmlns:a16="http://schemas.microsoft.com/office/drawing/2014/main" id="{1FDA3A1A-2663-188B-CE07-1038DF84E23E}"/>
              </a:ext>
            </a:extLst>
          </p:cNvPr>
          <p:cNvSpPr/>
          <p:nvPr/>
        </p:nvSpPr>
        <p:spPr>
          <a:xfrm>
            <a:off x="4446572" y="5253287"/>
            <a:ext cx="3245400" cy="52138"/>
          </a:xfrm>
          <a:prstGeom prst="roundRect">
            <a:avLst>
              <a:gd name="adj" fmla="val 50000"/>
            </a:avLst>
          </a:prstGeom>
          <a:solidFill>
            <a:schemeClr val="accent3"/>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lstStyle/>
          <a:p>
            <a:pPr algn="ctr" defTabSz="913765"/>
            <a:endParaRPr lang="zh-CN" altLang="en-US">
              <a:latin typeface="+mn-ea"/>
              <a:sym typeface="+mn-lt"/>
            </a:endParaRPr>
          </a:p>
        </p:txBody>
      </p:sp>
      <p:sp>
        <p:nvSpPr>
          <p:cNvPr id="13" name="矩形: 圆角 12">
            <a:extLst>
              <a:ext uri="{FF2B5EF4-FFF2-40B4-BE49-F238E27FC236}">
                <a16:creationId xmlns:a16="http://schemas.microsoft.com/office/drawing/2014/main" id="{CCC99653-2F70-FB3D-936F-B047A8AA6AF6}"/>
              </a:ext>
            </a:extLst>
          </p:cNvPr>
          <p:cNvSpPr/>
          <p:nvPr/>
        </p:nvSpPr>
        <p:spPr>
          <a:xfrm>
            <a:off x="8267700" y="5253287"/>
            <a:ext cx="3245400" cy="52138"/>
          </a:xfrm>
          <a:prstGeom prst="roundRect">
            <a:avLst>
              <a:gd name="adj" fmla="val 50000"/>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0" rIns="0" bIns="0" numCol="1" spcCol="0" rtlCol="0" fromWordArt="0" anchor="ctr" anchorCtr="0" forceAA="0" compatLnSpc="1">
            <a:noAutofit/>
          </a:bodyPr>
          <a:lstStyle/>
          <a:p>
            <a:pPr algn="ctr" defTabSz="913765"/>
            <a:endParaRPr lang="zh-CN" altLang="en-US">
              <a:latin typeface="+mn-ea"/>
              <a:sym typeface="+mn-lt"/>
            </a:endParaRPr>
          </a:p>
        </p:txBody>
      </p:sp>
      <p:sp>
        <p:nvSpPr>
          <p:cNvPr id="15" name="文本框 14">
            <a:extLst>
              <a:ext uri="{FF2B5EF4-FFF2-40B4-BE49-F238E27FC236}">
                <a16:creationId xmlns:a16="http://schemas.microsoft.com/office/drawing/2014/main" id="{BB520DBA-9B33-EAA6-4253-9B3B8D7E09D6}"/>
              </a:ext>
            </a:extLst>
          </p:cNvPr>
          <p:cNvSpPr txBox="1"/>
          <p:nvPr/>
        </p:nvSpPr>
        <p:spPr>
          <a:xfrm>
            <a:off x="758241" y="424272"/>
            <a:ext cx="10661926" cy="523220"/>
          </a:xfrm>
          <a:prstGeom prst="rect">
            <a:avLst/>
          </a:prstGeom>
          <a:noFill/>
        </p:spPr>
        <p:txBody>
          <a:bodyPr wrap="square" rtlCol="0">
            <a:spAutoFit/>
          </a:bodyPr>
          <a:lstStyle/>
          <a:p>
            <a:r>
              <a:rPr lang="zh-CN" altLang="en-US" sz="2800" dirty="0">
                <a:solidFill>
                  <a:schemeClr val="bg1"/>
                </a:solidFill>
                <a:latin typeface="+mj-ea"/>
                <a:ea typeface="+mj-ea"/>
              </a:rPr>
              <a:t>点击这里输入标题</a:t>
            </a:r>
          </a:p>
        </p:txBody>
      </p:sp>
      <p:sp>
        <p:nvSpPr>
          <p:cNvPr id="16" name="任意多边形: 形状 15">
            <a:extLst>
              <a:ext uri="{FF2B5EF4-FFF2-40B4-BE49-F238E27FC236}">
                <a16:creationId xmlns:a16="http://schemas.microsoft.com/office/drawing/2014/main" id="{8514220D-B1D4-15B0-0C10-39A164E5A2EC}"/>
              </a:ext>
            </a:extLst>
          </p:cNvPr>
          <p:cNvSpPr/>
          <p:nvPr/>
        </p:nvSpPr>
        <p:spPr>
          <a:xfrm rot="18912874">
            <a:off x="181753" y="438162"/>
            <a:ext cx="466861" cy="466861"/>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22592951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免费 白雪皑皑的山脉 素材图片">
            <a:extLst>
              <a:ext uri="{FF2B5EF4-FFF2-40B4-BE49-F238E27FC236}">
                <a16:creationId xmlns:a16="http://schemas.microsoft.com/office/drawing/2014/main" id="{A183D8F4-3092-DDA1-64BD-1ABD558EE5C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0" y="1282"/>
            <a:ext cx="12191980" cy="6856718"/>
          </a:xfrm>
          <a:prstGeom prst="rect">
            <a:avLst/>
          </a:prstGeom>
          <a:noFill/>
          <a:extLst>
            <a:ext uri="{909E8E84-426E-40DD-AFC4-6F175D3DCCD1}">
              <a14:hiddenFill xmlns:a14="http://schemas.microsoft.com/office/drawing/2010/main">
                <a:solidFill>
                  <a:srgbClr val="FFFFFF"/>
                </a:solidFill>
              </a14:hiddenFill>
            </a:ext>
          </a:extLst>
        </p:spPr>
      </p:pic>
      <p:sp>
        <p:nvSpPr>
          <p:cNvPr id="19" name="任意多边形: 形状 18">
            <a:extLst>
              <a:ext uri="{FF2B5EF4-FFF2-40B4-BE49-F238E27FC236}">
                <a16:creationId xmlns:a16="http://schemas.microsoft.com/office/drawing/2014/main" id="{2B634F3D-3619-C321-2242-51CBFC570B21}"/>
              </a:ext>
            </a:extLst>
          </p:cNvPr>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4" name="文本框 3">
            <a:extLst>
              <a:ext uri="{FF2B5EF4-FFF2-40B4-BE49-F238E27FC236}">
                <a16:creationId xmlns:a16="http://schemas.microsoft.com/office/drawing/2014/main" id="{60708D4B-B4E1-CD76-C132-B17683E6AADC}"/>
              </a:ext>
            </a:extLst>
          </p:cNvPr>
          <p:cNvSpPr txBox="1"/>
          <p:nvPr/>
        </p:nvSpPr>
        <p:spPr>
          <a:xfrm>
            <a:off x="2066611" y="1805035"/>
            <a:ext cx="8051795" cy="2215991"/>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13800" b="1" i="0" u="none" strike="noStrike" kern="1200" cap="all" spc="0" normalizeH="0" baseline="0" noProof="0" dirty="0">
                <a:ln>
                  <a:noFill/>
                </a:ln>
                <a:solidFill>
                  <a:prstClr val="white"/>
                </a:solidFill>
                <a:effectLst/>
                <a:uLnTx/>
                <a:uFillTx/>
                <a:latin typeface="+mj-ea"/>
                <a:ea typeface="+mj-ea"/>
                <a:cs typeface="阿里巴巴普惠体 2.0 95 ExtraBold" panose="00020600040101010101" pitchFamily="18" charset="-122"/>
              </a:rPr>
              <a:t>THANKS</a:t>
            </a:r>
            <a:endParaRPr kumimoji="0" lang="zh-CN" altLang="en-US" sz="13800" b="1" i="0" u="none" strike="noStrike" kern="1200" cap="all" spc="0" normalizeH="0" baseline="0" noProof="0" dirty="0">
              <a:ln>
                <a:noFill/>
              </a:ln>
              <a:solidFill>
                <a:prstClr val="white"/>
              </a:solidFill>
              <a:effectLst/>
              <a:uLnTx/>
              <a:uFillTx/>
              <a:latin typeface="+mj-ea"/>
              <a:ea typeface="+mj-ea"/>
              <a:cs typeface="阿里巴巴普惠体 2.0 95 ExtraBold" panose="00020600040101010101" pitchFamily="18" charset="-122"/>
            </a:endParaRPr>
          </a:p>
        </p:txBody>
      </p:sp>
      <p:pic>
        <p:nvPicPr>
          <p:cNvPr id="5" name="图片 4">
            <a:extLst>
              <a:ext uri="{FF2B5EF4-FFF2-40B4-BE49-F238E27FC236}">
                <a16:creationId xmlns:a16="http://schemas.microsoft.com/office/drawing/2014/main" id="{86A93A47-59E8-C24C-D362-4AE81E27AE1D}"/>
              </a:ext>
            </a:extLst>
          </p:cNvPr>
          <p:cNvPicPr>
            <a:picLocks noChangeAspect="1"/>
          </p:cNvPicPr>
          <p:nvPr/>
        </p:nvPicPr>
        <p:blipFill>
          <a:blip r:embed="rId4" cstate="screen">
            <a:extLst>
              <a:ext uri="{BEBA8EAE-BF5A-486C-A8C5-ECC9F3942E4B}">
                <a14:imgProps xmlns:a14="http://schemas.microsoft.com/office/drawing/2010/main">
                  <a14:imgLayer r:embed="rId5">
                    <a14:imgEffect>
                      <a14:backgroundRemoval t="9980" b="89980" l="9000" r="92068">
                        <a14:foregroundMark x1="72295" y1="40364" x2="73818" y2="42707"/>
                        <a14:foregroundMark x1="74205" y1="42343" x2="74409" y2="42869"/>
                        <a14:foregroundMark x1="11909" y1="56404" x2="16705" y2="54909"/>
                        <a14:foregroundMark x1="16705" y1="54909" x2="12136" y2="56121"/>
                        <a14:foregroundMark x1="12136" y1="56121" x2="9000" y2="61859"/>
                        <a14:foregroundMark x1="9000" y1="61859" x2="67273" y2="77535"/>
                        <a14:foregroundMark x1="67273" y1="77535" x2="76068" y2="75515"/>
                        <a14:foregroundMark x1="76068" y1="75515" x2="80409" y2="71152"/>
                        <a14:foregroundMark x1="91364" y1="48848" x2="92068" y2="70990"/>
                      </a14:backgroundRemoval>
                    </a14:imgEffect>
                  </a14:imgLayer>
                </a14:imgProps>
              </a:ext>
              <a:ext uri="{28A0092B-C50C-407E-A947-70E740481C1C}">
                <a14:useLocalDpi xmlns:a14="http://schemas.microsoft.com/office/drawing/2010/main"/>
              </a:ext>
            </a:extLst>
          </a:blip>
          <a:stretch>
            <a:fillRect/>
          </a:stretch>
        </p:blipFill>
        <p:spPr>
          <a:xfrm>
            <a:off x="0" y="0"/>
            <a:ext cx="12179300" cy="6858000"/>
          </a:xfrm>
          <a:prstGeom prst="rect">
            <a:avLst/>
          </a:prstGeom>
        </p:spPr>
      </p:pic>
      <p:sp>
        <p:nvSpPr>
          <p:cNvPr id="12" name="文本框 11">
            <a:extLst>
              <a:ext uri="{FF2B5EF4-FFF2-40B4-BE49-F238E27FC236}">
                <a16:creationId xmlns:a16="http://schemas.microsoft.com/office/drawing/2014/main" id="{3494D3A9-81EE-A3CA-9AF2-32F04A34C47E}"/>
              </a:ext>
            </a:extLst>
          </p:cNvPr>
          <p:cNvSpPr txBox="1"/>
          <p:nvPr/>
        </p:nvSpPr>
        <p:spPr>
          <a:xfrm>
            <a:off x="2081050" y="1784562"/>
            <a:ext cx="8051795" cy="2215991"/>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kumimoji="0" lang="en-US" altLang="zh-CN" sz="13800" b="1" i="0" u="none" strike="noStrike" kern="1200" cap="all" spc="0" normalizeH="0" baseline="0" noProof="0" dirty="0">
                <a:ln w="19050">
                  <a:solidFill>
                    <a:srgbClr val="FFFFFF"/>
                  </a:solidFill>
                </a:ln>
                <a:noFill/>
                <a:effectLst/>
                <a:uLnTx/>
                <a:uFillTx/>
                <a:latin typeface="+mj-ea"/>
                <a:ea typeface="+mj-ea"/>
                <a:cs typeface="阿里巴巴普惠体 2.0 95 ExtraBold" panose="00020600040101010101" pitchFamily="18" charset="-122"/>
              </a:rPr>
              <a:t>THANKS</a:t>
            </a:r>
            <a:endParaRPr kumimoji="0" lang="zh-CN" altLang="en-US" sz="13800" b="1" i="0" u="none" strike="noStrike" kern="1200" cap="all" spc="0" normalizeH="0" baseline="0" noProof="0" dirty="0">
              <a:ln w="19050">
                <a:solidFill>
                  <a:srgbClr val="FFFFFF"/>
                </a:solidFill>
              </a:ln>
              <a:noFill/>
              <a:effectLst/>
              <a:uLnTx/>
              <a:uFillTx/>
              <a:latin typeface="+mj-ea"/>
              <a:ea typeface="+mj-ea"/>
              <a:cs typeface="阿里巴巴普惠体 2.0 95 ExtraBold" panose="00020600040101010101" pitchFamily="18" charset="-122"/>
            </a:endParaRPr>
          </a:p>
        </p:txBody>
      </p:sp>
      <p:sp>
        <p:nvSpPr>
          <p:cNvPr id="21" name="任意多边形: 形状 20">
            <a:extLst>
              <a:ext uri="{FF2B5EF4-FFF2-40B4-BE49-F238E27FC236}">
                <a16:creationId xmlns:a16="http://schemas.microsoft.com/office/drawing/2014/main" id="{8D3529FC-4EDA-0A1A-BA48-7A28652508F4}"/>
              </a:ext>
            </a:extLst>
          </p:cNvPr>
          <p:cNvSpPr/>
          <p:nvPr/>
        </p:nvSpPr>
        <p:spPr>
          <a:xfrm rot="5877813">
            <a:off x="1338482" y="-1737851"/>
            <a:ext cx="1909415" cy="4713660"/>
          </a:xfrm>
          <a:custGeom>
            <a:avLst/>
            <a:gdLst>
              <a:gd name="connsiteX0" fmla="*/ 659405 w 1909415"/>
              <a:gd name="connsiteY0" fmla="*/ 4713660 h 4713660"/>
              <a:gd name="connsiteX1" fmla="*/ 523886 w 1909415"/>
              <a:gd name="connsiteY1" fmla="*/ 3744924 h 4713660"/>
              <a:gd name="connsiteX2" fmla="*/ 524638 w 1909415"/>
              <a:gd name="connsiteY2" fmla="*/ 3742870 h 4713660"/>
              <a:gd name="connsiteX3" fmla="*/ 611833 w 1909415"/>
              <a:gd name="connsiteY3" fmla="*/ 3166131 h 4713660"/>
              <a:gd name="connsiteX4" fmla="*/ 411970 w 1909415"/>
              <a:gd name="connsiteY4" fmla="*/ 1426524 h 4713660"/>
              <a:gd name="connsiteX5" fmla="*/ 193413 w 1909415"/>
              <a:gd name="connsiteY5" fmla="*/ 1382582 h 4713660"/>
              <a:gd name="connsiteX6" fmla="*/ 0 w 1909415"/>
              <a:gd name="connsiteY6" fmla="*/ 0 h 4713660"/>
              <a:gd name="connsiteX7" fmla="*/ 124101 w 1909415"/>
              <a:gd name="connsiteY7" fmla="*/ 12475 h 4713660"/>
              <a:gd name="connsiteX8" fmla="*/ 1575838 w 1909415"/>
              <a:gd name="connsiteY8" fmla="*/ 262659 h 4713660"/>
              <a:gd name="connsiteX9" fmla="*/ 1909415 w 1909415"/>
              <a:gd name="connsiteY9" fmla="*/ 3166133 h 4713660"/>
              <a:gd name="connsiteX10" fmla="*/ 1655031 w 1909415"/>
              <a:gd name="connsiteY10" fmla="*/ 4426140 h 4713660"/>
              <a:gd name="connsiteX11" fmla="*/ 1578461 w 1909415"/>
              <a:gd name="connsiteY11" fmla="*/ 4585091 h 471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09415" h="4713660">
                <a:moveTo>
                  <a:pt x="659405" y="4713660"/>
                </a:moveTo>
                <a:lnTo>
                  <a:pt x="523886" y="3744924"/>
                </a:lnTo>
                <a:lnTo>
                  <a:pt x="524638" y="3742870"/>
                </a:lnTo>
                <a:cubicBezTo>
                  <a:pt x="581305" y="3560678"/>
                  <a:pt x="611833" y="3366970"/>
                  <a:pt x="611833" y="3166131"/>
                </a:cubicBezTo>
                <a:cubicBezTo>
                  <a:pt x="611833" y="2586262"/>
                  <a:pt x="545211" y="2006393"/>
                  <a:pt x="411970" y="1426524"/>
                </a:cubicBezTo>
                <a:lnTo>
                  <a:pt x="193413" y="1382582"/>
                </a:lnTo>
                <a:lnTo>
                  <a:pt x="0" y="0"/>
                </a:lnTo>
                <a:lnTo>
                  <a:pt x="124101" y="12475"/>
                </a:lnTo>
                <a:cubicBezTo>
                  <a:pt x="608013" y="68072"/>
                  <a:pt x="1091925" y="151466"/>
                  <a:pt x="1575838" y="262659"/>
                </a:cubicBezTo>
                <a:cubicBezTo>
                  <a:pt x="1798222" y="1230484"/>
                  <a:pt x="1909415" y="2198307"/>
                  <a:pt x="1909415" y="3166133"/>
                </a:cubicBezTo>
                <a:cubicBezTo>
                  <a:pt x="1909415" y="3613077"/>
                  <a:pt x="1818835" y="4038864"/>
                  <a:pt x="1655031" y="4426140"/>
                </a:cubicBezTo>
                <a:lnTo>
                  <a:pt x="1578461" y="4585091"/>
                </a:lnTo>
                <a:close/>
              </a:path>
            </a:pathLst>
          </a:custGeom>
          <a:solidFill>
            <a:schemeClr val="accent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B838D0F5-0420-98EC-E4D0-97B6A065D6F5}"/>
              </a:ext>
            </a:extLst>
          </p:cNvPr>
          <p:cNvSpPr/>
          <p:nvPr/>
        </p:nvSpPr>
        <p:spPr>
          <a:xfrm rot="16655379">
            <a:off x="9323561" y="4186622"/>
            <a:ext cx="1911120" cy="3973138"/>
          </a:xfrm>
          <a:custGeom>
            <a:avLst/>
            <a:gdLst>
              <a:gd name="connsiteX0" fmla="*/ 1780816 w 1911120"/>
              <a:gd name="connsiteY0" fmla="*/ 1351633 h 3973138"/>
              <a:gd name="connsiteX1" fmla="*/ 1911120 w 1911120"/>
              <a:gd name="connsiteY1" fmla="*/ 3166305 h 3973138"/>
              <a:gd name="connsiteX2" fmla="*/ 1873821 w 1911120"/>
              <a:gd name="connsiteY2" fmla="*/ 3659276 h 3973138"/>
              <a:gd name="connsiteX3" fmla="*/ 1849176 w 1911120"/>
              <a:gd name="connsiteY3" fmla="*/ 3797285 h 3973138"/>
              <a:gd name="connsiteX4" fmla="*/ 529399 w 1911120"/>
              <a:gd name="connsiteY4" fmla="*/ 3973138 h 3973138"/>
              <a:gd name="connsiteX5" fmla="*/ 506107 w 1911120"/>
              <a:gd name="connsiteY5" fmla="*/ 3798330 h 3973138"/>
              <a:gd name="connsiteX6" fmla="*/ 526343 w 1911120"/>
              <a:gd name="connsiteY6" fmla="*/ 3743042 h 3973138"/>
              <a:gd name="connsiteX7" fmla="*/ 613538 w 1911120"/>
              <a:gd name="connsiteY7" fmla="*/ 3166303 h 3973138"/>
              <a:gd name="connsiteX8" fmla="*/ 413675 w 1911120"/>
              <a:gd name="connsiteY8" fmla="*/ 1426696 h 3973138"/>
              <a:gd name="connsiteX9" fmla="*/ 183945 w 1911120"/>
              <a:gd name="connsiteY9" fmla="*/ 1380508 h 3973138"/>
              <a:gd name="connsiteX10" fmla="*/ 0 w 1911120"/>
              <a:gd name="connsiteY10" fmla="*/ 0 h 3973138"/>
              <a:gd name="connsiteX11" fmla="*/ 125805 w 1911120"/>
              <a:gd name="connsiteY11" fmla="*/ 12648 h 3973138"/>
              <a:gd name="connsiteX12" fmla="*/ 1577542 w 1911120"/>
              <a:gd name="connsiteY12" fmla="*/ 262831 h 3973138"/>
              <a:gd name="connsiteX13" fmla="*/ 1780816 w 1911120"/>
              <a:gd name="connsiteY13" fmla="*/ 1351633 h 397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1120" h="3973138">
                <a:moveTo>
                  <a:pt x="1780816" y="1351633"/>
                </a:moveTo>
                <a:cubicBezTo>
                  <a:pt x="1867685" y="1956523"/>
                  <a:pt x="1911120" y="2561414"/>
                  <a:pt x="1911120" y="3166305"/>
                </a:cubicBezTo>
                <a:cubicBezTo>
                  <a:pt x="1911120" y="3333909"/>
                  <a:pt x="1898382" y="3498538"/>
                  <a:pt x="1873821" y="3659276"/>
                </a:cubicBezTo>
                <a:lnTo>
                  <a:pt x="1849176" y="3797285"/>
                </a:lnTo>
                <a:lnTo>
                  <a:pt x="529399" y="3973138"/>
                </a:lnTo>
                <a:lnTo>
                  <a:pt x="506107" y="3798330"/>
                </a:lnTo>
                <a:lnTo>
                  <a:pt x="526343" y="3743042"/>
                </a:lnTo>
                <a:cubicBezTo>
                  <a:pt x="583010" y="3560850"/>
                  <a:pt x="613537" y="3367142"/>
                  <a:pt x="613538" y="3166303"/>
                </a:cubicBezTo>
                <a:cubicBezTo>
                  <a:pt x="613538" y="2586434"/>
                  <a:pt x="546916" y="2006565"/>
                  <a:pt x="413675" y="1426696"/>
                </a:cubicBezTo>
                <a:lnTo>
                  <a:pt x="183945" y="1380508"/>
                </a:lnTo>
                <a:lnTo>
                  <a:pt x="0" y="0"/>
                </a:lnTo>
                <a:lnTo>
                  <a:pt x="125805" y="12648"/>
                </a:lnTo>
                <a:cubicBezTo>
                  <a:pt x="609718" y="68244"/>
                  <a:pt x="1093630" y="151639"/>
                  <a:pt x="1577542" y="262831"/>
                </a:cubicBezTo>
                <a:cubicBezTo>
                  <a:pt x="1660936" y="625765"/>
                  <a:pt x="1728694" y="988699"/>
                  <a:pt x="1780816" y="1351633"/>
                </a:cubicBezTo>
                <a:close/>
              </a:path>
            </a:pathLst>
          </a:custGeom>
          <a:solidFill>
            <a:schemeClr val="accent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4" name="组合 23">
            <a:extLst>
              <a:ext uri="{FF2B5EF4-FFF2-40B4-BE49-F238E27FC236}">
                <a16:creationId xmlns:a16="http://schemas.microsoft.com/office/drawing/2014/main" id="{F7C040F5-BA96-45ED-9BDA-02C82F409945}"/>
              </a:ext>
            </a:extLst>
          </p:cNvPr>
          <p:cNvGrpSpPr/>
          <p:nvPr/>
        </p:nvGrpSpPr>
        <p:grpSpPr>
          <a:xfrm>
            <a:off x="11066099" y="6258068"/>
            <a:ext cx="467089" cy="106365"/>
            <a:chOff x="5978691" y="6248096"/>
            <a:chExt cx="1022466" cy="209667"/>
          </a:xfrm>
        </p:grpSpPr>
        <p:sp>
          <p:nvSpPr>
            <p:cNvPr id="25" name="任意多边形: 形状 24">
              <a:extLst>
                <a:ext uri="{FF2B5EF4-FFF2-40B4-BE49-F238E27FC236}">
                  <a16:creationId xmlns:a16="http://schemas.microsoft.com/office/drawing/2014/main" id="{4A0B4FC5-B8A5-29EF-4B6C-3CEBD0D8AE4A}"/>
                </a:ext>
              </a:extLst>
            </p:cNvPr>
            <p:cNvSpPr/>
            <p:nvPr/>
          </p:nvSpPr>
          <p:spPr>
            <a:xfrm rot="18917663">
              <a:off x="5978691"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14A09774-99D3-9C34-CC8C-55CECE94FD8D}"/>
                </a:ext>
              </a:extLst>
            </p:cNvPr>
            <p:cNvSpPr/>
            <p:nvPr/>
          </p:nvSpPr>
          <p:spPr>
            <a:xfrm rot="18917663">
              <a:off x="6385092"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935A3CF7-7B37-34BE-60CE-2D7E51FF2743}"/>
                </a:ext>
              </a:extLst>
            </p:cNvPr>
            <p:cNvSpPr/>
            <p:nvPr/>
          </p:nvSpPr>
          <p:spPr>
            <a:xfrm rot="18917663">
              <a:off x="6791492" y="6248096"/>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3" name="文本框 2">
            <a:extLst>
              <a:ext uri="{FF2B5EF4-FFF2-40B4-BE49-F238E27FC236}">
                <a16:creationId xmlns:a16="http://schemas.microsoft.com/office/drawing/2014/main" id="{11799BB5-6E9F-0E20-7D7F-592048B9B604}"/>
              </a:ext>
            </a:extLst>
          </p:cNvPr>
          <p:cNvSpPr txBox="1"/>
          <p:nvPr/>
        </p:nvSpPr>
        <p:spPr>
          <a:xfrm>
            <a:off x="9723474" y="623517"/>
            <a:ext cx="1903953" cy="369332"/>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zh-CN" sz="1800" b="1" i="0" u="none" strike="noStrike" kern="1200" cap="none" spc="0" normalizeH="0" baseline="0" noProof="0" dirty="0">
                <a:ln>
                  <a:noFill/>
                </a:ln>
                <a:solidFill>
                  <a:prstClr val="white"/>
                </a:solidFill>
                <a:effectLst/>
                <a:uLnTx/>
                <a:uFillTx/>
                <a:latin typeface="+mj-ea"/>
                <a:ea typeface="+mj-ea"/>
                <a:cs typeface="Alibaba PuHuiTi 2.0 95 ExtraBol" panose="00020600040101010101" pitchFamily="18" charset="-122"/>
              </a:rPr>
              <a:t>LOGO HERE</a:t>
            </a:r>
          </a:p>
        </p:txBody>
      </p:sp>
      <p:grpSp>
        <p:nvGrpSpPr>
          <p:cNvPr id="6" name="组合 5">
            <a:extLst>
              <a:ext uri="{FF2B5EF4-FFF2-40B4-BE49-F238E27FC236}">
                <a16:creationId xmlns:a16="http://schemas.microsoft.com/office/drawing/2014/main" id="{B15BA57D-29D7-F5A2-A85D-ABD8E03EA825}"/>
              </a:ext>
            </a:extLst>
          </p:cNvPr>
          <p:cNvGrpSpPr/>
          <p:nvPr/>
        </p:nvGrpSpPr>
        <p:grpSpPr>
          <a:xfrm>
            <a:off x="4009708" y="4303705"/>
            <a:ext cx="1848485" cy="540385"/>
            <a:chOff x="4009708" y="4303705"/>
            <a:chExt cx="1848485" cy="540385"/>
          </a:xfrm>
        </p:grpSpPr>
        <p:pic>
          <p:nvPicPr>
            <p:cNvPr id="7" name="图片 6" descr="话框">
              <a:extLst>
                <a:ext uri="{FF2B5EF4-FFF2-40B4-BE49-F238E27FC236}">
                  <a16:creationId xmlns:a16="http://schemas.microsoft.com/office/drawing/2014/main" id="{D6A978EC-56B1-23FA-EDE2-DF98B1D4F26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009708" y="4303705"/>
              <a:ext cx="1848485" cy="540385"/>
            </a:xfrm>
            <a:prstGeom prst="rect">
              <a:avLst/>
            </a:prstGeom>
          </p:spPr>
        </p:pic>
        <p:sp>
          <p:nvSpPr>
            <p:cNvPr id="8" name="文本框 7">
              <a:extLst>
                <a:ext uri="{FF2B5EF4-FFF2-40B4-BE49-F238E27FC236}">
                  <a16:creationId xmlns:a16="http://schemas.microsoft.com/office/drawing/2014/main" id="{DEF19D20-FC63-0FE1-D347-95C447D6F51B}"/>
                </a:ext>
              </a:extLst>
            </p:cNvPr>
            <p:cNvSpPr txBox="1"/>
            <p:nvPr/>
          </p:nvSpPr>
          <p:spPr>
            <a:xfrm>
              <a:off x="4150043" y="4419910"/>
              <a:ext cx="1605915" cy="3079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b="1" cap="all" dirty="0">
                  <a:solidFill>
                    <a:srgbClr val="353535"/>
                  </a:solidFill>
                  <a:latin typeface="+mn-ea"/>
                  <a:cs typeface="Alibaba PuHuiTi 2.0 85 Bold" panose="00020600040101010101" charset="-122"/>
                </a:rPr>
                <a:t>汇报人：</a:t>
              </a:r>
              <a:r>
                <a:rPr lang="en-US" altLang="zh-CN" sz="1400" b="1" cap="all" dirty="0">
                  <a:solidFill>
                    <a:srgbClr val="353535"/>
                  </a:solidFill>
                  <a:latin typeface="+mn-ea"/>
                  <a:cs typeface="Alibaba PuHuiTi 2.0 85 Bold" panose="00020600040101010101" charset="-122"/>
                </a:rPr>
                <a:t>XXX</a:t>
              </a:r>
              <a:endParaRPr kumimoji="0" lang="en-US" sz="1400" b="1" i="0" u="none" strike="noStrike" kern="1200" cap="all" spc="0" normalizeH="0" baseline="0" noProof="0" dirty="0">
                <a:ln>
                  <a:noFill/>
                </a:ln>
                <a:solidFill>
                  <a:srgbClr val="353535"/>
                </a:solidFill>
                <a:effectLst/>
                <a:uLnTx/>
                <a:uFillTx/>
                <a:latin typeface="+mn-ea"/>
                <a:cs typeface="Alibaba PuHuiTi 2.0 85 Bold" panose="00020600040101010101" charset="-122"/>
              </a:endParaRPr>
            </a:p>
          </p:txBody>
        </p:sp>
      </p:grpSp>
      <p:grpSp>
        <p:nvGrpSpPr>
          <p:cNvPr id="9" name="组合 8">
            <a:extLst>
              <a:ext uri="{FF2B5EF4-FFF2-40B4-BE49-F238E27FC236}">
                <a16:creationId xmlns:a16="http://schemas.microsoft.com/office/drawing/2014/main" id="{7217802D-8B15-43DB-6EE2-4E55231C3C72}"/>
              </a:ext>
            </a:extLst>
          </p:cNvPr>
          <p:cNvGrpSpPr/>
          <p:nvPr/>
        </p:nvGrpSpPr>
        <p:grpSpPr>
          <a:xfrm>
            <a:off x="6333808" y="4303705"/>
            <a:ext cx="1848485" cy="540385"/>
            <a:chOff x="6333808" y="4303705"/>
            <a:chExt cx="1848485" cy="540385"/>
          </a:xfrm>
        </p:grpSpPr>
        <p:pic>
          <p:nvPicPr>
            <p:cNvPr id="10" name="图片 9" descr="话框">
              <a:extLst>
                <a:ext uri="{FF2B5EF4-FFF2-40B4-BE49-F238E27FC236}">
                  <a16:creationId xmlns:a16="http://schemas.microsoft.com/office/drawing/2014/main" id="{78FC9457-3C4B-D437-77EF-758CE284594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333808" y="4303705"/>
              <a:ext cx="1848485" cy="540385"/>
            </a:xfrm>
            <a:prstGeom prst="rect">
              <a:avLst/>
            </a:prstGeom>
          </p:spPr>
        </p:pic>
        <p:sp>
          <p:nvSpPr>
            <p:cNvPr id="11" name="文本框 10">
              <a:extLst>
                <a:ext uri="{FF2B5EF4-FFF2-40B4-BE49-F238E27FC236}">
                  <a16:creationId xmlns:a16="http://schemas.microsoft.com/office/drawing/2014/main" id="{2544AC91-ACC6-04C1-8427-C68935A6021B}"/>
                </a:ext>
              </a:extLst>
            </p:cNvPr>
            <p:cNvSpPr txBox="1"/>
            <p:nvPr/>
          </p:nvSpPr>
          <p:spPr>
            <a:xfrm>
              <a:off x="6474143" y="4419910"/>
              <a:ext cx="1605915" cy="3079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all" spc="0" normalizeH="0" baseline="0" noProof="0" dirty="0">
                  <a:ln>
                    <a:noFill/>
                  </a:ln>
                  <a:solidFill>
                    <a:srgbClr val="353535"/>
                  </a:solidFill>
                  <a:effectLst/>
                  <a:uLnTx/>
                  <a:uFillTx/>
                  <a:latin typeface="+mn-ea"/>
                  <a:cs typeface="Alibaba PuHuiTi 2.0 85 Bold" panose="00020600040101010101" charset="-122"/>
                </a:rPr>
                <a:t>20XX-XX-XX</a:t>
              </a:r>
            </a:p>
          </p:txBody>
        </p:sp>
      </p:grpSp>
      <p:grpSp>
        <p:nvGrpSpPr>
          <p:cNvPr id="13" name="组合 12">
            <a:extLst>
              <a:ext uri="{FF2B5EF4-FFF2-40B4-BE49-F238E27FC236}">
                <a16:creationId xmlns:a16="http://schemas.microsoft.com/office/drawing/2014/main" id="{9273973D-EC86-8495-C299-3010B5C8BFEA}"/>
              </a:ext>
            </a:extLst>
          </p:cNvPr>
          <p:cNvGrpSpPr/>
          <p:nvPr/>
        </p:nvGrpSpPr>
        <p:grpSpPr>
          <a:xfrm>
            <a:off x="445257" y="3485814"/>
            <a:ext cx="430285" cy="3430243"/>
            <a:chOff x="528043" y="3428392"/>
            <a:chExt cx="430285" cy="3430243"/>
          </a:xfrm>
        </p:grpSpPr>
        <p:cxnSp>
          <p:nvCxnSpPr>
            <p:cNvPr id="14" name="直线连接符 16">
              <a:extLst>
                <a:ext uri="{FF2B5EF4-FFF2-40B4-BE49-F238E27FC236}">
                  <a16:creationId xmlns:a16="http://schemas.microsoft.com/office/drawing/2014/main" id="{2F3D3F51-D0DF-0B6A-1C2B-364CE231A94C}"/>
                </a:ext>
              </a:extLst>
            </p:cNvPr>
            <p:cNvCxnSpPr>
              <a:cxnSpLocks/>
            </p:cNvCxnSpPr>
            <p:nvPr/>
          </p:nvCxnSpPr>
          <p:spPr>
            <a:xfrm flipH="1">
              <a:off x="743185" y="3835736"/>
              <a:ext cx="2345" cy="3022899"/>
            </a:xfrm>
            <a:prstGeom prst="line">
              <a:avLst/>
            </a:prstGeom>
            <a:ln w="15875">
              <a:gradFill flip="none" rotWithShape="1">
                <a:gsLst>
                  <a:gs pos="0">
                    <a:schemeClr val="bg1"/>
                  </a:gs>
                  <a:gs pos="100000">
                    <a:schemeClr val="bg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15" name="任意形状 99">
              <a:extLst>
                <a:ext uri="{FF2B5EF4-FFF2-40B4-BE49-F238E27FC236}">
                  <a16:creationId xmlns:a16="http://schemas.microsoft.com/office/drawing/2014/main" id="{FDA6E8D8-AA3D-0D10-B40A-C5267E754109}"/>
                </a:ext>
              </a:extLst>
            </p:cNvPr>
            <p:cNvSpPr>
              <a:spLocks noChangeAspect="1"/>
            </p:cNvSpPr>
            <p:nvPr/>
          </p:nvSpPr>
          <p:spPr>
            <a:xfrm rot="18954065">
              <a:off x="528043" y="3428392"/>
              <a:ext cx="430285" cy="429255"/>
            </a:xfrm>
            <a:custGeom>
              <a:avLst/>
              <a:gdLst>
                <a:gd name="connsiteX0" fmla="*/ 4983157 w 6297047"/>
                <a:gd name="connsiteY0" fmla="*/ 2280916 h 6281979"/>
                <a:gd name="connsiteX1" fmla="*/ 4761805 w 6297047"/>
                <a:gd name="connsiteY1" fmla="*/ 1448191 h 6281979"/>
                <a:gd name="connsiteX2" fmla="*/ 3137271 w 6297047"/>
                <a:gd name="connsiteY2" fmla="*/ 1274573 h 6281979"/>
                <a:gd name="connsiteX3" fmla="*/ 1283475 w 6297047"/>
                <a:gd name="connsiteY3" fmla="*/ 3155330 h 6281979"/>
                <a:gd name="connsiteX4" fmla="*/ 1283474 w 6297047"/>
                <a:gd name="connsiteY4" fmla="*/ 3155329 h 6281979"/>
                <a:gd name="connsiteX5" fmla="*/ 3155752 w 6297047"/>
                <a:gd name="connsiteY5" fmla="*/ 5005299 h 6281979"/>
                <a:gd name="connsiteX6" fmla="*/ 5018557 w 6297047"/>
                <a:gd name="connsiteY6" fmla="*/ 3121864 h 6281979"/>
                <a:gd name="connsiteX7" fmla="*/ 4983157 w 6297047"/>
                <a:gd name="connsiteY7" fmla="*/ 2280916 h 6281979"/>
                <a:gd name="connsiteX8" fmla="*/ 6237020 w 6297047"/>
                <a:gd name="connsiteY8" fmla="*/ 1710255 h 6281979"/>
                <a:gd name="connsiteX9" fmla="*/ 6289443 w 6297047"/>
                <a:gd name="connsiteY9" fmla="*/ 3126552 h 6281979"/>
                <a:gd name="connsiteX10" fmla="*/ 3136749 w 6297047"/>
                <a:gd name="connsiteY10" fmla="*/ 6281979 h 6281979"/>
                <a:gd name="connsiteX11" fmla="*/ 0 w 6297047"/>
                <a:gd name="connsiteY11" fmla="*/ 3150991 h 6281979"/>
                <a:gd name="connsiteX12" fmla="*/ 1 w 6297047"/>
                <a:gd name="connsiteY12" fmla="*/ 3150991 h 6281979"/>
                <a:gd name="connsiteX13" fmla="*/ 3137504 w 6297047"/>
                <a:gd name="connsiteY13" fmla="*/ 0 h 6281979"/>
                <a:gd name="connsiteX14" fmla="*/ 5871420 w 6297047"/>
                <a:gd name="connsiteY14" fmla="*/ 306219 h 6281979"/>
                <a:gd name="connsiteX15" fmla="*/ 6237020 w 6297047"/>
                <a:gd name="connsiteY15" fmla="*/ 1710255 h 6281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97047" h="6281979">
                  <a:moveTo>
                    <a:pt x="4983157" y="2280916"/>
                  </a:moveTo>
                  <a:cubicBezTo>
                    <a:pt x="4945774" y="2022579"/>
                    <a:pt x="4877399" y="1765614"/>
                    <a:pt x="4761805" y="1448191"/>
                  </a:cubicBezTo>
                  <a:cubicBezTo>
                    <a:pt x="4220293" y="1390318"/>
                    <a:pt x="3359324" y="1280411"/>
                    <a:pt x="3137271" y="1274573"/>
                  </a:cubicBezTo>
                  <a:cubicBezTo>
                    <a:pt x="2108450" y="1279793"/>
                    <a:pt x="1278264" y="2128399"/>
                    <a:pt x="1283475" y="3155330"/>
                  </a:cubicBezTo>
                  <a:lnTo>
                    <a:pt x="1283474" y="3155329"/>
                  </a:lnTo>
                  <a:cubicBezTo>
                    <a:pt x="1288684" y="4182260"/>
                    <a:pt x="2126932" y="5010519"/>
                    <a:pt x="3155752" y="5005299"/>
                  </a:cubicBezTo>
                  <a:cubicBezTo>
                    <a:pt x="4184572" y="5000079"/>
                    <a:pt x="5023768" y="4148794"/>
                    <a:pt x="5018557" y="3121864"/>
                  </a:cubicBezTo>
                  <a:cubicBezTo>
                    <a:pt x="5026930" y="2798959"/>
                    <a:pt x="5020539" y="2539251"/>
                    <a:pt x="4983157" y="2280916"/>
                  </a:cubicBezTo>
                  <a:close/>
                  <a:moveTo>
                    <a:pt x="6237020" y="1710255"/>
                  </a:moveTo>
                  <a:cubicBezTo>
                    <a:pt x="6297758" y="2145564"/>
                    <a:pt x="6306300" y="2582914"/>
                    <a:pt x="6289443" y="3126552"/>
                  </a:cubicBezTo>
                  <a:cubicBezTo>
                    <a:pt x="6289443" y="4855749"/>
                    <a:pt x="4869127" y="6281979"/>
                    <a:pt x="3136749" y="6281979"/>
                  </a:cubicBezTo>
                  <a:cubicBezTo>
                    <a:pt x="1404371" y="6281979"/>
                    <a:pt x="0" y="4880188"/>
                    <a:pt x="0" y="3150991"/>
                  </a:cubicBezTo>
                  <a:lnTo>
                    <a:pt x="1" y="3150991"/>
                  </a:lnTo>
                  <a:cubicBezTo>
                    <a:pt x="1" y="1421795"/>
                    <a:pt x="1405125" y="0"/>
                    <a:pt x="3137504" y="0"/>
                  </a:cubicBezTo>
                  <a:cubicBezTo>
                    <a:pt x="3511349" y="11727"/>
                    <a:pt x="4960115" y="204146"/>
                    <a:pt x="5871420" y="306219"/>
                  </a:cubicBezTo>
                  <a:cubicBezTo>
                    <a:pt x="6063347" y="841684"/>
                    <a:pt x="6176282" y="1274948"/>
                    <a:pt x="6237020" y="1710255"/>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spTree>
    <p:extLst>
      <p:ext uri="{BB962C8B-B14F-4D97-AF65-F5344CB8AC3E}">
        <p14:creationId xmlns:p14="http://schemas.microsoft.com/office/powerpoint/2010/main" val="3435918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QR 代码&#10;&#10;描述已自动生成">
            <a:extLst>
              <a:ext uri="{FF2B5EF4-FFF2-40B4-BE49-F238E27FC236}">
                <a16:creationId xmlns:a16="http://schemas.microsoft.com/office/drawing/2014/main" id="{BBECD38B-B48F-8FCF-A2D1-707384637C8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6309851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EE6BAE6-5654-9D8A-7389-A5A1EAA7FE1E}"/>
              </a:ext>
            </a:extLst>
          </p:cNvPr>
          <p:cNvSpPr/>
          <p:nvPr/>
        </p:nvSpPr>
        <p:spPr>
          <a:xfrm>
            <a:off x="658813" y="3568382"/>
            <a:ext cx="4070345"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小貓壹隻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2900607C-F4DE-9460-814C-5F74598F3B7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80526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a:extLst>
              <a:ext uri="{FF2B5EF4-FFF2-40B4-BE49-F238E27FC236}">
                <a16:creationId xmlns:a16="http://schemas.microsoft.com/office/drawing/2014/main" id="{149A1926-3794-9477-E618-67B14F1FB28B}"/>
              </a:ext>
            </a:extLst>
          </p:cNvPr>
          <p:cNvSpPr/>
          <p:nvPr/>
        </p:nvSpPr>
        <p:spPr>
          <a:xfrm>
            <a:off x="0" y="-635"/>
            <a:ext cx="3045068" cy="6858635"/>
          </a:xfrm>
          <a:custGeom>
            <a:avLst/>
            <a:gdLst>
              <a:gd name="connsiteX0" fmla="*/ 0 w 3045068"/>
              <a:gd name="connsiteY0" fmla="*/ 0 h 6858635"/>
              <a:gd name="connsiteX1" fmla="*/ 3045068 w 3045068"/>
              <a:gd name="connsiteY1" fmla="*/ 0 h 6858635"/>
              <a:gd name="connsiteX2" fmla="*/ 3045068 w 3045068"/>
              <a:gd name="connsiteY2" fmla="*/ 6858635 h 6858635"/>
              <a:gd name="connsiteX3" fmla="*/ 0 w 3045068"/>
              <a:gd name="connsiteY3" fmla="*/ 6858635 h 6858635"/>
              <a:gd name="connsiteX4" fmla="*/ 0 w 3045068"/>
              <a:gd name="connsiteY4" fmla="*/ 0 h 6858635"/>
              <a:gd name="connsiteX0" fmla="*/ 0 w 3045068"/>
              <a:gd name="connsiteY0" fmla="*/ 0 h 6858635"/>
              <a:gd name="connsiteX1" fmla="*/ 0 w 3045068"/>
              <a:gd name="connsiteY1" fmla="*/ 635 h 6858635"/>
              <a:gd name="connsiteX2" fmla="*/ 3045068 w 3045068"/>
              <a:gd name="connsiteY2" fmla="*/ 0 h 6858635"/>
              <a:gd name="connsiteX3" fmla="*/ 3045068 w 3045068"/>
              <a:gd name="connsiteY3" fmla="*/ 6858635 h 6858635"/>
              <a:gd name="connsiteX4" fmla="*/ 0 w 3045068"/>
              <a:gd name="connsiteY4" fmla="*/ 6858635 h 6858635"/>
              <a:gd name="connsiteX5" fmla="*/ 0 w 3045068"/>
              <a:gd name="connsiteY5" fmla="*/ 0 h 6858635"/>
              <a:gd name="connsiteX0" fmla="*/ 0 w 3045068"/>
              <a:gd name="connsiteY0" fmla="*/ 0 h 6858635"/>
              <a:gd name="connsiteX1" fmla="*/ 3045068 w 3045068"/>
              <a:gd name="connsiteY1" fmla="*/ 0 h 6858635"/>
              <a:gd name="connsiteX2" fmla="*/ 3045068 w 3045068"/>
              <a:gd name="connsiteY2" fmla="*/ 6858635 h 6858635"/>
              <a:gd name="connsiteX3" fmla="*/ 0 w 3045068"/>
              <a:gd name="connsiteY3" fmla="*/ 6858635 h 6858635"/>
              <a:gd name="connsiteX4" fmla="*/ 0 w 3045068"/>
              <a:gd name="connsiteY4" fmla="*/ 0 h 685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068" h="6858635">
                <a:moveTo>
                  <a:pt x="0" y="0"/>
                </a:moveTo>
                <a:lnTo>
                  <a:pt x="3045068" y="0"/>
                </a:lnTo>
                <a:lnTo>
                  <a:pt x="3045068" y="6858635"/>
                </a:lnTo>
                <a:lnTo>
                  <a:pt x="0" y="6858635"/>
                </a:lnTo>
                <a:lnTo>
                  <a:pt x="0" y="0"/>
                </a:lnTo>
                <a:close/>
              </a:path>
            </a:pathLst>
          </a:cu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5" name="矩形 4">
            <a:extLst>
              <a:ext uri="{FF2B5EF4-FFF2-40B4-BE49-F238E27FC236}">
                <a16:creationId xmlns:a16="http://schemas.microsoft.com/office/drawing/2014/main" id="{EA9B0F00-DF6D-AC3D-5B9A-4E81F907EB81}"/>
              </a:ext>
            </a:extLst>
          </p:cNvPr>
          <p:cNvSpPr/>
          <p:nvPr/>
        </p:nvSpPr>
        <p:spPr>
          <a:xfrm>
            <a:off x="3048976" y="-635"/>
            <a:ext cx="3055261" cy="6858635"/>
          </a:xfrm>
          <a:prstGeom prst="rect">
            <a:avLst/>
          </a:pr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6" name="矩形 5">
            <a:extLst>
              <a:ext uri="{FF2B5EF4-FFF2-40B4-BE49-F238E27FC236}">
                <a16:creationId xmlns:a16="http://schemas.microsoft.com/office/drawing/2014/main" id="{2E72F603-29EF-0EEB-3484-3BBBF8BB5F24}"/>
              </a:ext>
            </a:extLst>
          </p:cNvPr>
          <p:cNvSpPr/>
          <p:nvPr/>
        </p:nvSpPr>
        <p:spPr>
          <a:xfrm>
            <a:off x="6097954" y="-635"/>
            <a:ext cx="3045068" cy="6858635"/>
          </a:xfrm>
          <a:prstGeom prst="rect">
            <a:avLst/>
          </a:prstGeom>
          <a:blipFill dpi="0" rotWithShape="1">
            <a:blip r:embed="rId4"/>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7" name="矩形 6">
            <a:extLst>
              <a:ext uri="{FF2B5EF4-FFF2-40B4-BE49-F238E27FC236}">
                <a16:creationId xmlns:a16="http://schemas.microsoft.com/office/drawing/2014/main" id="{22CD7241-D8ED-C092-10DC-5F9882A4986F}"/>
              </a:ext>
            </a:extLst>
          </p:cNvPr>
          <p:cNvSpPr/>
          <p:nvPr/>
        </p:nvSpPr>
        <p:spPr>
          <a:xfrm>
            <a:off x="9146932" y="-635"/>
            <a:ext cx="3045068" cy="6858635"/>
          </a:xfrm>
          <a:prstGeom prst="rect">
            <a:avLst/>
          </a:prstGeom>
          <a:blipFill dpi="0" rotWithShape="1">
            <a:blip r:embed="rId5"/>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8" name="矩形 7">
            <a:extLst>
              <a:ext uri="{FF2B5EF4-FFF2-40B4-BE49-F238E27FC236}">
                <a16:creationId xmlns:a16="http://schemas.microsoft.com/office/drawing/2014/main" id="{683AF414-6560-CB59-4513-E9F936591951}"/>
              </a:ext>
            </a:extLst>
          </p:cNvPr>
          <p:cNvSpPr/>
          <p:nvPr/>
        </p:nvSpPr>
        <p:spPr>
          <a:xfrm flipV="1">
            <a:off x="0" y="-635"/>
            <a:ext cx="12192000" cy="6858635"/>
          </a:xfrm>
          <a:prstGeom prst="rect">
            <a:avLst/>
          </a:prstGeom>
          <a:gradFill flip="none" rotWithShape="1">
            <a:gsLst>
              <a:gs pos="0">
                <a:schemeClr val="accent2">
                  <a:alpha val="89000"/>
                </a:schemeClr>
              </a:gs>
              <a:gs pos="100000">
                <a:schemeClr val="accent2">
                  <a:alpha val="26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9" name="矩形 8">
            <a:extLst>
              <a:ext uri="{FF2B5EF4-FFF2-40B4-BE49-F238E27FC236}">
                <a16:creationId xmlns:a16="http://schemas.microsoft.com/office/drawing/2014/main" id="{FE4D3ACB-C02E-B861-D8AE-2B942F9D8CE4}"/>
              </a:ext>
            </a:extLst>
          </p:cNvPr>
          <p:cNvSpPr/>
          <p:nvPr/>
        </p:nvSpPr>
        <p:spPr>
          <a:xfrm>
            <a:off x="0" y="0"/>
            <a:ext cx="12192000" cy="6858635"/>
          </a:xfrm>
          <a:custGeom>
            <a:avLst/>
            <a:gdLst>
              <a:gd name="connsiteX0" fmla="*/ 0 w 12192000"/>
              <a:gd name="connsiteY0" fmla="*/ 0 h 6858635"/>
              <a:gd name="connsiteX1" fmla="*/ 12192000 w 12192000"/>
              <a:gd name="connsiteY1" fmla="*/ 0 h 6858635"/>
              <a:gd name="connsiteX2" fmla="*/ 12192000 w 12192000"/>
              <a:gd name="connsiteY2" fmla="*/ 6858635 h 6858635"/>
              <a:gd name="connsiteX3" fmla="*/ 0 w 12192000"/>
              <a:gd name="connsiteY3" fmla="*/ 6858635 h 6858635"/>
              <a:gd name="connsiteX4" fmla="*/ 0 w 12192000"/>
              <a:gd name="connsiteY4" fmla="*/ 0 h 6858635"/>
              <a:gd name="connsiteX0" fmla="*/ 0 w 12192000"/>
              <a:gd name="connsiteY0" fmla="*/ 0 h 6858635"/>
              <a:gd name="connsiteX1" fmla="*/ 0 w 12192000"/>
              <a:gd name="connsiteY1" fmla="*/ 635 h 6858635"/>
              <a:gd name="connsiteX2" fmla="*/ 12192000 w 12192000"/>
              <a:gd name="connsiteY2" fmla="*/ 0 h 6858635"/>
              <a:gd name="connsiteX3" fmla="*/ 12192000 w 12192000"/>
              <a:gd name="connsiteY3" fmla="*/ 6858635 h 6858635"/>
              <a:gd name="connsiteX4" fmla="*/ 0 w 12192000"/>
              <a:gd name="connsiteY4" fmla="*/ 6858635 h 6858635"/>
              <a:gd name="connsiteX5" fmla="*/ 0 w 12192000"/>
              <a:gd name="connsiteY5" fmla="*/ 0 h 6858635"/>
              <a:gd name="connsiteX0" fmla="*/ 0 w 12192000"/>
              <a:gd name="connsiteY0" fmla="*/ 0 h 6858635"/>
              <a:gd name="connsiteX1" fmla="*/ 12192000 w 12192000"/>
              <a:gd name="connsiteY1" fmla="*/ 0 h 6858635"/>
              <a:gd name="connsiteX2" fmla="*/ 12192000 w 12192000"/>
              <a:gd name="connsiteY2" fmla="*/ 6858635 h 6858635"/>
              <a:gd name="connsiteX3" fmla="*/ 0 w 12192000"/>
              <a:gd name="connsiteY3" fmla="*/ 6858635 h 6858635"/>
              <a:gd name="connsiteX4" fmla="*/ 0 w 12192000"/>
              <a:gd name="connsiteY4" fmla="*/ 0 h 685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6858635">
                <a:moveTo>
                  <a:pt x="0" y="0"/>
                </a:moveTo>
                <a:lnTo>
                  <a:pt x="12192000" y="0"/>
                </a:lnTo>
                <a:lnTo>
                  <a:pt x="12192000" y="6858635"/>
                </a:lnTo>
                <a:lnTo>
                  <a:pt x="0" y="6858635"/>
                </a:lnTo>
                <a:lnTo>
                  <a:pt x="0" y="0"/>
                </a:lnTo>
                <a:close/>
              </a:path>
            </a:pathLst>
          </a:custGeom>
          <a:gradFill flip="none" rotWithShape="1">
            <a:gsLst>
              <a:gs pos="0">
                <a:schemeClr val="accent2"/>
              </a:gs>
              <a:gs pos="100000">
                <a:schemeClr val="accent2">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10" name="文本框 9">
            <a:extLst>
              <a:ext uri="{FF2B5EF4-FFF2-40B4-BE49-F238E27FC236}">
                <a16:creationId xmlns:a16="http://schemas.microsoft.com/office/drawing/2014/main" id="{8A6D3BF5-8F0F-B654-20FF-AD6988FDD0AD}"/>
              </a:ext>
            </a:extLst>
          </p:cNvPr>
          <p:cNvSpPr txBox="1"/>
          <p:nvPr/>
        </p:nvSpPr>
        <p:spPr>
          <a:xfrm>
            <a:off x="586551" y="2286475"/>
            <a:ext cx="1871966" cy="2400657"/>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5000" b="1" i="0" u="none" strike="noStrike" kern="1200" cap="none" spc="0" normalizeH="0" baseline="0" noProof="0" dirty="0">
                <a:ln>
                  <a:noFill/>
                </a:ln>
                <a:gradFill>
                  <a:gsLst>
                    <a:gs pos="0">
                      <a:prstClr val="white"/>
                    </a:gs>
                    <a:gs pos="72000">
                      <a:prstClr val="white">
                        <a:alpha val="0"/>
                      </a:prstClr>
                    </a:gs>
                  </a:gsLst>
                  <a:lin ang="5400000" scaled="1"/>
                </a:gradFill>
                <a:effectLst/>
                <a:uLnTx/>
                <a:uFillTx/>
                <a:latin typeface="+mj-ea"/>
                <a:ea typeface="+mj-ea"/>
                <a:cs typeface="Alibaba PuHuiTi Medium" pitchFamily="18" charset="-122"/>
              </a:rPr>
              <a:t>1</a:t>
            </a:r>
          </a:p>
        </p:txBody>
      </p:sp>
      <p:sp>
        <p:nvSpPr>
          <p:cNvPr id="11" name="文本框 10">
            <a:extLst>
              <a:ext uri="{FF2B5EF4-FFF2-40B4-BE49-F238E27FC236}">
                <a16:creationId xmlns:a16="http://schemas.microsoft.com/office/drawing/2014/main" id="{0E8146B5-CCD1-F3A1-4712-0684591FC814}"/>
              </a:ext>
            </a:extLst>
          </p:cNvPr>
          <p:cNvSpPr txBox="1"/>
          <p:nvPr/>
        </p:nvSpPr>
        <p:spPr>
          <a:xfrm>
            <a:off x="3640623" y="2286475"/>
            <a:ext cx="1871966" cy="2400657"/>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5000" b="1" i="0" u="none" strike="noStrike" kern="1200" cap="none" spc="0" normalizeH="0" baseline="0" noProof="0" dirty="0">
                <a:ln>
                  <a:noFill/>
                </a:ln>
                <a:gradFill>
                  <a:gsLst>
                    <a:gs pos="0">
                      <a:prstClr val="white"/>
                    </a:gs>
                    <a:gs pos="72000">
                      <a:prstClr val="white">
                        <a:alpha val="0"/>
                      </a:prstClr>
                    </a:gs>
                  </a:gsLst>
                  <a:lin ang="5400000" scaled="1"/>
                </a:gradFill>
                <a:effectLst/>
                <a:uLnTx/>
                <a:uFillTx/>
                <a:latin typeface="+mj-ea"/>
                <a:ea typeface="+mj-ea"/>
                <a:cs typeface="Alibaba PuHuiTi Medium" pitchFamily="18" charset="-122"/>
              </a:rPr>
              <a:t>2</a:t>
            </a:r>
          </a:p>
        </p:txBody>
      </p:sp>
      <p:sp>
        <p:nvSpPr>
          <p:cNvPr id="12" name="文本框 11">
            <a:extLst>
              <a:ext uri="{FF2B5EF4-FFF2-40B4-BE49-F238E27FC236}">
                <a16:creationId xmlns:a16="http://schemas.microsoft.com/office/drawing/2014/main" id="{67A9F274-96C9-3CA5-0E2C-8D94D9F66ECE}"/>
              </a:ext>
            </a:extLst>
          </p:cNvPr>
          <p:cNvSpPr txBox="1"/>
          <p:nvPr/>
        </p:nvSpPr>
        <p:spPr>
          <a:xfrm>
            <a:off x="6684505" y="2286475"/>
            <a:ext cx="1871966" cy="2400657"/>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5000" b="1" i="0" u="none" strike="noStrike" kern="1200" cap="none" spc="0" normalizeH="0" baseline="0" noProof="0" dirty="0">
                <a:ln>
                  <a:noFill/>
                </a:ln>
                <a:gradFill>
                  <a:gsLst>
                    <a:gs pos="0">
                      <a:prstClr val="white"/>
                    </a:gs>
                    <a:gs pos="72000">
                      <a:prstClr val="white">
                        <a:alpha val="0"/>
                      </a:prstClr>
                    </a:gs>
                  </a:gsLst>
                  <a:lin ang="5400000" scaled="1"/>
                </a:gradFill>
                <a:effectLst/>
                <a:uLnTx/>
                <a:uFillTx/>
                <a:latin typeface="+mj-ea"/>
                <a:ea typeface="+mj-ea"/>
                <a:cs typeface="Alibaba PuHuiTi Medium" pitchFamily="18" charset="-122"/>
              </a:rPr>
              <a:t>3</a:t>
            </a:r>
          </a:p>
        </p:txBody>
      </p:sp>
      <p:sp>
        <p:nvSpPr>
          <p:cNvPr id="13" name="文本框 12">
            <a:extLst>
              <a:ext uri="{FF2B5EF4-FFF2-40B4-BE49-F238E27FC236}">
                <a16:creationId xmlns:a16="http://schemas.microsoft.com/office/drawing/2014/main" id="{58CC7602-E921-ED6C-C778-B9E335D35187}"/>
              </a:ext>
            </a:extLst>
          </p:cNvPr>
          <p:cNvSpPr txBox="1"/>
          <p:nvPr/>
        </p:nvSpPr>
        <p:spPr>
          <a:xfrm>
            <a:off x="9733483" y="2286475"/>
            <a:ext cx="1871966" cy="2400657"/>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5000" b="1" i="0" u="none" strike="noStrike" kern="1200" cap="none" spc="0" normalizeH="0" baseline="0" noProof="0" dirty="0">
                <a:ln>
                  <a:noFill/>
                </a:ln>
                <a:gradFill>
                  <a:gsLst>
                    <a:gs pos="0">
                      <a:prstClr val="white"/>
                    </a:gs>
                    <a:gs pos="72000">
                      <a:prstClr val="white">
                        <a:alpha val="0"/>
                      </a:prstClr>
                    </a:gs>
                  </a:gsLst>
                  <a:lin ang="5400000" scaled="1"/>
                </a:gradFill>
                <a:effectLst/>
                <a:uLnTx/>
                <a:uFillTx/>
                <a:latin typeface="+mj-ea"/>
                <a:ea typeface="+mj-ea"/>
                <a:cs typeface="Alibaba PuHuiTi Medium" pitchFamily="18" charset="-122"/>
              </a:rPr>
              <a:t>4</a:t>
            </a:r>
          </a:p>
        </p:txBody>
      </p:sp>
      <p:sp>
        <p:nvSpPr>
          <p:cNvPr id="14" name="文本框 13">
            <a:extLst>
              <a:ext uri="{FF2B5EF4-FFF2-40B4-BE49-F238E27FC236}">
                <a16:creationId xmlns:a16="http://schemas.microsoft.com/office/drawing/2014/main" id="{DD57DC52-C3A5-570A-1ABA-1340C022F0F2}"/>
              </a:ext>
            </a:extLst>
          </p:cNvPr>
          <p:cNvSpPr txBox="1"/>
          <p:nvPr/>
        </p:nvSpPr>
        <p:spPr>
          <a:xfrm>
            <a:off x="82076" y="4296813"/>
            <a:ext cx="2880917" cy="646331"/>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100" normalizeH="0" baseline="0" noProof="0" dirty="0">
                <a:ln>
                  <a:noFill/>
                </a:ln>
                <a:solidFill>
                  <a:prstClr val="white"/>
                </a:solidFill>
                <a:effectLst/>
                <a:uLnTx/>
                <a:uFillTx/>
                <a:latin typeface="+mj-ea"/>
                <a:ea typeface="+mj-ea"/>
                <a:cs typeface="OPPOSans R" panose="00020600040101010101" pitchFamily="18" charset="-122"/>
                <a:sym typeface="+mn-ea"/>
              </a:rPr>
              <a:t>输入标题</a:t>
            </a:r>
            <a:endParaRPr kumimoji="0" lang="en-US" altLang="zh-CN" sz="3600" b="1" i="0" u="none" strike="noStrike" kern="0" cap="none" spc="-100" normalizeH="0" baseline="0" noProof="0" dirty="0">
              <a:ln>
                <a:noFill/>
              </a:ln>
              <a:solidFill>
                <a:prstClr val="white"/>
              </a:solidFill>
              <a:effectLst/>
              <a:uLnTx/>
              <a:uFillTx/>
              <a:latin typeface="+mj-ea"/>
              <a:ea typeface="+mj-ea"/>
              <a:cs typeface="OPPOSans R" panose="00020600040101010101" pitchFamily="18" charset="-122"/>
              <a:sym typeface="+mn-ea"/>
            </a:endParaRPr>
          </a:p>
        </p:txBody>
      </p:sp>
      <p:sp>
        <p:nvSpPr>
          <p:cNvPr id="15" name="矩形 14">
            <a:extLst>
              <a:ext uri="{FF2B5EF4-FFF2-40B4-BE49-F238E27FC236}">
                <a16:creationId xmlns:a16="http://schemas.microsoft.com/office/drawing/2014/main" id="{B760CB1A-D003-1FF4-E00E-4950160CFAF3}"/>
              </a:ext>
            </a:extLst>
          </p:cNvPr>
          <p:cNvSpPr/>
          <p:nvPr/>
        </p:nvSpPr>
        <p:spPr>
          <a:xfrm>
            <a:off x="100883" y="4884871"/>
            <a:ext cx="2843303" cy="289053"/>
          </a:xfrm>
          <a:custGeom>
            <a:avLst/>
            <a:gdLst>
              <a:gd name="connsiteX0" fmla="*/ 0 w 2843303"/>
              <a:gd name="connsiteY0" fmla="*/ 0 h 289053"/>
              <a:gd name="connsiteX1" fmla="*/ 2843303 w 2843303"/>
              <a:gd name="connsiteY1" fmla="*/ 0 h 289053"/>
              <a:gd name="connsiteX2" fmla="*/ 2843303 w 2843303"/>
              <a:gd name="connsiteY2" fmla="*/ 289053 h 289053"/>
              <a:gd name="connsiteX3" fmla="*/ 0 w 2843303"/>
              <a:gd name="connsiteY3" fmla="*/ 289053 h 289053"/>
              <a:gd name="connsiteX4" fmla="*/ 0 w 2843303"/>
              <a:gd name="connsiteY4" fmla="*/ 0 h 289053"/>
              <a:gd name="connsiteX0" fmla="*/ 100883 w 2944186"/>
              <a:gd name="connsiteY0" fmla="*/ 4630870 h 4919923"/>
              <a:gd name="connsiteX1" fmla="*/ 0 w 2944186"/>
              <a:gd name="connsiteY1" fmla="*/ 0 h 4919923"/>
              <a:gd name="connsiteX2" fmla="*/ 2944186 w 2944186"/>
              <a:gd name="connsiteY2" fmla="*/ 4630870 h 4919923"/>
              <a:gd name="connsiteX3" fmla="*/ 2944186 w 2944186"/>
              <a:gd name="connsiteY3" fmla="*/ 4919923 h 4919923"/>
              <a:gd name="connsiteX4" fmla="*/ 100883 w 2944186"/>
              <a:gd name="connsiteY4" fmla="*/ 4919923 h 4919923"/>
              <a:gd name="connsiteX5" fmla="*/ 100883 w 2944186"/>
              <a:gd name="connsiteY5" fmla="*/ 4630870 h 4919923"/>
              <a:gd name="connsiteX0" fmla="*/ 0 w 2843303"/>
              <a:gd name="connsiteY0" fmla="*/ 0 h 289053"/>
              <a:gd name="connsiteX1" fmla="*/ 2843303 w 2843303"/>
              <a:gd name="connsiteY1" fmla="*/ 0 h 289053"/>
              <a:gd name="connsiteX2" fmla="*/ 2843303 w 2843303"/>
              <a:gd name="connsiteY2" fmla="*/ 289053 h 289053"/>
              <a:gd name="connsiteX3" fmla="*/ 0 w 2843303"/>
              <a:gd name="connsiteY3" fmla="*/ 289053 h 289053"/>
              <a:gd name="connsiteX4" fmla="*/ 0 w 2843303"/>
              <a:gd name="connsiteY4" fmla="*/ 0 h 289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303" h="289053">
                <a:moveTo>
                  <a:pt x="0" y="0"/>
                </a:moveTo>
                <a:lnTo>
                  <a:pt x="2843303" y="0"/>
                </a:lnTo>
                <a:lnTo>
                  <a:pt x="2843303" y="289053"/>
                </a:lnTo>
                <a:lnTo>
                  <a:pt x="0" y="289053"/>
                </a:lnTo>
                <a:lnTo>
                  <a:pt x="0" y="0"/>
                </a:lnTo>
                <a:close/>
              </a:path>
            </a:pathLst>
          </a:cu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ADD</a:t>
            </a:r>
            <a:r>
              <a:rPr kumimoji="0" lang="zh-CN" altLang="en-US"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 </a:t>
            </a:r>
            <a:r>
              <a:rPr kumimoji="0" lang="en-US"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YOUR</a:t>
            </a:r>
            <a:r>
              <a:rPr kumimoji="0" lang="zh-CN" altLang="en-US"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 </a:t>
            </a:r>
            <a:r>
              <a:rPr kumimoji="0" lang="en-US"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TITLE</a:t>
            </a:r>
            <a:endParaRPr kumimoji="0" lang="en"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endParaRPr>
          </a:p>
        </p:txBody>
      </p:sp>
      <p:sp>
        <p:nvSpPr>
          <p:cNvPr id="16" name="文本框 15">
            <a:extLst>
              <a:ext uri="{FF2B5EF4-FFF2-40B4-BE49-F238E27FC236}">
                <a16:creationId xmlns:a16="http://schemas.microsoft.com/office/drawing/2014/main" id="{A5C3FEAE-E751-08D1-C5AB-0C878C3D55C0}"/>
              </a:ext>
            </a:extLst>
          </p:cNvPr>
          <p:cNvSpPr txBox="1"/>
          <p:nvPr/>
        </p:nvSpPr>
        <p:spPr>
          <a:xfrm>
            <a:off x="3136148" y="4296813"/>
            <a:ext cx="2880917" cy="646331"/>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100" normalizeH="0" baseline="0" noProof="0" dirty="0">
                <a:ln>
                  <a:noFill/>
                </a:ln>
                <a:solidFill>
                  <a:prstClr val="white"/>
                </a:solidFill>
                <a:effectLst/>
                <a:uLnTx/>
                <a:uFillTx/>
                <a:latin typeface="+mj-ea"/>
                <a:ea typeface="+mj-ea"/>
                <a:cs typeface="OPPOSans R" panose="00020600040101010101" pitchFamily="18" charset="-122"/>
                <a:sym typeface="+mn-ea"/>
              </a:rPr>
              <a:t>输入标题</a:t>
            </a:r>
            <a:endParaRPr kumimoji="0" lang="en-US" altLang="zh-CN" sz="3600" b="1" i="0" u="none" strike="noStrike" kern="0" cap="none" spc="-100" normalizeH="0" baseline="0" noProof="0" dirty="0">
              <a:ln>
                <a:noFill/>
              </a:ln>
              <a:solidFill>
                <a:prstClr val="white"/>
              </a:solidFill>
              <a:effectLst/>
              <a:uLnTx/>
              <a:uFillTx/>
              <a:latin typeface="+mj-ea"/>
              <a:ea typeface="+mj-ea"/>
              <a:cs typeface="OPPOSans R" panose="00020600040101010101" pitchFamily="18" charset="-122"/>
              <a:sym typeface="+mn-ea"/>
            </a:endParaRPr>
          </a:p>
        </p:txBody>
      </p:sp>
      <p:sp>
        <p:nvSpPr>
          <p:cNvPr id="17" name="矩形 16">
            <a:extLst>
              <a:ext uri="{FF2B5EF4-FFF2-40B4-BE49-F238E27FC236}">
                <a16:creationId xmlns:a16="http://schemas.microsoft.com/office/drawing/2014/main" id="{F2F998F0-1458-799D-7609-3C46A9A40418}"/>
              </a:ext>
            </a:extLst>
          </p:cNvPr>
          <p:cNvSpPr/>
          <p:nvPr/>
        </p:nvSpPr>
        <p:spPr>
          <a:xfrm>
            <a:off x="3154955" y="4884871"/>
            <a:ext cx="2843303" cy="289053"/>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ADD</a:t>
            </a:r>
            <a:r>
              <a:rPr kumimoji="0" lang="zh-CN" altLang="en-US"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 </a:t>
            </a:r>
            <a:r>
              <a:rPr kumimoji="0" lang="en-US"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YOUR</a:t>
            </a:r>
            <a:r>
              <a:rPr kumimoji="0" lang="zh-CN" altLang="en-US"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 </a:t>
            </a:r>
            <a:r>
              <a:rPr kumimoji="0" lang="en-US"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TITLE</a:t>
            </a:r>
            <a:endParaRPr kumimoji="0" lang="en"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endParaRPr>
          </a:p>
        </p:txBody>
      </p:sp>
      <p:sp>
        <p:nvSpPr>
          <p:cNvPr id="18" name="文本框 17">
            <a:extLst>
              <a:ext uri="{FF2B5EF4-FFF2-40B4-BE49-F238E27FC236}">
                <a16:creationId xmlns:a16="http://schemas.microsoft.com/office/drawing/2014/main" id="{B9C08DC3-4129-71A1-1B68-28393A5724D1}"/>
              </a:ext>
            </a:extLst>
          </p:cNvPr>
          <p:cNvSpPr txBox="1"/>
          <p:nvPr/>
        </p:nvSpPr>
        <p:spPr>
          <a:xfrm>
            <a:off x="6180030" y="4296813"/>
            <a:ext cx="2880917" cy="646331"/>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100" normalizeH="0" baseline="0" noProof="0" dirty="0">
                <a:ln>
                  <a:noFill/>
                </a:ln>
                <a:solidFill>
                  <a:prstClr val="white"/>
                </a:solidFill>
                <a:effectLst/>
                <a:uLnTx/>
                <a:uFillTx/>
                <a:latin typeface="+mj-ea"/>
                <a:ea typeface="+mj-ea"/>
                <a:cs typeface="OPPOSans R" panose="00020600040101010101" pitchFamily="18" charset="-122"/>
                <a:sym typeface="+mn-ea"/>
              </a:rPr>
              <a:t>输入标题</a:t>
            </a:r>
            <a:endParaRPr kumimoji="0" lang="en-US" altLang="zh-CN" sz="3600" b="1" i="0" u="none" strike="noStrike" kern="0" cap="none" spc="-100" normalizeH="0" baseline="0" noProof="0" dirty="0">
              <a:ln>
                <a:noFill/>
              </a:ln>
              <a:solidFill>
                <a:prstClr val="white"/>
              </a:solidFill>
              <a:effectLst/>
              <a:uLnTx/>
              <a:uFillTx/>
              <a:latin typeface="+mj-ea"/>
              <a:ea typeface="+mj-ea"/>
              <a:cs typeface="OPPOSans R" panose="00020600040101010101" pitchFamily="18" charset="-122"/>
              <a:sym typeface="+mn-ea"/>
            </a:endParaRPr>
          </a:p>
        </p:txBody>
      </p:sp>
      <p:sp>
        <p:nvSpPr>
          <p:cNvPr id="19" name="矩形 18">
            <a:extLst>
              <a:ext uri="{FF2B5EF4-FFF2-40B4-BE49-F238E27FC236}">
                <a16:creationId xmlns:a16="http://schemas.microsoft.com/office/drawing/2014/main" id="{EFB8466A-1532-455E-486D-6A2819EE1481}"/>
              </a:ext>
            </a:extLst>
          </p:cNvPr>
          <p:cNvSpPr/>
          <p:nvPr/>
        </p:nvSpPr>
        <p:spPr>
          <a:xfrm>
            <a:off x="6198837" y="4884871"/>
            <a:ext cx="2843303" cy="289053"/>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ADD</a:t>
            </a:r>
            <a:r>
              <a:rPr kumimoji="0" lang="zh-CN" altLang="en-US"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 </a:t>
            </a:r>
            <a:r>
              <a:rPr kumimoji="0" lang="en-US"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YOUR</a:t>
            </a:r>
            <a:r>
              <a:rPr kumimoji="0" lang="zh-CN" altLang="en-US"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 </a:t>
            </a:r>
            <a:r>
              <a:rPr kumimoji="0" lang="en-US"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TITLE</a:t>
            </a:r>
            <a:endParaRPr kumimoji="0" lang="en"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endParaRPr>
          </a:p>
        </p:txBody>
      </p:sp>
      <p:sp>
        <p:nvSpPr>
          <p:cNvPr id="20" name="文本框 19">
            <a:extLst>
              <a:ext uri="{FF2B5EF4-FFF2-40B4-BE49-F238E27FC236}">
                <a16:creationId xmlns:a16="http://schemas.microsoft.com/office/drawing/2014/main" id="{9858D276-5223-8F9C-9217-357DD5BB4B6D}"/>
              </a:ext>
            </a:extLst>
          </p:cNvPr>
          <p:cNvSpPr txBox="1"/>
          <p:nvPr/>
        </p:nvSpPr>
        <p:spPr>
          <a:xfrm>
            <a:off x="9229008" y="4296813"/>
            <a:ext cx="2880917" cy="646331"/>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100" normalizeH="0" baseline="0" noProof="0" dirty="0">
                <a:ln>
                  <a:noFill/>
                </a:ln>
                <a:solidFill>
                  <a:prstClr val="white"/>
                </a:solidFill>
                <a:effectLst/>
                <a:uLnTx/>
                <a:uFillTx/>
                <a:latin typeface="+mj-ea"/>
                <a:ea typeface="+mj-ea"/>
                <a:cs typeface="OPPOSans R" panose="00020600040101010101" pitchFamily="18" charset="-122"/>
                <a:sym typeface="+mn-ea"/>
              </a:rPr>
              <a:t>输入标题</a:t>
            </a:r>
            <a:endParaRPr kumimoji="0" lang="en-US" altLang="zh-CN" sz="3600" b="1" i="0" u="none" strike="noStrike" kern="0" cap="none" spc="-100" normalizeH="0" baseline="0" noProof="0" dirty="0">
              <a:ln>
                <a:noFill/>
              </a:ln>
              <a:solidFill>
                <a:prstClr val="white"/>
              </a:solidFill>
              <a:effectLst/>
              <a:uLnTx/>
              <a:uFillTx/>
              <a:latin typeface="+mj-ea"/>
              <a:ea typeface="+mj-ea"/>
              <a:cs typeface="OPPOSans R" panose="00020600040101010101" pitchFamily="18" charset="-122"/>
              <a:sym typeface="+mn-ea"/>
            </a:endParaRPr>
          </a:p>
        </p:txBody>
      </p:sp>
      <p:sp>
        <p:nvSpPr>
          <p:cNvPr id="21" name="矩形 20">
            <a:extLst>
              <a:ext uri="{FF2B5EF4-FFF2-40B4-BE49-F238E27FC236}">
                <a16:creationId xmlns:a16="http://schemas.microsoft.com/office/drawing/2014/main" id="{11380F2E-1F0C-40C3-6931-1938226D9747}"/>
              </a:ext>
            </a:extLst>
          </p:cNvPr>
          <p:cNvSpPr/>
          <p:nvPr/>
        </p:nvSpPr>
        <p:spPr>
          <a:xfrm>
            <a:off x="9247815" y="4884871"/>
            <a:ext cx="2843303" cy="289053"/>
          </a:xfrm>
          <a:custGeom>
            <a:avLst/>
            <a:gdLst>
              <a:gd name="connsiteX0" fmla="*/ 0 w 2843303"/>
              <a:gd name="connsiteY0" fmla="*/ 0 h 289053"/>
              <a:gd name="connsiteX1" fmla="*/ 2843303 w 2843303"/>
              <a:gd name="connsiteY1" fmla="*/ 0 h 289053"/>
              <a:gd name="connsiteX2" fmla="*/ 2843303 w 2843303"/>
              <a:gd name="connsiteY2" fmla="*/ 289053 h 289053"/>
              <a:gd name="connsiteX3" fmla="*/ 0 w 2843303"/>
              <a:gd name="connsiteY3" fmla="*/ 289053 h 289053"/>
              <a:gd name="connsiteX4" fmla="*/ 0 w 2843303"/>
              <a:gd name="connsiteY4" fmla="*/ 0 h 289053"/>
              <a:gd name="connsiteX0" fmla="*/ 9247815 w 12091118"/>
              <a:gd name="connsiteY0" fmla="*/ 4630870 h 4919923"/>
              <a:gd name="connsiteX1" fmla="*/ 0 w 12091118"/>
              <a:gd name="connsiteY1" fmla="*/ 0 h 4919923"/>
              <a:gd name="connsiteX2" fmla="*/ 12091118 w 12091118"/>
              <a:gd name="connsiteY2" fmla="*/ 4630870 h 4919923"/>
              <a:gd name="connsiteX3" fmla="*/ 12091118 w 12091118"/>
              <a:gd name="connsiteY3" fmla="*/ 4919923 h 4919923"/>
              <a:gd name="connsiteX4" fmla="*/ 9247815 w 12091118"/>
              <a:gd name="connsiteY4" fmla="*/ 4919923 h 4919923"/>
              <a:gd name="connsiteX5" fmla="*/ 9247815 w 12091118"/>
              <a:gd name="connsiteY5" fmla="*/ 4630870 h 4919923"/>
              <a:gd name="connsiteX0" fmla="*/ 0 w 2843303"/>
              <a:gd name="connsiteY0" fmla="*/ 0 h 289053"/>
              <a:gd name="connsiteX1" fmla="*/ 2843303 w 2843303"/>
              <a:gd name="connsiteY1" fmla="*/ 0 h 289053"/>
              <a:gd name="connsiteX2" fmla="*/ 2843303 w 2843303"/>
              <a:gd name="connsiteY2" fmla="*/ 289053 h 289053"/>
              <a:gd name="connsiteX3" fmla="*/ 0 w 2843303"/>
              <a:gd name="connsiteY3" fmla="*/ 289053 h 289053"/>
              <a:gd name="connsiteX4" fmla="*/ 0 w 2843303"/>
              <a:gd name="connsiteY4" fmla="*/ 0 h 289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3303" h="289053">
                <a:moveTo>
                  <a:pt x="0" y="0"/>
                </a:moveTo>
                <a:lnTo>
                  <a:pt x="2843303" y="0"/>
                </a:lnTo>
                <a:lnTo>
                  <a:pt x="2843303" y="289053"/>
                </a:lnTo>
                <a:lnTo>
                  <a:pt x="0" y="289053"/>
                </a:lnTo>
                <a:lnTo>
                  <a:pt x="0" y="0"/>
                </a:lnTo>
                <a:close/>
              </a:path>
            </a:pathLst>
          </a:cu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ADD</a:t>
            </a:r>
            <a:r>
              <a:rPr kumimoji="0" lang="zh-CN" altLang="en-US"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 </a:t>
            </a:r>
            <a:r>
              <a:rPr kumimoji="0" lang="en-US"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YOUR</a:t>
            </a:r>
            <a:r>
              <a:rPr kumimoji="0" lang="zh-CN" altLang="en-US"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 </a:t>
            </a:r>
            <a:r>
              <a:rPr kumimoji="0" lang="en-US"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rPr>
              <a:t>TITLE</a:t>
            </a:r>
            <a:endParaRPr kumimoji="0" lang="en" altLang="zh-CN" sz="1050" b="0" i="0" u="none" strike="noStrike" kern="1200" cap="none" spc="0" normalizeH="0" baseline="0" noProof="0" dirty="0">
              <a:ln>
                <a:noFill/>
              </a:ln>
              <a:solidFill>
                <a:prstClr val="white">
                  <a:lumMod val="85000"/>
                </a:prstClr>
              </a:solidFill>
              <a:effectLst/>
              <a:uLnTx/>
              <a:uFillTx/>
              <a:ea typeface="+mj-ea"/>
              <a:cs typeface="Alibaba PuHuiTi" pitchFamily="18" charset="-122"/>
            </a:endParaRPr>
          </a:p>
        </p:txBody>
      </p:sp>
      <p:sp>
        <p:nvSpPr>
          <p:cNvPr id="29" name="任意多边形: 形状 28">
            <a:extLst>
              <a:ext uri="{FF2B5EF4-FFF2-40B4-BE49-F238E27FC236}">
                <a16:creationId xmlns:a16="http://schemas.microsoft.com/office/drawing/2014/main" id="{71B39C1D-BECE-D89F-07D5-06F6132C6572}"/>
              </a:ext>
            </a:extLst>
          </p:cNvPr>
          <p:cNvSpPr/>
          <p:nvPr/>
        </p:nvSpPr>
        <p:spPr>
          <a:xfrm rot="15965699">
            <a:off x="5439262" y="855960"/>
            <a:ext cx="828437" cy="828437"/>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noFill/>
          <a:ln w="22225">
            <a:gradFill flip="none" rotWithShape="1">
              <a:gsLst>
                <a:gs pos="0">
                  <a:schemeClr val="accent1"/>
                </a:gs>
                <a:gs pos="83000">
                  <a:schemeClr val="accent1">
                    <a:alpha val="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latin typeface="+mj-ea"/>
              <a:ea typeface="+mj-ea"/>
            </a:endParaRPr>
          </a:p>
        </p:txBody>
      </p:sp>
      <p:sp>
        <p:nvSpPr>
          <p:cNvPr id="31" name="任意多边形: 形状 30">
            <a:extLst>
              <a:ext uri="{FF2B5EF4-FFF2-40B4-BE49-F238E27FC236}">
                <a16:creationId xmlns:a16="http://schemas.microsoft.com/office/drawing/2014/main" id="{3C22BAF7-3FBA-32A3-743C-6E267DE83A67}"/>
              </a:ext>
            </a:extLst>
          </p:cNvPr>
          <p:cNvSpPr/>
          <p:nvPr/>
        </p:nvSpPr>
        <p:spPr>
          <a:xfrm rot="18912874">
            <a:off x="1371806" y="5827507"/>
            <a:ext cx="305365" cy="305365"/>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47CBA826-4866-FF43-3C94-EB658E81286B}"/>
              </a:ext>
            </a:extLst>
          </p:cNvPr>
          <p:cNvSpPr/>
          <p:nvPr/>
        </p:nvSpPr>
        <p:spPr>
          <a:xfrm rot="18912874">
            <a:off x="4420132" y="5827507"/>
            <a:ext cx="305365" cy="305365"/>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任意多边形: 形状 32">
            <a:extLst>
              <a:ext uri="{FF2B5EF4-FFF2-40B4-BE49-F238E27FC236}">
                <a16:creationId xmlns:a16="http://schemas.microsoft.com/office/drawing/2014/main" id="{B7A5AB4C-0B48-7BAD-AACC-E3F334CA380A}"/>
              </a:ext>
            </a:extLst>
          </p:cNvPr>
          <p:cNvSpPr/>
          <p:nvPr/>
        </p:nvSpPr>
        <p:spPr>
          <a:xfrm rot="18912874">
            <a:off x="7468458" y="5827507"/>
            <a:ext cx="305365" cy="305365"/>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任意多边形: 形状 33">
            <a:extLst>
              <a:ext uri="{FF2B5EF4-FFF2-40B4-BE49-F238E27FC236}">
                <a16:creationId xmlns:a16="http://schemas.microsoft.com/office/drawing/2014/main" id="{B86AA098-42EC-44B1-C7E4-AD069A739ED3}"/>
              </a:ext>
            </a:extLst>
          </p:cNvPr>
          <p:cNvSpPr/>
          <p:nvPr/>
        </p:nvSpPr>
        <p:spPr>
          <a:xfrm rot="18912874">
            <a:off x="10516783" y="5827507"/>
            <a:ext cx="305365" cy="305365"/>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文本框 22">
            <a:extLst>
              <a:ext uri="{FF2B5EF4-FFF2-40B4-BE49-F238E27FC236}">
                <a16:creationId xmlns:a16="http://schemas.microsoft.com/office/drawing/2014/main" id="{36C6164D-AAF7-B165-2381-5F3F82E4D789}"/>
              </a:ext>
            </a:extLst>
          </p:cNvPr>
          <p:cNvSpPr txBox="1"/>
          <p:nvPr/>
        </p:nvSpPr>
        <p:spPr>
          <a:xfrm>
            <a:off x="4448163" y="1515169"/>
            <a:ext cx="3295676" cy="523220"/>
          </a:xfrm>
          <a:prstGeom prst="rect">
            <a:avLst/>
          </a:prstGeom>
          <a:noFill/>
        </p:spPr>
        <p:txBody>
          <a:bodyPr wrap="square" rtlCol="0">
            <a:spAutoFit/>
          </a:bodyPr>
          <a:lstStyle>
            <a:defPPr>
              <a:defRPr lang="zh-CN"/>
            </a:defPPr>
            <a:lvl1pPr fontAlgn="auto">
              <a:lnSpc>
                <a:spcPts val="5800"/>
              </a:lnSpc>
              <a:defRPr sz="5200" b="1" cap="all">
                <a:solidFill>
                  <a:srgbClr val="007042"/>
                </a:solidFill>
                <a:uFillTx/>
                <a:latin typeface="Alibaba PuHuiTi 2.0 85 Bold" panose="00020600040101010101" charset="-122"/>
                <a:ea typeface="Alibaba PuHuiTi 2.0 85 Bold" panose="00020600040101010101"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all" spc="0" normalizeH="0" baseline="0" noProof="0" dirty="0" err="1">
                <a:ln>
                  <a:noFill/>
                </a:ln>
                <a:solidFill>
                  <a:schemeClr val="bg1"/>
                </a:solidFill>
                <a:effectLst/>
                <a:uLnTx/>
                <a:uFillTx/>
                <a:latin typeface="+mj-ea"/>
                <a:ea typeface="+mj-ea"/>
                <a:cs typeface="阿里巴巴普惠体 2.0 95 ExtraBold" panose="00020600040101010101" pitchFamily="18" charset="-122"/>
              </a:rPr>
              <a:t>COnTENTS</a:t>
            </a:r>
            <a:endParaRPr kumimoji="0" lang="zh-CN" altLang="en-US" sz="2800" b="0" i="0" u="none" strike="noStrike" kern="1200" cap="all" spc="0" normalizeH="0" baseline="0" noProof="0" dirty="0">
              <a:ln>
                <a:noFill/>
              </a:ln>
              <a:solidFill>
                <a:schemeClr val="bg1"/>
              </a:solidFill>
              <a:effectLst/>
              <a:uLnTx/>
              <a:uFillTx/>
              <a:latin typeface="+mj-ea"/>
              <a:ea typeface="+mj-ea"/>
              <a:cs typeface="阿里巴巴普惠体 2.0 95 ExtraBold" panose="00020600040101010101" pitchFamily="18" charset="-122"/>
            </a:endParaRPr>
          </a:p>
        </p:txBody>
      </p:sp>
      <p:sp>
        <p:nvSpPr>
          <p:cNvPr id="24" name="文本框 23">
            <a:extLst>
              <a:ext uri="{FF2B5EF4-FFF2-40B4-BE49-F238E27FC236}">
                <a16:creationId xmlns:a16="http://schemas.microsoft.com/office/drawing/2014/main" id="{B4C5FFF4-9922-FE2B-23E2-9FC1E7333538}"/>
              </a:ext>
            </a:extLst>
          </p:cNvPr>
          <p:cNvSpPr txBox="1"/>
          <p:nvPr/>
        </p:nvSpPr>
        <p:spPr>
          <a:xfrm>
            <a:off x="4452074" y="935047"/>
            <a:ext cx="3295676" cy="646331"/>
          </a:xfrm>
          <a:prstGeom prst="rect">
            <a:avLst/>
          </a:prstGeom>
          <a:noFill/>
        </p:spPr>
        <p:txBody>
          <a:bodyPr wrap="square" rtlCol="0">
            <a:spAutoFit/>
          </a:bodyPr>
          <a:lstStyle>
            <a:defPPr>
              <a:defRPr lang="zh-CN"/>
            </a:defPPr>
            <a:lvl1pPr fontAlgn="auto">
              <a:lnSpc>
                <a:spcPts val="5800"/>
              </a:lnSpc>
              <a:defRPr sz="5200" b="1" cap="all">
                <a:solidFill>
                  <a:srgbClr val="007042"/>
                </a:solidFill>
                <a:uFillTx/>
                <a:latin typeface="Alibaba PuHuiTi 2.0 85 Bold" panose="00020600040101010101" charset="-122"/>
                <a:ea typeface="Alibaba PuHuiTi 2.0 85 Bold" panose="00020600040101010101"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all" spc="0" normalizeH="0" baseline="0" noProof="0" dirty="0">
                <a:ln>
                  <a:noFill/>
                </a:ln>
                <a:solidFill>
                  <a:schemeClr val="bg1"/>
                </a:solidFill>
                <a:effectLst/>
                <a:uLnTx/>
                <a:uFillTx/>
                <a:latin typeface="+mj-ea"/>
                <a:ea typeface="+mj-ea"/>
                <a:cs typeface="阿里巴巴普惠体 2.0 95 ExtraBold" panose="00020600040101010101" pitchFamily="18" charset="-122"/>
              </a:rPr>
              <a:t>目录</a:t>
            </a:r>
          </a:p>
        </p:txBody>
      </p:sp>
    </p:spTree>
    <p:extLst>
      <p:ext uri="{BB962C8B-B14F-4D97-AF65-F5344CB8AC3E}">
        <p14:creationId xmlns:p14="http://schemas.microsoft.com/office/powerpoint/2010/main" val="15035040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04E7EB29-69E9-57B2-C7B4-28F74F4B4C19}"/>
              </a:ext>
            </a:extLst>
          </p:cNvPr>
          <p:cNvSpPr txBox="1"/>
          <p:nvPr/>
        </p:nvSpPr>
        <p:spPr>
          <a:xfrm>
            <a:off x="1035027" y="1936283"/>
            <a:ext cx="3170277" cy="298543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800" i="0" u="none" strike="noStrike" kern="1200" cap="none" spc="-1000" normalizeH="0" baseline="0" noProof="0" dirty="0">
                <a:ln>
                  <a:noFill/>
                </a:ln>
                <a:solidFill>
                  <a:prstClr val="white"/>
                </a:solidFill>
                <a:effectLst/>
                <a:uLnTx/>
                <a:uFillTx/>
                <a:latin typeface="+mj-ea"/>
                <a:ea typeface="+mj-ea"/>
                <a:cs typeface="+mn-cs"/>
              </a:rPr>
              <a:t>01</a:t>
            </a:r>
          </a:p>
        </p:txBody>
      </p:sp>
      <p:sp>
        <p:nvSpPr>
          <p:cNvPr id="7" name="文本框 6">
            <a:extLst>
              <a:ext uri="{FF2B5EF4-FFF2-40B4-BE49-F238E27FC236}">
                <a16:creationId xmlns:a16="http://schemas.microsoft.com/office/drawing/2014/main" id="{DECCBD11-CF15-AC72-61D9-4B44004F38ED}"/>
              </a:ext>
            </a:extLst>
          </p:cNvPr>
          <p:cNvSpPr txBox="1"/>
          <p:nvPr/>
        </p:nvSpPr>
        <p:spPr>
          <a:xfrm>
            <a:off x="4083449" y="2250159"/>
            <a:ext cx="99738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zh-CN" sz="2800" b="0" i="0" u="none" strike="noStrike" kern="1200" cap="none" spc="0" normalizeH="0" baseline="0" noProof="0" dirty="0">
                <a:ln>
                  <a:noFill/>
                </a:ln>
                <a:solidFill>
                  <a:prstClr val="white">
                    <a:lumMod val="85000"/>
                  </a:prstClr>
                </a:solidFill>
                <a:effectLst/>
                <a:uLnTx/>
                <a:uFillTx/>
                <a:latin typeface="+mj-ea"/>
                <a:ea typeface="+mj-ea"/>
                <a:cs typeface="Alibaba PuHuiTi" pitchFamily="18" charset="-122"/>
              </a:rPr>
              <a:t>ONE</a:t>
            </a:r>
            <a:endParaRPr kumimoji="1" lang="zh-CN" altLang="en-US" sz="2800" b="0" i="0" u="none" strike="noStrike" kern="1200" cap="none" spc="0" normalizeH="0" baseline="0" noProof="0" dirty="0">
              <a:ln>
                <a:noFill/>
              </a:ln>
              <a:solidFill>
                <a:prstClr val="white">
                  <a:lumMod val="85000"/>
                </a:prstClr>
              </a:solidFill>
              <a:effectLst/>
              <a:uLnTx/>
              <a:uFillTx/>
              <a:latin typeface="+mj-ea"/>
              <a:ea typeface="+mj-ea"/>
              <a:cs typeface="Alibaba PuHuiTi" pitchFamily="18" charset="-122"/>
            </a:endParaRPr>
          </a:p>
        </p:txBody>
      </p:sp>
      <p:sp>
        <p:nvSpPr>
          <p:cNvPr id="8" name="文本框 7">
            <a:extLst>
              <a:ext uri="{FF2B5EF4-FFF2-40B4-BE49-F238E27FC236}">
                <a16:creationId xmlns:a16="http://schemas.microsoft.com/office/drawing/2014/main" id="{F1CF196D-D06E-5FA6-1D7C-CCF7D8997005}"/>
              </a:ext>
            </a:extLst>
          </p:cNvPr>
          <p:cNvSpPr txBox="1"/>
          <p:nvPr/>
        </p:nvSpPr>
        <p:spPr>
          <a:xfrm>
            <a:off x="4084748" y="2799840"/>
            <a:ext cx="5412775" cy="830997"/>
          </a:xfrm>
          <a:prstGeom prst="rect">
            <a:avLst/>
          </a:prstGeom>
          <a:noFill/>
        </p:spPr>
        <p:txBody>
          <a:bodyPr wrap="square" rtlCol="0" anchor="t">
            <a:spAutoFit/>
          </a:bodyPr>
          <a:lstStyle>
            <a:defPPr>
              <a:defRPr lang="zh-CN"/>
            </a:defPPr>
            <a:lvl1pPr algn="ctr" fontAlgn="auto">
              <a:lnSpc>
                <a:spcPct val="100000"/>
              </a:lnSpc>
              <a:defRPr sz="3600" b="1" kern="0" spc="-100">
                <a:solidFill>
                  <a:schemeClr val="bg1"/>
                </a:solidFill>
                <a:uFillTx/>
                <a:latin typeface="+mj-ea"/>
                <a:ea typeface="+mj-ea"/>
                <a:cs typeface="阿里巴巴普惠体 2.0 65 Medium" panose="00020600040101010101"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0" cap="none" spc="-100" normalizeH="0" baseline="0" noProof="0" dirty="0">
                <a:ln>
                  <a:noFill/>
                </a:ln>
                <a:solidFill>
                  <a:prstClr val="white"/>
                </a:solidFill>
                <a:effectLst/>
                <a:uLnTx/>
                <a:uFillTx/>
                <a:cs typeface="OPPOSans R" panose="00020600040101010101" pitchFamily="18" charset="-122"/>
              </a:rPr>
              <a:t>输入你的标题</a:t>
            </a:r>
          </a:p>
        </p:txBody>
      </p:sp>
      <p:grpSp>
        <p:nvGrpSpPr>
          <p:cNvPr id="2" name="组合 1">
            <a:extLst>
              <a:ext uri="{FF2B5EF4-FFF2-40B4-BE49-F238E27FC236}">
                <a16:creationId xmlns:a16="http://schemas.microsoft.com/office/drawing/2014/main" id="{71956C39-DDBF-21CF-F6C4-D67D027A9659}"/>
              </a:ext>
            </a:extLst>
          </p:cNvPr>
          <p:cNvGrpSpPr/>
          <p:nvPr/>
        </p:nvGrpSpPr>
        <p:grpSpPr>
          <a:xfrm>
            <a:off x="4205304" y="3871744"/>
            <a:ext cx="2797840" cy="488504"/>
            <a:chOff x="3668275" y="3782229"/>
            <a:chExt cx="2797840" cy="488504"/>
          </a:xfrm>
        </p:grpSpPr>
        <p:pic>
          <p:nvPicPr>
            <p:cNvPr id="9" name="图片 8" descr="/Users/i2mago/Desktop/原象i2mago VI 手册/渠道物料/PPT 模板/2x/资源 58@2x.png资源 58@2x">
              <a:extLst>
                <a:ext uri="{FF2B5EF4-FFF2-40B4-BE49-F238E27FC236}">
                  <a16:creationId xmlns:a16="http://schemas.microsoft.com/office/drawing/2014/main" id="{6D8479A4-A452-72DA-79AB-DFF8B9DAE52D}"/>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3668275" y="3782229"/>
              <a:ext cx="2797840" cy="488504"/>
            </a:xfrm>
            <a:prstGeom prst="rect">
              <a:avLst/>
            </a:prstGeom>
          </p:spPr>
        </p:pic>
        <p:sp>
          <p:nvSpPr>
            <p:cNvPr id="10" name="矩形 9">
              <a:extLst>
                <a:ext uri="{FF2B5EF4-FFF2-40B4-BE49-F238E27FC236}">
                  <a16:creationId xmlns:a16="http://schemas.microsoft.com/office/drawing/2014/main" id="{0BBD937B-616B-C8E3-7544-C920AFBF7EBB}"/>
                </a:ext>
              </a:extLst>
            </p:cNvPr>
            <p:cNvSpPr/>
            <p:nvPr/>
          </p:nvSpPr>
          <p:spPr>
            <a:xfrm>
              <a:off x="3763962" y="3841815"/>
              <a:ext cx="2606467" cy="369332"/>
            </a:xfrm>
            <a:custGeom>
              <a:avLst/>
              <a:gdLst>
                <a:gd name="connsiteX0" fmla="*/ 0 w 4335192"/>
                <a:gd name="connsiteY0" fmla="*/ 0 h 767005"/>
                <a:gd name="connsiteX1" fmla="*/ 4335192 w 4335192"/>
                <a:gd name="connsiteY1" fmla="*/ 0 h 767005"/>
                <a:gd name="connsiteX2" fmla="*/ 4335192 w 4335192"/>
                <a:gd name="connsiteY2" fmla="*/ 767005 h 767005"/>
                <a:gd name="connsiteX3" fmla="*/ 0 w 4335192"/>
                <a:gd name="connsiteY3" fmla="*/ 767005 h 767005"/>
                <a:gd name="connsiteX4" fmla="*/ 0 w 4335192"/>
                <a:gd name="connsiteY4" fmla="*/ 0 h 767005"/>
                <a:gd name="connsiteX0" fmla="*/ 5043587 w 9378779"/>
                <a:gd name="connsiteY0" fmla="*/ 3815325 h 4582330"/>
                <a:gd name="connsiteX1" fmla="*/ 0 w 9378779"/>
                <a:gd name="connsiteY1" fmla="*/ 0 h 4582330"/>
                <a:gd name="connsiteX2" fmla="*/ 9378779 w 9378779"/>
                <a:gd name="connsiteY2" fmla="*/ 3815325 h 4582330"/>
                <a:gd name="connsiteX3" fmla="*/ 9378779 w 9378779"/>
                <a:gd name="connsiteY3" fmla="*/ 4582330 h 4582330"/>
                <a:gd name="connsiteX4" fmla="*/ 5043587 w 9378779"/>
                <a:gd name="connsiteY4" fmla="*/ 4582330 h 4582330"/>
                <a:gd name="connsiteX5" fmla="*/ 5043587 w 9378779"/>
                <a:gd name="connsiteY5" fmla="*/ 3815325 h 4582330"/>
                <a:gd name="connsiteX0" fmla="*/ 0 w 4335192"/>
                <a:gd name="connsiteY0" fmla="*/ 0 h 767005"/>
                <a:gd name="connsiteX1" fmla="*/ 4335192 w 4335192"/>
                <a:gd name="connsiteY1" fmla="*/ 0 h 767005"/>
                <a:gd name="connsiteX2" fmla="*/ 4335192 w 4335192"/>
                <a:gd name="connsiteY2" fmla="*/ 767005 h 767005"/>
                <a:gd name="connsiteX3" fmla="*/ 0 w 4335192"/>
                <a:gd name="connsiteY3" fmla="*/ 767005 h 767005"/>
                <a:gd name="connsiteX4" fmla="*/ 0 w 4335192"/>
                <a:gd name="connsiteY4" fmla="*/ 0 h 7670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35192" h="767005">
                  <a:moveTo>
                    <a:pt x="0" y="0"/>
                  </a:moveTo>
                  <a:lnTo>
                    <a:pt x="4335192" y="0"/>
                  </a:lnTo>
                  <a:lnTo>
                    <a:pt x="4335192" y="767005"/>
                  </a:lnTo>
                  <a:lnTo>
                    <a:pt x="0" y="767005"/>
                  </a:lnTo>
                  <a:lnTo>
                    <a:pt x="0" y="0"/>
                  </a:lnTo>
                  <a:close/>
                </a:path>
              </a:pathLst>
            </a:custGeom>
          </p:spPr>
          <p:txBody>
            <a:bodyPr wrap="square">
              <a:spAutoFit/>
            </a:bodyPr>
            <a:lstStyle/>
            <a:p>
              <a:pPr marL="0" marR="0" lvl="0" indent="0" defTabSz="914400" rtl="0" eaLnBrk="1" fontAlgn="auto" latinLnBrk="0" hangingPunct="1">
                <a:spcBef>
                  <a:spcPts val="0"/>
                </a:spcBef>
                <a:spcAft>
                  <a:spcPts val="0"/>
                </a:spcAft>
                <a:buClrTx/>
                <a:buSzTx/>
                <a:buFontTx/>
                <a:buNone/>
                <a:tabLst/>
                <a:defRPr/>
              </a:pPr>
              <a:r>
                <a:rPr kumimoji="0" lang="en" altLang="zh-CN" b="0" i="0" u="none" strike="noStrike" kern="1200" cap="none" spc="0" normalizeH="0" baseline="0" noProof="0" dirty="0">
                  <a:ln>
                    <a:noFill/>
                  </a:ln>
                  <a:solidFill>
                    <a:srgbClr val="23201F"/>
                  </a:solidFill>
                  <a:effectLst/>
                  <a:uLnTx/>
                  <a:uFillTx/>
                  <a:latin typeface="+mj-ea"/>
                  <a:ea typeface="+mj-ea"/>
                  <a:cs typeface="Alibaba PuHuiTi" pitchFamily="18" charset="-122"/>
                </a:rPr>
                <a:t>ADD</a:t>
              </a:r>
              <a:r>
                <a:rPr kumimoji="0" lang="zh-CN" altLang="en-US" b="0" i="0" u="none" strike="noStrike" kern="1200" cap="none" spc="0" normalizeH="0" baseline="0" noProof="0" dirty="0">
                  <a:ln>
                    <a:noFill/>
                  </a:ln>
                  <a:solidFill>
                    <a:srgbClr val="23201F"/>
                  </a:solidFill>
                  <a:effectLst/>
                  <a:uLnTx/>
                  <a:uFillTx/>
                  <a:latin typeface="+mj-ea"/>
                  <a:ea typeface="+mj-ea"/>
                  <a:cs typeface="Alibaba PuHuiTi" pitchFamily="18" charset="-122"/>
                </a:rPr>
                <a:t> </a:t>
              </a:r>
              <a:r>
                <a:rPr kumimoji="0" lang="en-US" altLang="zh-CN" b="0" i="0" u="none" strike="noStrike" kern="1200" cap="none" spc="0" normalizeH="0" baseline="0" noProof="0" dirty="0">
                  <a:ln>
                    <a:noFill/>
                  </a:ln>
                  <a:solidFill>
                    <a:srgbClr val="23201F"/>
                  </a:solidFill>
                  <a:effectLst/>
                  <a:uLnTx/>
                  <a:uFillTx/>
                  <a:latin typeface="+mj-ea"/>
                  <a:ea typeface="+mj-ea"/>
                  <a:cs typeface="Alibaba PuHuiTi" pitchFamily="18" charset="-122"/>
                </a:rPr>
                <a:t>YOUR</a:t>
              </a:r>
              <a:r>
                <a:rPr kumimoji="0" lang="zh-CN" altLang="en-US" b="0" i="0" u="none" strike="noStrike" kern="1200" cap="none" spc="0" normalizeH="0" baseline="0" noProof="0" dirty="0">
                  <a:ln>
                    <a:noFill/>
                  </a:ln>
                  <a:solidFill>
                    <a:srgbClr val="23201F"/>
                  </a:solidFill>
                  <a:effectLst/>
                  <a:uLnTx/>
                  <a:uFillTx/>
                  <a:latin typeface="+mj-ea"/>
                  <a:ea typeface="+mj-ea"/>
                  <a:cs typeface="Alibaba PuHuiTi" pitchFamily="18" charset="-122"/>
                </a:rPr>
                <a:t> </a:t>
              </a:r>
              <a:r>
                <a:rPr kumimoji="0" lang="en-US" altLang="zh-CN" b="0" i="0" u="none" strike="noStrike" kern="1200" cap="none" spc="0" normalizeH="0" baseline="0" noProof="0" dirty="0">
                  <a:ln>
                    <a:noFill/>
                  </a:ln>
                  <a:solidFill>
                    <a:srgbClr val="23201F"/>
                  </a:solidFill>
                  <a:effectLst/>
                  <a:uLnTx/>
                  <a:uFillTx/>
                  <a:latin typeface="+mj-ea"/>
                  <a:ea typeface="+mj-ea"/>
                  <a:cs typeface="Alibaba PuHuiTi" pitchFamily="18" charset="-122"/>
                </a:rPr>
                <a:t>TITLE</a:t>
              </a:r>
              <a:endParaRPr kumimoji="0" lang="en" altLang="zh-CN" b="0" i="0" u="none" strike="noStrike" kern="1200" cap="none" spc="0" normalizeH="0" baseline="0" noProof="0" dirty="0">
                <a:ln>
                  <a:noFill/>
                </a:ln>
                <a:solidFill>
                  <a:srgbClr val="23201F"/>
                </a:solidFill>
                <a:effectLst/>
                <a:uLnTx/>
                <a:uFillTx/>
                <a:latin typeface="+mj-ea"/>
                <a:ea typeface="+mj-ea"/>
                <a:cs typeface="Alibaba PuHuiTi" pitchFamily="18" charset="-122"/>
              </a:endParaRPr>
            </a:p>
          </p:txBody>
        </p:sp>
      </p:grpSp>
      <p:sp>
        <p:nvSpPr>
          <p:cNvPr id="12" name="任意多边形: 形状 11">
            <a:extLst>
              <a:ext uri="{FF2B5EF4-FFF2-40B4-BE49-F238E27FC236}">
                <a16:creationId xmlns:a16="http://schemas.microsoft.com/office/drawing/2014/main" id="{C04467B5-EEF5-198B-5FFF-8B4FD3F9284E}"/>
              </a:ext>
            </a:extLst>
          </p:cNvPr>
          <p:cNvSpPr/>
          <p:nvPr/>
        </p:nvSpPr>
        <p:spPr>
          <a:xfrm rot="18912874">
            <a:off x="11526027" y="441450"/>
            <a:ext cx="466861" cy="466861"/>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 name="组合 2">
            <a:extLst>
              <a:ext uri="{FF2B5EF4-FFF2-40B4-BE49-F238E27FC236}">
                <a16:creationId xmlns:a16="http://schemas.microsoft.com/office/drawing/2014/main" id="{5F6345DE-CF8F-F7EE-606D-5E0E0AF85CFE}"/>
              </a:ext>
            </a:extLst>
          </p:cNvPr>
          <p:cNvGrpSpPr/>
          <p:nvPr/>
        </p:nvGrpSpPr>
        <p:grpSpPr>
          <a:xfrm>
            <a:off x="11525912" y="6268342"/>
            <a:ext cx="467089" cy="106365"/>
            <a:chOff x="5978691" y="6248096"/>
            <a:chExt cx="1022466" cy="209667"/>
          </a:xfrm>
        </p:grpSpPr>
        <p:sp>
          <p:nvSpPr>
            <p:cNvPr id="4" name="任意多边形: 形状 3">
              <a:extLst>
                <a:ext uri="{FF2B5EF4-FFF2-40B4-BE49-F238E27FC236}">
                  <a16:creationId xmlns:a16="http://schemas.microsoft.com/office/drawing/2014/main" id="{E8E01096-474D-6052-7330-74C8C5A5C0CE}"/>
                </a:ext>
              </a:extLst>
            </p:cNvPr>
            <p:cNvSpPr/>
            <p:nvPr/>
          </p:nvSpPr>
          <p:spPr>
            <a:xfrm rot="18917663">
              <a:off x="5978691"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a:extLst>
                <a:ext uri="{FF2B5EF4-FFF2-40B4-BE49-F238E27FC236}">
                  <a16:creationId xmlns:a16="http://schemas.microsoft.com/office/drawing/2014/main" id="{FF76E98F-6F9B-432C-C9D5-4D6DBBD1E328}"/>
                </a:ext>
              </a:extLst>
            </p:cNvPr>
            <p:cNvSpPr/>
            <p:nvPr/>
          </p:nvSpPr>
          <p:spPr>
            <a:xfrm rot="18917663">
              <a:off x="6385092"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a:extLst>
                <a:ext uri="{FF2B5EF4-FFF2-40B4-BE49-F238E27FC236}">
                  <a16:creationId xmlns:a16="http://schemas.microsoft.com/office/drawing/2014/main" id="{0C53791A-5063-E2B2-9F58-5F8E3F728B2D}"/>
                </a:ext>
              </a:extLst>
            </p:cNvPr>
            <p:cNvSpPr/>
            <p:nvPr/>
          </p:nvSpPr>
          <p:spPr>
            <a:xfrm rot="18917663">
              <a:off x="6791492" y="6248096"/>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740929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
            <a:extLst>
              <a:ext uri="{FF2B5EF4-FFF2-40B4-BE49-F238E27FC236}">
                <a16:creationId xmlns:a16="http://schemas.microsoft.com/office/drawing/2014/main" id="{1E0C13E2-8EFB-D8BF-9E5A-809EBC1314FF}"/>
              </a:ext>
            </a:extLst>
          </p:cNvPr>
          <p:cNvSpPr/>
          <p:nvPr/>
        </p:nvSpPr>
        <p:spPr>
          <a:xfrm>
            <a:off x="0" y="0"/>
            <a:ext cx="12192000" cy="4702629"/>
          </a:xfrm>
          <a:custGeom>
            <a:avLst/>
            <a:gdLst>
              <a:gd name="connsiteX0" fmla="*/ 0 w 12192000"/>
              <a:gd name="connsiteY0" fmla="*/ 0 h 4702629"/>
              <a:gd name="connsiteX1" fmla="*/ 12192000 w 12192000"/>
              <a:gd name="connsiteY1" fmla="*/ 0 h 4702629"/>
              <a:gd name="connsiteX2" fmla="*/ 12192000 w 12192000"/>
              <a:gd name="connsiteY2" fmla="*/ 4702629 h 4702629"/>
              <a:gd name="connsiteX3" fmla="*/ 0 w 12192000"/>
              <a:gd name="connsiteY3" fmla="*/ 4702629 h 4702629"/>
              <a:gd name="connsiteX4" fmla="*/ 0 w 12192000"/>
              <a:gd name="connsiteY4" fmla="*/ 0 h 4702629"/>
              <a:gd name="connsiteX0" fmla="*/ 0 w 12192000"/>
              <a:gd name="connsiteY0" fmla="*/ 0 h 4702629"/>
              <a:gd name="connsiteX1" fmla="*/ 0 w 12192000"/>
              <a:gd name="connsiteY1" fmla="*/ 0 h 4702629"/>
              <a:gd name="connsiteX2" fmla="*/ 12192000 w 12192000"/>
              <a:gd name="connsiteY2" fmla="*/ 0 h 4702629"/>
              <a:gd name="connsiteX3" fmla="*/ 12192000 w 12192000"/>
              <a:gd name="connsiteY3" fmla="*/ 4702629 h 4702629"/>
              <a:gd name="connsiteX4" fmla="*/ 0 w 12192000"/>
              <a:gd name="connsiteY4" fmla="*/ 4702629 h 4702629"/>
              <a:gd name="connsiteX5" fmla="*/ 0 w 12192000"/>
              <a:gd name="connsiteY5" fmla="*/ 0 h 4702629"/>
              <a:gd name="connsiteX0" fmla="*/ 0 w 12192000"/>
              <a:gd name="connsiteY0" fmla="*/ 0 h 4702629"/>
              <a:gd name="connsiteX1" fmla="*/ 12192000 w 12192000"/>
              <a:gd name="connsiteY1" fmla="*/ 0 h 4702629"/>
              <a:gd name="connsiteX2" fmla="*/ 12192000 w 12192000"/>
              <a:gd name="connsiteY2" fmla="*/ 4702629 h 4702629"/>
              <a:gd name="connsiteX3" fmla="*/ 0 w 12192000"/>
              <a:gd name="connsiteY3" fmla="*/ 4702629 h 4702629"/>
              <a:gd name="connsiteX4" fmla="*/ 0 w 12192000"/>
              <a:gd name="connsiteY4" fmla="*/ 0 h 4702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4702629">
                <a:moveTo>
                  <a:pt x="0" y="0"/>
                </a:moveTo>
                <a:lnTo>
                  <a:pt x="12192000" y="0"/>
                </a:lnTo>
                <a:lnTo>
                  <a:pt x="12192000" y="4702629"/>
                </a:lnTo>
                <a:lnTo>
                  <a:pt x="0" y="4702629"/>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77" name="任意多边形: 形状 76">
            <a:extLst>
              <a:ext uri="{FF2B5EF4-FFF2-40B4-BE49-F238E27FC236}">
                <a16:creationId xmlns:a16="http://schemas.microsoft.com/office/drawing/2014/main" id="{EDC0C3DA-7F89-1DE1-54EA-430767E9A026}"/>
              </a:ext>
            </a:extLst>
          </p:cNvPr>
          <p:cNvSpPr/>
          <p:nvPr/>
        </p:nvSpPr>
        <p:spPr>
          <a:xfrm rot="15846750" flipH="1" flipV="1">
            <a:off x="1765639" y="-1899777"/>
            <a:ext cx="2076697" cy="5319633"/>
          </a:xfrm>
          <a:custGeom>
            <a:avLst/>
            <a:gdLst>
              <a:gd name="connsiteX0" fmla="*/ 20847 w 2076697"/>
              <a:gd name="connsiteY0" fmla="*/ 5117465 h 5319633"/>
              <a:gd name="connsiteX1" fmla="*/ 125085 w 2076697"/>
              <a:gd name="connsiteY1" fmla="*/ 4106626 h 5319633"/>
              <a:gd name="connsiteX2" fmla="*/ 257305 w 2076697"/>
              <a:gd name="connsiteY2" fmla="*/ 4026300 h 5319633"/>
              <a:gd name="connsiteX3" fmla="*/ 980010 w 2076697"/>
              <a:gd name="connsiteY3" fmla="*/ 2667054 h 5319633"/>
              <a:gd name="connsiteX4" fmla="*/ 811091 w 2076697"/>
              <a:gd name="connsiteY4" fmla="*/ 1196779 h 5319633"/>
              <a:gd name="connsiteX5" fmla="*/ 443522 w 2076697"/>
              <a:gd name="connsiteY5" fmla="*/ 1122876 h 5319633"/>
              <a:gd name="connsiteX6" fmla="*/ 432924 w 2076697"/>
              <a:gd name="connsiteY6" fmla="*/ 1121354 h 5319633"/>
              <a:gd name="connsiteX7" fmla="*/ 548558 w 2076697"/>
              <a:gd name="connsiteY7" fmla="*/ 0 h 5319633"/>
              <a:gd name="connsiteX8" fmla="*/ 567791 w 2076697"/>
              <a:gd name="connsiteY8" fmla="*/ 1657 h 5319633"/>
              <a:gd name="connsiteX9" fmla="*/ 1794765 w 2076697"/>
              <a:gd name="connsiteY9" fmla="*/ 213106 h 5319633"/>
              <a:gd name="connsiteX10" fmla="*/ 2076697 w 2076697"/>
              <a:gd name="connsiteY10" fmla="*/ 2667055 h 5319633"/>
              <a:gd name="connsiteX11" fmla="*/ 154383 w 2076697"/>
              <a:gd name="connsiteY11" fmla="*/ 5279937 h 5319633"/>
              <a:gd name="connsiteX12" fmla="*/ 0 w 2076697"/>
              <a:gd name="connsiteY12" fmla="*/ 5319633 h 5319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76697" h="5319633">
                <a:moveTo>
                  <a:pt x="20847" y="5117465"/>
                </a:moveTo>
                <a:lnTo>
                  <a:pt x="125085" y="4106626"/>
                </a:lnTo>
                <a:lnTo>
                  <a:pt x="257305" y="4026300"/>
                </a:lnTo>
                <a:cubicBezTo>
                  <a:pt x="693333" y="3731725"/>
                  <a:pt x="980010" y="3232867"/>
                  <a:pt x="980010" y="2667054"/>
                </a:cubicBezTo>
                <a:cubicBezTo>
                  <a:pt x="980010" y="2176962"/>
                  <a:pt x="923703" y="1686870"/>
                  <a:pt x="811091" y="1196779"/>
                </a:cubicBezTo>
                <a:cubicBezTo>
                  <a:pt x="688568" y="1168626"/>
                  <a:pt x="566045" y="1143992"/>
                  <a:pt x="443522" y="1122876"/>
                </a:cubicBezTo>
                <a:lnTo>
                  <a:pt x="432924" y="1121354"/>
                </a:lnTo>
                <a:lnTo>
                  <a:pt x="548558" y="0"/>
                </a:lnTo>
                <a:lnTo>
                  <a:pt x="567791" y="1657"/>
                </a:lnTo>
                <a:cubicBezTo>
                  <a:pt x="976782" y="48646"/>
                  <a:pt x="1385773" y="119128"/>
                  <a:pt x="1794765" y="213106"/>
                </a:cubicBezTo>
                <a:cubicBezTo>
                  <a:pt x="1982720" y="1031090"/>
                  <a:pt x="2076697" y="1849072"/>
                  <a:pt x="2076697" y="2667055"/>
                </a:cubicBezTo>
                <a:cubicBezTo>
                  <a:pt x="2076697" y="3894731"/>
                  <a:pt x="1268075" y="4933543"/>
                  <a:pt x="154383" y="5279937"/>
                </a:cubicBezTo>
                <a:lnTo>
                  <a:pt x="0" y="5319633"/>
                </a:ln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5" name="图片 84">
            <a:extLst>
              <a:ext uri="{FF2B5EF4-FFF2-40B4-BE49-F238E27FC236}">
                <a16:creationId xmlns:a16="http://schemas.microsoft.com/office/drawing/2014/main" id="{52C27048-B635-2595-3544-37521C4DA4EA}"/>
              </a:ext>
            </a:extLst>
          </p:cNvPr>
          <p:cNvPicPr>
            <a:picLocks noChangeAspect="1"/>
          </p:cNvPicPr>
          <p:nvPr/>
        </p:nvPicPr>
        <p:blipFill>
          <a:blip r:embed="rId3" cstate="screen">
            <a:extLst>
              <a:ext uri="{28A0092B-C50C-407E-A947-70E740481C1C}">
                <a14:useLocalDpi xmlns:a14="http://schemas.microsoft.com/office/drawing/2010/main"/>
              </a:ext>
            </a:extLst>
          </a:blip>
          <a:srcRect t="53809"/>
          <a:stretch>
            <a:fillRect/>
          </a:stretch>
        </p:blipFill>
        <p:spPr>
          <a:xfrm>
            <a:off x="854551" y="0"/>
            <a:ext cx="4346825" cy="1999374"/>
          </a:xfrm>
          <a:custGeom>
            <a:avLst/>
            <a:gdLst>
              <a:gd name="connsiteX0" fmla="*/ 0 w 4346825"/>
              <a:gd name="connsiteY0" fmla="*/ 0 h 1999374"/>
              <a:gd name="connsiteX1" fmla="*/ 4346825 w 4346825"/>
              <a:gd name="connsiteY1" fmla="*/ 0 h 1999374"/>
              <a:gd name="connsiteX2" fmla="*/ 4346825 w 4346825"/>
              <a:gd name="connsiteY2" fmla="*/ 1999374 h 1999374"/>
              <a:gd name="connsiteX3" fmla="*/ 0 w 4346825"/>
              <a:gd name="connsiteY3" fmla="*/ 1999374 h 1999374"/>
            </a:gdLst>
            <a:ahLst/>
            <a:cxnLst>
              <a:cxn ang="0">
                <a:pos x="connsiteX0" y="connsiteY0"/>
              </a:cxn>
              <a:cxn ang="0">
                <a:pos x="connsiteX1" y="connsiteY1"/>
              </a:cxn>
              <a:cxn ang="0">
                <a:pos x="connsiteX2" y="connsiteY2"/>
              </a:cxn>
              <a:cxn ang="0">
                <a:pos x="connsiteX3" y="connsiteY3"/>
              </a:cxn>
            </a:cxnLst>
            <a:rect l="l" t="t" r="r" b="b"/>
            <a:pathLst>
              <a:path w="4346825" h="1999374">
                <a:moveTo>
                  <a:pt x="0" y="0"/>
                </a:moveTo>
                <a:lnTo>
                  <a:pt x="4346825" y="0"/>
                </a:lnTo>
                <a:lnTo>
                  <a:pt x="4346825" y="1999374"/>
                </a:lnTo>
                <a:lnTo>
                  <a:pt x="0" y="1999374"/>
                </a:lnTo>
                <a:close/>
              </a:path>
            </a:pathLst>
          </a:custGeom>
        </p:spPr>
      </p:pic>
      <p:sp>
        <p:nvSpPr>
          <p:cNvPr id="3" name="任意形状 8">
            <a:extLst>
              <a:ext uri="{FF2B5EF4-FFF2-40B4-BE49-F238E27FC236}">
                <a16:creationId xmlns:a16="http://schemas.microsoft.com/office/drawing/2014/main" id="{F1FCF1CB-1A4A-B3CF-AF73-6EA2BE52173E}"/>
              </a:ext>
            </a:extLst>
          </p:cNvPr>
          <p:cNvSpPr/>
          <p:nvPr/>
        </p:nvSpPr>
        <p:spPr>
          <a:xfrm>
            <a:off x="321195" y="337638"/>
            <a:ext cx="3138342" cy="6403101"/>
          </a:xfrm>
          <a:custGeom>
            <a:avLst/>
            <a:gdLst>
              <a:gd name="connsiteX0" fmla="*/ 523067 w 3138342"/>
              <a:gd name="connsiteY0" fmla="*/ 0 h 6403101"/>
              <a:gd name="connsiteX1" fmla="*/ 2615275 w 3138342"/>
              <a:gd name="connsiteY1" fmla="*/ 0 h 6403101"/>
              <a:gd name="connsiteX2" fmla="*/ 3138342 w 3138342"/>
              <a:gd name="connsiteY2" fmla="*/ 523067 h 6403101"/>
              <a:gd name="connsiteX3" fmla="*/ 3138342 w 3138342"/>
              <a:gd name="connsiteY3" fmla="*/ 5880034 h 6403101"/>
              <a:gd name="connsiteX4" fmla="*/ 2615275 w 3138342"/>
              <a:gd name="connsiteY4" fmla="*/ 6403101 h 6403101"/>
              <a:gd name="connsiteX5" fmla="*/ 523067 w 3138342"/>
              <a:gd name="connsiteY5" fmla="*/ 6403101 h 6403101"/>
              <a:gd name="connsiteX6" fmla="*/ 0 w 3138342"/>
              <a:gd name="connsiteY6" fmla="*/ 5880034 h 6403101"/>
              <a:gd name="connsiteX7" fmla="*/ 0 w 3138342"/>
              <a:gd name="connsiteY7" fmla="*/ 523067 h 6403101"/>
              <a:gd name="connsiteX8" fmla="*/ 523067 w 3138342"/>
              <a:gd name="connsiteY8" fmla="*/ 0 h 640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38342" h="6403101">
                <a:moveTo>
                  <a:pt x="523067" y="0"/>
                </a:moveTo>
                <a:lnTo>
                  <a:pt x="2615275" y="0"/>
                </a:lnTo>
                <a:cubicBezTo>
                  <a:pt x="2904157" y="0"/>
                  <a:pt x="3138342" y="234185"/>
                  <a:pt x="3138342" y="523067"/>
                </a:cubicBezTo>
                <a:lnTo>
                  <a:pt x="3138342" y="5880034"/>
                </a:lnTo>
                <a:cubicBezTo>
                  <a:pt x="3138342" y="6168916"/>
                  <a:pt x="2904157" y="6403101"/>
                  <a:pt x="2615275" y="6403101"/>
                </a:cubicBezTo>
                <a:lnTo>
                  <a:pt x="523067" y="6403101"/>
                </a:lnTo>
                <a:cubicBezTo>
                  <a:pt x="234185" y="6403101"/>
                  <a:pt x="0" y="6168916"/>
                  <a:pt x="0" y="5880034"/>
                </a:cubicBezTo>
                <a:lnTo>
                  <a:pt x="0" y="523067"/>
                </a:lnTo>
                <a:cubicBezTo>
                  <a:pt x="0" y="234185"/>
                  <a:pt x="234185" y="0"/>
                  <a:pt x="523067" y="0"/>
                </a:cubicBezTo>
                <a:close/>
              </a:path>
            </a:pathLst>
          </a:custGeom>
          <a:blipFill dpi="0" rotWithShape="1">
            <a:blip r:embed="rId4"/>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pic>
        <p:nvPicPr>
          <p:cNvPr id="4" name="图片 3" descr="图片包含 监视器&#10;&#10;已生成高可信度的说明">
            <a:extLst>
              <a:ext uri="{FF2B5EF4-FFF2-40B4-BE49-F238E27FC236}">
                <a16:creationId xmlns:a16="http://schemas.microsoft.com/office/drawing/2014/main" id="{B8C6903F-1307-F360-213E-921A68965E2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50039" y="249303"/>
            <a:ext cx="3280654" cy="6515100"/>
          </a:xfrm>
          <a:prstGeom prst="rect">
            <a:avLst/>
          </a:prstGeom>
        </p:spPr>
      </p:pic>
      <p:sp>
        <p:nvSpPr>
          <p:cNvPr id="5" name="文本框 4">
            <a:extLst>
              <a:ext uri="{FF2B5EF4-FFF2-40B4-BE49-F238E27FC236}">
                <a16:creationId xmlns:a16="http://schemas.microsoft.com/office/drawing/2014/main" id="{7106BC76-8827-8106-D316-29B7227A4F32}"/>
              </a:ext>
            </a:extLst>
          </p:cNvPr>
          <p:cNvSpPr txBox="1"/>
          <p:nvPr/>
        </p:nvSpPr>
        <p:spPr>
          <a:xfrm>
            <a:off x="4182716" y="2934725"/>
            <a:ext cx="1154598" cy="369332"/>
          </a:xfrm>
          <a:prstGeom prst="rect">
            <a:avLst/>
          </a:prstGeom>
          <a:noFill/>
        </p:spPr>
        <p:txBody>
          <a:bodyPr wrap="square" rtlCol="0">
            <a:spAutoFit/>
          </a:bodyPr>
          <a:lstStyle>
            <a:defPPr>
              <a:defRPr lang="zh-CN"/>
            </a:defPPr>
            <a:lvl1pPr>
              <a:lnSpc>
                <a:spcPct val="100000"/>
              </a:lnSpc>
              <a:spcBef>
                <a:spcPts val="0"/>
              </a:spcBef>
              <a:spcAft>
                <a:spcPts val="600"/>
              </a:spcAft>
              <a:defRPr kumimoji="1" sz="1600" b="1">
                <a:solidFill>
                  <a:srgbClr val="0C6D40"/>
                </a:solidFill>
                <a:latin typeface="Alibaba PuHuiTi" pitchFamily="18" charset="-122"/>
                <a:ea typeface="Alibaba PuHuiTi" pitchFamily="18" charset="-122"/>
                <a:cs typeface="Alibaba PuHuiTi" pitchFamily="18" charset="-122"/>
              </a:defRPr>
            </a:lvl1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1" lang="zh-CN" altLang="en-US" sz="1800" b="1" i="0" u="none" strike="noStrike" kern="1200" cap="none" spc="0" normalizeH="0" baseline="0" noProof="0" dirty="0">
                <a:ln>
                  <a:noFill/>
                </a:ln>
                <a:solidFill>
                  <a:schemeClr val="accent1"/>
                </a:solidFill>
                <a:effectLst/>
                <a:uLnTx/>
                <a:uFillTx/>
                <a:latin typeface="+mj-ea"/>
                <a:ea typeface="+mj-ea"/>
                <a:cs typeface="Alibaba PuHuiTi" pitchFamily="18" charset="-122"/>
              </a:rPr>
              <a:t>输入标题</a:t>
            </a:r>
            <a:endParaRPr kumimoji="1" lang="en-US" altLang="zh-CN" sz="1800" b="1" i="0" u="none" strike="noStrike" kern="1200" cap="none" spc="0" normalizeH="0" baseline="0" noProof="0" dirty="0">
              <a:ln>
                <a:noFill/>
              </a:ln>
              <a:solidFill>
                <a:schemeClr val="accent1"/>
              </a:solidFill>
              <a:effectLst/>
              <a:uLnTx/>
              <a:uFillTx/>
              <a:latin typeface="+mj-ea"/>
              <a:ea typeface="+mj-ea"/>
              <a:cs typeface="Alibaba PuHuiTi" pitchFamily="18" charset="-122"/>
            </a:endParaRPr>
          </a:p>
        </p:txBody>
      </p:sp>
      <p:grpSp>
        <p:nvGrpSpPr>
          <p:cNvPr id="48" name="组合 47">
            <a:extLst>
              <a:ext uri="{FF2B5EF4-FFF2-40B4-BE49-F238E27FC236}">
                <a16:creationId xmlns:a16="http://schemas.microsoft.com/office/drawing/2014/main" id="{25E771EB-0573-F942-8EDF-38CF56095812}"/>
              </a:ext>
            </a:extLst>
          </p:cNvPr>
          <p:cNvGrpSpPr/>
          <p:nvPr/>
        </p:nvGrpSpPr>
        <p:grpSpPr>
          <a:xfrm>
            <a:off x="782472" y="2811590"/>
            <a:ext cx="3368841" cy="621394"/>
            <a:chOff x="782472" y="2811590"/>
            <a:chExt cx="3368841" cy="621394"/>
          </a:xfrm>
        </p:grpSpPr>
        <p:grpSp>
          <p:nvGrpSpPr>
            <p:cNvPr id="29" name="组合 28">
              <a:extLst>
                <a:ext uri="{FF2B5EF4-FFF2-40B4-BE49-F238E27FC236}">
                  <a16:creationId xmlns:a16="http://schemas.microsoft.com/office/drawing/2014/main" id="{D8FDBECB-FB4F-EBB0-2B3B-4BACB8BB9B28}"/>
                </a:ext>
              </a:extLst>
            </p:cNvPr>
            <p:cNvGrpSpPr/>
            <p:nvPr/>
          </p:nvGrpSpPr>
          <p:grpSpPr>
            <a:xfrm>
              <a:off x="782472" y="2811590"/>
              <a:ext cx="621394" cy="621394"/>
              <a:chOff x="782472" y="2811590"/>
              <a:chExt cx="621394" cy="621394"/>
            </a:xfrm>
          </p:grpSpPr>
          <p:sp>
            <p:nvSpPr>
              <p:cNvPr id="21" name="椭圆 20">
                <a:extLst>
                  <a:ext uri="{FF2B5EF4-FFF2-40B4-BE49-F238E27FC236}">
                    <a16:creationId xmlns:a16="http://schemas.microsoft.com/office/drawing/2014/main" id="{22ACC628-DB80-639B-F3D8-BE578E1ABCC2}"/>
                  </a:ext>
                </a:extLst>
              </p:cNvPr>
              <p:cNvSpPr/>
              <p:nvPr/>
            </p:nvSpPr>
            <p:spPr>
              <a:xfrm>
                <a:off x="782472" y="2811590"/>
                <a:ext cx="621394" cy="621394"/>
              </a:xfrm>
              <a:custGeom>
                <a:avLst/>
                <a:gdLst>
                  <a:gd name="connsiteX0" fmla="*/ 0 w 621393"/>
                  <a:gd name="connsiteY0" fmla="*/ 310697 h 621393"/>
                  <a:gd name="connsiteX1" fmla="*/ 310697 w 621393"/>
                  <a:gd name="connsiteY1" fmla="*/ 0 h 621393"/>
                  <a:gd name="connsiteX2" fmla="*/ 621394 w 621393"/>
                  <a:gd name="connsiteY2" fmla="*/ 310697 h 621393"/>
                  <a:gd name="connsiteX3" fmla="*/ 310697 w 621393"/>
                  <a:gd name="connsiteY3" fmla="*/ 621394 h 621393"/>
                  <a:gd name="connsiteX4" fmla="*/ 0 w 621393"/>
                  <a:gd name="connsiteY4" fmla="*/ 310697 h 621393"/>
                  <a:gd name="connsiteX0" fmla="*/ 782471 w 1403865"/>
                  <a:gd name="connsiteY0" fmla="*/ 3122286 h 3432983"/>
                  <a:gd name="connsiteX1" fmla="*/ 0 w 1403865"/>
                  <a:gd name="connsiteY1" fmla="*/ 0 h 3432983"/>
                  <a:gd name="connsiteX2" fmla="*/ 1093168 w 1403865"/>
                  <a:gd name="connsiteY2" fmla="*/ 2811589 h 3432983"/>
                  <a:gd name="connsiteX3" fmla="*/ 1403865 w 1403865"/>
                  <a:gd name="connsiteY3" fmla="*/ 3122286 h 3432983"/>
                  <a:gd name="connsiteX4" fmla="*/ 1093168 w 1403865"/>
                  <a:gd name="connsiteY4" fmla="*/ 3432983 h 3432983"/>
                  <a:gd name="connsiteX5" fmla="*/ 782471 w 1403865"/>
                  <a:gd name="connsiteY5" fmla="*/ 3122286 h 3432983"/>
                  <a:gd name="connsiteX0" fmla="*/ 0 w 621394"/>
                  <a:gd name="connsiteY0" fmla="*/ 310697 h 621394"/>
                  <a:gd name="connsiteX1" fmla="*/ 310697 w 621394"/>
                  <a:gd name="connsiteY1" fmla="*/ 0 h 621394"/>
                  <a:gd name="connsiteX2" fmla="*/ 621394 w 621394"/>
                  <a:gd name="connsiteY2" fmla="*/ 310697 h 621394"/>
                  <a:gd name="connsiteX3" fmla="*/ 310697 w 621394"/>
                  <a:gd name="connsiteY3" fmla="*/ 621394 h 621394"/>
                  <a:gd name="connsiteX4" fmla="*/ 0 w 621394"/>
                  <a:gd name="connsiteY4" fmla="*/ 310697 h 621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394" h="621394">
                    <a:moveTo>
                      <a:pt x="0" y="310697"/>
                    </a:moveTo>
                    <a:cubicBezTo>
                      <a:pt x="0" y="139104"/>
                      <a:pt x="139104" y="0"/>
                      <a:pt x="310697" y="0"/>
                    </a:cubicBezTo>
                    <a:cubicBezTo>
                      <a:pt x="482290" y="0"/>
                      <a:pt x="621394" y="139104"/>
                      <a:pt x="621394" y="310697"/>
                    </a:cubicBezTo>
                    <a:cubicBezTo>
                      <a:pt x="621394" y="482290"/>
                      <a:pt x="482290" y="621394"/>
                      <a:pt x="310697" y="621394"/>
                    </a:cubicBezTo>
                    <a:cubicBezTo>
                      <a:pt x="139104" y="621394"/>
                      <a:pt x="0" y="482290"/>
                      <a:pt x="0" y="310697"/>
                    </a:cubicBezTo>
                    <a:close/>
                  </a:path>
                </a:pathLst>
              </a:custGeom>
              <a:solidFill>
                <a:schemeClr val="accent1">
                  <a:alpha val="2019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2" name="椭圆 21">
                <a:extLst>
                  <a:ext uri="{FF2B5EF4-FFF2-40B4-BE49-F238E27FC236}">
                    <a16:creationId xmlns:a16="http://schemas.microsoft.com/office/drawing/2014/main" id="{9ECD9A28-3FE3-7FAE-F923-882D5C6D2264}"/>
                  </a:ext>
                </a:extLst>
              </p:cNvPr>
              <p:cNvSpPr/>
              <p:nvPr/>
            </p:nvSpPr>
            <p:spPr>
              <a:xfrm>
                <a:off x="879458" y="2908576"/>
                <a:ext cx="427419" cy="427419"/>
              </a:xfrm>
              <a:prstGeom prst="ellipse">
                <a:avLst/>
              </a:prstGeom>
              <a:solidFill>
                <a:schemeClr val="accent1">
                  <a:alpha val="5036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23" name="椭圆 22">
                <a:extLst>
                  <a:ext uri="{FF2B5EF4-FFF2-40B4-BE49-F238E27FC236}">
                    <a16:creationId xmlns:a16="http://schemas.microsoft.com/office/drawing/2014/main" id="{04894B8A-522D-F523-DD9C-CD7883DBAB48}"/>
                  </a:ext>
                </a:extLst>
              </p:cNvPr>
              <p:cNvSpPr/>
              <p:nvPr/>
            </p:nvSpPr>
            <p:spPr>
              <a:xfrm>
                <a:off x="981071" y="3010189"/>
                <a:ext cx="224192" cy="22419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cxnSp>
          <p:nvCxnSpPr>
            <p:cNvPr id="20" name="直线连接符 31">
              <a:extLst>
                <a:ext uri="{FF2B5EF4-FFF2-40B4-BE49-F238E27FC236}">
                  <a16:creationId xmlns:a16="http://schemas.microsoft.com/office/drawing/2014/main" id="{4A061B7A-61B5-E7C7-9067-5C972E16B3C1}"/>
                </a:ext>
              </a:extLst>
            </p:cNvPr>
            <p:cNvCxnSpPr>
              <a:cxnSpLocks/>
            </p:cNvCxnSpPr>
            <p:nvPr/>
          </p:nvCxnSpPr>
          <p:spPr>
            <a:xfrm flipH="1">
              <a:off x="1094016" y="3118615"/>
              <a:ext cx="3057297" cy="0"/>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sp>
        <p:nvSpPr>
          <p:cNvPr id="24" name="文本框 23">
            <a:extLst>
              <a:ext uri="{FF2B5EF4-FFF2-40B4-BE49-F238E27FC236}">
                <a16:creationId xmlns:a16="http://schemas.microsoft.com/office/drawing/2014/main" id="{46486EF1-00CC-30CC-22B4-C14A013E3736}"/>
              </a:ext>
            </a:extLst>
          </p:cNvPr>
          <p:cNvSpPr txBox="1"/>
          <p:nvPr/>
        </p:nvSpPr>
        <p:spPr>
          <a:xfrm>
            <a:off x="4818820" y="4373875"/>
            <a:ext cx="1154598" cy="369332"/>
          </a:xfrm>
          <a:prstGeom prst="rect">
            <a:avLst/>
          </a:prstGeom>
          <a:noFill/>
        </p:spPr>
        <p:txBody>
          <a:bodyPr wrap="square" rtlCol="0">
            <a:spAutoFit/>
          </a:bodyPr>
          <a:lstStyle>
            <a:defPPr>
              <a:defRPr lang="zh-CN"/>
            </a:defPPr>
            <a:lvl1pPr>
              <a:lnSpc>
                <a:spcPct val="100000"/>
              </a:lnSpc>
              <a:spcBef>
                <a:spcPts val="0"/>
              </a:spcBef>
              <a:spcAft>
                <a:spcPts val="600"/>
              </a:spcAft>
              <a:defRPr kumimoji="1" sz="1600" b="1">
                <a:solidFill>
                  <a:srgbClr val="0C6D40"/>
                </a:solidFill>
                <a:latin typeface="Alibaba PuHuiTi" pitchFamily="18" charset="-122"/>
                <a:ea typeface="Alibaba PuHuiTi" pitchFamily="18" charset="-122"/>
                <a:cs typeface="Alibaba PuHuiTi" pitchFamily="18" charset="-122"/>
              </a:defRPr>
            </a:lvl1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1" lang="zh-CN" altLang="en-US" sz="1800" b="1" i="0" u="none" strike="noStrike" kern="1200" cap="none" spc="0" normalizeH="0" baseline="0" noProof="0" dirty="0">
                <a:ln>
                  <a:noFill/>
                </a:ln>
                <a:solidFill>
                  <a:schemeClr val="accent1"/>
                </a:solidFill>
                <a:effectLst/>
                <a:uLnTx/>
                <a:uFillTx/>
                <a:latin typeface="+mj-ea"/>
                <a:ea typeface="+mj-ea"/>
                <a:cs typeface="Alibaba PuHuiTi" pitchFamily="18" charset="-122"/>
              </a:rPr>
              <a:t>输入标题</a:t>
            </a:r>
            <a:endParaRPr kumimoji="1" lang="en-US" altLang="zh-CN" sz="1800" b="1" i="0" u="none" strike="noStrike" kern="1200" cap="none" spc="0" normalizeH="0" baseline="0" noProof="0" dirty="0">
              <a:ln>
                <a:noFill/>
              </a:ln>
              <a:solidFill>
                <a:schemeClr val="accent1"/>
              </a:solidFill>
              <a:effectLst/>
              <a:uLnTx/>
              <a:uFillTx/>
              <a:latin typeface="+mj-ea"/>
              <a:ea typeface="+mj-ea"/>
              <a:cs typeface="Alibaba PuHuiTi" pitchFamily="18" charset="-122"/>
            </a:endParaRPr>
          </a:p>
        </p:txBody>
      </p:sp>
      <p:sp>
        <p:nvSpPr>
          <p:cNvPr id="25" name="文本框 24">
            <a:extLst>
              <a:ext uri="{FF2B5EF4-FFF2-40B4-BE49-F238E27FC236}">
                <a16:creationId xmlns:a16="http://schemas.microsoft.com/office/drawing/2014/main" id="{509DCB81-875D-9B3B-8BA4-E2F3FDF8F78D}"/>
              </a:ext>
            </a:extLst>
          </p:cNvPr>
          <p:cNvSpPr txBox="1"/>
          <p:nvPr/>
        </p:nvSpPr>
        <p:spPr>
          <a:xfrm>
            <a:off x="3795090" y="5258457"/>
            <a:ext cx="1154598" cy="369332"/>
          </a:xfrm>
          <a:prstGeom prst="rect">
            <a:avLst/>
          </a:prstGeom>
          <a:noFill/>
        </p:spPr>
        <p:txBody>
          <a:bodyPr wrap="square" rtlCol="0">
            <a:spAutoFit/>
          </a:bodyPr>
          <a:lstStyle>
            <a:defPPr>
              <a:defRPr lang="zh-CN"/>
            </a:defPPr>
            <a:lvl1pPr>
              <a:lnSpc>
                <a:spcPct val="100000"/>
              </a:lnSpc>
              <a:spcBef>
                <a:spcPts val="0"/>
              </a:spcBef>
              <a:spcAft>
                <a:spcPts val="600"/>
              </a:spcAft>
              <a:defRPr kumimoji="1" sz="1600" b="1">
                <a:solidFill>
                  <a:srgbClr val="0C6D40"/>
                </a:solidFill>
                <a:latin typeface="Alibaba PuHuiTi" pitchFamily="18" charset="-122"/>
                <a:ea typeface="Alibaba PuHuiTi" pitchFamily="18" charset="-122"/>
                <a:cs typeface="Alibaba PuHuiTi" pitchFamily="18" charset="-122"/>
              </a:defRPr>
            </a:lvl1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1" lang="zh-CN" altLang="en-US" sz="1800" b="1" i="0" u="none" strike="noStrike" kern="1200" cap="none" spc="0" normalizeH="0" baseline="0" noProof="0" dirty="0">
                <a:ln>
                  <a:noFill/>
                </a:ln>
                <a:solidFill>
                  <a:schemeClr val="accent1"/>
                </a:solidFill>
                <a:effectLst/>
                <a:uLnTx/>
                <a:uFillTx/>
                <a:latin typeface="+mj-ea"/>
                <a:ea typeface="+mj-ea"/>
                <a:cs typeface="Alibaba PuHuiTi" pitchFamily="18" charset="-122"/>
              </a:rPr>
              <a:t>输入标题</a:t>
            </a:r>
            <a:endParaRPr kumimoji="1" lang="en-US" altLang="zh-CN" sz="1800" b="1" i="0" u="none" strike="noStrike" kern="1200" cap="none" spc="0" normalizeH="0" baseline="0" noProof="0" dirty="0">
              <a:ln>
                <a:noFill/>
              </a:ln>
              <a:solidFill>
                <a:schemeClr val="accent1"/>
              </a:solidFill>
              <a:effectLst/>
              <a:uLnTx/>
              <a:uFillTx/>
              <a:latin typeface="+mj-ea"/>
              <a:ea typeface="+mj-ea"/>
              <a:cs typeface="Alibaba PuHuiTi" pitchFamily="18" charset="-122"/>
            </a:endParaRPr>
          </a:p>
        </p:txBody>
      </p:sp>
      <p:sp>
        <p:nvSpPr>
          <p:cNvPr id="26" name="文本框 25">
            <a:extLst>
              <a:ext uri="{FF2B5EF4-FFF2-40B4-BE49-F238E27FC236}">
                <a16:creationId xmlns:a16="http://schemas.microsoft.com/office/drawing/2014/main" id="{CBE1FE45-B9B1-3FD2-D684-D50E8DBDE204}"/>
              </a:ext>
            </a:extLst>
          </p:cNvPr>
          <p:cNvSpPr txBox="1"/>
          <p:nvPr/>
        </p:nvSpPr>
        <p:spPr>
          <a:xfrm>
            <a:off x="4184373" y="3216387"/>
            <a:ext cx="1989269" cy="557140"/>
          </a:xfrm>
          <a:prstGeom prst="rect">
            <a:avLst/>
          </a:prstGeom>
          <a:noFill/>
        </p:spPr>
        <p:txBody>
          <a:bodyPr wrap="square" rtlCol="0">
            <a:spAutoFit/>
          </a:bodyPr>
          <a:lstStyle>
            <a:defPPr>
              <a:defRPr lang="zh-CN"/>
            </a:defPPr>
            <a:lvl1pPr>
              <a:lnSpc>
                <a:spcPct val="130000"/>
              </a:lnSpc>
              <a:spcBef>
                <a:spcPts val="600"/>
              </a:spcBef>
              <a:spcAft>
                <a:spcPts val="600"/>
              </a:spcAft>
              <a:defRPr kumimoji="1" sz="1050">
                <a:solidFill>
                  <a:schemeClr val="tx1">
                    <a:lumMod val="75000"/>
                    <a:lumOff val="25000"/>
                  </a:schemeClr>
                </a:solidFill>
                <a:latin typeface="Alibaba PuHuiTi" pitchFamily="18" charset="-122"/>
                <a:ea typeface="Alibaba PuHuiTi" pitchFamily="18" charset="-122"/>
                <a:cs typeface="Alibaba PuHuiTi" pitchFamily="18" charset="-122"/>
              </a:defRPr>
            </a:lvl1pPr>
          </a:lstStyle>
          <a:p>
            <a:pPr marL="0" marR="0" lvl="0" indent="0" algn="l" defTabSz="914400" rtl="0" eaLnBrk="1" fontAlgn="auto" latinLnBrk="0" hangingPunct="1">
              <a:lnSpc>
                <a:spcPct val="130000"/>
              </a:lnSpc>
              <a:spcBef>
                <a:spcPts val="600"/>
              </a:spcBef>
              <a:spcAft>
                <a:spcPts val="600"/>
              </a:spcAft>
              <a:buClrTx/>
              <a:buSzTx/>
              <a:buFontTx/>
              <a:buNone/>
              <a:tabLst/>
              <a:defRPr/>
            </a:pPr>
            <a:r>
              <a:rPr kumimoji="1" lang="zh-CN" altLang="en-US" sz="1200" b="0" i="0" u="none" strike="noStrike" kern="1200" cap="none" spc="0" normalizeH="0" baseline="0" noProof="0" dirty="0">
                <a:ln>
                  <a:noFill/>
                </a:ln>
                <a:effectLst/>
                <a:uLnTx/>
                <a:uFillTx/>
                <a:latin typeface="+mn-ea"/>
                <a:ea typeface="+mn-ea"/>
                <a:cs typeface="Alibaba PuHuiTi" pitchFamily="18" charset="-122"/>
              </a:rPr>
              <a:t>单击此处添加文本单击此处添加文本</a:t>
            </a:r>
            <a:endParaRPr kumimoji="1" lang="en-US" altLang="zh-CN" sz="1200" b="0" i="0" u="none" strike="noStrike" kern="1200" cap="none" spc="0" normalizeH="0" baseline="0" noProof="0" dirty="0">
              <a:ln>
                <a:noFill/>
              </a:ln>
              <a:effectLst/>
              <a:uLnTx/>
              <a:uFillTx/>
              <a:latin typeface="+mn-ea"/>
              <a:ea typeface="+mn-ea"/>
              <a:cs typeface="Alibaba PuHuiTi" pitchFamily="18" charset="-122"/>
            </a:endParaRPr>
          </a:p>
        </p:txBody>
      </p:sp>
      <p:sp>
        <p:nvSpPr>
          <p:cNvPr id="27" name="文本框 26">
            <a:extLst>
              <a:ext uri="{FF2B5EF4-FFF2-40B4-BE49-F238E27FC236}">
                <a16:creationId xmlns:a16="http://schemas.microsoft.com/office/drawing/2014/main" id="{7EFCE6C3-3CDD-8C5E-4D0B-B6F661380127}"/>
              </a:ext>
            </a:extLst>
          </p:cNvPr>
          <p:cNvSpPr txBox="1"/>
          <p:nvPr/>
        </p:nvSpPr>
        <p:spPr>
          <a:xfrm>
            <a:off x="4830416" y="4645600"/>
            <a:ext cx="1989269" cy="557140"/>
          </a:xfrm>
          <a:prstGeom prst="rect">
            <a:avLst/>
          </a:prstGeom>
          <a:noFill/>
        </p:spPr>
        <p:txBody>
          <a:bodyPr wrap="square" rtlCol="0">
            <a:spAutoFit/>
          </a:bodyPr>
          <a:lstStyle>
            <a:defPPr>
              <a:defRPr lang="zh-CN"/>
            </a:defPPr>
            <a:lvl1pPr>
              <a:lnSpc>
                <a:spcPct val="130000"/>
              </a:lnSpc>
              <a:spcBef>
                <a:spcPts val="600"/>
              </a:spcBef>
              <a:spcAft>
                <a:spcPts val="600"/>
              </a:spcAft>
              <a:defRPr kumimoji="1" sz="1050">
                <a:solidFill>
                  <a:schemeClr val="tx1">
                    <a:lumMod val="75000"/>
                    <a:lumOff val="25000"/>
                  </a:schemeClr>
                </a:solidFill>
                <a:latin typeface="Alibaba PuHuiTi" pitchFamily="18" charset="-122"/>
                <a:ea typeface="Alibaba PuHuiTi" pitchFamily="18" charset="-122"/>
                <a:cs typeface="Alibaba PuHuiTi" pitchFamily="18" charset="-122"/>
              </a:defRPr>
            </a:lvl1pPr>
          </a:lstStyle>
          <a:p>
            <a:pPr marL="0" marR="0" lvl="0" indent="0" algn="l" defTabSz="914400" rtl="0" eaLnBrk="1" fontAlgn="auto" latinLnBrk="0" hangingPunct="1">
              <a:lnSpc>
                <a:spcPct val="130000"/>
              </a:lnSpc>
              <a:spcBef>
                <a:spcPts val="600"/>
              </a:spcBef>
              <a:spcAft>
                <a:spcPts val="600"/>
              </a:spcAft>
              <a:buClrTx/>
              <a:buSzTx/>
              <a:buFontTx/>
              <a:buNone/>
              <a:tabLst/>
              <a:defRPr/>
            </a:pPr>
            <a:r>
              <a:rPr kumimoji="1" lang="zh-CN" altLang="en-US" sz="1200" b="0" i="0" u="none" strike="noStrike" kern="1200" cap="none" spc="0" normalizeH="0" baseline="0" noProof="0" dirty="0">
                <a:ln>
                  <a:noFill/>
                </a:ln>
                <a:effectLst/>
                <a:uLnTx/>
                <a:uFillTx/>
                <a:latin typeface="+mn-ea"/>
                <a:ea typeface="+mn-ea"/>
                <a:cs typeface="Alibaba PuHuiTi" pitchFamily="18" charset="-122"/>
              </a:rPr>
              <a:t>单击此处添加文本单击此处添加文本</a:t>
            </a:r>
            <a:endParaRPr kumimoji="1" lang="en-US" altLang="zh-CN" sz="1200" b="0" i="0" u="none" strike="noStrike" kern="1200" cap="none" spc="0" normalizeH="0" baseline="0" noProof="0" dirty="0">
              <a:ln>
                <a:noFill/>
              </a:ln>
              <a:effectLst/>
              <a:uLnTx/>
              <a:uFillTx/>
              <a:latin typeface="+mn-ea"/>
              <a:ea typeface="+mn-ea"/>
              <a:cs typeface="Alibaba PuHuiTi" pitchFamily="18" charset="-122"/>
            </a:endParaRPr>
          </a:p>
        </p:txBody>
      </p:sp>
      <p:sp>
        <p:nvSpPr>
          <p:cNvPr id="28" name="文本框 27">
            <a:extLst>
              <a:ext uri="{FF2B5EF4-FFF2-40B4-BE49-F238E27FC236}">
                <a16:creationId xmlns:a16="http://schemas.microsoft.com/office/drawing/2014/main" id="{4F143C4E-1E80-2C2F-3FFA-BDCEB819B09E}"/>
              </a:ext>
            </a:extLst>
          </p:cNvPr>
          <p:cNvSpPr txBox="1"/>
          <p:nvPr/>
        </p:nvSpPr>
        <p:spPr>
          <a:xfrm>
            <a:off x="3796746" y="5540122"/>
            <a:ext cx="1989269" cy="557140"/>
          </a:xfrm>
          <a:prstGeom prst="rect">
            <a:avLst/>
          </a:prstGeom>
          <a:noFill/>
        </p:spPr>
        <p:txBody>
          <a:bodyPr wrap="square" rtlCol="0">
            <a:spAutoFit/>
          </a:bodyPr>
          <a:lstStyle>
            <a:defPPr>
              <a:defRPr lang="zh-CN"/>
            </a:defPPr>
            <a:lvl1pPr>
              <a:lnSpc>
                <a:spcPct val="130000"/>
              </a:lnSpc>
              <a:spcBef>
                <a:spcPts val="600"/>
              </a:spcBef>
              <a:spcAft>
                <a:spcPts val="600"/>
              </a:spcAft>
              <a:defRPr kumimoji="1" sz="1050">
                <a:solidFill>
                  <a:schemeClr val="tx1">
                    <a:lumMod val="75000"/>
                    <a:lumOff val="25000"/>
                  </a:schemeClr>
                </a:solidFill>
                <a:latin typeface="Alibaba PuHuiTi" pitchFamily="18" charset="-122"/>
                <a:ea typeface="Alibaba PuHuiTi" pitchFamily="18" charset="-122"/>
                <a:cs typeface="Alibaba PuHuiTi" pitchFamily="18" charset="-122"/>
              </a:defRPr>
            </a:lvl1pPr>
          </a:lstStyle>
          <a:p>
            <a:pPr marL="0" marR="0" lvl="0" indent="0" algn="l" defTabSz="914400" rtl="0" eaLnBrk="1" fontAlgn="auto" latinLnBrk="0" hangingPunct="1">
              <a:lnSpc>
                <a:spcPct val="130000"/>
              </a:lnSpc>
              <a:spcBef>
                <a:spcPts val="600"/>
              </a:spcBef>
              <a:spcAft>
                <a:spcPts val="600"/>
              </a:spcAft>
              <a:buClrTx/>
              <a:buSzTx/>
              <a:buFontTx/>
              <a:buNone/>
              <a:tabLst/>
              <a:defRPr/>
            </a:pPr>
            <a:r>
              <a:rPr kumimoji="1" lang="zh-CN" altLang="en-US" sz="1200" b="0" i="0" u="none" strike="noStrike" kern="1200" cap="none" spc="0" normalizeH="0" baseline="0" noProof="0" dirty="0">
                <a:ln>
                  <a:noFill/>
                </a:ln>
                <a:effectLst/>
                <a:uLnTx/>
                <a:uFillTx/>
                <a:latin typeface="+mn-ea"/>
                <a:ea typeface="+mn-ea"/>
                <a:cs typeface="Alibaba PuHuiTi" pitchFamily="18" charset="-122"/>
              </a:rPr>
              <a:t>单击此处添加文本单击此处添加文本</a:t>
            </a:r>
            <a:endParaRPr kumimoji="1" lang="en-US" altLang="zh-CN" sz="1200" b="0" i="0" u="none" strike="noStrike" kern="1200" cap="none" spc="0" normalizeH="0" baseline="0" noProof="0" dirty="0">
              <a:ln>
                <a:noFill/>
              </a:ln>
              <a:effectLst/>
              <a:uLnTx/>
              <a:uFillTx/>
              <a:latin typeface="+mn-ea"/>
              <a:ea typeface="+mn-ea"/>
              <a:cs typeface="Alibaba PuHuiTi" pitchFamily="18" charset="-122"/>
            </a:endParaRPr>
          </a:p>
        </p:txBody>
      </p:sp>
      <p:grpSp>
        <p:nvGrpSpPr>
          <p:cNvPr id="47" name="组合 46">
            <a:extLst>
              <a:ext uri="{FF2B5EF4-FFF2-40B4-BE49-F238E27FC236}">
                <a16:creationId xmlns:a16="http://schemas.microsoft.com/office/drawing/2014/main" id="{E66EDCCF-7DB6-4D9D-8F19-BAF519CF4E40}"/>
              </a:ext>
            </a:extLst>
          </p:cNvPr>
          <p:cNvGrpSpPr/>
          <p:nvPr/>
        </p:nvGrpSpPr>
        <p:grpSpPr>
          <a:xfrm>
            <a:off x="2311967" y="4198410"/>
            <a:ext cx="2448048" cy="621394"/>
            <a:chOff x="2311967" y="4528425"/>
            <a:chExt cx="2448048" cy="621394"/>
          </a:xfrm>
        </p:grpSpPr>
        <p:grpSp>
          <p:nvGrpSpPr>
            <p:cNvPr id="30" name="组合 29">
              <a:extLst>
                <a:ext uri="{FF2B5EF4-FFF2-40B4-BE49-F238E27FC236}">
                  <a16:creationId xmlns:a16="http://schemas.microsoft.com/office/drawing/2014/main" id="{DE610A76-EA99-4A6C-B6C5-643602871E00}"/>
                </a:ext>
              </a:extLst>
            </p:cNvPr>
            <p:cNvGrpSpPr/>
            <p:nvPr/>
          </p:nvGrpSpPr>
          <p:grpSpPr>
            <a:xfrm>
              <a:off x="2311967" y="4528425"/>
              <a:ext cx="621394" cy="621394"/>
              <a:chOff x="782472" y="2811590"/>
              <a:chExt cx="621394" cy="621394"/>
            </a:xfrm>
          </p:grpSpPr>
          <p:sp>
            <p:nvSpPr>
              <p:cNvPr id="31" name="椭圆 20">
                <a:extLst>
                  <a:ext uri="{FF2B5EF4-FFF2-40B4-BE49-F238E27FC236}">
                    <a16:creationId xmlns:a16="http://schemas.microsoft.com/office/drawing/2014/main" id="{BDC6F3D1-4AD1-453E-0DFC-A0B55851720A}"/>
                  </a:ext>
                </a:extLst>
              </p:cNvPr>
              <p:cNvSpPr/>
              <p:nvPr/>
            </p:nvSpPr>
            <p:spPr>
              <a:xfrm>
                <a:off x="782472" y="2811590"/>
                <a:ext cx="621394" cy="621394"/>
              </a:xfrm>
              <a:custGeom>
                <a:avLst/>
                <a:gdLst>
                  <a:gd name="connsiteX0" fmla="*/ 0 w 621393"/>
                  <a:gd name="connsiteY0" fmla="*/ 310697 h 621393"/>
                  <a:gd name="connsiteX1" fmla="*/ 310697 w 621393"/>
                  <a:gd name="connsiteY1" fmla="*/ 0 h 621393"/>
                  <a:gd name="connsiteX2" fmla="*/ 621394 w 621393"/>
                  <a:gd name="connsiteY2" fmla="*/ 310697 h 621393"/>
                  <a:gd name="connsiteX3" fmla="*/ 310697 w 621393"/>
                  <a:gd name="connsiteY3" fmla="*/ 621394 h 621393"/>
                  <a:gd name="connsiteX4" fmla="*/ 0 w 621393"/>
                  <a:gd name="connsiteY4" fmla="*/ 310697 h 621393"/>
                  <a:gd name="connsiteX0" fmla="*/ 782471 w 1403865"/>
                  <a:gd name="connsiteY0" fmla="*/ 3122286 h 3432983"/>
                  <a:gd name="connsiteX1" fmla="*/ 0 w 1403865"/>
                  <a:gd name="connsiteY1" fmla="*/ 0 h 3432983"/>
                  <a:gd name="connsiteX2" fmla="*/ 1093168 w 1403865"/>
                  <a:gd name="connsiteY2" fmla="*/ 2811589 h 3432983"/>
                  <a:gd name="connsiteX3" fmla="*/ 1403865 w 1403865"/>
                  <a:gd name="connsiteY3" fmla="*/ 3122286 h 3432983"/>
                  <a:gd name="connsiteX4" fmla="*/ 1093168 w 1403865"/>
                  <a:gd name="connsiteY4" fmla="*/ 3432983 h 3432983"/>
                  <a:gd name="connsiteX5" fmla="*/ 782471 w 1403865"/>
                  <a:gd name="connsiteY5" fmla="*/ 3122286 h 3432983"/>
                  <a:gd name="connsiteX0" fmla="*/ 0 w 621394"/>
                  <a:gd name="connsiteY0" fmla="*/ 310697 h 621394"/>
                  <a:gd name="connsiteX1" fmla="*/ 310697 w 621394"/>
                  <a:gd name="connsiteY1" fmla="*/ 0 h 621394"/>
                  <a:gd name="connsiteX2" fmla="*/ 621394 w 621394"/>
                  <a:gd name="connsiteY2" fmla="*/ 310697 h 621394"/>
                  <a:gd name="connsiteX3" fmla="*/ 310697 w 621394"/>
                  <a:gd name="connsiteY3" fmla="*/ 621394 h 621394"/>
                  <a:gd name="connsiteX4" fmla="*/ 0 w 621394"/>
                  <a:gd name="connsiteY4" fmla="*/ 310697 h 621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394" h="621394">
                    <a:moveTo>
                      <a:pt x="0" y="310697"/>
                    </a:moveTo>
                    <a:cubicBezTo>
                      <a:pt x="0" y="139104"/>
                      <a:pt x="139104" y="0"/>
                      <a:pt x="310697" y="0"/>
                    </a:cubicBezTo>
                    <a:cubicBezTo>
                      <a:pt x="482290" y="0"/>
                      <a:pt x="621394" y="139104"/>
                      <a:pt x="621394" y="310697"/>
                    </a:cubicBezTo>
                    <a:cubicBezTo>
                      <a:pt x="621394" y="482290"/>
                      <a:pt x="482290" y="621394"/>
                      <a:pt x="310697" y="621394"/>
                    </a:cubicBezTo>
                    <a:cubicBezTo>
                      <a:pt x="139104" y="621394"/>
                      <a:pt x="0" y="482290"/>
                      <a:pt x="0" y="310697"/>
                    </a:cubicBezTo>
                    <a:close/>
                  </a:path>
                </a:pathLst>
              </a:custGeom>
              <a:solidFill>
                <a:schemeClr val="accent1">
                  <a:alpha val="2019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32" name="椭圆 31">
                <a:extLst>
                  <a:ext uri="{FF2B5EF4-FFF2-40B4-BE49-F238E27FC236}">
                    <a16:creationId xmlns:a16="http://schemas.microsoft.com/office/drawing/2014/main" id="{7A418F3F-EED7-4F93-209B-6CFCC427D50E}"/>
                  </a:ext>
                </a:extLst>
              </p:cNvPr>
              <p:cNvSpPr/>
              <p:nvPr/>
            </p:nvSpPr>
            <p:spPr>
              <a:xfrm>
                <a:off x="879458" y="2908576"/>
                <a:ext cx="427419" cy="427419"/>
              </a:xfrm>
              <a:prstGeom prst="ellipse">
                <a:avLst/>
              </a:prstGeom>
              <a:solidFill>
                <a:schemeClr val="accent1">
                  <a:alpha val="5036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33" name="椭圆 32">
                <a:extLst>
                  <a:ext uri="{FF2B5EF4-FFF2-40B4-BE49-F238E27FC236}">
                    <a16:creationId xmlns:a16="http://schemas.microsoft.com/office/drawing/2014/main" id="{68739533-1A90-A7DA-291B-5FECC4084DD2}"/>
                  </a:ext>
                </a:extLst>
              </p:cNvPr>
              <p:cNvSpPr/>
              <p:nvPr/>
            </p:nvSpPr>
            <p:spPr>
              <a:xfrm>
                <a:off x="981071" y="3010189"/>
                <a:ext cx="224192" cy="22419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cxnSp>
          <p:nvCxnSpPr>
            <p:cNvPr id="38" name="直线连接符 31">
              <a:extLst>
                <a:ext uri="{FF2B5EF4-FFF2-40B4-BE49-F238E27FC236}">
                  <a16:creationId xmlns:a16="http://schemas.microsoft.com/office/drawing/2014/main" id="{4883BFB3-F613-E61D-93E6-F5399F5A34F3}"/>
                </a:ext>
              </a:extLst>
            </p:cNvPr>
            <p:cNvCxnSpPr>
              <a:cxnSpLocks/>
            </p:cNvCxnSpPr>
            <p:nvPr/>
          </p:nvCxnSpPr>
          <p:spPr>
            <a:xfrm flipH="1">
              <a:off x="2622662" y="4837164"/>
              <a:ext cx="2137353" cy="0"/>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3C3C2AC1-BE0E-BFF2-EE01-51455DBFB62D}"/>
              </a:ext>
            </a:extLst>
          </p:cNvPr>
          <p:cNvGrpSpPr/>
          <p:nvPr/>
        </p:nvGrpSpPr>
        <p:grpSpPr>
          <a:xfrm>
            <a:off x="1579669" y="5124251"/>
            <a:ext cx="2128731" cy="621394"/>
            <a:chOff x="1579669" y="5454266"/>
            <a:chExt cx="2128731" cy="621394"/>
          </a:xfrm>
        </p:grpSpPr>
        <p:grpSp>
          <p:nvGrpSpPr>
            <p:cNvPr id="34" name="组合 33">
              <a:extLst>
                <a:ext uri="{FF2B5EF4-FFF2-40B4-BE49-F238E27FC236}">
                  <a16:creationId xmlns:a16="http://schemas.microsoft.com/office/drawing/2014/main" id="{7AA06C35-194A-311C-C529-60F380F1EC94}"/>
                </a:ext>
              </a:extLst>
            </p:cNvPr>
            <p:cNvGrpSpPr/>
            <p:nvPr/>
          </p:nvGrpSpPr>
          <p:grpSpPr>
            <a:xfrm>
              <a:off x="1579669" y="5454266"/>
              <a:ext cx="621394" cy="621394"/>
              <a:chOff x="782472" y="2811590"/>
              <a:chExt cx="621394" cy="621394"/>
            </a:xfrm>
          </p:grpSpPr>
          <p:sp>
            <p:nvSpPr>
              <p:cNvPr id="35" name="椭圆 20">
                <a:extLst>
                  <a:ext uri="{FF2B5EF4-FFF2-40B4-BE49-F238E27FC236}">
                    <a16:creationId xmlns:a16="http://schemas.microsoft.com/office/drawing/2014/main" id="{8ED9253A-BA01-59FB-332B-6115FEB465AA}"/>
                  </a:ext>
                </a:extLst>
              </p:cNvPr>
              <p:cNvSpPr/>
              <p:nvPr/>
            </p:nvSpPr>
            <p:spPr>
              <a:xfrm>
                <a:off x="782472" y="2811590"/>
                <a:ext cx="621394" cy="621394"/>
              </a:xfrm>
              <a:custGeom>
                <a:avLst/>
                <a:gdLst>
                  <a:gd name="connsiteX0" fmla="*/ 0 w 621393"/>
                  <a:gd name="connsiteY0" fmla="*/ 310697 h 621393"/>
                  <a:gd name="connsiteX1" fmla="*/ 310697 w 621393"/>
                  <a:gd name="connsiteY1" fmla="*/ 0 h 621393"/>
                  <a:gd name="connsiteX2" fmla="*/ 621394 w 621393"/>
                  <a:gd name="connsiteY2" fmla="*/ 310697 h 621393"/>
                  <a:gd name="connsiteX3" fmla="*/ 310697 w 621393"/>
                  <a:gd name="connsiteY3" fmla="*/ 621394 h 621393"/>
                  <a:gd name="connsiteX4" fmla="*/ 0 w 621393"/>
                  <a:gd name="connsiteY4" fmla="*/ 310697 h 621393"/>
                  <a:gd name="connsiteX0" fmla="*/ 782471 w 1403865"/>
                  <a:gd name="connsiteY0" fmla="*/ 3122286 h 3432983"/>
                  <a:gd name="connsiteX1" fmla="*/ 0 w 1403865"/>
                  <a:gd name="connsiteY1" fmla="*/ 0 h 3432983"/>
                  <a:gd name="connsiteX2" fmla="*/ 1093168 w 1403865"/>
                  <a:gd name="connsiteY2" fmla="*/ 2811589 h 3432983"/>
                  <a:gd name="connsiteX3" fmla="*/ 1403865 w 1403865"/>
                  <a:gd name="connsiteY3" fmla="*/ 3122286 h 3432983"/>
                  <a:gd name="connsiteX4" fmla="*/ 1093168 w 1403865"/>
                  <a:gd name="connsiteY4" fmla="*/ 3432983 h 3432983"/>
                  <a:gd name="connsiteX5" fmla="*/ 782471 w 1403865"/>
                  <a:gd name="connsiteY5" fmla="*/ 3122286 h 3432983"/>
                  <a:gd name="connsiteX0" fmla="*/ 0 w 621394"/>
                  <a:gd name="connsiteY0" fmla="*/ 310697 h 621394"/>
                  <a:gd name="connsiteX1" fmla="*/ 310697 w 621394"/>
                  <a:gd name="connsiteY1" fmla="*/ 0 h 621394"/>
                  <a:gd name="connsiteX2" fmla="*/ 621394 w 621394"/>
                  <a:gd name="connsiteY2" fmla="*/ 310697 h 621394"/>
                  <a:gd name="connsiteX3" fmla="*/ 310697 w 621394"/>
                  <a:gd name="connsiteY3" fmla="*/ 621394 h 621394"/>
                  <a:gd name="connsiteX4" fmla="*/ 0 w 621394"/>
                  <a:gd name="connsiteY4" fmla="*/ 310697 h 621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1394" h="621394">
                    <a:moveTo>
                      <a:pt x="0" y="310697"/>
                    </a:moveTo>
                    <a:cubicBezTo>
                      <a:pt x="0" y="139104"/>
                      <a:pt x="139104" y="0"/>
                      <a:pt x="310697" y="0"/>
                    </a:cubicBezTo>
                    <a:cubicBezTo>
                      <a:pt x="482290" y="0"/>
                      <a:pt x="621394" y="139104"/>
                      <a:pt x="621394" y="310697"/>
                    </a:cubicBezTo>
                    <a:cubicBezTo>
                      <a:pt x="621394" y="482290"/>
                      <a:pt x="482290" y="621394"/>
                      <a:pt x="310697" y="621394"/>
                    </a:cubicBezTo>
                    <a:cubicBezTo>
                      <a:pt x="139104" y="621394"/>
                      <a:pt x="0" y="482290"/>
                      <a:pt x="0" y="310697"/>
                    </a:cubicBezTo>
                    <a:close/>
                  </a:path>
                </a:pathLst>
              </a:custGeom>
              <a:solidFill>
                <a:schemeClr val="accent1">
                  <a:alpha val="2019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36" name="椭圆 35">
                <a:extLst>
                  <a:ext uri="{FF2B5EF4-FFF2-40B4-BE49-F238E27FC236}">
                    <a16:creationId xmlns:a16="http://schemas.microsoft.com/office/drawing/2014/main" id="{1B5DFD51-5943-0ADA-A105-15ACA09DAF86}"/>
                  </a:ext>
                </a:extLst>
              </p:cNvPr>
              <p:cNvSpPr/>
              <p:nvPr/>
            </p:nvSpPr>
            <p:spPr>
              <a:xfrm>
                <a:off x="879458" y="2908576"/>
                <a:ext cx="427419" cy="427419"/>
              </a:xfrm>
              <a:prstGeom prst="ellipse">
                <a:avLst/>
              </a:prstGeom>
              <a:solidFill>
                <a:schemeClr val="accent1">
                  <a:alpha val="5036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37" name="椭圆 36">
                <a:extLst>
                  <a:ext uri="{FF2B5EF4-FFF2-40B4-BE49-F238E27FC236}">
                    <a16:creationId xmlns:a16="http://schemas.microsoft.com/office/drawing/2014/main" id="{8B3088CD-124B-FD68-BEFE-473BE94468F3}"/>
                  </a:ext>
                </a:extLst>
              </p:cNvPr>
              <p:cNvSpPr/>
              <p:nvPr/>
            </p:nvSpPr>
            <p:spPr>
              <a:xfrm>
                <a:off x="981071" y="3010189"/>
                <a:ext cx="224192" cy="22419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cxnSp>
          <p:nvCxnSpPr>
            <p:cNvPr id="40" name="直线连接符 31">
              <a:extLst>
                <a:ext uri="{FF2B5EF4-FFF2-40B4-BE49-F238E27FC236}">
                  <a16:creationId xmlns:a16="http://schemas.microsoft.com/office/drawing/2014/main" id="{98B4BE93-5AE0-E3E7-C11C-03398C109B99}"/>
                </a:ext>
              </a:extLst>
            </p:cNvPr>
            <p:cNvCxnSpPr>
              <a:cxnSpLocks/>
            </p:cNvCxnSpPr>
            <p:nvPr/>
          </p:nvCxnSpPr>
          <p:spPr>
            <a:xfrm flipH="1" flipV="1">
              <a:off x="1890364" y="5764961"/>
              <a:ext cx="1818036" cy="3562"/>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grpSp>
      <p:sp>
        <p:nvSpPr>
          <p:cNvPr id="42" name="文本框 41">
            <a:extLst>
              <a:ext uri="{FF2B5EF4-FFF2-40B4-BE49-F238E27FC236}">
                <a16:creationId xmlns:a16="http://schemas.microsoft.com/office/drawing/2014/main" id="{2E14954C-30C6-FB93-90AB-76316C5752BE}"/>
              </a:ext>
            </a:extLst>
          </p:cNvPr>
          <p:cNvSpPr txBox="1"/>
          <p:nvPr/>
        </p:nvSpPr>
        <p:spPr>
          <a:xfrm>
            <a:off x="7262564" y="908050"/>
            <a:ext cx="4354394" cy="156966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all" spc="0" normalizeH="0" baseline="0" noProof="0" dirty="0">
                <a:ln>
                  <a:noFill/>
                </a:ln>
                <a:solidFill>
                  <a:schemeClr val="accent1"/>
                </a:solidFill>
                <a:effectLst/>
                <a:uLnTx/>
                <a:uFillTx/>
                <a:latin typeface="+mj-ea"/>
                <a:ea typeface="+mj-ea"/>
                <a:cs typeface="阿里巴巴普惠体 2.0 95 ExtraBold" panose="00020600040101010101" pitchFamily="18" charset="-122"/>
              </a:rPr>
              <a:t>fashion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all" spc="0" normalizeH="0" baseline="0" noProof="0" dirty="0">
                <a:ln>
                  <a:noFill/>
                </a:ln>
                <a:solidFill>
                  <a:schemeClr val="accent1"/>
                </a:solidFill>
                <a:effectLst/>
                <a:uLnTx/>
                <a:uFillTx/>
                <a:latin typeface="+mj-ea"/>
                <a:ea typeface="+mj-ea"/>
                <a:cs typeface="阿里巴巴普惠体 2.0 95 ExtraBold" panose="00020600040101010101" pitchFamily="18" charset="-122"/>
              </a:rPr>
              <a:t>style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all" spc="0" normalizeH="0" baseline="0" noProof="0" dirty="0">
                <a:ln>
                  <a:noFill/>
                </a:ln>
                <a:solidFill>
                  <a:schemeClr val="accent1"/>
                </a:solidFill>
                <a:effectLst/>
                <a:uLnTx/>
                <a:uFillTx/>
                <a:latin typeface="+mj-ea"/>
                <a:ea typeface="+mj-ea"/>
                <a:cs typeface="阿里巴巴普惠体 2.0 95 ExtraBold" panose="00020600040101010101" pitchFamily="18" charset="-122"/>
              </a:rPr>
              <a:t>template</a:t>
            </a:r>
            <a:endParaRPr kumimoji="0" lang="zh-CN" altLang="en-US" sz="3200" b="1" i="0" u="none" strike="noStrike" kern="1200" cap="all" spc="0" normalizeH="0" baseline="0" noProof="0" dirty="0">
              <a:ln>
                <a:noFill/>
              </a:ln>
              <a:solidFill>
                <a:schemeClr val="accent1"/>
              </a:solidFill>
              <a:effectLst/>
              <a:uLnTx/>
              <a:uFillTx/>
              <a:latin typeface="+mj-ea"/>
              <a:ea typeface="+mj-ea"/>
              <a:cs typeface="阿里巴巴普惠体 2.0 95 ExtraBold" panose="00020600040101010101" pitchFamily="18" charset="-122"/>
            </a:endParaRPr>
          </a:p>
        </p:txBody>
      </p:sp>
      <p:sp>
        <p:nvSpPr>
          <p:cNvPr id="43" name="文本框 42">
            <a:extLst>
              <a:ext uri="{FF2B5EF4-FFF2-40B4-BE49-F238E27FC236}">
                <a16:creationId xmlns:a16="http://schemas.microsoft.com/office/drawing/2014/main" id="{EE6AD051-C9B7-D0AE-18CC-6DA9112DD4D4}"/>
              </a:ext>
            </a:extLst>
          </p:cNvPr>
          <p:cNvSpPr txBox="1"/>
          <p:nvPr/>
        </p:nvSpPr>
        <p:spPr>
          <a:xfrm>
            <a:off x="7262564" y="2418827"/>
            <a:ext cx="4354394"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all" spc="0" normalizeH="0" baseline="0" noProof="0" dirty="0">
                <a:ln>
                  <a:noFill/>
                </a:ln>
                <a:solidFill>
                  <a:schemeClr val="tx1">
                    <a:lumMod val="75000"/>
                    <a:lumOff val="25000"/>
                  </a:schemeClr>
                </a:solidFill>
                <a:effectLst/>
                <a:uLnTx/>
                <a:uFillTx/>
                <a:latin typeface="+mj-ea"/>
                <a:ea typeface="+mj-ea"/>
                <a:cs typeface="阿里巴巴普惠体 2.0 95 ExtraBold" panose="00020600040101010101" pitchFamily="18" charset="-122"/>
              </a:rPr>
              <a:t>在此输入您的标题</a:t>
            </a:r>
          </a:p>
        </p:txBody>
      </p:sp>
      <p:sp>
        <p:nvSpPr>
          <p:cNvPr id="44" name="文本框 43">
            <a:extLst>
              <a:ext uri="{FF2B5EF4-FFF2-40B4-BE49-F238E27FC236}">
                <a16:creationId xmlns:a16="http://schemas.microsoft.com/office/drawing/2014/main" id="{8035BAE7-D3DC-B67F-0941-387F809FF4FA}"/>
              </a:ext>
            </a:extLst>
          </p:cNvPr>
          <p:cNvSpPr txBox="1"/>
          <p:nvPr/>
        </p:nvSpPr>
        <p:spPr>
          <a:xfrm>
            <a:off x="7262564" y="3362776"/>
            <a:ext cx="4354394" cy="711028"/>
          </a:xfrm>
          <a:prstGeom prst="rect">
            <a:avLst/>
          </a:prstGeom>
          <a:noFill/>
        </p:spPr>
        <p:txBody>
          <a:bodyPr wrap="square" rtlCol="0">
            <a:spAutoFit/>
          </a:bodyPr>
          <a:lstStyle>
            <a:defPPr>
              <a:defRPr lang="zh-CN"/>
            </a:defPPr>
            <a:lvl1pPr>
              <a:lnSpc>
                <a:spcPct val="130000"/>
              </a:lnSpc>
              <a:spcBef>
                <a:spcPts val="600"/>
              </a:spcBef>
              <a:spcAft>
                <a:spcPts val="600"/>
              </a:spcAft>
              <a:defRPr kumimoji="1" sz="1050">
                <a:solidFill>
                  <a:schemeClr val="tx1">
                    <a:lumMod val="75000"/>
                    <a:lumOff val="25000"/>
                  </a:schemeClr>
                </a:solidFill>
                <a:latin typeface="Alibaba PuHuiTi" pitchFamily="18" charset="-122"/>
                <a:ea typeface="Alibaba PuHuiTi" pitchFamily="18" charset="-122"/>
                <a:cs typeface="Alibaba PuHuiTi" pitchFamily="18" charset="-122"/>
              </a:defRPr>
            </a:lvl1pPr>
          </a:lstStyle>
          <a:p>
            <a:pPr algn="r"/>
            <a:r>
              <a:rPr lang="en-US" altLang="zh-CN" sz="1200" dirty="0">
                <a:latin typeface="+mn-ea"/>
                <a:ea typeface="+mn-ea"/>
              </a:rPr>
              <a:t>51PPT </a:t>
            </a:r>
            <a:r>
              <a:rPr lang="zh-CN" altLang="en-US" sz="1200" dirty="0">
                <a:latin typeface="+mn-ea"/>
                <a:ea typeface="+mn-ea"/>
              </a:rPr>
              <a:t>模板网，幻灯片演示模板及素材免费下载！</a:t>
            </a:r>
          </a:p>
          <a:p>
            <a:pPr algn="r"/>
            <a:r>
              <a:rPr lang="en-US" altLang="zh-CN" sz="1200" dirty="0">
                <a:latin typeface="+mn-ea"/>
                <a:ea typeface="+mn-ea"/>
              </a:rPr>
              <a:t>51PPT</a:t>
            </a:r>
            <a:r>
              <a:rPr lang="zh-CN" altLang="en-US" sz="1200" dirty="0">
                <a:latin typeface="+mn-ea"/>
                <a:ea typeface="+mn-ea"/>
              </a:rPr>
              <a:t>模板网 官网唯一网址：</a:t>
            </a:r>
            <a:r>
              <a:rPr lang="en-US" altLang="zh-CN" sz="1200" dirty="0">
                <a:latin typeface="+mn-ea"/>
                <a:ea typeface="+mn-ea"/>
              </a:rPr>
              <a:t>www.51pptmoban.com</a:t>
            </a:r>
            <a:endParaRPr lang="zh-CN" altLang="zh-CN" sz="1200" dirty="0">
              <a:latin typeface="+mn-ea"/>
              <a:ea typeface="+mn-ea"/>
            </a:endParaRPr>
          </a:p>
        </p:txBody>
      </p:sp>
      <p:sp>
        <p:nvSpPr>
          <p:cNvPr id="81" name="任意多边形: 形状 80">
            <a:extLst>
              <a:ext uri="{FF2B5EF4-FFF2-40B4-BE49-F238E27FC236}">
                <a16:creationId xmlns:a16="http://schemas.microsoft.com/office/drawing/2014/main" id="{3ED4C03B-2D86-CF0C-71DB-B3900A4EFE60}"/>
              </a:ext>
            </a:extLst>
          </p:cNvPr>
          <p:cNvSpPr/>
          <p:nvPr/>
        </p:nvSpPr>
        <p:spPr>
          <a:xfrm rot="15846750">
            <a:off x="9466647" y="3956121"/>
            <a:ext cx="2411957" cy="3291243"/>
          </a:xfrm>
          <a:custGeom>
            <a:avLst/>
            <a:gdLst>
              <a:gd name="connsiteX0" fmla="*/ 2397832 w 2411957"/>
              <a:gd name="connsiteY0" fmla="*/ 3003066 h 3291243"/>
              <a:gd name="connsiteX1" fmla="*/ 2356374 w 2411957"/>
              <a:gd name="connsiteY1" fmla="*/ 3274714 h 3291243"/>
              <a:gd name="connsiteX2" fmla="*/ 2352124 w 2411957"/>
              <a:gd name="connsiteY2" fmla="*/ 3291243 h 3291243"/>
              <a:gd name="connsiteX3" fmla="*/ 1250107 w 2411957"/>
              <a:gd name="connsiteY3" fmla="*/ 3177603 h 3291243"/>
              <a:gd name="connsiteX4" fmla="*/ 1281968 w 2411957"/>
              <a:gd name="connsiteY4" fmla="*/ 3053692 h 3291243"/>
              <a:gd name="connsiteX5" fmla="*/ 1315270 w 2411957"/>
              <a:gd name="connsiteY5" fmla="*/ 2723337 h 3291243"/>
              <a:gd name="connsiteX6" fmla="*/ 1146350 w 2411957"/>
              <a:gd name="connsiteY6" fmla="*/ 1253062 h 3291243"/>
              <a:gd name="connsiteX7" fmla="*/ 43644 w 2411957"/>
              <a:gd name="connsiteY7" fmla="*/ 1094700 h 3291243"/>
              <a:gd name="connsiteX8" fmla="*/ 0 w 2411957"/>
              <a:gd name="connsiteY8" fmla="*/ 1093446 h 3291243"/>
              <a:gd name="connsiteX9" fmla="*/ 112755 w 2411957"/>
              <a:gd name="connsiteY9" fmla="*/ 0 h 3291243"/>
              <a:gd name="connsiteX10" fmla="*/ 289564 w 2411957"/>
              <a:gd name="connsiteY10" fmla="*/ 5078 h 3291243"/>
              <a:gd name="connsiteX11" fmla="*/ 2130025 w 2411957"/>
              <a:gd name="connsiteY11" fmla="*/ 269389 h 3291243"/>
              <a:gd name="connsiteX12" fmla="*/ 2411957 w 2411957"/>
              <a:gd name="connsiteY12" fmla="*/ 2723338 h 3291243"/>
              <a:gd name="connsiteX13" fmla="*/ 2397832 w 2411957"/>
              <a:gd name="connsiteY13" fmla="*/ 3003066 h 32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11957" h="3291243">
                <a:moveTo>
                  <a:pt x="2397832" y="3003066"/>
                </a:moveTo>
                <a:cubicBezTo>
                  <a:pt x="2388492" y="3095039"/>
                  <a:pt x="2374596" y="3185665"/>
                  <a:pt x="2356374" y="3274714"/>
                </a:cubicBezTo>
                <a:lnTo>
                  <a:pt x="2352124" y="3291243"/>
                </a:lnTo>
                <a:lnTo>
                  <a:pt x="1250107" y="3177603"/>
                </a:lnTo>
                <a:lnTo>
                  <a:pt x="1281968" y="3053692"/>
                </a:lnTo>
                <a:cubicBezTo>
                  <a:pt x="1303803" y="2946985"/>
                  <a:pt x="1315270" y="2836500"/>
                  <a:pt x="1315270" y="2723337"/>
                </a:cubicBezTo>
                <a:cubicBezTo>
                  <a:pt x="1315270" y="2233245"/>
                  <a:pt x="1258963" y="1743153"/>
                  <a:pt x="1146350" y="1253062"/>
                </a:cubicBezTo>
                <a:cubicBezTo>
                  <a:pt x="778782" y="1168603"/>
                  <a:pt x="411213" y="1115815"/>
                  <a:pt x="43644" y="1094700"/>
                </a:cubicBezTo>
                <a:lnTo>
                  <a:pt x="0" y="1093446"/>
                </a:lnTo>
                <a:lnTo>
                  <a:pt x="112755" y="0"/>
                </a:lnTo>
                <a:lnTo>
                  <a:pt x="289564" y="5078"/>
                </a:lnTo>
                <a:cubicBezTo>
                  <a:pt x="903051" y="40319"/>
                  <a:pt x="1516537" y="128423"/>
                  <a:pt x="2130025" y="269389"/>
                </a:cubicBezTo>
                <a:cubicBezTo>
                  <a:pt x="2317980" y="1087372"/>
                  <a:pt x="2411957" y="1905355"/>
                  <a:pt x="2411957" y="2723338"/>
                </a:cubicBezTo>
                <a:cubicBezTo>
                  <a:pt x="2411957" y="2817776"/>
                  <a:pt x="2407172" y="2911094"/>
                  <a:pt x="2397832" y="3003066"/>
                </a:cubicBez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4" name="组合 53">
            <a:extLst>
              <a:ext uri="{FF2B5EF4-FFF2-40B4-BE49-F238E27FC236}">
                <a16:creationId xmlns:a16="http://schemas.microsoft.com/office/drawing/2014/main" id="{35D7C366-BA19-A0E0-754A-79123DA95390}"/>
              </a:ext>
            </a:extLst>
          </p:cNvPr>
          <p:cNvGrpSpPr/>
          <p:nvPr/>
        </p:nvGrpSpPr>
        <p:grpSpPr>
          <a:xfrm>
            <a:off x="11051583" y="4475242"/>
            <a:ext cx="467089" cy="106365"/>
            <a:chOff x="5978691" y="6248096"/>
            <a:chExt cx="1022466" cy="209667"/>
          </a:xfrm>
          <a:solidFill>
            <a:schemeClr val="accent2">
              <a:lumMod val="90000"/>
              <a:lumOff val="10000"/>
            </a:schemeClr>
          </a:solidFill>
        </p:grpSpPr>
        <p:sp>
          <p:nvSpPr>
            <p:cNvPr id="55" name="任意多边形: 形状 54">
              <a:extLst>
                <a:ext uri="{FF2B5EF4-FFF2-40B4-BE49-F238E27FC236}">
                  <a16:creationId xmlns:a16="http://schemas.microsoft.com/office/drawing/2014/main" id="{0BACA62A-9935-AF5C-A73B-91FA5F537EAB}"/>
                </a:ext>
              </a:extLst>
            </p:cNvPr>
            <p:cNvSpPr/>
            <p:nvPr/>
          </p:nvSpPr>
          <p:spPr>
            <a:xfrm rot="18917663">
              <a:off x="5978691"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任意多边形: 形状 55">
              <a:extLst>
                <a:ext uri="{FF2B5EF4-FFF2-40B4-BE49-F238E27FC236}">
                  <a16:creationId xmlns:a16="http://schemas.microsoft.com/office/drawing/2014/main" id="{E6B14CB8-5245-4A3A-70FF-ACC559283C88}"/>
                </a:ext>
              </a:extLst>
            </p:cNvPr>
            <p:cNvSpPr/>
            <p:nvPr/>
          </p:nvSpPr>
          <p:spPr>
            <a:xfrm rot="18917663">
              <a:off x="6385092"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任意多边形: 形状 56">
              <a:extLst>
                <a:ext uri="{FF2B5EF4-FFF2-40B4-BE49-F238E27FC236}">
                  <a16:creationId xmlns:a16="http://schemas.microsoft.com/office/drawing/2014/main" id="{5966101B-F056-18B6-C382-492BEB6F46E9}"/>
                </a:ext>
              </a:extLst>
            </p:cNvPr>
            <p:cNvSpPr/>
            <p:nvPr/>
          </p:nvSpPr>
          <p:spPr>
            <a:xfrm rot="18917663">
              <a:off x="6791492" y="6248096"/>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8" name="任意多边形: 形状 57">
            <a:extLst>
              <a:ext uri="{FF2B5EF4-FFF2-40B4-BE49-F238E27FC236}">
                <a16:creationId xmlns:a16="http://schemas.microsoft.com/office/drawing/2014/main" id="{5B8DE6C2-8979-A59D-1C17-738E7781592E}"/>
              </a:ext>
            </a:extLst>
          </p:cNvPr>
          <p:cNvSpPr/>
          <p:nvPr/>
        </p:nvSpPr>
        <p:spPr>
          <a:xfrm rot="18912874">
            <a:off x="11526027" y="441450"/>
            <a:ext cx="466861" cy="466861"/>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chemeClr val="accent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87" name="图片 86">
            <a:extLst>
              <a:ext uri="{FF2B5EF4-FFF2-40B4-BE49-F238E27FC236}">
                <a16:creationId xmlns:a16="http://schemas.microsoft.com/office/drawing/2014/main" id="{3756E9C8-8BB2-221A-6DF9-A611F0A45872}"/>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8768611" y="5240554"/>
            <a:ext cx="3423389" cy="1617446"/>
          </a:xfrm>
          <a:custGeom>
            <a:avLst/>
            <a:gdLst>
              <a:gd name="connsiteX0" fmla="*/ 0 w 3423389"/>
              <a:gd name="connsiteY0" fmla="*/ 0 h 1617446"/>
              <a:gd name="connsiteX1" fmla="*/ 3423389 w 3423389"/>
              <a:gd name="connsiteY1" fmla="*/ 0 h 1617446"/>
              <a:gd name="connsiteX2" fmla="*/ 3423389 w 3423389"/>
              <a:gd name="connsiteY2" fmla="*/ 1617446 h 1617446"/>
              <a:gd name="connsiteX3" fmla="*/ 0 w 3423389"/>
              <a:gd name="connsiteY3" fmla="*/ 1617446 h 1617446"/>
            </a:gdLst>
            <a:ahLst/>
            <a:cxnLst>
              <a:cxn ang="0">
                <a:pos x="connsiteX0" y="connsiteY0"/>
              </a:cxn>
              <a:cxn ang="0">
                <a:pos x="connsiteX1" y="connsiteY1"/>
              </a:cxn>
              <a:cxn ang="0">
                <a:pos x="connsiteX2" y="connsiteY2"/>
              </a:cxn>
              <a:cxn ang="0">
                <a:pos x="connsiteX3" y="connsiteY3"/>
              </a:cxn>
            </a:cxnLst>
            <a:rect l="l" t="t" r="r" b="b"/>
            <a:pathLst>
              <a:path w="3423389" h="1617446">
                <a:moveTo>
                  <a:pt x="0" y="0"/>
                </a:moveTo>
                <a:lnTo>
                  <a:pt x="3423389" y="0"/>
                </a:lnTo>
                <a:lnTo>
                  <a:pt x="3423389" y="1617446"/>
                </a:lnTo>
                <a:lnTo>
                  <a:pt x="0" y="1617446"/>
                </a:lnTo>
                <a:close/>
              </a:path>
            </a:pathLst>
          </a:custGeom>
        </p:spPr>
      </p:pic>
    </p:spTree>
    <p:extLst>
      <p:ext uri="{BB962C8B-B14F-4D97-AF65-F5344CB8AC3E}">
        <p14:creationId xmlns:p14="http://schemas.microsoft.com/office/powerpoint/2010/main" val="17286756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免费 雪山风景摄影 素材图片">
            <a:extLst>
              <a:ext uri="{FF2B5EF4-FFF2-40B4-BE49-F238E27FC236}">
                <a16:creationId xmlns:a16="http://schemas.microsoft.com/office/drawing/2014/main" id="{218E9469-E497-133D-8AF9-09A6A1365895}"/>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457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a:extLst>
              <a:ext uri="{FF2B5EF4-FFF2-40B4-BE49-F238E27FC236}">
                <a16:creationId xmlns:a16="http://schemas.microsoft.com/office/drawing/2014/main" id="{B09CD4BA-3C53-C931-C318-7D012EC23276}"/>
              </a:ext>
            </a:extLst>
          </p:cNvPr>
          <p:cNvSpPr/>
          <p:nvPr/>
        </p:nvSpPr>
        <p:spPr>
          <a:xfrm>
            <a:off x="3871" y="0"/>
            <a:ext cx="4572634" cy="6858635"/>
          </a:xfrm>
          <a:custGeom>
            <a:avLst/>
            <a:gdLst>
              <a:gd name="connsiteX0" fmla="*/ 0 w 4572634"/>
              <a:gd name="connsiteY0" fmla="*/ 0 h 6858635"/>
              <a:gd name="connsiteX1" fmla="*/ 4572634 w 4572634"/>
              <a:gd name="connsiteY1" fmla="*/ 0 h 6858635"/>
              <a:gd name="connsiteX2" fmla="*/ 4572634 w 4572634"/>
              <a:gd name="connsiteY2" fmla="*/ 6858635 h 6858635"/>
              <a:gd name="connsiteX3" fmla="*/ 0 w 4572634"/>
              <a:gd name="connsiteY3" fmla="*/ 6858635 h 6858635"/>
              <a:gd name="connsiteX4" fmla="*/ 0 w 4572634"/>
              <a:gd name="connsiteY4" fmla="*/ 0 h 6858635"/>
              <a:gd name="connsiteX0" fmla="*/ 0 w 4572634"/>
              <a:gd name="connsiteY0" fmla="*/ 0 h 6858635"/>
              <a:gd name="connsiteX1" fmla="*/ 634 w 4572634"/>
              <a:gd name="connsiteY1" fmla="*/ 0 h 6858635"/>
              <a:gd name="connsiteX2" fmla="*/ 4572634 w 4572634"/>
              <a:gd name="connsiteY2" fmla="*/ 0 h 6858635"/>
              <a:gd name="connsiteX3" fmla="*/ 4572634 w 4572634"/>
              <a:gd name="connsiteY3" fmla="*/ 6858635 h 6858635"/>
              <a:gd name="connsiteX4" fmla="*/ 0 w 4572634"/>
              <a:gd name="connsiteY4" fmla="*/ 6858635 h 6858635"/>
              <a:gd name="connsiteX5" fmla="*/ 0 w 4572634"/>
              <a:gd name="connsiteY5" fmla="*/ 0 h 6858635"/>
              <a:gd name="connsiteX0" fmla="*/ 0 w 4572634"/>
              <a:gd name="connsiteY0" fmla="*/ 0 h 6858635"/>
              <a:gd name="connsiteX1" fmla="*/ 4572634 w 4572634"/>
              <a:gd name="connsiteY1" fmla="*/ 0 h 6858635"/>
              <a:gd name="connsiteX2" fmla="*/ 4572634 w 4572634"/>
              <a:gd name="connsiteY2" fmla="*/ 6858635 h 6858635"/>
              <a:gd name="connsiteX3" fmla="*/ 0 w 4572634"/>
              <a:gd name="connsiteY3" fmla="*/ 6858635 h 6858635"/>
              <a:gd name="connsiteX4" fmla="*/ 0 w 4572634"/>
              <a:gd name="connsiteY4" fmla="*/ 0 h 685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2634" h="6858635">
                <a:moveTo>
                  <a:pt x="0" y="0"/>
                </a:moveTo>
                <a:lnTo>
                  <a:pt x="4572634" y="0"/>
                </a:lnTo>
                <a:lnTo>
                  <a:pt x="4572634" y="6858635"/>
                </a:lnTo>
                <a:lnTo>
                  <a:pt x="0" y="6858635"/>
                </a:lnTo>
                <a:lnTo>
                  <a:pt x="0" y="0"/>
                </a:lnTo>
                <a:close/>
              </a:path>
            </a:pathLst>
          </a:custGeom>
          <a:solidFill>
            <a:schemeClr val="accent2">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mj-ea"/>
              <a:ea typeface="+mj-ea"/>
              <a:cs typeface="+mn-cs"/>
            </a:endParaRPr>
          </a:p>
        </p:txBody>
      </p:sp>
      <p:cxnSp>
        <p:nvCxnSpPr>
          <p:cNvPr id="5" name="直线连接符 6">
            <a:extLst>
              <a:ext uri="{FF2B5EF4-FFF2-40B4-BE49-F238E27FC236}">
                <a16:creationId xmlns:a16="http://schemas.microsoft.com/office/drawing/2014/main" id="{9BAF2E4F-B671-6BA3-0A17-56C43FDA747D}"/>
              </a:ext>
            </a:extLst>
          </p:cNvPr>
          <p:cNvCxnSpPr>
            <a:cxnSpLocks/>
          </p:cNvCxnSpPr>
          <p:nvPr/>
        </p:nvCxnSpPr>
        <p:spPr>
          <a:xfrm>
            <a:off x="2283665" y="4946469"/>
            <a:ext cx="4037" cy="1912166"/>
          </a:xfrm>
          <a:prstGeom prst="line">
            <a:avLst/>
          </a:prstGeom>
          <a:ln w="15875">
            <a:gradFill flip="none" rotWithShape="1">
              <a:gsLst>
                <a:gs pos="0">
                  <a:schemeClr val="bg1"/>
                </a:gs>
                <a:gs pos="100000">
                  <a:schemeClr val="bg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256BB108-CB21-9B51-BA88-63DF9150392A}"/>
              </a:ext>
            </a:extLst>
          </p:cNvPr>
          <p:cNvSpPr txBox="1"/>
          <p:nvPr/>
        </p:nvSpPr>
        <p:spPr>
          <a:xfrm>
            <a:off x="1491235" y="3021877"/>
            <a:ext cx="1588897"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400" b="0" i="0" u="none" strike="noStrike" kern="1200" cap="none" spc="0" normalizeH="0" baseline="0" noProof="0" dirty="0">
                <a:ln>
                  <a:noFill/>
                </a:ln>
                <a:solidFill>
                  <a:prstClr val="white"/>
                </a:solidFill>
                <a:effectLst/>
                <a:uLnTx/>
                <a:uFillTx/>
                <a:latin typeface="+mj-ea"/>
                <a:ea typeface="+mj-ea"/>
                <a:cs typeface="Alibaba PuHuiTi 2.0 45 Light" pitchFamily="18" charset="-122"/>
              </a:rPr>
              <a:t>Analysts</a:t>
            </a:r>
            <a:endParaRPr kumimoji="1" lang="zh-CN" altLang="en-US" sz="2400" b="0" i="0" u="none" strike="noStrike" kern="1200" cap="none" spc="0" normalizeH="0" baseline="0" noProof="0" dirty="0">
              <a:ln>
                <a:noFill/>
              </a:ln>
              <a:solidFill>
                <a:prstClr val="white"/>
              </a:solidFill>
              <a:effectLst/>
              <a:uLnTx/>
              <a:uFillTx/>
              <a:latin typeface="+mj-ea"/>
              <a:ea typeface="+mj-ea"/>
              <a:cs typeface="Alibaba PuHuiTi 2.0 45 Light" pitchFamily="18" charset="-122"/>
            </a:endParaRPr>
          </a:p>
        </p:txBody>
      </p:sp>
      <p:sp>
        <p:nvSpPr>
          <p:cNvPr id="7" name="文本框 6">
            <a:extLst>
              <a:ext uri="{FF2B5EF4-FFF2-40B4-BE49-F238E27FC236}">
                <a16:creationId xmlns:a16="http://schemas.microsoft.com/office/drawing/2014/main" id="{5DC71886-4E25-AC04-D5CF-801F09E51473}"/>
              </a:ext>
            </a:extLst>
          </p:cNvPr>
          <p:cNvSpPr txBox="1"/>
          <p:nvPr/>
        </p:nvSpPr>
        <p:spPr>
          <a:xfrm>
            <a:off x="6059893" y="812413"/>
            <a:ext cx="1374443" cy="1446550"/>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8800" b="0" i="0" u="none" strike="noStrike" kern="1200" cap="none" spc="0" normalizeH="0" baseline="0" noProof="0" dirty="0">
                <a:ln>
                  <a:noFill/>
                </a:ln>
                <a:solidFill>
                  <a:schemeClr val="accent1"/>
                </a:solidFill>
                <a:effectLst/>
                <a:uLnTx/>
                <a:uFillTx/>
                <a:latin typeface="+mj-ea"/>
                <a:ea typeface="+mj-ea"/>
                <a:cs typeface="Alibaba PuHuiTi Medium" pitchFamily="18" charset="-122"/>
              </a:rPr>
              <a:t>S</a:t>
            </a:r>
          </a:p>
        </p:txBody>
      </p:sp>
      <p:cxnSp>
        <p:nvCxnSpPr>
          <p:cNvPr id="8" name="直线连接符 10">
            <a:extLst>
              <a:ext uri="{FF2B5EF4-FFF2-40B4-BE49-F238E27FC236}">
                <a16:creationId xmlns:a16="http://schemas.microsoft.com/office/drawing/2014/main" id="{38053D60-84B1-0173-C770-0EF63092CC09}"/>
              </a:ext>
            </a:extLst>
          </p:cNvPr>
          <p:cNvCxnSpPr>
            <a:cxnSpLocks/>
          </p:cNvCxnSpPr>
          <p:nvPr/>
        </p:nvCxnSpPr>
        <p:spPr>
          <a:xfrm>
            <a:off x="8113485" y="1016000"/>
            <a:ext cx="0" cy="5118100"/>
          </a:xfrm>
          <a:prstGeom prst="line">
            <a:avLst/>
          </a:prstGeom>
          <a:ln w="9525">
            <a:solidFill>
              <a:srgbClr val="353535">
                <a:alpha val="40000"/>
              </a:srgbClr>
            </a:solidFill>
          </a:ln>
        </p:spPr>
        <p:style>
          <a:lnRef idx="1">
            <a:schemeClr val="accent1"/>
          </a:lnRef>
          <a:fillRef idx="0">
            <a:schemeClr val="accent1"/>
          </a:fillRef>
          <a:effectRef idx="0">
            <a:schemeClr val="accent1"/>
          </a:effectRef>
          <a:fontRef idx="minor">
            <a:schemeClr val="tx1"/>
          </a:fontRef>
        </p:style>
      </p:cxnSp>
      <p:cxnSp>
        <p:nvCxnSpPr>
          <p:cNvPr id="9" name="直线连接符 13">
            <a:extLst>
              <a:ext uri="{FF2B5EF4-FFF2-40B4-BE49-F238E27FC236}">
                <a16:creationId xmlns:a16="http://schemas.microsoft.com/office/drawing/2014/main" id="{3635FE2B-4C2B-2712-CD2B-4CF158CBCF83}"/>
              </a:ext>
            </a:extLst>
          </p:cNvPr>
          <p:cNvCxnSpPr>
            <a:cxnSpLocks/>
          </p:cNvCxnSpPr>
          <p:nvPr/>
        </p:nvCxnSpPr>
        <p:spPr>
          <a:xfrm flipH="1">
            <a:off x="5335449" y="3559626"/>
            <a:ext cx="5695406" cy="0"/>
          </a:xfrm>
          <a:prstGeom prst="line">
            <a:avLst/>
          </a:prstGeom>
          <a:ln w="9525">
            <a:solidFill>
              <a:srgbClr val="353535">
                <a:alpha val="40000"/>
              </a:srgb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85CC801C-FEB6-4E5C-90BB-B74E135AA1DF}"/>
              </a:ext>
            </a:extLst>
          </p:cNvPr>
          <p:cNvSpPr txBox="1"/>
          <p:nvPr/>
        </p:nvSpPr>
        <p:spPr>
          <a:xfrm>
            <a:off x="8954813" y="848127"/>
            <a:ext cx="1374443" cy="1446550"/>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8800" b="0" i="0" u="none" strike="noStrike" kern="1200" cap="none" spc="0" normalizeH="0" baseline="0" noProof="0" dirty="0">
                <a:ln>
                  <a:noFill/>
                </a:ln>
                <a:solidFill>
                  <a:schemeClr val="accent1"/>
                </a:solidFill>
                <a:effectLst/>
                <a:uLnTx/>
                <a:uFillTx/>
                <a:latin typeface="+mj-ea"/>
                <a:ea typeface="+mj-ea"/>
                <a:cs typeface="Alibaba PuHuiTi Medium" pitchFamily="18" charset="-122"/>
              </a:rPr>
              <a:t>W</a:t>
            </a:r>
          </a:p>
        </p:txBody>
      </p:sp>
      <p:sp>
        <p:nvSpPr>
          <p:cNvPr id="11" name="文本框 10">
            <a:extLst>
              <a:ext uri="{FF2B5EF4-FFF2-40B4-BE49-F238E27FC236}">
                <a16:creationId xmlns:a16="http://schemas.microsoft.com/office/drawing/2014/main" id="{2189C79B-3F34-C31B-7341-2BFB2D98FA0A}"/>
              </a:ext>
            </a:extLst>
          </p:cNvPr>
          <p:cNvSpPr txBox="1"/>
          <p:nvPr/>
        </p:nvSpPr>
        <p:spPr>
          <a:xfrm>
            <a:off x="5998178" y="3471041"/>
            <a:ext cx="1497872" cy="1446550"/>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8800" b="0" i="0" u="none" strike="noStrike" kern="1200" cap="none" spc="0" normalizeH="0" baseline="0" noProof="0" dirty="0">
                <a:ln>
                  <a:noFill/>
                </a:ln>
                <a:solidFill>
                  <a:schemeClr val="accent1"/>
                </a:solidFill>
                <a:effectLst/>
                <a:uLnTx/>
                <a:uFillTx/>
                <a:latin typeface="+mj-ea"/>
                <a:ea typeface="+mj-ea"/>
                <a:cs typeface="Alibaba PuHuiTi Medium" pitchFamily="18" charset="-122"/>
              </a:rPr>
              <a:t>O</a:t>
            </a:r>
          </a:p>
        </p:txBody>
      </p:sp>
      <p:sp>
        <p:nvSpPr>
          <p:cNvPr id="12" name="文本框 11">
            <a:extLst>
              <a:ext uri="{FF2B5EF4-FFF2-40B4-BE49-F238E27FC236}">
                <a16:creationId xmlns:a16="http://schemas.microsoft.com/office/drawing/2014/main" id="{B0F3B9D4-51D1-B797-65C8-A0DA37D06A6B}"/>
              </a:ext>
            </a:extLst>
          </p:cNvPr>
          <p:cNvSpPr txBox="1"/>
          <p:nvPr/>
        </p:nvSpPr>
        <p:spPr>
          <a:xfrm>
            <a:off x="8954813" y="3471041"/>
            <a:ext cx="1374443" cy="1446550"/>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8800" b="0" i="0" u="none" strike="noStrike" kern="1200" cap="none" spc="0" normalizeH="0" baseline="0" noProof="0" dirty="0">
                <a:ln>
                  <a:noFill/>
                </a:ln>
                <a:solidFill>
                  <a:schemeClr val="accent1"/>
                </a:solidFill>
                <a:effectLst/>
                <a:uLnTx/>
                <a:uFillTx/>
                <a:latin typeface="+mj-ea"/>
                <a:ea typeface="+mj-ea"/>
                <a:cs typeface="Alibaba PuHuiTi Medium" pitchFamily="18" charset="-122"/>
              </a:rPr>
              <a:t>T</a:t>
            </a:r>
          </a:p>
        </p:txBody>
      </p:sp>
      <p:sp>
        <p:nvSpPr>
          <p:cNvPr id="13" name="文本框 12">
            <a:extLst>
              <a:ext uri="{FF2B5EF4-FFF2-40B4-BE49-F238E27FC236}">
                <a16:creationId xmlns:a16="http://schemas.microsoft.com/office/drawing/2014/main" id="{A5FB96CF-544B-56A2-063B-52E6D18AF624}"/>
              </a:ext>
            </a:extLst>
          </p:cNvPr>
          <p:cNvSpPr txBox="1"/>
          <p:nvPr/>
        </p:nvSpPr>
        <p:spPr>
          <a:xfrm>
            <a:off x="6135408" y="2034730"/>
            <a:ext cx="1223412"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400" b="1" i="0" u="none" strike="noStrike" kern="1200" cap="none" spc="0" normalizeH="0" baseline="0" noProof="0" dirty="0">
                <a:ln>
                  <a:noFill/>
                </a:ln>
                <a:solidFill>
                  <a:srgbClr val="202020"/>
                </a:solidFill>
                <a:effectLst/>
                <a:uLnTx/>
                <a:uFillTx/>
                <a:latin typeface="+mn-ea"/>
                <a:cs typeface="Alibaba PuHuiTi" pitchFamily="18" charset="-122"/>
              </a:rPr>
              <a:t>STRENGTHS</a:t>
            </a:r>
            <a:endParaRPr kumimoji="1" lang="zh-CN" altLang="en-US" sz="1400" b="1" i="0" u="none" strike="noStrike" kern="1200" cap="none" spc="0" normalizeH="0" baseline="0" noProof="0" dirty="0">
              <a:ln>
                <a:noFill/>
              </a:ln>
              <a:solidFill>
                <a:srgbClr val="202020"/>
              </a:solidFill>
              <a:effectLst/>
              <a:uLnTx/>
              <a:uFillTx/>
              <a:latin typeface="+mn-ea"/>
              <a:cs typeface="Alibaba PuHuiTi" pitchFamily="18" charset="-122"/>
            </a:endParaRPr>
          </a:p>
        </p:txBody>
      </p:sp>
      <p:sp>
        <p:nvSpPr>
          <p:cNvPr id="14" name="文本框 13">
            <a:extLst>
              <a:ext uri="{FF2B5EF4-FFF2-40B4-BE49-F238E27FC236}">
                <a16:creationId xmlns:a16="http://schemas.microsoft.com/office/drawing/2014/main" id="{09E59F22-BC7F-4170-EC57-7A0557FAD8F2}"/>
              </a:ext>
            </a:extLst>
          </p:cNvPr>
          <p:cNvSpPr txBox="1"/>
          <p:nvPr/>
        </p:nvSpPr>
        <p:spPr>
          <a:xfrm>
            <a:off x="8954987" y="2034730"/>
            <a:ext cx="1374094"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400" b="1" i="0" u="none" strike="noStrike" kern="1200" cap="none" spc="0" normalizeH="0" baseline="0" noProof="0" dirty="0">
                <a:ln>
                  <a:noFill/>
                </a:ln>
                <a:solidFill>
                  <a:srgbClr val="202020"/>
                </a:solidFill>
                <a:effectLst/>
                <a:uLnTx/>
                <a:uFillTx/>
                <a:latin typeface="+mn-ea"/>
                <a:cs typeface="Alibaba PuHuiTi" pitchFamily="18" charset="-122"/>
              </a:rPr>
              <a:t>WEAKNESSES</a:t>
            </a:r>
            <a:endParaRPr kumimoji="1" lang="zh-CN" altLang="en-US" sz="1400" b="1" i="0" u="none" strike="noStrike" kern="1200" cap="none" spc="0" normalizeH="0" baseline="0" noProof="0" dirty="0">
              <a:ln>
                <a:noFill/>
              </a:ln>
              <a:solidFill>
                <a:srgbClr val="202020"/>
              </a:solidFill>
              <a:effectLst/>
              <a:uLnTx/>
              <a:uFillTx/>
              <a:latin typeface="+mn-ea"/>
              <a:cs typeface="Alibaba PuHuiTi" pitchFamily="18" charset="-122"/>
            </a:endParaRPr>
          </a:p>
        </p:txBody>
      </p:sp>
      <p:sp>
        <p:nvSpPr>
          <p:cNvPr id="15" name="文本框 14">
            <a:extLst>
              <a:ext uri="{FF2B5EF4-FFF2-40B4-BE49-F238E27FC236}">
                <a16:creationId xmlns:a16="http://schemas.microsoft.com/office/drawing/2014/main" id="{35B29A9F-9EE1-E74C-A1CE-DF45EC89580F}"/>
              </a:ext>
            </a:extLst>
          </p:cNvPr>
          <p:cNvSpPr txBox="1"/>
          <p:nvPr/>
        </p:nvSpPr>
        <p:spPr>
          <a:xfrm>
            <a:off x="5947056" y="4666348"/>
            <a:ext cx="1600118"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400" b="1" i="0" u="none" strike="noStrike" kern="1200" cap="none" spc="0" normalizeH="0" baseline="0" noProof="0" dirty="0">
                <a:ln>
                  <a:noFill/>
                </a:ln>
                <a:solidFill>
                  <a:srgbClr val="202020"/>
                </a:solidFill>
                <a:effectLst/>
                <a:uLnTx/>
                <a:uFillTx/>
                <a:latin typeface="+mn-ea"/>
                <a:cs typeface="Alibaba PuHuiTi" pitchFamily="18" charset="-122"/>
              </a:rPr>
              <a:t>OPPORTUNITIES</a:t>
            </a:r>
            <a:endParaRPr kumimoji="1" lang="zh-CN" altLang="en-US" sz="1400" b="1" i="0" u="none" strike="noStrike" kern="1200" cap="none" spc="0" normalizeH="0" baseline="0" noProof="0" dirty="0">
              <a:ln>
                <a:noFill/>
              </a:ln>
              <a:solidFill>
                <a:srgbClr val="202020"/>
              </a:solidFill>
              <a:effectLst/>
              <a:uLnTx/>
              <a:uFillTx/>
              <a:latin typeface="+mn-ea"/>
              <a:cs typeface="Alibaba PuHuiTi" pitchFamily="18" charset="-122"/>
            </a:endParaRPr>
          </a:p>
        </p:txBody>
      </p:sp>
      <p:sp>
        <p:nvSpPr>
          <p:cNvPr id="16" name="文本框 15">
            <a:extLst>
              <a:ext uri="{FF2B5EF4-FFF2-40B4-BE49-F238E27FC236}">
                <a16:creationId xmlns:a16="http://schemas.microsoft.com/office/drawing/2014/main" id="{0CEEDDB2-2F04-6C66-37BC-BD88CFCBEFEE}"/>
              </a:ext>
            </a:extLst>
          </p:cNvPr>
          <p:cNvSpPr txBox="1"/>
          <p:nvPr/>
        </p:nvSpPr>
        <p:spPr>
          <a:xfrm>
            <a:off x="9153760" y="4666348"/>
            <a:ext cx="976549" cy="30777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400" b="1" i="0" u="none" strike="noStrike" kern="1200" cap="none" spc="0" normalizeH="0" baseline="0" noProof="0" dirty="0">
                <a:ln>
                  <a:noFill/>
                </a:ln>
                <a:solidFill>
                  <a:srgbClr val="202020"/>
                </a:solidFill>
                <a:effectLst/>
                <a:uLnTx/>
                <a:uFillTx/>
                <a:latin typeface="+mn-ea"/>
                <a:cs typeface="Alibaba PuHuiTi" pitchFamily="18" charset="-122"/>
              </a:rPr>
              <a:t>THREATS</a:t>
            </a:r>
            <a:endParaRPr kumimoji="1" lang="zh-CN" altLang="en-US" sz="1400" b="1" i="0" u="none" strike="noStrike" kern="1200" cap="none" spc="0" normalizeH="0" baseline="0" noProof="0" dirty="0">
              <a:ln>
                <a:noFill/>
              </a:ln>
              <a:solidFill>
                <a:srgbClr val="202020"/>
              </a:solidFill>
              <a:effectLst/>
              <a:uLnTx/>
              <a:uFillTx/>
              <a:latin typeface="+mn-ea"/>
              <a:cs typeface="Alibaba PuHuiTi" pitchFamily="18" charset="-122"/>
            </a:endParaRPr>
          </a:p>
        </p:txBody>
      </p:sp>
      <p:sp>
        <p:nvSpPr>
          <p:cNvPr id="17" name="文本框 16">
            <a:extLst>
              <a:ext uri="{FF2B5EF4-FFF2-40B4-BE49-F238E27FC236}">
                <a16:creationId xmlns:a16="http://schemas.microsoft.com/office/drawing/2014/main" id="{C8525CD0-C002-E825-039D-B8943BA1CBD8}"/>
              </a:ext>
            </a:extLst>
          </p:cNvPr>
          <p:cNvSpPr txBox="1"/>
          <p:nvPr/>
        </p:nvSpPr>
        <p:spPr>
          <a:xfrm>
            <a:off x="5735168" y="2366467"/>
            <a:ext cx="2023892" cy="919162"/>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r>
              <a:rPr lang="zh-CN" altLang="zh-CN" dirty="0"/>
              <a:t>单击此处添加文本单击此处添加文本单击此处添加文本单击此处添加文本单击此处添加文本单击此处添加文本</a:t>
            </a:r>
          </a:p>
        </p:txBody>
      </p:sp>
      <p:sp>
        <p:nvSpPr>
          <p:cNvPr id="23" name="文本框 22">
            <a:extLst>
              <a:ext uri="{FF2B5EF4-FFF2-40B4-BE49-F238E27FC236}">
                <a16:creationId xmlns:a16="http://schemas.microsoft.com/office/drawing/2014/main" id="{D4C80E5D-75B2-3DAE-521F-05DF99FBC0CA}"/>
              </a:ext>
            </a:extLst>
          </p:cNvPr>
          <p:cNvSpPr txBox="1"/>
          <p:nvPr/>
        </p:nvSpPr>
        <p:spPr>
          <a:xfrm>
            <a:off x="1812637" y="621956"/>
            <a:ext cx="946093"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200" b="0" i="0" u="none" strike="noStrike" kern="1200" cap="none" spc="0" normalizeH="0" baseline="0" noProof="0" dirty="0">
                <a:ln>
                  <a:noFill/>
                </a:ln>
                <a:solidFill>
                  <a:prstClr val="white">
                    <a:lumMod val="75000"/>
                  </a:prstClr>
                </a:solidFill>
                <a:effectLst/>
                <a:uLnTx/>
                <a:uFillTx/>
                <a:latin typeface="+mj-ea"/>
                <a:ea typeface="+mj-ea"/>
                <a:cs typeface="Alibaba PuHuiTi" pitchFamily="18" charset="-122"/>
              </a:rPr>
              <a:t>CHAPTER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1200" b="0" i="0" u="none" strike="noStrike" kern="1200" cap="none" spc="0" normalizeH="0" baseline="0" noProof="0" dirty="0">
                <a:ln>
                  <a:noFill/>
                </a:ln>
                <a:solidFill>
                  <a:prstClr val="white">
                    <a:lumMod val="75000"/>
                  </a:prstClr>
                </a:solidFill>
                <a:effectLst/>
                <a:uLnTx/>
                <a:uFillTx/>
                <a:latin typeface="+mj-ea"/>
                <a:ea typeface="+mj-ea"/>
                <a:cs typeface="Alibaba PuHuiTi" pitchFamily="18" charset="-122"/>
              </a:rPr>
              <a:t>ONE</a:t>
            </a:r>
            <a:endParaRPr kumimoji="1" lang="zh-CN" altLang="en-US" sz="1200" b="0" i="0" u="none" strike="noStrike" kern="1200" cap="none" spc="0" normalizeH="0" baseline="0" noProof="0" dirty="0">
              <a:ln>
                <a:noFill/>
              </a:ln>
              <a:solidFill>
                <a:prstClr val="white">
                  <a:lumMod val="75000"/>
                </a:prstClr>
              </a:solidFill>
              <a:effectLst/>
              <a:uLnTx/>
              <a:uFillTx/>
              <a:latin typeface="+mj-ea"/>
              <a:ea typeface="+mj-ea"/>
              <a:cs typeface="Alibaba PuHuiTi" pitchFamily="18" charset="-122"/>
            </a:endParaRPr>
          </a:p>
        </p:txBody>
      </p:sp>
      <p:sp>
        <p:nvSpPr>
          <p:cNvPr id="24" name="文本框 23">
            <a:extLst>
              <a:ext uri="{FF2B5EF4-FFF2-40B4-BE49-F238E27FC236}">
                <a16:creationId xmlns:a16="http://schemas.microsoft.com/office/drawing/2014/main" id="{FC7EE8A6-3314-376B-CC6E-924F3BC984C5}"/>
              </a:ext>
            </a:extLst>
          </p:cNvPr>
          <p:cNvSpPr txBox="1"/>
          <p:nvPr/>
        </p:nvSpPr>
        <p:spPr>
          <a:xfrm>
            <a:off x="1851793" y="996154"/>
            <a:ext cx="867780" cy="461665"/>
          </a:xfrm>
          <a:prstGeom prst="rect">
            <a:avLst/>
          </a:prstGeom>
          <a:noFill/>
        </p:spPr>
        <p:txBody>
          <a:bodyPr wrap="square" rtlCol="0">
            <a:spAutoFit/>
          </a:bodyPr>
          <a:lstStyle>
            <a:defPPr>
              <a:defRPr lang="zh-CN"/>
            </a:defPPr>
            <a:lvl1pPr>
              <a:lnSpc>
                <a:spcPct val="130000"/>
              </a:lnSpc>
              <a:spcBef>
                <a:spcPts val="600"/>
              </a:spcBef>
              <a:spcAft>
                <a:spcPts val="600"/>
              </a:spcAft>
              <a:defRPr kumimoji="1" sz="1400">
                <a:solidFill>
                  <a:schemeClr val="tx1">
                    <a:lumMod val="65000"/>
                    <a:lumOff val="35000"/>
                  </a:schemeClr>
                </a:solidFill>
                <a:latin typeface="Source Han Sans CN Regular" panose="020B0500000000000000" pitchFamily="34" charset="-128"/>
                <a:ea typeface="Source Han Sans CN Regular" panose="020B0500000000000000" pitchFamily="34" charset="-128"/>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2400" b="1" i="0" u="none" strike="noStrike" kern="1200" cap="none" spc="0" normalizeH="0" baseline="0" noProof="0" dirty="0">
                <a:ln>
                  <a:noFill/>
                </a:ln>
                <a:gradFill>
                  <a:gsLst>
                    <a:gs pos="0">
                      <a:prstClr val="white"/>
                    </a:gs>
                    <a:gs pos="72000">
                      <a:prstClr val="white">
                        <a:alpha val="0"/>
                      </a:prstClr>
                    </a:gs>
                  </a:gsLst>
                  <a:lin ang="5400000" scaled="1"/>
                </a:gradFill>
                <a:effectLst/>
                <a:uLnTx/>
                <a:uFillTx/>
                <a:latin typeface="+mj-ea"/>
                <a:ea typeface="+mj-ea"/>
                <a:cs typeface="Alibaba PuHuiTi Medium" pitchFamily="18" charset="-122"/>
              </a:rPr>
              <a:t>1</a:t>
            </a:r>
          </a:p>
        </p:txBody>
      </p:sp>
      <p:sp>
        <p:nvSpPr>
          <p:cNvPr id="25" name="任意多边形: 形状 24">
            <a:extLst>
              <a:ext uri="{FF2B5EF4-FFF2-40B4-BE49-F238E27FC236}">
                <a16:creationId xmlns:a16="http://schemas.microsoft.com/office/drawing/2014/main" id="{170BD319-2923-1EB3-FC0B-F8B72210D231}"/>
              </a:ext>
            </a:extLst>
          </p:cNvPr>
          <p:cNvSpPr/>
          <p:nvPr/>
        </p:nvSpPr>
        <p:spPr>
          <a:xfrm rot="18912874">
            <a:off x="2130981" y="4649850"/>
            <a:ext cx="305365" cy="305365"/>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文本框 28">
            <a:extLst>
              <a:ext uri="{FF2B5EF4-FFF2-40B4-BE49-F238E27FC236}">
                <a16:creationId xmlns:a16="http://schemas.microsoft.com/office/drawing/2014/main" id="{98AEF673-86E4-734E-1167-BE387237DD6D}"/>
              </a:ext>
            </a:extLst>
          </p:cNvPr>
          <p:cNvSpPr txBox="1"/>
          <p:nvPr/>
        </p:nvSpPr>
        <p:spPr>
          <a:xfrm>
            <a:off x="8630088" y="4986143"/>
            <a:ext cx="2023892" cy="1073051"/>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r>
              <a:rPr lang="en-US" altLang="zh-CN" dirty="0"/>
              <a:t>51PPT</a:t>
            </a:r>
            <a:r>
              <a:rPr lang="zh-CN" altLang="en-US" dirty="0"/>
              <a:t>模板网，幻灯片演示模板及素材 免费下载！</a:t>
            </a:r>
          </a:p>
          <a:p>
            <a:r>
              <a:rPr lang="en-US" altLang="zh-CN" dirty="0"/>
              <a:t>51PPT</a:t>
            </a:r>
            <a:r>
              <a:rPr lang="zh-CN" altLang="en-US" dirty="0"/>
              <a:t>模板网 官网唯一网址：</a:t>
            </a:r>
            <a:r>
              <a:rPr lang="en-US" altLang="zh-CN" dirty="0"/>
              <a:t>www.51pptmoban.com</a:t>
            </a:r>
            <a:endParaRPr lang="zh-CN" altLang="zh-CN" dirty="0"/>
          </a:p>
        </p:txBody>
      </p:sp>
      <p:sp>
        <p:nvSpPr>
          <p:cNvPr id="30" name="文本框 29">
            <a:extLst>
              <a:ext uri="{FF2B5EF4-FFF2-40B4-BE49-F238E27FC236}">
                <a16:creationId xmlns:a16="http://schemas.microsoft.com/office/drawing/2014/main" id="{5ADD8A01-ED32-A03C-5ECB-630A236525D9}"/>
              </a:ext>
            </a:extLst>
          </p:cNvPr>
          <p:cNvSpPr txBox="1"/>
          <p:nvPr/>
        </p:nvSpPr>
        <p:spPr>
          <a:xfrm>
            <a:off x="5735168" y="4986143"/>
            <a:ext cx="2023892" cy="919162"/>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r>
              <a:rPr lang="zh-CN" altLang="zh-CN" dirty="0"/>
              <a:t>单击此处添加文本单击此处添加文本单击此处添加文本单击此处添加文本单击此处添加文本单击此处添加文本</a:t>
            </a:r>
          </a:p>
        </p:txBody>
      </p:sp>
      <p:sp>
        <p:nvSpPr>
          <p:cNvPr id="31" name="文本框 30">
            <a:extLst>
              <a:ext uri="{FF2B5EF4-FFF2-40B4-BE49-F238E27FC236}">
                <a16:creationId xmlns:a16="http://schemas.microsoft.com/office/drawing/2014/main" id="{4E283F86-C97D-87E7-D203-725FA1AD1FFE}"/>
              </a:ext>
            </a:extLst>
          </p:cNvPr>
          <p:cNvSpPr txBox="1"/>
          <p:nvPr/>
        </p:nvSpPr>
        <p:spPr>
          <a:xfrm>
            <a:off x="8630088" y="2366467"/>
            <a:ext cx="2023892" cy="919162"/>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r>
              <a:rPr lang="zh-CN" altLang="zh-CN" dirty="0"/>
              <a:t>单击此处添加文本单击此处添加文本单击此处添加文本单击此处添加文本单击此处添加文本单击此处添加文本</a:t>
            </a:r>
          </a:p>
        </p:txBody>
      </p:sp>
      <p:sp>
        <p:nvSpPr>
          <p:cNvPr id="32" name="任意多边形: 形状 31">
            <a:extLst>
              <a:ext uri="{FF2B5EF4-FFF2-40B4-BE49-F238E27FC236}">
                <a16:creationId xmlns:a16="http://schemas.microsoft.com/office/drawing/2014/main" id="{6CF4240A-DCDB-9306-4DFA-863B0B2A3057}"/>
              </a:ext>
            </a:extLst>
          </p:cNvPr>
          <p:cNvSpPr/>
          <p:nvPr/>
        </p:nvSpPr>
        <p:spPr>
          <a:xfrm rot="18912874">
            <a:off x="11526027" y="441450"/>
            <a:ext cx="466861" cy="466861"/>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chemeClr val="accent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3" name="组合 32">
            <a:extLst>
              <a:ext uri="{FF2B5EF4-FFF2-40B4-BE49-F238E27FC236}">
                <a16:creationId xmlns:a16="http://schemas.microsoft.com/office/drawing/2014/main" id="{3400E452-F391-D4FD-925C-A83D661616B8}"/>
              </a:ext>
            </a:extLst>
          </p:cNvPr>
          <p:cNvGrpSpPr/>
          <p:nvPr/>
        </p:nvGrpSpPr>
        <p:grpSpPr>
          <a:xfrm>
            <a:off x="11525912" y="6268342"/>
            <a:ext cx="467089" cy="106365"/>
            <a:chOff x="5978691" y="6248096"/>
            <a:chExt cx="1022466" cy="209667"/>
          </a:xfrm>
          <a:solidFill>
            <a:schemeClr val="accent2">
              <a:lumMod val="90000"/>
              <a:lumOff val="10000"/>
            </a:schemeClr>
          </a:solidFill>
        </p:grpSpPr>
        <p:sp>
          <p:nvSpPr>
            <p:cNvPr id="34" name="任意多边形: 形状 33">
              <a:extLst>
                <a:ext uri="{FF2B5EF4-FFF2-40B4-BE49-F238E27FC236}">
                  <a16:creationId xmlns:a16="http://schemas.microsoft.com/office/drawing/2014/main" id="{F7447D95-CE40-62AE-254C-AA4EAA0F3B55}"/>
                </a:ext>
              </a:extLst>
            </p:cNvPr>
            <p:cNvSpPr/>
            <p:nvPr/>
          </p:nvSpPr>
          <p:spPr>
            <a:xfrm rot="18917663">
              <a:off x="5978691"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任意多边形: 形状 34">
              <a:extLst>
                <a:ext uri="{FF2B5EF4-FFF2-40B4-BE49-F238E27FC236}">
                  <a16:creationId xmlns:a16="http://schemas.microsoft.com/office/drawing/2014/main" id="{09EF84A6-3819-BDE4-3AB9-971124704A09}"/>
                </a:ext>
              </a:extLst>
            </p:cNvPr>
            <p:cNvSpPr/>
            <p:nvPr/>
          </p:nvSpPr>
          <p:spPr>
            <a:xfrm rot="18917663">
              <a:off x="6385092"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任意多边形: 形状 35">
              <a:extLst>
                <a:ext uri="{FF2B5EF4-FFF2-40B4-BE49-F238E27FC236}">
                  <a16:creationId xmlns:a16="http://schemas.microsoft.com/office/drawing/2014/main" id="{86CE8FAF-3BAC-2649-DB50-33D206F7730A}"/>
                </a:ext>
              </a:extLst>
            </p:cNvPr>
            <p:cNvSpPr/>
            <p:nvPr/>
          </p:nvSpPr>
          <p:spPr>
            <a:xfrm rot="18917663">
              <a:off x="6791492" y="6248096"/>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 name="任意多边形: 形状 3">
            <a:extLst>
              <a:ext uri="{FF2B5EF4-FFF2-40B4-BE49-F238E27FC236}">
                <a16:creationId xmlns:a16="http://schemas.microsoft.com/office/drawing/2014/main" id="{879678CE-2E56-14B9-BBB8-C4DF09968784}"/>
              </a:ext>
            </a:extLst>
          </p:cNvPr>
          <p:cNvSpPr/>
          <p:nvPr/>
        </p:nvSpPr>
        <p:spPr>
          <a:xfrm rot="15965699">
            <a:off x="746119" y="2053747"/>
            <a:ext cx="929856" cy="929856"/>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noFill/>
          <a:ln w="31750">
            <a:gradFill flip="none" rotWithShape="1">
              <a:gsLst>
                <a:gs pos="0">
                  <a:schemeClr val="accent1"/>
                </a:gs>
                <a:gs pos="83000">
                  <a:schemeClr val="accent1">
                    <a:alpha val="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latin typeface="+mj-ea"/>
              <a:ea typeface="+mj-ea"/>
            </a:endParaRPr>
          </a:p>
        </p:txBody>
      </p:sp>
      <p:sp>
        <p:nvSpPr>
          <p:cNvPr id="22" name="文本框 21">
            <a:extLst>
              <a:ext uri="{FF2B5EF4-FFF2-40B4-BE49-F238E27FC236}">
                <a16:creationId xmlns:a16="http://schemas.microsoft.com/office/drawing/2014/main" id="{DD8774E9-3CDE-FE1B-8316-CDC36B492CD1}"/>
              </a:ext>
            </a:extLst>
          </p:cNvPr>
          <p:cNvSpPr txBox="1"/>
          <p:nvPr/>
        </p:nvSpPr>
        <p:spPr>
          <a:xfrm>
            <a:off x="822782" y="2116185"/>
            <a:ext cx="2925802" cy="110799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6600" b="1" i="0" u="none" strike="noStrike" kern="1200" cap="none" spc="0" normalizeH="0" baseline="0" noProof="0" dirty="0">
                <a:ln>
                  <a:noFill/>
                </a:ln>
                <a:solidFill>
                  <a:prstClr val="white"/>
                </a:solidFill>
                <a:effectLst/>
                <a:uLnTx/>
                <a:uFillTx/>
                <a:latin typeface="+mj-ea"/>
                <a:ea typeface="+mj-ea"/>
                <a:cs typeface="+mn-cs"/>
              </a:rPr>
              <a:t>SWOT</a:t>
            </a:r>
          </a:p>
        </p:txBody>
      </p:sp>
    </p:spTree>
    <p:extLst>
      <p:ext uri="{BB962C8B-B14F-4D97-AF65-F5344CB8AC3E}">
        <p14:creationId xmlns:p14="http://schemas.microsoft.com/office/powerpoint/2010/main" val="24020942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A6B3D4D4-CA00-DA11-8633-6FC951445175}"/>
              </a:ext>
            </a:extLst>
          </p:cNvPr>
          <p:cNvSpPr/>
          <p:nvPr/>
        </p:nvSpPr>
        <p:spPr>
          <a:xfrm>
            <a:off x="673100" y="2077279"/>
            <a:ext cx="3468273" cy="2003823"/>
          </a:xfrm>
          <a:custGeom>
            <a:avLst/>
            <a:gdLst>
              <a:gd name="connsiteX0" fmla="*/ 0 w 3841336"/>
              <a:gd name="connsiteY0" fmla="*/ 0 h 2395330"/>
              <a:gd name="connsiteX1" fmla="*/ 3841336 w 3841336"/>
              <a:gd name="connsiteY1" fmla="*/ 0 h 2395330"/>
              <a:gd name="connsiteX2" fmla="*/ 3841336 w 3841336"/>
              <a:gd name="connsiteY2" fmla="*/ 2395330 h 2395330"/>
              <a:gd name="connsiteX3" fmla="*/ 0 w 3841336"/>
              <a:gd name="connsiteY3" fmla="*/ 2395330 h 2395330"/>
              <a:gd name="connsiteX4" fmla="*/ 0 w 3841336"/>
              <a:gd name="connsiteY4" fmla="*/ 0 h 2395330"/>
              <a:gd name="connsiteX0" fmla="*/ 263525 w 4104861"/>
              <a:gd name="connsiteY0" fmla="*/ 2077279 h 4472609"/>
              <a:gd name="connsiteX1" fmla="*/ 0 w 4104861"/>
              <a:gd name="connsiteY1" fmla="*/ 0 h 4472609"/>
              <a:gd name="connsiteX2" fmla="*/ 4104861 w 4104861"/>
              <a:gd name="connsiteY2" fmla="*/ 2077279 h 4472609"/>
              <a:gd name="connsiteX3" fmla="*/ 4104861 w 4104861"/>
              <a:gd name="connsiteY3" fmla="*/ 4472609 h 4472609"/>
              <a:gd name="connsiteX4" fmla="*/ 263525 w 4104861"/>
              <a:gd name="connsiteY4" fmla="*/ 4472609 h 4472609"/>
              <a:gd name="connsiteX5" fmla="*/ 263525 w 4104861"/>
              <a:gd name="connsiteY5" fmla="*/ 2077279 h 4472609"/>
              <a:gd name="connsiteX0" fmla="*/ 0 w 3841336"/>
              <a:gd name="connsiteY0" fmla="*/ 0 h 2395330"/>
              <a:gd name="connsiteX1" fmla="*/ 3841336 w 3841336"/>
              <a:gd name="connsiteY1" fmla="*/ 0 h 2395330"/>
              <a:gd name="connsiteX2" fmla="*/ 3841336 w 3841336"/>
              <a:gd name="connsiteY2" fmla="*/ 2395330 h 2395330"/>
              <a:gd name="connsiteX3" fmla="*/ 0 w 3841336"/>
              <a:gd name="connsiteY3" fmla="*/ 2395330 h 2395330"/>
              <a:gd name="connsiteX4" fmla="*/ 0 w 3841336"/>
              <a:gd name="connsiteY4" fmla="*/ 0 h 2395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1336" h="2395330">
                <a:moveTo>
                  <a:pt x="0" y="0"/>
                </a:moveTo>
                <a:lnTo>
                  <a:pt x="3841336" y="0"/>
                </a:lnTo>
                <a:lnTo>
                  <a:pt x="3841336" y="2395330"/>
                </a:lnTo>
                <a:lnTo>
                  <a:pt x="0" y="2395330"/>
                </a:lnTo>
                <a:lnTo>
                  <a:pt x="0" y="0"/>
                </a:lnTo>
                <a:close/>
              </a:path>
            </a:pathLst>
          </a:cu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5" name="矩形 4">
            <a:extLst>
              <a:ext uri="{FF2B5EF4-FFF2-40B4-BE49-F238E27FC236}">
                <a16:creationId xmlns:a16="http://schemas.microsoft.com/office/drawing/2014/main" id="{B93F8F8F-A78E-EECA-BC9D-42E975DD7B1D}"/>
              </a:ext>
            </a:extLst>
          </p:cNvPr>
          <p:cNvSpPr/>
          <p:nvPr/>
        </p:nvSpPr>
        <p:spPr>
          <a:xfrm>
            <a:off x="8050627" y="2077279"/>
            <a:ext cx="3468273" cy="2003823"/>
          </a:xfrm>
          <a:custGeom>
            <a:avLst/>
            <a:gdLst>
              <a:gd name="connsiteX0" fmla="*/ 0 w 3468273"/>
              <a:gd name="connsiteY0" fmla="*/ 0 h 2003823"/>
              <a:gd name="connsiteX1" fmla="*/ 3468273 w 3468273"/>
              <a:gd name="connsiteY1" fmla="*/ 0 h 2003823"/>
              <a:gd name="connsiteX2" fmla="*/ 3468273 w 3468273"/>
              <a:gd name="connsiteY2" fmla="*/ 2003823 h 2003823"/>
              <a:gd name="connsiteX3" fmla="*/ 0 w 3468273"/>
              <a:gd name="connsiteY3" fmla="*/ 2003823 h 2003823"/>
              <a:gd name="connsiteX4" fmla="*/ 0 w 3468273"/>
              <a:gd name="connsiteY4" fmla="*/ 0 h 2003823"/>
              <a:gd name="connsiteX0" fmla="*/ 8050627 w 11518900"/>
              <a:gd name="connsiteY0" fmla="*/ 2077279 h 4081102"/>
              <a:gd name="connsiteX1" fmla="*/ 0 w 11518900"/>
              <a:gd name="connsiteY1" fmla="*/ 0 h 4081102"/>
              <a:gd name="connsiteX2" fmla="*/ 11518900 w 11518900"/>
              <a:gd name="connsiteY2" fmla="*/ 2077279 h 4081102"/>
              <a:gd name="connsiteX3" fmla="*/ 11518900 w 11518900"/>
              <a:gd name="connsiteY3" fmla="*/ 4081102 h 4081102"/>
              <a:gd name="connsiteX4" fmla="*/ 8050627 w 11518900"/>
              <a:gd name="connsiteY4" fmla="*/ 4081102 h 4081102"/>
              <a:gd name="connsiteX5" fmla="*/ 8050627 w 11518900"/>
              <a:gd name="connsiteY5" fmla="*/ 2077279 h 4081102"/>
              <a:gd name="connsiteX0" fmla="*/ 0 w 3468273"/>
              <a:gd name="connsiteY0" fmla="*/ 0 h 2003823"/>
              <a:gd name="connsiteX1" fmla="*/ 3468273 w 3468273"/>
              <a:gd name="connsiteY1" fmla="*/ 0 h 2003823"/>
              <a:gd name="connsiteX2" fmla="*/ 3468273 w 3468273"/>
              <a:gd name="connsiteY2" fmla="*/ 2003823 h 2003823"/>
              <a:gd name="connsiteX3" fmla="*/ 0 w 3468273"/>
              <a:gd name="connsiteY3" fmla="*/ 2003823 h 2003823"/>
              <a:gd name="connsiteX4" fmla="*/ 0 w 3468273"/>
              <a:gd name="connsiteY4" fmla="*/ 0 h 2003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8273" h="2003823">
                <a:moveTo>
                  <a:pt x="0" y="0"/>
                </a:moveTo>
                <a:lnTo>
                  <a:pt x="3468273" y="0"/>
                </a:lnTo>
                <a:lnTo>
                  <a:pt x="3468273" y="2003823"/>
                </a:lnTo>
                <a:lnTo>
                  <a:pt x="0" y="2003823"/>
                </a:lnTo>
                <a:lnTo>
                  <a:pt x="0" y="0"/>
                </a:lnTo>
                <a:close/>
              </a:path>
            </a:pathLst>
          </a:custGeom>
          <a:blipFill dpi="0" rotWithShape="1">
            <a:blip r:embed="rId3"/>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6" name="矩形 8">
            <a:extLst>
              <a:ext uri="{FF2B5EF4-FFF2-40B4-BE49-F238E27FC236}">
                <a16:creationId xmlns:a16="http://schemas.microsoft.com/office/drawing/2014/main" id="{8DD21C0D-5D4E-55E4-802E-896273867591}"/>
              </a:ext>
            </a:extLst>
          </p:cNvPr>
          <p:cNvSpPr/>
          <p:nvPr/>
        </p:nvSpPr>
        <p:spPr>
          <a:xfrm>
            <a:off x="673100" y="2077279"/>
            <a:ext cx="3468273" cy="2003823"/>
          </a:xfrm>
          <a:custGeom>
            <a:avLst/>
            <a:gdLst>
              <a:gd name="connsiteX0" fmla="*/ 0 w 3841336"/>
              <a:gd name="connsiteY0" fmla="*/ 0 h 2395330"/>
              <a:gd name="connsiteX1" fmla="*/ 3841336 w 3841336"/>
              <a:gd name="connsiteY1" fmla="*/ 0 h 2395330"/>
              <a:gd name="connsiteX2" fmla="*/ 3841336 w 3841336"/>
              <a:gd name="connsiteY2" fmla="*/ 2395330 h 2395330"/>
              <a:gd name="connsiteX3" fmla="*/ 0 w 3841336"/>
              <a:gd name="connsiteY3" fmla="*/ 2395330 h 2395330"/>
              <a:gd name="connsiteX4" fmla="*/ 0 w 3841336"/>
              <a:gd name="connsiteY4" fmla="*/ 0 h 2395330"/>
              <a:gd name="connsiteX0" fmla="*/ 263525 w 4104861"/>
              <a:gd name="connsiteY0" fmla="*/ 2077279 h 4472609"/>
              <a:gd name="connsiteX1" fmla="*/ 0 w 4104861"/>
              <a:gd name="connsiteY1" fmla="*/ 0 h 4472609"/>
              <a:gd name="connsiteX2" fmla="*/ 4104861 w 4104861"/>
              <a:gd name="connsiteY2" fmla="*/ 2077279 h 4472609"/>
              <a:gd name="connsiteX3" fmla="*/ 4104861 w 4104861"/>
              <a:gd name="connsiteY3" fmla="*/ 4472609 h 4472609"/>
              <a:gd name="connsiteX4" fmla="*/ 263525 w 4104861"/>
              <a:gd name="connsiteY4" fmla="*/ 4472609 h 4472609"/>
              <a:gd name="connsiteX5" fmla="*/ 263525 w 4104861"/>
              <a:gd name="connsiteY5" fmla="*/ 2077279 h 4472609"/>
              <a:gd name="connsiteX0" fmla="*/ 0 w 3841336"/>
              <a:gd name="connsiteY0" fmla="*/ 0 h 2395330"/>
              <a:gd name="connsiteX1" fmla="*/ 3841336 w 3841336"/>
              <a:gd name="connsiteY1" fmla="*/ 0 h 2395330"/>
              <a:gd name="connsiteX2" fmla="*/ 3841336 w 3841336"/>
              <a:gd name="connsiteY2" fmla="*/ 2395330 h 2395330"/>
              <a:gd name="connsiteX3" fmla="*/ 0 w 3841336"/>
              <a:gd name="connsiteY3" fmla="*/ 2395330 h 2395330"/>
              <a:gd name="connsiteX4" fmla="*/ 0 w 3841336"/>
              <a:gd name="connsiteY4" fmla="*/ 0 h 2395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41336" h="2395330">
                <a:moveTo>
                  <a:pt x="0" y="0"/>
                </a:moveTo>
                <a:lnTo>
                  <a:pt x="3841336" y="0"/>
                </a:lnTo>
                <a:lnTo>
                  <a:pt x="3841336" y="2395330"/>
                </a:lnTo>
                <a:lnTo>
                  <a:pt x="0" y="2395330"/>
                </a:lnTo>
                <a:lnTo>
                  <a:pt x="0" y="0"/>
                </a:lnTo>
                <a:close/>
              </a:path>
            </a:pathLst>
          </a:custGeom>
          <a:solidFill>
            <a:srgbClr val="00704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sp>
        <p:nvSpPr>
          <p:cNvPr id="9" name="文本框 8">
            <a:extLst>
              <a:ext uri="{FF2B5EF4-FFF2-40B4-BE49-F238E27FC236}">
                <a16:creationId xmlns:a16="http://schemas.microsoft.com/office/drawing/2014/main" id="{01D78447-2BD2-AAB3-466D-191986167B7C}"/>
              </a:ext>
            </a:extLst>
          </p:cNvPr>
          <p:cNvSpPr txBox="1"/>
          <p:nvPr/>
        </p:nvSpPr>
        <p:spPr>
          <a:xfrm>
            <a:off x="4666362" y="1246282"/>
            <a:ext cx="2860482" cy="138499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all" spc="0" normalizeH="0" baseline="0" noProof="0" dirty="0">
                <a:ln>
                  <a:noFill/>
                </a:ln>
                <a:solidFill>
                  <a:prstClr val="white"/>
                </a:solidFill>
                <a:effectLst/>
                <a:uLnTx/>
                <a:uFillTx/>
                <a:latin typeface="+mj-ea"/>
                <a:ea typeface="+mj-ea"/>
                <a:cs typeface="阿里巴巴普惠体 2.0 95 ExtraBold" panose="00020600040101010101" pitchFamily="18" charset="-122"/>
              </a:rPr>
              <a:t>Fashion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all" spc="0" normalizeH="0" baseline="0" noProof="0" dirty="0">
                <a:ln>
                  <a:noFill/>
                </a:ln>
                <a:solidFill>
                  <a:prstClr val="white"/>
                </a:solidFill>
                <a:effectLst/>
                <a:uLnTx/>
                <a:uFillTx/>
                <a:latin typeface="+mj-ea"/>
                <a:ea typeface="+mj-ea"/>
                <a:cs typeface="阿里巴巴普惠体 2.0 95 ExtraBold" panose="00020600040101010101" pitchFamily="18" charset="-122"/>
              </a:rPr>
              <a:t>style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all" spc="0" normalizeH="0" baseline="0" noProof="0" dirty="0">
                <a:ln>
                  <a:noFill/>
                </a:ln>
                <a:solidFill>
                  <a:schemeClr val="accent1"/>
                </a:solidFill>
                <a:effectLst/>
                <a:uLnTx/>
                <a:uFillTx/>
                <a:latin typeface="+mj-ea"/>
                <a:ea typeface="+mj-ea"/>
                <a:cs typeface="阿里巴巴普惠体 2.0 95 ExtraBold" panose="00020600040101010101" pitchFamily="18" charset="-122"/>
              </a:rPr>
              <a:t>template</a:t>
            </a:r>
            <a:endParaRPr kumimoji="0" lang="zh-CN" altLang="en-US" sz="2800" b="1" i="0" u="none" strike="noStrike" kern="1200" cap="all" spc="0" normalizeH="0" baseline="0" noProof="0" dirty="0">
              <a:ln>
                <a:noFill/>
              </a:ln>
              <a:solidFill>
                <a:schemeClr val="accent1"/>
              </a:solidFill>
              <a:effectLst/>
              <a:uLnTx/>
              <a:uFillTx/>
              <a:latin typeface="+mj-ea"/>
              <a:ea typeface="+mj-ea"/>
              <a:cs typeface="阿里巴巴普惠体 2.0 95 ExtraBold" panose="00020600040101010101" pitchFamily="18" charset="-122"/>
            </a:endParaRPr>
          </a:p>
        </p:txBody>
      </p:sp>
      <p:sp>
        <p:nvSpPr>
          <p:cNvPr id="10" name="文本框 9">
            <a:extLst>
              <a:ext uri="{FF2B5EF4-FFF2-40B4-BE49-F238E27FC236}">
                <a16:creationId xmlns:a16="http://schemas.microsoft.com/office/drawing/2014/main" id="{A95D0BCD-C603-F3E5-7885-F24D8F0C5DF9}"/>
              </a:ext>
            </a:extLst>
          </p:cNvPr>
          <p:cNvSpPr txBox="1"/>
          <p:nvPr/>
        </p:nvSpPr>
        <p:spPr>
          <a:xfrm>
            <a:off x="4666362" y="2626657"/>
            <a:ext cx="286048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400" b="1" cap="all" dirty="0">
                <a:solidFill>
                  <a:prstClr val="white"/>
                </a:solidFill>
                <a:latin typeface="+mj-ea"/>
                <a:ea typeface="+mj-ea"/>
                <a:cs typeface="阿里巴巴普惠体 2.0 95 ExtraBold" panose="00020600040101010101" pitchFamily="18" charset="-122"/>
              </a:rPr>
              <a:t>输入您的标题</a:t>
            </a:r>
            <a:endParaRPr kumimoji="0" lang="zh-CN" altLang="en-US" sz="2400" b="1" i="0" u="none" strike="noStrike" kern="1200" cap="all" spc="0" normalizeH="0" baseline="0" noProof="0" dirty="0">
              <a:ln>
                <a:noFill/>
              </a:ln>
              <a:solidFill>
                <a:prstClr val="white"/>
              </a:solidFill>
              <a:effectLst/>
              <a:uLnTx/>
              <a:uFillTx/>
              <a:latin typeface="+mj-ea"/>
              <a:ea typeface="+mj-ea"/>
              <a:cs typeface="阿里巴巴普惠体 2.0 95 ExtraBold" panose="00020600040101010101" pitchFamily="18" charset="-122"/>
            </a:endParaRPr>
          </a:p>
        </p:txBody>
      </p:sp>
      <p:sp>
        <p:nvSpPr>
          <p:cNvPr id="11" name="文本框 10">
            <a:extLst>
              <a:ext uri="{FF2B5EF4-FFF2-40B4-BE49-F238E27FC236}">
                <a16:creationId xmlns:a16="http://schemas.microsoft.com/office/drawing/2014/main" id="{A246A330-9B6D-7BD0-2DB0-803EFC95A1C5}"/>
              </a:ext>
            </a:extLst>
          </p:cNvPr>
          <p:cNvSpPr txBox="1"/>
          <p:nvPr/>
        </p:nvSpPr>
        <p:spPr>
          <a:xfrm>
            <a:off x="4666362" y="4081102"/>
            <a:ext cx="2860482" cy="1474763"/>
          </a:xfrm>
          <a:prstGeom prst="rect">
            <a:avLst/>
          </a:prstGeom>
          <a:noFill/>
        </p:spPr>
        <p:txBody>
          <a:bodyPr wrap="square" rtlCol="0">
            <a:spAutoFit/>
          </a:bodyPr>
          <a:lstStyle>
            <a:defPPr>
              <a:defRPr lang="zh-CN"/>
            </a:defPPr>
            <a:lvl1pPr>
              <a:lnSpc>
                <a:spcPct val="130000"/>
              </a:lnSpc>
              <a:spcBef>
                <a:spcPts val="600"/>
              </a:spcBef>
              <a:spcAft>
                <a:spcPts val="600"/>
              </a:spcAft>
              <a:defRPr kumimoji="1" sz="1050">
                <a:solidFill>
                  <a:schemeClr val="tx1">
                    <a:lumMod val="75000"/>
                    <a:lumOff val="25000"/>
                  </a:schemeClr>
                </a:solidFill>
                <a:latin typeface="Alibaba PuHuiTi" pitchFamily="18" charset="-122"/>
                <a:ea typeface="Alibaba PuHuiTi" pitchFamily="18" charset="-122"/>
                <a:cs typeface="Alibaba PuHuiTi" pitchFamily="18" charset="-122"/>
              </a:defRPr>
            </a:lvl1pPr>
          </a:lstStyle>
          <a:p>
            <a:pPr marL="0" marR="0" lvl="0" indent="0" defTabSz="914400" rtl="0" eaLnBrk="1" fontAlgn="auto" latinLnBrk="0" hangingPunct="1">
              <a:buClrTx/>
              <a:buSzTx/>
              <a:buFontTx/>
              <a:buNone/>
              <a:tabLst/>
              <a:defRPr/>
            </a:pPr>
            <a:r>
              <a:rPr kumimoji="0" lang="zh-CN" altLang="zh-CN" sz="1400" b="0" i="0" u="none" strike="noStrike" kern="1200" cap="none" spc="0" normalizeH="0" baseline="0" noProof="0" dirty="0">
                <a:ln>
                  <a:noFill/>
                </a:ln>
                <a:solidFill>
                  <a:srgbClr val="FFFFFF"/>
                </a:solidFill>
                <a:effectLst/>
                <a:uLnTx/>
                <a:uFillTx/>
                <a:latin typeface="+mn-ea"/>
                <a:ea typeface="+mn-ea"/>
                <a:cs typeface="+mn-cs"/>
              </a:rPr>
              <a:t>单击此处添加文本单击此处添加文本单击此处添加文本单击此处添加文本单击此处添加文本单击此处添加文本单击此处添加文本单击此处添加文本</a:t>
            </a:r>
          </a:p>
        </p:txBody>
      </p:sp>
      <p:sp>
        <p:nvSpPr>
          <p:cNvPr id="12" name="文本框 11">
            <a:extLst>
              <a:ext uri="{FF2B5EF4-FFF2-40B4-BE49-F238E27FC236}">
                <a16:creationId xmlns:a16="http://schemas.microsoft.com/office/drawing/2014/main" id="{6EF6CFCE-D27E-5659-AC0A-E72B0BF1EBF1}"/>
              </a:ext>
            </a:extLst>
          </p:cNvPr>
          <p:cNvSpPr txBox="1"/>
          <p:nvPr/>
        </p:nvSpPr>
        <p:spPr>
          <a:xfrm>
            <a:off x="4666362" y="3702676"/>
            <a:ext cx="2860482" cy="369332"/>
          </a:xfrm>
          <a:prstGeom prst="rect">
            <a:avLst/>
          </a:prstGeom>
          <a:noFill/>
        </p:spPr>
        <p:txBody>
          <a:bodyPr wrap="square" rtlCol="0">
            <a:spAutoFit/>
          </a:bodyPr>
          <a:lstStyle>
            <a:defPPr>
              <a:defRPr lang="zh-CN"/>
            </a:defPPr>
            <a:lvl1pPr>
              <a:lnSpc>
                <a:spcPct val="100000"/>
              </a:lnSpc>
              <a:spcBef>
                <a:spcPts val="0"/>
              </a:spcBef>
              <a:spcAft>
                <a:spcPts val="600"/>
              </a:spcAft>
              <a:defRPr kumimoji="1" sz="1600" b="1">
                <a:solidFill>
                  <a:srgbClr val="0C6D40"/>
                </a:solidFill>
                <a:latin typeface="Alibaba PuHuiTi" pitchFamily="18" charset="-122"/>
                <a:ea typeface="Alibaba PuHuiTi" pitchFamily="18" charset="-122"/>
                <a:cs typeface="Alibaba PuHuiTi" pitchFamily="18" charset="-122"/>
              </a:defRPr>
            </a:lvl1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1" lang="zh-CN" altLang="en-US" sz="1800" b="1" i="0" u="none" strike="noStrike" kern="1200" cap="none" spc="0" normalizeH="0" baseline="0" noProof="0" dirty="0">
                <a:ln>
                  <a:noFill/>
                </a:ln>
                <a:solidFill>
                  <a:schemeClr val="accent1"/>
                </a:solidFill>
                <a:effectLst/>
                <a:uLnTx/>
                <a:uFillTx/>
                <a:latin typeface="+mj-ea"/>
                <a:ea typeface="+mj-ea"/>
                <a:cs typeface="Alibaba PuHuiTi" pitchFamily="18" charset="-122"/>
              </a:rPr>
              <a:t>输入您的标题</a:t>
            </a:r>
            <a:endParaRPr kumimoji="1" lang="en-US" altLang="zh-CN" sz="1800" b="1" i="0" u="none" strike="noStrike" kern="1200" cap="none" spc="0" normalizeH="0" baseline="0" noProof="0" dirty="0">
              <a:ln>
                <a:noFill/>
              </a:ln>
              <a:solidFill>
                <a:schemeClr val="accent1"/>
              </a:solidFill>
              <a:effectLst/>
              <a:uLnTx/>
              <a:uFillTx/>
              <a:latin typeface="+mj-ea"/>
              <a:ea typeface="+mj-ea"/>
              <a:cs typeface="Alibaba PuHuiTi" pitchFamily="18" charset="-122"/>
            </a:endParaRPr>
          </a:p>
        </p:txBody>
      </p:sp>
      <p:sp>
        <p:nvSpPr>
          <p:cNvPr id="13" name="文本框 12">
            <a:extLst>
              <a:ext uri="{FF2B5EF4-FFF2-40B4-BE49-F238E27FC236}">
                <a16:creationId xmlns:a16="http://schemas.microsoft.com/office/drawing/2014/main" id="{F4EB2031-E1BD-32FC-EED6-198B8E7428D9}"/>
              </a:ext>
            </a:extLst>
          </p:cNvPr>
          <p:cNvSpPr txBox="1"/>
          <p:nvPr/>
        </p:nvSpPr>
        <p:spPr>
          <a:xfrm>
            <a:off x="660399" y="4275197"/>
            <a:ext cx="3468273" cy="1105111"/>
          </a:xfrm>
          <a:prstGeom prst="rect">
            <a:avLst/>
          </a:prstGeom>
          <a:noFill/>
        </p:spPr>
        <p:txBody>
          <a:bodyPr wrap="square" rtlCol="0">
            <a:spAutoFit/>
          </a:bodyPr>
          <a:lstStyle>
            <a:defPPr>
              <a:defRPr lang="zh-CN"/>
            </a:defPPr>
            <a:lvl1pPr>
              <a:lnSpc>
                <a:spcPct val="130000"/>
              </a:lnSpc>
              <a:spcBef>
                <a:spcPts val="600"/>
              </a:spcBef>
              <a:spcAft>
                <a:spcPts val="600"/>
              </a:spcAft>
              <a:defRPr kumimoji="1" sz="1050">
                <a:solidFill>
                  <a:schemeClr val="tx1">
                    <a:lumMod val="75000"/>
                    <a:lumOff val="25000"/>
                  </a:schemeClr>
                </a:solidFill>
                <a:latin typeface="Alibaba PuHuiTi" pitchFamily="18" charset="-122"/>
                <a:ea typeface="Alibaba PuHuiTi" pitchFamily="18" charset="-122"/>
                <a:cs typeface="Alibaba PuHuiTi" pitchFamily="18" charset="-122"/>
              </a:defRPr>
            </a:lvl1pPr>
          </a:lstStyle>
          <a:p>
            <a:pPr marL="171450" marR="0" lvl="0" indent="-171450" algn="l" defTabSz="914400" rtl="0" eaLnBrk="1" fontAlgn="auto" latinLnBrk="0" hangingPunct="1">
              <a:lnSpc>
                <a:spcPct val="130000"/>
              </a:lnSpc>
              <a:spcBef>
                <a:spcPts val="600"/>
              </a:spcBef>
              <a:spcAft>
                <a:spcPts val="600"/>
              </a:spcAft>
              <a:buClrTx/>
              <a:buSzTx/>
              <a:buFont typeface="Arial" panose="020B0604020202020204" pitchFamily="34" charset="0"/>
              <a:buChar char="•"/>
              <a:tabLst/>
              <a:defRPr/>
            </a:pPr>
            <a:r>
              <a:rPr kumimoji="0" lang="zh-CN" altLang="zh-CN" sz="1200" b="0" i="0" u="none" strike="noStrike" kern="1200" cap="none" spc="0" normalizeH="0" baseline="0" noProof="0" dirty="0">
                <a:ln>
                  <a:noFill/>
                </a:ln>
                <a:solidFill>
                  <a:srgbClr val="FFFFFF"/>
                </a:solidFill>
                <a:effectLst/>
                <a:uLnTx/>
                <a:uFillTx/>
                <a:latin typeface="+mn-ea"/>
                <a:ea typeface="+mn-ea"/>
                <a:cs typeface="+mn-cs"/>
              </a:rPr>
              <a:t>单击此处添加文本</a:t>
            </a:r>
            <a:endParaRPr kumimoji="0" lang="en-US" altLang="zh-CN" sz="1200" b="0" i="0" u="none" strike="noStrike" kern="1200" cap="none" spc="0" normalizeH="0" baseline="0" noProof="0" dirty="0">
              <a:ln>
                <a:noFill/>
              </a:ln>
              <a:solidFill>
                <a:srgbClr val="FFFFFF"/>
              </a:solidFill>
              <a:effectLst/>
              <a:uLnTx/>
              <a:uFillTx/>
              <a:latin typeface="+mn-ea"/>
              <a:ea typeface="+mn-ea"/>
              <a:cs typeface="+mn-cs"/>
            </a:endParaRPr>
          </a:p>
          <a:p>
            <a:pPr marL="171450" marR="0" lvl="0" indent="-171450" algn="l" defTabSz="914400" rtl="0" eaLnBrk="1" fontAlgn="auto" latinLnBrk="0" hangingPunct="1">
              <a:lnSpc>
                <a:spcPct val="130000"/>
              </a:lnSpc>
              <a:spcBef>
                <a:spcPts val="600"/>
              </a:spcBef>
              <a:spcAft>
                <a:spcPts val="600"/>
              </a:spcAft>
              <a:buClrTx/>
              <a:buSzTx/>
              <a:buFont typeface="Arial" panose="020B0604020202020204" pitchFamily="34" charset="0"/>
              <a:buChar char="•"/>
              <a:tabLst/>
              <a:defRPr/>
            </a:pPr>
            <a:r>
              <a:rPr kumimoji="0" lang="zh-CN" altLang="zh-CN" sz="1200" b="0" i="0" u="none" strike="noStrike" kern="1200" cap="none" spc="0" normalizeH="0" baseline="0" noProof="0" dirty="0">
                <a:ln>
                  <a:noFill/>
                </a:ln>
                <a:solidFill>
                  <a:srgbClr val="FFFFFF"/>
                </a:solidFill>
                <a:effectLst/>
                <a:uLnTx/>
                <a:uFillTx/>
                <a:latin typeface="+mn-ea"/>
                <a:ea typeface="+mn-ea"/>
                <a:cs typeface="+mn-cs"/>
              </a:rPr>
              <a:t>单击此处添加文本</a:t>
            </a:r>
            <a:endParaRPr kumimoji="0" lang="en-US" altLang="zh-CN" sz="1200" dirty="0">
              <a:solidFill>
                <a:srgbClr val="FFFFFF"/>
              </a:solidFill>
              <a:latin typeface="+mn-ea"/>
              <a:ea typeface="+mn-ea"/>
              <a:cs typeface="+mn-cs"/>
            </a:endParaRPr>
          </a:p>
          <a:p>
            <a:pPr marL="171450" marR="0" lvl="0" indent="-171450" algn="l" defTabSz="914400" rtl="0" eaLnBrk="1" fontAlgn="auto" latinLnBrk="0" hangingPunct="1">
              <a:lnSpc>
                <a:spcPct val="130000"/>
              </a:lnSpc>
              <a:spcBef>
                <a:spcPts val="600"/>
              </a:spcBef>
              <a:spcAft>
                <a:spcPts val="600"/>
              </a:spcAft>
              <a:buClrTx/>
              <a:buSzTx/>
              <a:buFont typeface="Arial" panose="020B0604020202020204" pitchFamily="34" charset="0"/>
              <a:buChar char="•"/>
              <a:tabLst/>
              <a:defRPr/>
            </a:pPr>
            <a:r>
              <a:rPr kumimoji="0" lang="zh-CN" altLang="zh-CN" sz="1200" b="0" i="0" u="none" strike="noStrike" kern="1200" cap="none" spc="0" normalizeH="0" baseline="0" noProof="0" dirty="0">
                <a:ln>
                  <a:noFill/>
                </a:ln>
                <a:solidFill>
                  <a:srgbClr val="FFFFFF"/>
                </a:solidFill>
                <a:effectLst/>
                <a:uLnTx/>
                <a:uFillTx/>
                <a:latin typeface="+mn-ea"/>
                <a:ea typeface="+mn-ea"/>
                <a:cs typeface="+mn-cs"/>
              </a:rPr>
              <a:t>单击此处添加文本</a:t>
            </a:r>
            <a:endParaRPr kumimoji="1" lang="en-US" altLang="zh-CN" sz="1200" b="0" i="0" u="none" strike="noStrike" kern="1200" cap="none" spc="0" normalizeH="0" baseline="0" noProof="0" dirty="0">
              <a:ln>
                <a:noFill/>
              </a:ln>
              <a:solidFill>
                <a:prstClr val="white"/>
              </a:solidFill>
              <a:effectLst/>
              <a:uLnTx/>
              <a:uFillTx/>
              <a:latin typeface="+mn-ea"/>
              <a:ea typeface="+mn-ea"/>
              <a:cs typeface="Alibaba PuHuiTi" pitchFamily="18" charset="-122"/>
            </a:endParaRPr>
          </a:p>
        </p:txBody>
      </p:sp>
      <p:sp>
        <p:nvSpPr>
          <p:cNvPr id="14" name="文本框 13">
            <a:extLst>
              <a:ext uri="{FF2B5EF4-FFF2-40B4-BE49-F238E27FC236}">
                <a16:creationId xmlns:a16="http://schemas.microsoft.com/office/drawing/2014/main" id="{3ACD87B4-3077-611C-C3E1-E4BC37FDA73F}"/>
              </a:ext>
            </a:extLst>
          </p:cNvPr>
          <p:cNvSpPr txBox="1"/>
          <p:nvPr/>
        </p:nvSpPr>
        <p:spPr>
          <a:xfrm>
            <a:off x="8050627" y="4275197"/>
            <a:ext cx="3567807" cy="951094"/>
          </a:xfrm>
          <a:prstGeom prst="rect">
            <a:avLst/>
          </a:prstGeom>
          <a:noFill/>
        </p:spPr>
        <p:txBody>
          <a:bodyPr wrap="square" rtlCol="0">
            <a:spAutoFit/>
          </a:bodyPr>
          <a:lstStyle>
            <a:defPPr>
              <a:defRPr lang="zh-CN"/>
            </a:defPPr>
            <a:lvl1pPr>
              <a:lnSpc>
                <a:spcPct val="130000"/>
              </a:lnSpc>
              <a:spcBef>
                <a:spcPts val="600"/>
              </a:spcBef>
              <a:spcAft>
                <a:spcPts val="600"/>
              </a:spcAft>
              <a:defRPr kumimoji="1" sz="1050">
                <a:solidFill>
                  <a:schemeClr val="tx1">
                    <a:lumMod val="75000"/>
                    <a:lumOff val="25000"/>
                  </a:schemeClr>
                </a:solidFill>
                <a:latin typeface="Alibaba PuHuiTi" pitchFamily="18" charset="-122"/>
                <a:ea typeface="Alibaba PuHuiTi" pitchFamily="18" charset="-122"/>
                <a:cs typeface="Alibaba PuHuiTi" pitchFamily="18" charset="-122"/>
              </a:defRPr>
            </a:lvl1pPr>
          </a:lstStyle>
          <a:p>
            <a:pPr algn="r"/>
            <a:r>
              <a:rPr lang="en-US" altLang="zh-CN" sz="1200" dirty="0">
                <a:solidFill>
                  <a:srgbClr val="FFFFFF"/>
                </a:solidFill>
                <a:latin typeface="+mn-ea"/>
                <a:ea typeface="+mn-ea"/>
              </a:rPr>
              <a:t>51PPT</a:t>
            </a:r>
            <a:r>
              <a:rPr lang="zh-CN" altLang="en-US" sz="1200" dirty="0">
                <a:solidFill>
                  <a:srgbClr val="FFFFFF"/>
                </a:solidFill>
                <a:latin typeface="+mn-ea"/>
                <a:ea typeface="+mn-ea"/>
              </a:rPr>
              <a:t>模板网，幻灯片演示模板及素 材免费下载！</a:t>
            </a:r>
          </a:p>
          <a:p>
            <a:pPr algn="r"/>
            <a:r>
              <a:rPr lang="en-US" altLang="zh-CN" sz="1200" dirty="0">
                <a:solidFill>
                  <a:srgbClr val="FFFFFF"/>
                </a:solidFill>
                <a:latin typeface="+mn-ea"/>
                <a:ea typeface="+mn-ea"/>
              </a:rPr>
              <a:t>51PPT</a:t>
            </a:r>
            <a:r>
              <a:rPr lang="zh-CN" altLang="en-US" sz="1200" dirty="0">
                <a:solidFill>
                  <a:srgbClr val="FFFFFF"/>
                </a:solidFill>
                <a:latin typeface="+mn-ea"/>
                <a:ea typeface="+mn-ea"/>
              </a:rPr>
              <a:t>模板网 官网唯一网址：</a:t>
            </a:r>
            <a:r>
              <a:rPr lang="en-US" altLang="zh-CN" sz="1200" dirty="0">
                <a:solidFill>
                  <a:srgbClr val="FFFFFF"/>
                </a:solidFill>
                <a:latin typeface="+mn-ea"/>
                <a:ea typeface="+mn-ea"/>
              </a:rPr>
              <a:t>www.51pptmoban.com</a:t>
            </a:r>
            <a:endParaRPr lang="zh-CN" altLang="zh-CN" sz="1200" dirty="0">
              <a:solidFill>
                <a:srgbClr val="FFFFFF"/>
              </a:solidFill>
              <a:latin typeface="+mn-ea"/>
              <a:ea typeface="+mn-ea"/>
            </a:endParaRPr>
          </a:p>
        </p:txBody>
      </p:sp>
      <p:sp>
        <p:nvSpPr>
          <p:cNvPr id="16" name="文本框 15">
            <a:extLst>
              <a:ext uri="{FF2B5EF4-FFF2-40B4-BE49-F238E27FC236}">
                <a16:creationId xmlns:a16="http://schemas.microsoft.com/office/drawing/2014/main" id="{3D7BCAFC-500B-8E8F-EA8E-0C709D3D1D98}"/>
              </a:ext>
            </a:extLst>
          </p:cNvPr>
          <p:cNvSpPr txBox="1"/>
          <p:nvPr/>
        </p:nvSpPr>
        <p:spPr>
          <a:xfrm>
            <a:off x="1449902" y="323303"/>
            <a:ext cx="130992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all" spc="0" normalizeH="0" baseline="0" noProof="0" dirty="0">
                <a:ln>
                  <a:noFill/>
                </a:ln>
                <a:solidFill>
                  <a:srgbClr val="BBBBBB"/>
                </a:solidFill>
                <a:effectLst/>
                <a:uLnTx/>
                <a:uFillTx/>
                <a:latin typeface="+mj-ea"/>
                <a:ea typeface="+mj-ea"/>
                <a:cs typeface="+mn-cs"/>
              </a:rPr>
              <a:t>成就</a:t>
            </a:r>
          </a:p>
        </p:txBody>
      </p:sp>
      <p:sp>
        <p:nvSpPr>
          <p:cNvPr id="17" name="文本框 16">
            <a:extLst>
              <a:ext uri="{FF2B5EF4-FFF2-40B4-BE49-F238E27FC236}">
                <a16:creationId xmlns:a16="http://schemas.microsoft.com/office/drawing/2014/main" id="{C261BF3A-EC0A-B7A4-AEE8-F27EBA53F613}"/>
              </a:ext>
            </a:extLst>
          </p:cNvPr>
          <p:cNvSpPr txBox="1"/>
          <p:nvPr/>
        </p:nvSpPr>
        <p:spPr>
          <a:xfrm>
            <a:off x="3436644" y="323303"/>
            <a:ext cx="130992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all" spc="0" normalizeH="0" baseline="0" noProof="0" dirty="0">
                <a:ln>
                  <a:noFill/>
                </a:ln>
                <a:solidFill>
                  <a:srgbClr val="BBBBBB"/>
                </a:solidFill>
                <a:effectLst/>
                <a:uLnTx/>
                <a:uFillTx/>
                <a:latin typeface="+mj-ea"/>
                <a:ea typeface="+mj-ea"/>
                <a:cs typeface="+mn-cs"/>
              </a:rPr>
              <a:t>独立</a:t>
            </a:r>
          </a:p>
        </p:txBody>
      </p:sp>
      <p:sp>
        <p:nvSpPr>
          <p:cNvPr id="18" name="文本框 17">
            <a:extLst>
              <a:ext uri="{FF2B5EF4-FFF2-40B4-BE49-F238E27FC236}">
                <a16:creationId xmlns:a16="http://schemas.microsoft.com/office/drawing/2014/main" id="{905EDB83-7B14-1A77-029D-2450AD060BB5}"/>
              </a:ext>
            </a:extLst>
          </p:cNvPr>
          <p:cNvSpPr txBox="1"/>
          <p:nvPr/>
        </p:nvSpPr>
        <p:spPr>
          <a:xfrm>
            <a:off x="7659510" y="323303"/>
            <a:ext cx="130992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all" spc="0" normalizeH="0" baseline="0" noProof="0" dirty="0">
                <a:ln>
                  <a:noFill/>
                </a:ln>
                <a:solidFill>
                  <a:srgbClr val="BBBBBB"/>
                </a:solidFill>
                <a:effectLst/>
                <a:uLnTx/>
                <a:uFillTx/>
                <a:latin typeface="+mj-ea"/>
                <a:ea typeface="+mj-ea"/>
                <a:cs typeface="+mn-cs"/>
              </a:rPr>
              <a:t>成长</a:t>
            </a:r>
          </a:p>
        </p:txBody>
      </p:sp>
      <p:sp>
        <p:nvSpPr>
          <p:cNvPr id="19" name="文本框 18">
            <a:extLst>
              <a:ext uri="{FF2B5EF4-FFF2-40B4-BE49-F238E27FC236}">
                <a16:creationId xmlns:a16="http://schemas.microsoft.com/office/drawing/2014/main" id="{7226193B-4473-6731-34BF-BE5A907C6466}"/>
              </a:ext>
            </a:extLst>
          </p:cNvPr>
          <p:cNvSpPr txBox="1"/>
          <p:nvPr/>
        </p:nvSpPr>
        <p:spPr>
          <a:xfrm>
            <a:off x="9887321" y="323303"/>
            <a:ext cx="1309923"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all" spc="0" normalizeH="0" baseline="0" noProof="0" dirty="0">
                <a:ln>
                  <a:noFill/>
                </a:ln>
                <a:solidFill>
                  <a:srgbClr val="BBBBBB"/>
                </a:solidFill>
                <a:effectLst/>
                <a:uLnTx/>
                <a:uFillTx/>
                <a:latin typeface="+mj-ea"/>
                <a:ea typeface="+mj-ea"/>
                <a:cs typeface="+mn-cs"/>
              </a:rPr>
              <a:t>变化</a:t>
            </a:r>
          </a:p>
        </p:txBody>
      </p:sp>
      <p:sp>
        <p:nvSpPr>
          <p:cNvPr id="26" name="任意多边形: 形状 25">
            <a:extLst>
              <a:ext uri="{FF2B5EF4-FFF2-40B4-BE49-F238E27FC236}">
                <a16:creationId xmlns:a16="http://schemas.microsoft.com/office/drawing/2014/main" id="{E480AF5B-C520-0965-5166-257BD39C3F62}"/>
              </a:ext>
            </a:extLst>
          </p:cNvPr>
          <p:cNvSpPr/>
          <p:nvPr/>
        </p:nvSpPr>
        <p:spPr>
          <a:xfrm>
            <a:off x="4506207" y="1029731"/>
            <a:ext cx="3179586" cy="5118100"/>
          </a:xfrm>
          <a:custGeom>
            <a:avLst/>
            <a:gdLst>
              <a:gd name="connsiteX0" fmla="*/ 0 w 3179586"/>
              <a:gd name="connsiteY0" fmla="*/ 0 h 5118100"/>
              <a:gd name="connsiteX1" fmla="*/ 288000 w 3179586"/>
              <a:gd name="connsiteY1" fmla="*/ 0 h 5118100"/>
              <a:gd name="connsiteX2" fmla="*/ 573336 w 3179586"/>
              <a:gd name="connsiteY2" fmla="*/ 0 h 5118100"/>
              <a:gd name="connsiteX3" fmla="*/ 2891586 w 3179586"/>
              <a:gd name="connsiteY3" fmla="*/ 0 h 5118100"/>
              <a:gd name="connsiteX4" fmla="*/ 3179586 w 3179586"/>
              <a:gd name="connsiteY4" fmla="*/ 288000 h 5118100"/>
              <a:gd name="connsiteX5" fmla="*/ 3179586 w 3179586"/>
              <a:gd name="connsiteY5" fmla="*/ 4830100 h 5118100"/>
              <a:gd name="connsiteX6" fmla="*/ 2891586 w 3179586"/>
              <a:gd name="connsiteY6" fmla="*/ 5118100 h 5118100"/>
              <a:gd name="connsiteX7" fmla="*/ 288000 w 3179586"/>
              <a:gd name="connsiteY7" fmla="*/ 5118100 h 5118100"/>
              <a:gd name="connsiteX8" fmla="*/ 0 w 3179586"/>
              <a:gd name="connsiteY8" fmla="*/ 4830100 h 5118100"/>
              <a:gd name="connsiteX9" fmla="*/ 0 w 3179586"/>
              <a:gd name="connsiteY9" fmla="*/ 791029 h 5118100"/>
              <a:gd name="connsiteX10" fmla="*/ 0 w 3179586"/>
              <a:gd name="connsiteY10" fmla="*/ 288000 h 511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79586" h="5118100">
                <a:moveTo>
                  <a:pt x="0" y="0"/>
                </a:moveTo>
                <a:lnTo>
                  <a:pt x="288000" y="0"/>
                </a:lnTo>
                <a:lnTo>
                  <a:pt x="573336" y="0"/>
                </a:lnTo>
                <a:lnTo>
                  <a:pt x="2891586" y="0"/>
                </a:lnTo>
                <a:cubicBezTo>
                  <a:pt x="3050562" y="0"/>
                  <a:pt x="3179586" y="129024"/>
                  <a:pt x="3179586" y="288000"/>
                </a:cubicBezTo>
                <a:lnTo>
                  <a:pt x="3179586" y="4830100"/>
                </a:lnTo>
                <a:cubicBezTo>
                  <a:pt x="3179586" y="4989076"/>
                  <a:pt x="3050562" y="5118100"/>
                  <a:pt x="2891586" y="5118100"/>
                </a:cubicBezTo>
                <a:lnTo>
                  <a:pt x="288000" y="5118100"/>
                </a:lnTo>
                <a:cubicBezTo>
                  <a:pt x="129024" y="5118100"/>
                  <a:pt x="0" y="4989076"/>
                  <a:pt x="0" y="4830100"/>
                </a:cubicBezTo>
                <a:lnTo>
                  <a:pt x="0" y="791029"/>
                </a:lnTo>
                <a:lnTo>
                  <a:pt x="0" y="288000"/>
                </a:lnTo>
                <a:close/>
              </a:path>
            </a:pathLst>
          </a:custGeom>
          <a:noFill/>
          <a:ln w="19050">
            <a:gradFill>
              <a:gsLst>
                <a:gs pos="0">
                  <a:schemeClr val="accent1"/>
                </a:gs>
                <a:gs pos="100000">
                  <a:schemeClr val="accent5"/>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64F1072C-FE5F-F2B5-619F-37AB7332CE82}"/>
              </a:ext>
            </a:extLst>
          </p:cNvPr>
          <p:cNvSpPr/>
          <p:nvPr/>
        </p:nvSpPr>
        <p:spPr>
          <a:xfrm rot="18912874">
            <a:off x="5862570" y="274539"/>
            <a:ext cx="466861" cy="466861"/>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j-ea"/>
              <a:ea typeface="+mj-ea"/>
            </a:endParaRPr>
          </a:p>
        </p:txBody>
      </p:sp>
      <p:grpSp>
        <p:nvGrpSpPr>
          <p:cNvPr id="30" name="组合 29">
            <a:extLst>
              <a:ext uri="{FF2B5EF4-FFF2-40B4-BE49-F238E27FC236}">
                <a16:creationId xmlns:a16="http://schemas.microsoft.com/office/drawing/2014/main" id="{17D365F9-6ADE-0556-E7CB-FA6E490671C8}"/>
              </a:ext>
            </a:extLst>
          </p:cNvPr>
          <p:cNvGrpSpPr/>
          <p:nvPr/>
        </p:nvGrpSpPr>
        <p:grpSpPr>
          <a:xfrm>
            <a:off x="5894616" y="6327389"/>
            <a:ext cx="402768" cy="375025"/>
            <a:chOff x="5831174" y="6327389"/>
            <a:chExt cx="402768" cy="375025"/>
          </a:xfrm>
        </p:grpSpPr>
        <p:sp>
          <p:nvSpPr>
            <p:cNvPr id="28" name="任意多边形: 形状 27">
              <a:extLst>
                <a:ext uri="{FF2B5EF4-FFF2-40B4-BE49-F238E27FC236}">
                  <a16:creationId xmlns:a16="http://schemas.microsoft.com/office/drawing/2014/main" id="{FAF89494-CD90-9D8C-EE45-8228538D2178}"/>
                </a:ext>
              </a:extLst>
            </p:cNvPr>
            <p:cNvSpPr/>
            <p:nvPr/>
          </p:nvSpPr>
          <p:spPr>
            <a:xfrm rot="21227961" flipH="1">
              <a:off x="5831174" y="6327389"/>
              <a:ext cx="370562" cy="370562"/>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prstClr val="white"/>
                </a:solidFill>
                <a:latin typeface="OPPOSans R" panose="00020600040101010101" pitchFamily="18" charset="-122"/>
                <a:ea typeface="OPPOSans R" panose="00020600040101010101" pitchFamily="18" charset="-122"/>
              </a:endParaRPr>
            </a:p>
          </p:txBody>
        </p:sp>
        <p:sp>
          <p:nvSpPr>
            <p:cNvPr id="29" name="任意多边形: 形状 28">
              <a:extLst>
                <a:ext uri="{FF2B5EF4-FFF2-40B4-BE49-F238E27FC236}">
                  <a16:creationId xmlns:a16="http://schemas.microsoft.com/office/drawing/2014/main" id="{8040FB23-CEF0-47F3-A65F-0EEA987FE6A9}"/>
                </a:ext>
              </a:extLst>
            </p:cNvPr>
            <p:cNvSpPr/>
            <p:nvPr/>
          </p:nvSpPr>
          <p:spPr>
            <a:xfrm rot="21276728" flipV="1">
              <a:off x="6016455" y="6484927"/>
              <a:ext cx="217487" cy="217487"/>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noFill/>
            <a:ln w="158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latin typeface="+mj-ea"/>
                <a:ea typeface="+mj-ea"/>
              </a:endParaRPr>
            </a:p>
          </p:txBody>
        </p:sp>
      </p:grpSp>
    </p:spTree>
    <p:extLst>
      <p:ext uri="{BB962C8B-B14F-4D97-AF65-F5344CB8AC3E}">
        <p14:creationId xmlns:p14="http://schemas.microsoft.com/office/powerpoint/2010/main" val="31445712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a:extLst>
              <a:ext uri="{FF2B5EF4-FFF2-40B4-BE49-F238E27FC236}">
                <a16:creationId xmlns:a16="http://schemas.microsoft.com/office/drawing/2014/main" id="{7DFCA57A-5370-62FE-4EDA-3D968CB87CD7}"/>
              </a:ext>
            </a:extLst>
          </p:cNvPr>
          <p:cNvSpPr/>
          <p:nvPr/>
        </p:nvSpPr>
        <p:spPr>
          <a:xfrm rot="15740257">
            <a:off x="5111148" y="-263555"/>
            <a:ext cx="6864023" cy="8152734"/>
          </a:xfrm>
          <a:custGeom>
            <a:avLst/>
            <a:gdLst>
              <a:gd name="connsiteX0" fmla="*/ 3487146 w 6864023"/>
              <a:gd name="connsiteY0" fmla="*/ 2908200 h 8152734"/>
              <a:gd name="connsiteX1" fmla="*/ 2917981 w 6864023"/>
              <a:gd name="connsiteY1" fmla="*/ 5154829 h 8152734"/>
              <a:gd name="connsiteX2" fmla="*/ 600810 w 6864023"/>
              <a:gd name="connsiteY2" fmla="*/ 5109994 h 8152734"/>
              <a:gd name="connsiteX3" fmla="*/ 342461 w 6864023"/>
              <a:gd name="connsiteY3" fmla="*/ 5061864 h 8152734"/>
              <a:gd name="connsiteX4" fmla="*/ 231192 w 6864023"/>
              <a:gd name="connsiteY4" fmla="*/ 5029242 h 8152734"/>
              <a:gd name="connsiteX5" fmla="*/ 907534 w 6864023"/>
              <a:gd name="connsiteY5" fmla="*/ 2054 h 8152734"/>
              <a:gd name="connsiteX6" fmla="*/ 1023468 w 6864023"/>
              <a:gd name="connsiteY6" fmla="*/ 0 h 8152734"/>
              <a:gd name="connsiteX7" fmla="*/ 1285351 w 6864023"/>
              <a:gd name="connsiteY7" fmla="*/ 21861 h 8152734"/>
              <a:gd name="connsiteX8" fmla="*/ 1285351 w 6864023"/>
              <a:gd name="connsiteY8" fmla="*/ 21862 h 8152734"/>
              <a:gd name="connsiteX9" fmla="*/ 3487146 w 6864023"/>
              <a:gd name="connsiteY9" fmla="*/ 2908200 h 8152734"/>
              <a:gd name="connsiteX10" fmla="*/ 3331809 w 6864023"/>
              <a:gd name="connsiteY10" fmla="*/ 7744602 h 8152734"/>
              <a:gd name="connsiteX11" fmla="*/ 1741332 w 6864023"/>
              <a:gd name="connsiteY11" fmla="*/ 7530624 h 8152734"/>
              <a:gd name="connsiteX12" fmla="*/ 1734013 w 6864023"/>
              <a:gd name="connsiteY12" fmla="*/ 7479655 h 8152734"/>
              <a:gd name="connsiteX13" fmla="*/ 1631573 w 6864023"/>
              <a:gd name="connsiteY13" fmla="*/ 6970146 h 8152734"/>
              <a:gd name="connsiteX14" fmla="*/ 103047 w 6864023"/>
              <a:gd name="connsiteY14" fmla="*/ 6750631 h 8152734"/>
              <a:gd name="connsiteX15" fmla="*/ 0 w 6864023"/>
              <a:gd name="connsiteY15" fmla="*/ 6747671 h 8152734"/>
              <a:gd name="connsiteX16" fmla="*/ 203733 w 6864023"/>
              <a:gd name="connsiteY16" fmla="*/ 5233343 h 8152734"/>
              <a:gd name="connsiteX17" fmla="*/ 443930 w 6864023"/>
              <a:gd name="connsiteY17" fmla="*/ 5240242 h 8152734"/>
              <a:gd name="connsiteX18" fmla="*/ 2995101 w 6864023"/>
              <a:gd name="connsiteY18" fmla="*/ 5606619 h 8152734"/>
              <a:gd name="connsiteX19" fmla="*/ 3330947 w 6864023"/>
              <a:gd name="connsiteY19" fmla="*/ 7732596 h 8152734"/>
              <a:gd name="connsiteX20" fmla="*/ 5579301 w 6864023"/>
              <a:gd name="connsiteY20" fmla="*/ 4111698 h 8152734"/>
              <a:gd name="connsiteX21" fmla="*/ 4431108 w 6864023"/>
              <a:gd name="connsiteY21" fmla="*/ 5047355 h 8152734"/>
              <a:gd name="connsiteX22" fmla="*/ 3446692 w 6864023"/>
              <a:gd name="connsiteY22" fmla="*/ 4883661 h 8152734"/>
              <a:gd name="connsiteX23" fmla="*/ 3382869 w 6864023"/>
              <a:gd name="connsiteY23" fmla="*/ 3887771 h 8152734"/>
              <a:gd name="connsiteX24" fmla="*/ 4542454 w 6864023"/>
              <a:gd name="connsiteY24" fmla="*/ 2839531 h 8152734"/>
              <a:gd name="connsiteX25" fmla="*/ 5590694 w 6864023"/>
              <a:gd name="connsiteY25" fmla="*/ 3999115 h 8152734"/>
              <a:gd name="connsiteX26" fmla="*/ 5590693 w 6864023"/>
              <a:gd name="connsiteY26" fmla="*/ 3999116 h 8152734"/>
              <a:gd name="connsiteX27" fmla="*/ 5579301 w 6864023"/>
              <a:gd name="connsiteY27" fmla="*/ 4111698 h 8152734"/>
              <a:gd name="connsiteX28" fmla="*/ 6853655 w 6864023"/>
              <a:gd name="connsiteY28" fmla="*/ 7113409 h 8152734"/>
              <a:gd name="connsiteX29" fmla="*/ 6387758 w 6864023"/>
              <a:gd name="connsiteY29" fmla="*/ 8130813 h 8152734"/>
              <a:gd name="connsiteX30" fmla="*/ 6365421 w 6864023"/>
              <a:gd name="connsiteY30" fmla="*/ 8152734 h 8152734"/>
              <a:gd name="connsiteX31" fmla="*/ 3529670 w 6864023"/>
              <a:gd name="connsiteY31" fmla="*/ 7771221 h 8152734"/>
              <a:gd name="connsiteX32" fmla="*/ 3521156 w 6864023"/>
              <a:gd name="connsiteY32" fmla="*/ 7757002 h 8152734"/>
              <a:gd name="connsiteX33" fmla="*/ 3312240 w 6864023"/>
              <a:gd name="connsiteY33" fmla="*/ 6909142 h 8152734"/>
              <a:gd name="connsiteX34" fmla="*/ 3505447 w 6864023"/>
              <a:gd name="connsiteY34" fmla="*/ 5317446 h 8152734"/>
              <a:gd name="connsiteX35" fmla="*/ 5099489 w 6864023"/>
              <a:gd name="connsiteY35" fmla="*/ 5144645 h 8152734"/>
              <a:gd name="connsiteX36" fmla="*/ 6863986 w 6864023"/>
              <a:gd name="connsiteY36" fmla="*/ 6931895 h 8152734"/>
              <a:gd name="connsiteX37" fmla="*/ 6853655 w 6864023"/>
              <a:gd name="connsiteY37" fmla="*/ 7113409 h 815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4023" h="8152734">
                <a:moveTo>
                  <a:pt x="3487146" y="2908200"/>
                </a:moveTo>
                <a:cubicBezTo>
                  <a:pt x="3384813" y="3668833"/>
                  <a:pt x="3195090" y="4417709"/>
                  <a:pt x="2917981" y="5154829"/>
                </a:cubicBezTo>
                <a:cubicBezTo>
                  <a:pt x="2133834" y="5227271"/>
                  <a:pt x="1361445" y="5212327"/>
                  <a:pt x="600810" y="5109994"/>
                </a:cubicBezTo>
                <a:cubicBezTo>
                  <a:pt x="512995" y="5098179"/>
                  <a:pt x="426817" y="5082056"/>
                  <a:pt x="342461" y="5061864"/>
                </a:cubicBezTo>
                <a:lnTo>
                  <a:pt x="231192" y="5029242"/>
                </a:lnTo>
                <a:lnTo>
                  <a:pt x="907534" y="2054"/>
                </a:lnTo>
                <a:lnTo>
                  <a:pt x="1023468" y="0"/>
                </a:lnTo>
                <a:cubicBezTo>
                  <a:pt x="1110160" y="2821"/>
                  <a:pt x="1197535" y="10046"/>
                  <a:pt x="1285351" y="21861"/>
                </a:cubicBezTo>
                <a:lnTo>
                  <a:pt x="1285351" y="21862"/>
                </a:lnTo>
                <a:cubicBezTo>
                  <a:pt x="2690399" y="210893"/>
                  <a:pt x="3676177" y="1503151"/>
                  <a:pt x="3487146" y="2908200"/>
                </a:cubicBezTo>
                <a:close/>
                <a:moveTo>
                  <a:pt x="3331809" y="7744602"/>
                </a:moveTo>
                <a:lnTo>
                  <a:pt x="1741332" y="7530624"/>
                </a:lnTo>
                <a:lnTo>
                  <a:pt x="1734013" y="7479655"/>
                </a:lnTo>
                <a:cubicBezTo>
                  <a:pt x="1704744" y="7309819"/>
                  <a:pt x="1670597" y="7139982"/>
                  <a:pt x="1631573" y="6970146"/>
                </a:cubicBezTo>
                <a:cubicBezTo>
                  <a:pt x="1122064" y="6853072"/>
                  <a:pt x="612556" y="6779900"/>
                  <a:pt x="103047" y="6750631"/>
                </a:cubicBezTo>
                <a:lnTo>
                  <a:pt x="0" y="6747671"/>
                </a:lnTo>
                <a:lnTo>
                  <a:pt x="203733" y="5233343"/>
                </a:lnTo>
                <a:lnTo>
                  <a:pt x="443930" y="5240242"/>
                </a:lnTo>
                <a:cubicBezTo>
                  <a:pt x="1294320" y="5289091"/>
                  <a:pt x="2144710" y="5411217"/>
                  <a:pt x="2995101" y="5606619"/>
                </a:cubicBezTo>
                <a:cubicBezTo>
                  <a:pt x="3157935" y="6315278"/>
                  <a:pt x="3269884" y="7023937"/>
                  <a:pt x="3330947" y="7732596"/>
                </a:cubicBezTo>
                <a:close/>
                <a:moveTo>
                  <a:pt x="5579301" y="4111698"/>
                </a:moveTo>
                <a:cubicBezTo>
                  <a:pt x="5494697" y="4665500"/>
                  <a:pt x="5002677" y="5076180"/>
                  <a:pt x="4431108" y="5047355"/>
                </a:cubicBezTo>
                <a:cubicBezTo>
                  <a:pt x="4101057" y="5030709"/>
                  <a:pt x="3772918" y="4976146"/>
                  <a:pt x="3446692" y="4883661"/>
                </a:cubicBezTo>
                <a:cubicBezTo>
                  <a:pt x="3387499" y="4549786"/>
                  <a:pt x="3366224" y="4217823"/>
                  <a:pt x="3382869" y="3887771"/>
                </a:cubicBezTo>
                <a:cubicBezTo>
                  <a:pt x="3413616" y="3278098"/>
                  <a:pt x="3932780" y="2808784"/>
                  <a:pt x="4542454" y="2839531"/>
                </a:cubicBezTo>
                <a:cubicBezTo>
                  <a:pt x="5152127" y="2870278"/>
                  <a:pt x="5621440" y="3389442"/>
                  <a:pt x="5590694" y="3999115"/>
                </a:cubicBezTo>
                <a:lnTo>
                  <a:pt x="5590693" y="3999116"/>
                </a:lnTo>
                <a:cubicBezTo>
                  <a:pt x="5588771" y="4037221"/>
                  <a:pt x="5584941" y="4074776"/>
                  <a:pt x="5579301" y="4111698"/>
                </a:cubicBezTo>
                <a:close/>
                <a:moveTo>
                  <a:pt x="6853655" y="7113409"/>
                </a:moveTo>
                <a:cubicBezTo>
                  <a:pt x="6811358" y="7504932"/>
                  <a:pt x="6641953" y="7857993"/>
                  <a:pt x="6387758" y="8130813"/>
                </a:cubicBezTo>
                <a:lnTo>
                  <a:pt x="6365421" y="8152734"/>
                </a:lnTo>
                <a:lnTo>
                  <a:pt x="3529670" y="7771221"/>
                </a:lnTo>
                <a:lnTo>
                  <a:pt x="3521156" y="7757002"/>
                </a:lnTo>
                <a:cubicBezTo>
                  <a:pt x="3386075" y="7504497"/>
                  <a:pt x="3310277" y="7215638"/>
                  <a:pt x="3312240" y="6909142"/>
                </a:cubicBezTo>
                <a:cubicBezTo>
                  <a:pt x="3315641" y="6378185"/>
                  <a:pt x="3380044" y="5847620"/>
                  <a:pt x="3505447" y="5317446"/>
                </a:cubicBezTo>
                <a:cubicBezTo>
                  <a:pt x="4037185" y="5198845"/>
                  <a:pt x="4568532" y="5141244"/>
                  <a:pt x="5099489" y="5144645"/>
                </a:cubicBezTo>
                <a:cubicBezTo>
                  <a:pt x="6080277" y="5150928"/>
                  <a:pt x="6870269" y="5951107"/>
                  <a:pt x="6863986" y="6931895"/>
                </a:cubicBezTo>
                <a:cubicBezTo>
                  <a:pt x="6863594" y="6993194"/>
                  <a:pt x="6860100" y="7053748"/>
                  <a:pt x="6853655" y="7113409"/>
                </a:cubicBezTo>
                <a:close/>
              </a:path>
            </a:pathLst>
          </a:custGeom>
          <a:blipFill dpi="0" rotWithShape="0">
            <a:blip r:embed="rId2"/>
            <a:srcRect/>
            <a:tile tx="0" ty="120650" sx="100000" sy="100000" flip="none" algn="ctr"/>
          </a:blip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solidFill>
                <a:prstClr val="white"/>
              </a:solidFill>
              <a:latin typeface="OPPOSans R" panose="00020600040101010101" pitchFamily="18" charset="-122"/>
              <a:ea typeface="OPPOSans R" panose="00020600040101010101" pitchFamily="18" charset="-122"/>
            </a:endParaRPr>
          </a:p>
        </p:txBody>
      </p:sp>
      <p:sp>
        <p:nvSpPr>
          <p:cNvPr id="21" name="矩形 10">
            <a:extLst>
              <a:ext uri="{FF2B5EF4-FFF2-40B4-BE49-F238E27FC236}">
                <a16:creationId xmlns:a16="http://schemas.microsoft.com/office/drawing/2014/main" id="{788C9DB3-BEA9-376B-0FC8-946ADB638571}"/>
              </a:ext>
            </a:extLst>
          </p:cNvPr>
          <p:cNvSpPr/>
          <p:nvPr/>
        </p:nvSpPr>
        <p:spPr>
          <a:xfrm>
            <a:off x="-634" y="0"/>
            <a:ext cx="12192634" cy="6858635"/>
          </a:xfrm>
          <a:custGeom>
            <a:avLst/>
            <a:gdLst>
              <a:gd name="connsiteX0" fmla="*/ 0 w 12192634"/>
              <a:gd name="connsiteY0" fmla="*/ 0 h 6858635"/>
              <a:gd name="connsiteX1" fmla="*/ 12192634 w 12192634"/>
              <a:gd name="connsiteY1" fmla="*/ 0 h 6858635"/>
              <a:gd name="connsiteX2" fmla="*/ 12192634 w 12192634"/>
              <a:gd name="connsiteY2" fmla="*/ 6858635 h 6858635"/>
              <a:gd name="connsiteX3" fmla="*/ 0 w 12192634"/>
              <a:gd name="connsiteY3" fmla="*/ 6858635 h 6858635"/>
              <a:gd name="connsiteX4" fmla="*/ 0 w 12192634"/>
              <a:gd name="connsiteY4" fmla="*/ 0 h 6858635"/>
              <a:gd name="connsiteX0" fmla="*/ 0 w 12192634"/>
              <a:gd name="connsiteY0" fmla="*/ 0 h 6858635"/>
              <a:gd name="connsiteX1" fmla="*/ 634 w 12192634"/>
              <a:gd name="connsiteY1" fmla="*/ 0 h 6858635"/>
              <a:gd name="connsiteX2" fmla="*/ 12192634 w 12192634"/>
              <a:gd name="connsiteY2" fmla="*/ 0 h 6858635"/>
              <a:gd name="connsiteX3" fmla="*/ 12192634 w 12192634"/>
              <a:gd name="connsiteY3" fmla="*/ 6858635 h 6858635"/>
              <a:gd name="connsiteX4" fmla="*/ 0 w 12192634"/>
              <a:gd name="connsiteY4" fmla="*/ 6858635 h 6858635"/>
              <a:gd name="connsiteX5" fmla="*/ 0 w 12192634"/>
              <a:gd name="connsiteY5" fmla="*/ 0 h 6858635"/>
              <a:gd name="connsiteX0" fmla="*/ 0 w 12192634"/>
              <a:gd name="connsiteY0" fmla="*/ 0 h 6858635"/>
              <a:gd name="connsiteX1" fmla="*/ 12192634 w 12192634"/>
              <a:gd name="connsiteY1" fmla="*/ 0 h 6858635"/>
              <a:gd name="connsiteX2" fmla="*/ 12192634 w 12192634"/>
              <a:gd name="connsiteY2" fmla="*/ 6858635 h 6858635"/>
              <a:gd name="connsiteX3" fmla="*/ 0 w 12192634"/>
              <a:gd name="connsiteY3" fmla="*/ 6858635 h 6858635"/>
              <a:gd name="connsiteX4" fmla="*/ 0 w 12192634"/>
              <a:gd name="connsiteY4" fmla="*/ 0 h 685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634" h="6858635">
                <a:moveTo>
                  <a:pt x="0" y="0"/>
                </a:moveTo>
                <a:lnTo>
                  <a:pt x="12192634" y="0"/>
                </a:lnTo>
                <a:lnTo>
                  <a:pt x="12192634" y="6858635"/>
                </a:lnTo>
                <a:lnTo>
                  <a:pt x="0" y="6858635"/>
                </a:lnTo>
                <a:lnTo>
                  <a:pt x="0" y="0"/>
                </a:lnTo>
                <a:close/>
              </a:path>
            </a:pathLst>
          </a:custGeom>
          <a:gradFill flip="none" rotWithShape="1">
            <a:gsLst>
              <a:gs pos="0">
                <a:schemeClr val="accent2"/>
              </a:gs>
              <a:gs pos="100000">
                <a:srgbClr val="23201F">
                  <a:alpha val="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微软雅黑"/>
              <a:cs typeface="+mn-cs"/>
            </a:endParaRPr>
          </a:p>
        </p:txBody>
      </p:sp>
      <p:sp>
        <p:nvSpPr>
          <p:cNvPr id="22" name="任意多边形: 形状 21">
            <a:extLst>
              <a:ext uri="{FF2B5EF4-FFF2-40B4-BE49-F238E27FC236}">
                <a16:creationId xmlns:a16="http://schemas.microsoft.com/office/drawing/2014/main" id="{C7972F1D-9C0F-F487-8C20-B5C1E5750542}"/>
              </a:ext>
            </a:extLst>
          </p:cNvPr>
          <p:cNvSpPr/>
          <p:nvPr/>
        </p:nvSpPr>
        <p:spPr>
          <a:xfrm rot="18912874">
            <a:off x="181753" y="438162"/>
            <a:ext cx="466861" cy="466861"/>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id="{676E09A8-365C-FF37-501A-C949039B0997}"/>
              </a:ext>
            </a:extLst>
          </p:cNvPr>
          <p:cNvSpPr/>
          <p:nvPr/>
        </p:nvSpPr>
        <p:spPr>
          <a:xfrm rot="21274569" flipH="1">
            <a:off x="6161313" y="1051325"/>
            <a:ext cx="3182111" cy="3178627"/>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noFill/>
          <a:ln w="38100">
            <a:gradFill flip="none" rotWithShape="1">
              <a:gsLst>
                <a:gs pos="0">
                  <a:schemeClr val="accent1"/>
                </a:gs>
                <a:gs pos="83000">
                  <a:schemeClr val="accent1">
                    <a:alpha val="0"/>
                  </a:schemeClr>
                </a:gs>
              </a:gsLst>
              <a:lin ang="81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latin typeface="+mj-ea"/>
              <a:ea typeface="+mj-ea"/>
            </a:endParaRPr>
          </a:p>
        </p:txBody>
      </p:sp>
      <p:grpSp>
        <p:nvGrpSpPr>
          <p:cNvPr id="24" name="组合 23">
            <a:extLst>
              <a:ext uri="{FF2B5EF4-FFF2-40B4-BE49-F238E27FC236}">
                <a16:creationId xmlns:a16="http://schemas.microsoft.com/office/drawing/2014/main" id="{149BDD49-6B22-84EE-4708-B1EBD1FAECCB}"/>
              </a:ext>
            </a:extLst>
          </p:cNvPr>
          <p:cNvGrpSpPr/>
          <p:nvPr/>
        </p:nvGrpSpPr>
        <p:grpSpPr>
          <a:xfrm>
            <a:off x="193311" y="6258068"/>
            <a:ext cx="467089" cy="106365"/>
            <a:chOff x="5978691" y="6248096"/>
            <a:chExt cx="1022466" cy="209667"/>
          </a:xfrm>
        </p:grpSpPr>
        <p:sp>
          <p:nvSpPr>
            <p:cNvPr id="25" name="任意多边形: 形状 24">
              <a:extLst>
                <a:ext uri="{FF2B5EF4-FFF2-40B4-BE49-F238E27FC236}">
                  <a16:creationId xmlns:a16="http://schemas.microsoft.com/office/drawing/2014/main" id="{AD1702F9-B295-3328-9B69-DDF9C39E0DBD}"/>
                </a:ext>
              </a:extLst>
            </p:cNvPr>
            <p:cNvSpPr/>
            <p:nvPr/>
          </p:nvSpPr>
          <p:spPr>
            <a:xfrm rot="18917663">
              <a:off x="5978691"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任意多边形: 形状 25">
              <a:extLst>
                <a:ext uri="{FF2B5EF4-FFF2-40B4-BE49-F238E27FC236}">
                  <a16:creationId xmlns:a16="http://schemas.microsoft.com/office/drawing/2014/main" id="{E74DFEB2-734B-542C-7003-68367AEEB77B}"/>
                </a:ext>
              </a:extLst>
            </p:cNvPr>
            <p:cNvSpPr/>
            <p:nvPr/>
          </p:nvSpPr>
          <p:spPr>
            <a:xfrm rot="18917663">
              <a:off x="6385092"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AE9F3F90-7C9F-7FF8-8672-052EEBEF46D4}"/>
                </a:ext>
              </a:extLst>
            </p:cNvPr>
            <p:cNvSpPr/>
            <p:nvPr/>
          </p:nvSpPr>
          <p:spPr>
            <a:xfrm rot="18917663">
              <a:off x="6791492" y="6248096"/>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8" name="文本框 27">
            <a:extLst>
              <a:ext uri="{FF2B5EF4-FFF2-40B4-BE49-F238E27FC236}">
                <a16:creationId xmlns:a16="http://schemas.microsoft.com/office/drawing/2014/main" id="{6F9DABC3-6A09-802E-3DD8-5925E0986EA0}"/>
              </a:ext>
            </a:extLst>
          </p:cNvPr>
          <p:cNvSpPr txBox="1"/>
          <p:nvPr/>
        </p:nvSpPr>
        <p:spPr>
          <a:xfrm>
            <a:off x="1093993" y="3458619"/>
            <a:ext cx="4354395" cy="1068498"/>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r"/>
            <a:r>
              <a:rPr lang="en-US" altLang="zh-CN" sz="1400" dirty="0">
                <a:solidFill>
                  <a:srgbClr val="FFFFFF"/>
                </a:solidFill>
              </a:rPr>
              <a:t>51PPT</a:t>
            </a:r>
            <a:r>
              <a:rPr lang="zh-CN" altLang="en-US" sz="1400" dirty="0">
                <a:solidFill>
                  <a:srgbClr val="FFFFFF"/>
                </a:solidFill>
              </a:rPr>
              <a:t>模板网，幻灯片演示模板及素材免费下 载！</a:t>
            </a:r>
          </a:p>
          <a:p>
            <a:pPr algn="r"/>
            <a:r>
              <a:rPr lang="en-US" altLang="zh-CN" sz="1400" dirty="0">
                <a:solidFill>
                  <a:srgbClr val="FFFFFF"/>
                </a:solidFill>
              </a:rPr>
              <a:t>51PPT</a:t>
            </a:r>
            <a:r>
              <a:rPr lang="zh-CN" altLang="en-US" sz="1400" dirty="0">
                <a:solidFill>
                  <a:srgbClr val="FFFFFF"/>
                </a:solidFill>
              </a:rPr>
              <a:t>模板网 官网唯一网址：</a:t>
            </a:r>
            <a:r>
              <a:rPr lang="en-US" altLang="zh-CN" sz="1400" dirty="0">
                <a:solidFill>
                  <a:srgbClr val="FFFFFF"/>
                </a:solidFill>
              </a:rPr>
              <a:t>www.51pptmoban.com</a:t>
            </a:r>
            <a:endParaRPr lang="zh-CN" altLang="zh-CN" sz="1400" dirty="0">
              <a:solidFill>
                <a:srgbClr val="FFFFFF"/>
              </a:solidFill>
            </a:endParaRPr>
          </a:p>
        </p:txBody>
      </p:sp>
      <p:sp>
        <p:nvSpPr>
          <p:cNvPr id="30" name="文本框 29">
            <a:extLst>
              <a:ext uri="{FF2B5EF4-FFF2-40B4-BE49-F238E27FC236}">
                <a16:creationId xmlns:a16="http://schemas.microsoft.com/office/drawing/2014/main" id="{2C7F7DE9-D0FF-BCBD-5D68-84D79DDF6E81}"/>
              </a:ext>
            </a:extLst>
          </p:cNvPr>
          <p:cNvSpPr txBox="1"/>
          <p:nvPr/>
        </p:nvSpPr>
        <p:spPr>
          <a:xfrm>
            <a:off x="1093993" y="934611"/>
            <a:ext cx="4354394" cy="156966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all" spc="0" normalizeH="0" baseline="0" noProof="0" dirty="0">
                <a:ln>
                  <a:noFill/>
                </a:ln>
                <a:solidFill>
                  <a:prstClr val="white"/>
                </a:solidFill>
                <a:effectLst/>
                <a:uLnTx/>
                <a:uFillTx/>
                <a:latin typeface="+mj-ea"/>
                <a:ea typeface="+mj-ea"/>
                <a:cs typeface="阿里巴巴普惠体 2.0 95 ExtraBold" panose="00020600040101010101" pitchFamily="18" charset="-122"/>
              </a:rPr>
              <a:t>fashion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all" spc="0" normalizeH="0" baseline="0" noProof="0" dirty="0">
                <a:ln>
                  <a:noFill/>
                </a:ln>
                <a:solidFill>
                  <a:prstClr val="white"/>
                </a:solidFill>
                <a:effectLst/>
                <a:uLnTx/>
                <a:uFillTx/>
                <a:latin typeface="+mj-ea"/>
                <a:ea typeface="+mj-ea"/>
                <a:cs typeface="阿里巴巴普惠体 2.0 95 ExtraBold" panose="00020600040101010101" pitchFamily="18" charset="-122"/>
              </a:rPr>
              <a:t>style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all" spc="0" normalizeH="0" baseline="0" noProof="0" dirty="0">
                <a:ln>
                  <a:noFill/>
                </a:ln>
                <a:solidFill>
                  <a:prstClr val="white"/>
                </a:solidFill>
                <a:effectLst/>
                <a:uLnTx/>
                <a:uFillTx/>
                <a:latin typeface="+mj-ea"/>
                <a:ea typeface="+mj-ea"/>
                <a:cs typeface="阿里巴巴普惠体 2.0 95 ExtraBold" panose="00020600040101010101" pitchFamily="18" charset="-122"/>
              </a:rPr>
              <a:t>template</a:t>
            </a:r>
            <a:endParaRPr kumimoji="0" lang="zh-CN" altLang="en-US" sz="3200" b="1" i="0" u="none" strike="noStrike" kern="1200" cap="all" spc="0" normalizeH="0" baseline="0" noProof="0" dirty="0">
              <a:ln>
                <a:noFill/>
              </a:ln>
              <a:solidFill>
                <a:prstClr val="white"/>
              </a:solidFill>
              <a:effectLst/>
              <a:uLnTx/>
              <a:uFillTx/>
              <a:latin typeface="+mj-ea"/>
              <a:ea typeface="+mj-ea"/>
              <a:cs typeface="阿里巴巴普惠体 2.0 95 ExtraBold" panose="00020600040101010101" pitchFamily="18" charset="-122"/>
            </a:endParaRPr>
          </a:p>
        </p:txBody>
      </p:sp>
      <p:sp>
        <p:nvSpPr>
          <p:cNvPr id="31" name="文本框 30">
            <a:extLst>
              <a:ext uri="{FF2B5EF4-FFF2-40B4-BE49-F238E27FC236}">
                <a16:creationId xmlns:a16="http://schemas.microsoft.com/office/drawing/2014/main" id="{1F7405EB-1FC1-375A-0380-4D7007EF3AB9}"/>
              </a:ext>
            </a:extLst>
          </p:cNvPr>
          <p:cNvSpPr txBox="1"/>
          <p:nvPr/>
        </p:nvSpPr>
        <p:spPr>
          <a:xfrm>
            <a:off x="1093993" y="2504271"/>
            <a:ext cx="4354394"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all" spc="0" normalizeH="0" baseline="0" noProof="0" dirty="0">
                <a:ln>
                  <a:noFill/>
                </a:ln>
                <a:solidFill>
                  <a:prstClr val="white"/>
                </a:solidFill>
                <a:effectLst/>
                <a:uLnTx/>
                <a:uFillTx/>
                <a:latin typeface="+mj-ea"/>
                <a:ea typeface="+mj-ea"/>
                <a:cs typeface="阿里巴巴普惠体 2.0 95 ExtraBold" panose="00020600040101010101" pitchFamily="18" charset="-122"/>
              </a:rPr>
              <a:t>在此输入您的标题</a:t>
            </a:r>
          </a:p>
        </p:txBody>
      </p:sp>
    </p:spTree>
    <p:extLst>
      <p:ext uri="{BB962C8B-B14F-4D97-AF65-F5344CB8AC3E}">
        <p14:creationId xmlns:p14="http://schemas.microsoft.com/office/powerpoint/2010/main" val="6056997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免费 Copyspace, 意象, 抽象 的 免费素材图片 素材图片">
            <a:extLst>
              <a:ext uri="{FF2B5EF4-FFF2-40B4-BE49-F238E27FC236}">
                <a16:creationId xmlns:a16="http://schemas.microsoft.com/office/drawing/2014/main" id="{248F1DA9-E826-10D5-6F00-ECB457E1F67B}"/>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257800" y="0"/>
            <a:ext cx="69342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2">
            <a:extLst>
              <a:ext uri="{FF2B5EF4-FFF2-40B4-BE49-F238E27FC236}">
                <a16:creationId xmlns:a16="http://schemas.microsoft.com/office/drawing/2014/main" id="{8029AAC4-A89D-7884-5705-C087FAA46B21}"/>
              </a:ext>
            </a:extLst>
          </p:cNvPr>
          <p:cNvSpPr/>
          <p:nvPr/>
        </p:nvSpPr>
        <p:spPr>
          <a:xfrm>
            <a:off x="0" y="0"/>
            <a:ext cx="12192002" cy="6858000"/>
          </a:xfrm>
          <a:custGeom>
            <a:avLst/>
            <a:gdLst>
              <a:gd name="connsiteX0" fmla="*/ 0 w 12192002"/>
              <a:gd name="connsiteY0" fmla="*/ 0 h 6858000"/>
              <a:gd name="connsiteX1" fmla="*/ 12192002 w 12192002"/>
              <a:gd name="connsiteY1" fmla="*/ 0 h 6858000"/>
              <a:gd name="connsiteX2" fmla="*/ 12192002 w 12192002"/>
              <a:gd name="connsiteY2" fmla="*/ 6858000 h 6858000"/>
              <a:gd name="connsiteX3" fmla="*/ 0 w 12192002"/>
              <a:gd name="connsiteY3" fmla="*/ 6858000 h 6858000"/>
              <a:gd name="connsiteX4" fmla="*/ 0 w 12192002"/>
              <a:gd name="connsiteY4" fmla="*/ 0 h 6858000"/>
              <a:gd name="connsiteX0" fmla="*/ 0 w 12192002"/>
              <a:gd name="connsiteY0" fmla="*/ 0 h 6858000"/>
              <a:gd name="connsiteX1" fmla="*/ 0 w 12192002"/>
              <a:gd name="connsiteY1" fmla="*/ 0 h 6858000"/>
              <a:gd name="connsiteX2" fmla="*/ 12192002 w 12192002"/>
              <a:gd name="connsiteY2" fmla="*/ 0 h 6858000"/>
              <a:gd name="connsiteX3" fmla="*/ 12192002 w 12192002"/>
              <a:gd name="connsiteY3" fmla="*/ 6858000 h 6858000"/>
              <a:gd name="connsiteX4" fmla="*/ 0 w 12192002"/>
              <a:gd name="connsiteY4" fmla="*/ 6858000 h 6858000"/>
              <a:gd name="connsiteX5" fmla="*/ 0 w 12192002"/>
              <a:gd name="connsiteY5" fmla="*/ 0 h 6858000"/>
              <a:gd name="connsiteX0" fmla="*/ 0 w 12192002"/>
              <a:gd name="connsiteY0" fmla="*/ 0 h 6858000"/>
              <a:gd name="connsiteX1" fmla="*/ 12192002 w 12192002"/>
              <a:gd name="connsiteY1" fmla="*/ 0 h 6858000"/>
              <a:gd name="connsiteX2" fmla="*/ 12192002 w 12192002"/>
              <a:gd name="connsiteY2" fmla="*/ 6858000 h 6858000"/>
              <a:gd name="connsiteX3" fmla="*/ 0 w 12192002"/>
              <a:gd name="connsiteY3" fmla="*/ 6858000 h 6858000"/>
              <a:gd name="connsiteX4" fmla="*/ 0 w 12192002"/>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2" h="6858000">
                <a:moveTo>
                  <a:pt x="0" y="0"/>
                </a:moveTo>
                <a:lnTo>
                  <a:pt x="12192002" y="0"/>
                </a:lnTo>
                <a:lnTo>
                  <a:pt x="12192002" y="6858000"/>
                </a:lnTo>
                <a:lnTo>
                  <a:pt x="0" y="6858000"/>
                </a:lnTo>
                <a:lnTo>
                  <a:pt x="0" y="0"/>
                </a:lnTo>
                <a:close/>
              </a:path>
            </a:pathLst>
          </a:custGeom>
          <a:gradFill flip="none" rotWithShape="1">
            <a:gsLst>
              <a:gs pos="70000">
                <a:schemeClr val="accent2">
                  <a:alpha val="30000"/>
                </a:schemeClr>
              </a:gs>
              <a:gs pos="44000">
                <a:schemeClr val="accent2"/>
              </a:gs>
              <a:gs pos="100000">
                <a:schemeClr val="accent2">
                  <a:lumMod val="90000"/>
                  <a:lumOff val="10000"/>
                  <a:alpha val="0"/>
                </a:schemeClr>
              </a:gs>
            </a:gsLst>
            <a:lin ang="0" scaled="1"/>
            <a:tileRect/>
          </a:gradFill>
          <a:ln w="45787"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nvGrpSpPr>
          <p:cNvPr id="3" name="组合 2">
            <a:extLst>
              <a:ext uri="{FF2B5EF4-FFF2-40B4-BE49-F238E27FC236}">
                <a16:creationId xmlns:a16="http://schemas.microsoft.com/office/drawing/2014/main" id="{31856075-6217-AA65-5E53-BEA777A28E90}"/>
              </a:ext>
            </a:extLst>
          </p:cNvPr>
          <p:cNvGrpSpPr/>
          <p:nvPr/>
        </p:nvGrpSpPr>
        <p:grpSpPr>
          <a:xfrm>
            <a:off x="11312052" y="3427757"/>
            <a:ext cx="430285" cy="3430243"/>
            <a:chOff x="528043" y="3428392"/>
            <a:chExt cx="430285" cy="3430243"/>
          </a:xfrm>
        </p:grpSpPr>
        <p:cxnSp>
          <p:nvCxnSpPr>
            <p:cNvPr id="4" name="直线连接符 16">
              <a:extLst>
                <a:ext uri="{FF2B5EF4-FFF2-40B4-BE49-F238E27FC236}">
                  <a16:creationId xmlns:a16="http://schemas.microsoft.com/office/drawing/2014/main" id="{30AC19CD-2340-7301-5C16-3F847C928B7C}"/>
                </a:ext>
              </a:extLst>
            </p:cNvPr>
            <p:cNvCxnSpPr>
              <a:cxnSpLocks/>
            </p:cNvCxnSpPr>
            <p:nvPr/>
          </p:nvCxnSpPr>
          <p:spPr>
            <a:xfrm flipH="1">
              <a:off x="743185" y="3835736"/>
              <a:ext cx="2345" cy="3022899"/>
            </a:xfrm>
            <a:prstGeom prst="line">
              <a:avLst/>
            </a:prstGeom>
            <a:ln w="15875">
              <a:gradFill flip="none" rotWithShape="1">
                <a:gsLst>
                  <a:gs pos="0">
                    <a:schemeClr val="bg1"/>
                  </a:gs>
                  <a:gs pos="100000">
                    <a:schemeClr val="bg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5" name="任意形状 99">
              <a:extLst>
                <a:ext uri="{FF2B5EF4-FFF2-40B4-BE49-F238E27FC236}">
                  <a16:creationId xmlns:a16="http://schemas.microsoft.com/office/drawing/2014/main" id="{59354A35-F3C1-0C97-B570-24043BC267B5}"/>
                </a:ext>
              </a:extLst>
            </p:cNvPr>
            <p:cNvSpPr>
              <a:spLocks noChangeAspect="1"/>
            </p:cNvSpPr>
            <p:nvPr/>
          </p:nvSpPr>
          <p:spPr>
            <a:xfrm rot="18954065">
              <a:off x="528043" y="3428392"/>
              <a:ext cx="430285" cy="429255"/>
            </a:xfrm>
            <a:custGeom>
              <a:avLst/>
              <a:gdLst>
                <a:gd name="connsiteX0" fmla="*/ 4983157 w 6297047"/>
                <a:gd name="connsiteY0" fmla="*/ 2280916 h 6281979"/>
                <a:gd name="connsiteX1" fmla="*/ 4761805 w 6297047"/>
                <a:gd name="connsiteY1" fmla="*/ 1448191 h 6281979"/>
                <a:gd name="connsiteX2" fmla="*/ 3137271 w 6297047"/>
                <a:gd name="connsiteY2" fmla="*/ 1274573 h 6281979"/>
                <a:gd name="connsiteX3" fmla="*/ 1283475 w 6297047"/>
                <a:gd name="connsiteY3" fmla="*/ 3155330 h 6281979"/>
                <a:gd name="connsiteX4" fmla="*/ 1283474 w 6297047"/>
                <a:gd name="connsiteY4" fmla="*/ 3155329 h 6281979"/>
                <a:gd name="connsiteX5" fmla="*/ 3155752 w 6297047"/>
                <a:gd name="connsiteY5" fmla="*/ 5005299 h 6281979"/>
                <a:gd name="connsiteX6" fmla="*/ 5018557 w 6297047"/>
                <a:gd name="connsiteY6" fmla="*/ 3121864 h 6281979"/>
                <a:gd name="connsiteX7" fmla="*/ 4983157 w 6297047"/>
                <a:gd name="connsiteY7" fmla="*/ 2280916 h 6281979"/>
                <a:gd name="connsiteX8" fmla="*/ 6237020 w 6297047"/>
                <a:gd name="connsiteY8" fmla="*/ 1710255 h 6281979"/>
                <a:gd name="connsiteX9" fmla="*/ 6289443 w 6297047"/>
                <a:gd name="connsiteY9" fmla="*/ 3126552 h 6281979"/>
                <a:gd name="connsiteX10" fmla="*/ 3136749 w 6297047"/>
                <a:gd name="connsiteY10" fmla="*/ 6281979 h 6281979"/>
                <a:gd name="connsiteX11" fmla="*/ 0 w 6297047"/>
                <a:gd name="connsiteY11" fmla="*/ 3150991 h 6281979"/>
                <a:gd name="connsiteX12" fmla="*/ 1 w 6297047"/>
                <a:gd name="connsiteY12" fmla="*/ 3150991 h 6281979"/>
                <a:gd name="connsiteX13" fmla="*/ 3137504 w 6297047"/>
                <a:gd name="connsiteY13" fmla="*/ 0 h 6281979"/>
                <a:gd name="connsiteX14" fmla="*/ 5871420 w 6297047"/>
                <a:gd name="connsiteY14" fmla="*/ 306219 h 6281979"/>
                <a:gd name="connsiteX15" fmla="*/ 6237020 w 6297047"/>
                <a:gd name="connsiteY15" fmla="*/ 1710255 h 6281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297047" h="6281979">
                  <a:moveTo>
                    <a:pt x="4983157" y="2280916"/>
                  </a:moveTo>
                  <a:cubicBezTo>
                    <a:pt x="4945774" y="2022579"/>
                    <a:pt x="4877399" y="1765614"/>
                    <a:pt x="4761805" y="1448191"/>
                  </a:cubicBezTo>
                  <a:cubicBezTo>
                    <a:pt x="4220293" y="1390318"/>
                    <a:pt x="3359324" y="1280411"/>
                    <a:pt x="3137271" y="1274573"/>
                  </a:cubicBezTo>
                  <a:cubicBezTo>
                    <a:pt x="2108450" y="1279793"/>
                    <a:pt x="1278264" y="2128399"/>
                    <a:pt x="1283475" y="3155330"/>
                  </a:cubicBezTo>
                  <a:lnTo>
                    <a:pt x="1283474" y="3155329"/>
                  </a:lnTo>
                  <a:cubicBezTo>
                    <a:pt x="1288684" y="4182260"/>
                    <a:pt x="2126932" y="5010519"/>
                    <a:pt x="3155752" y="5005299"/>
                  </a:cubicBezTo>
                  <a:cubicBezTo>
                    <a:pt x="4184572" y="5000079"/>
                    <a:pt x="5023768" y="4148794"/>
                    <a:pt x="5018557" y="3121864"/>
                  </a:cubicBezTo>
                  <a:cubicBezTo>
                    <a:pt x="5026930" y="2798959"/>
                    <a:pt x="5020539" y="2539251"/>
                    <a:pt x="4983157" y="2280916"/>
                  </a:cubicBezTo>
                  <a:close/>
                  <a:moveTo>
                    <a:pt x="6237020" y="1710255"/>
                  </a:moveTo>
                  <a:cubicBezTo>
                    <a:pt x="6297758" y="2145564"/>
                    <a:pt x="6306300" y="2582914"/>
                    <a:pt x="6289443" y="3126552"/>
                  </a:cubicBezTo>
                  <a:cubicBezTo>
                    <a:pt x="6289443" y="4855749"/>
                    <a:pt x="4869127" y="6281979"/>
                    <a:pt x="3136749" y="6281979"/>
                  </a:cubicBezTo>
                  <a:cubicBezTo>
                    <a:pt x="1404371" y="6281979"/>
                    <a:pt x="0" y="4880188"/>
                    <a:pt x="0" y="3150991"/>
                  </a:cubicBezTo>
                  <a:lnTo>
                    <a:pt x="1" y="3150991"/>
                  </a:lnTo>
                  <a:cubicBezTo>
                    <a:pt x="1" y="1421795"/>
                    <a:pt x="1405125" y="0"/>
                    <a:pt x="3137504" y="0"/>
                  </a:cubicBezTo>
                  <a:cubicBezTo>
                    <a:pt x="3511349" y="11727"/>
                    <a:pt x="4960115" y="204146"/>
                    <a:pt x="5871420" y="306219"/>
                  </a:cubicBezTo>
                  <a:cubicBezTo>
                    <a:pt x="6063347" y="841684"/>
                    <a:pt x="6176282" y="1274948"/>
                    <a:pt x="6237020" y="1710255"/>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OPPOSans R" panose="00020600040101010101" pitchFamily="18" charset="-122"/>
                <a:ea typeface="OPPOSans R" panose="00020600040101010101" pitchFamily="18" charset="-122"/>
                <a:cs typeface="+mn-cs"/>
              </a:endParaRPr>
            </a:p>
          </p:txBody>
        </p:sp>
      </p:grpSp>
      <p:sp>
        <p:nvSpPr>
          <p:cNvPr id="13" name="任意多边形: 形状 12">
            <a:extLst>
              <a:ext uri="{FF2B5EF4-FFF2-40B4-BE49-F238E27FC236}">
                <a16:creationId xmlns:a16="http://schemas.microsoft.com/office/drawing/2014/main" id="{73416C3C-3373-995D-34ED-C62B956F68C7}"/>
              </a:ext>
            </a:extLst>
          </p:cNvPr>
          <p:cNvSpPr/>
          <p:nvPr/>
        </p:nvSpPr>
        <p:spPr>
          <a:xfrm rot="18912874">
            <a:off x="181753" y="438162"/>
            <a:ext cx="466861" cy="466861"/>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 name="组合 13">
            <a:extLst>
              <a:ext uri="{FF2B5EF4-FFF2-40B4-BE49-F238E27FC236}">
                <a16:creationId xmlns:a16="http://schemas.microsoft.com/office/drawing/2014/main" id="{8C39AC70-C86A-7111-046F-6F1258624FBB}"/>
              </a:ext>
            </a:extLst>
          </p:cNvPr>
          <p:cNvGrpSpPr/>
          <p:nvPr/>
        </p:nvGrpSpPr>
        <p:grpSpPr>
          <a:xfrm>
            <a:off x="193311" y="6258068"/>
            <a:ext cx="467089" cy="106365"/>
            <a:chOff x="5978691" y="6248096"/>
            <a:chExt cx="1022466" cy="209667"/>
          </a:xfrm>
        </p:grpSpPr>
        <p:sp>
          <p:nvSpPr>
            <p:cNvPr id="15" name="任意多边形: 形状 14">
              <a:extLst>
                <a:ext uri="{FF2B5EF4-FFF2-40B4-BE49-F238E27FC236}">
                  <a16:creationId xmlns:a16="http://schemas.microsoft.com/office/drawing/2014/main" id="{77F44D10-A899-06E8-356A-28C4A7812E70}"/>
                </a:ext>
              </a:extLst>
            </p:cNvPr>
            <p:cNvSpPr/>
            <p:nvPr/>
          </p:nvSpPr>
          <p:spPr>
            <a:xfrm rot="18917663">
              <a:off x="5978691"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a:extLst>
                <a:ext uri="{FF2B5EF4-FFF2-40B4-BE49-F238E27FC236}">
                  <a16:creationId xmlns:a16="http://schemas.microsoft.com/office/drawing/2014/main" id="{91FBEF96-26D7-076D-F680-9A508AEE8FE3}"/>
                </a:ext>
              </a:extLst>
            </p:cNvPr>
            <p:cNvSpPr/>
            <p:nvPr/>
          </p:nvSpPr>
          <p:spPr>
            <a:xfrm rot="18917663">
              <a:off x="6385092"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任意多边形: 形状 16">
              <a:extLst>
                <a:ext uri="{FF2B5EF4-FFF2-40B4-BE49-F238E27FC236}">
                  <a16:creationId xmlns:a16="http://schemas.microsoft.com/office/drawing/2014/main" id="{54081FF0-06B2-271C-0BAF-4ECCF625C0BD}"/>
                </a:ext>
              </a:extLst>
            </p:cNvPr>
            <p:cNvSpPr/>
            <p:nvPr/>
          </p:nvSpPr>
          <p:spPr>
            <a:xfrm rot="18917663">
              <a:off x="6791492" y="6248096"/>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aphicFrame>
        <p:nvGraphicFramePr>
          <p:cNvPr id="27" name="图表 26">
            <a:extLst>
              <a:ext uri="{FF2B5EF4-FFF2-40B4-BE49-F238E27FC236}">
                <a16:creationId xmlns:a16="http://schemas.microsoft.com/office/drawing/2014/main" id="{2E26925B-5FEC-9905-58AD-5B3CDA63FC7E}"/>
              </a:ext>
            </a:extLst>
          </p:cNvPr>
          <p:cNvGraphicFramePr/>
          <p:nvPr>
            <p:extLst>
              <p:ext uri="{D42A27DB-BD31-4B8C-83A1-F6EECF244321}">
                <p14:modId xmlns:p14="http://schemas.microsoft.com/office/powerpoint/2010/main" val="1066938808"/>
              </p:ext>
            </p:extLst>
          </p:nvPr>
        </p:nvGraphicFramePr>
        <p:xfrm>
          <a:off x="673101" y="1301751"/>
          <a:ext cx="4998824" cy="3703637"/>
        </p:xfrm>
        <a:graphic>
          <a:graphicData uri="http://schemas.openxmlformats.org/drawingml/2006/chart">
            <c:chart xmlns:c="http://schemas.openxmlformats.org/drawingml/2006/chart" xmlns:r="http://schemas.openxmlformats.org/officeDocument/2006/relationships" r:id="rId3"/>
          </a:graphicData>
        </a:graphic>
      </p:graphicFrame>
      <p:sp>
        <p:nvSpPr>
          <p:cNvPr id="28" name="文本框 27">
            <a:extLst>
              <a:ext uri="{FF2B5EF4-FFF2-40B4-BE49-F238E27FC236}">
                <a16:creationId xmlns:a16="http://schemas.microsoft.com/office/drawing/2014/main" id="{67EC299D-3AEE-72C7-4AC0-81488B634080}"/>
              </a:ext>
            </a:extLst>
          </p:cNvPr>
          <p:cNvSpPr txBox="1"/>
          <p:nvPr/>
        </p:nvSpPr>
        <p:spPr>
          <a:xfrm>
            <a:off x="758241" y="424272"/>
            <a:ext cx="10661926" cy="523220"/>
          </a:xfrm>
          <a:prstGeom prst="rect">
            <a:avLst/>
          </a:prstGeom>
          <a:noFill/>
        </p:spPr>
        <p:txBody>
          <a:bodyPr wrap="square" rtlCol="0">
            <a:spAutoFit/>
          </a:bodyPr>
          <a:lstStyle/>
          <a:p>
            <a:r>
              <a:rPr lang="zh-CN" altLang="en-US" sz="2800" dirty="0">
                <a:solidFill>
                  <a:schemeClr val="bg1"/>
                </a:solidFill>
                <a:latin typeface="+mj-ea"/>
                <a:ea typeface="+mj-ea"/>
              </a:rPr>
              <a:t>点击这里输入标题</a:t>
            </a:r>
          </a:p>
        </p:txBody>
      </p:sp>
      <p:sp>
        <p:nvSpPr>
          <p:cNvPr id="29" name="文本框 28">
            <a:extLst>
              <a:ext uri="{FF2B5EF4-FFF2-40B4-BE49-F238E27FC236}">
                <a16:creationId xmlns:a16="http://schemas.microsoft.com/office/drawing/2014/main" id="{D3467BEB-B682-6DE6-64BB-A51038663C57}"/>
              </a:ext>
            </a:extLst>
          </p:cNvPr>
          <p:cNvSpPr txBox="1"/>
          <p:nvPr/>
        </p:nvSpPr>
        <p:spPr>
          <a:xfrm>
            <a:off x="588002" y="5059612"/>
            <a:ext cx="5485254" cy="914609"/>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l"/>
            <a:r>
              <a:rPr lang="zh-CN" altLang="zh-CN" sz="1400" dirty="0">
                <a:solidFill>
                  <a:srgbClr val="FFFFFF"/>
                </a:solidFill>
              </a:rPr>
              <a:t>单击此处添加文本单击此处添加文本单击此处添加文本单击此处添加文本单击此处添加文本单击此处添加文本单击此处添加文本单击此处添加文本</a:t>
            </a:r>
          </a:p>
        </p:txBody>
      </p:sp>
    </p:spTree>
    <p:extLst>
      <p:ext uri="{BB962C8B-B14F-4D97-AF65-F5344CB8AC3E}">
        <p14:creationId xmlns:p14="http://schemas.microsoft.com/office/powerpoint/2010/main" val="209779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5CECF2B-E963-DF6D-8DE3-B4DD2800D752}"/>
              </a:ext>
            </a:extLst>
          </p:cNvPr>
          <p:cNvSpPr/>
          <p:nvPr/>
        </p:nvSpPr>
        <p:spPr>
          <a:xfrm>
            <a:off x="0" y="0"/>
            <a:ext cx="4060819" cy="6858000"/>
          </a:xfrm>
          <a:prstGeom prst="rect">
            <a:avLst/>
          </a:prstGeom>
          <a:blipFill dpi="0" rotWithShape="1">
            <a:blip r:embed="rId2"/>
            <a:srcRect/>
            <a:tile tx="0" ty="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4" name="矩形 3">
            <a:extLst>
              <a:ext uri="{FF2B5EF4-FFF2-40B4-BE49-F238E27FC236}">
                <a16:creationId xmlns:a16="http://schemas.microsoft.com/office/drawing/2014/main" id="{DA88217A-C0D0-5EA2-7138-CC765E1F59AB}"/>
              </a:ext>
            </a:extLst>
          </p:cNvPr>
          <p:cNvSpPr/>
          <p:nvPr/>
        </p:nvSpPr>
        <p:spPr>
          <a:xfrm>
            <a:off x="4052338" y="0"/>
            <a:ext cx="4060819" cy="6858000"/>
          </a:xfrm>
          <a:custGeom>
            <a:avLst/>
            <a:gdLst>
              <a:gd name="connsiteX0" fmla="*/ 0 w 4060819"/>
              <a:gd name="connsiteY0" fmla="*/ 0 h 6858000"/>
              <a:gd name="connsiteX1" fmla="*/ 4060819 w 4060819"/>
              <a:gd name="connsiteY1" fmla="*/ 0 h 6858000"/>
              <a:gd name="connsiteX2" fmla="*/ 4060819 w 4060819"/>
              <a:gd name="connsiteY2" fmla="*/ 6858000 h 6858000"/>
              <a:gd name="connsiteX3" fmla="*/ 0 w 4060819"/>
              <a:gd name="connsiteY3" fmla="*/ 6858000 h 6858000"/>
              <a:gd name="connsiteX4" fmla="*/ 0 w 4060819"/>
              <a:gd name="connsiteY4" fmla="*/ 0 h 6858000"/>
              <a:gd name="connsiteX0" fmla="*/ 4052338 w 8113157"/>
              <a:gd name="connsiteY0" fmla="*/ 0 h 6858000"/>
              <a:gd name="connsiteX1" fmla="*/ 0 w 8113157"/>
              <a:gd name="connsiteY1" fmla="*/ 0 h 6858000"/>
              <a:gd name="connsiteX2" fmla="*/ 8113157 w 8113157"/>
              <a:gd name="connsiteY2" fmla="*/ 0 h 6858000"/>
              <a:gd name="connsiteX3" fmla="*/ 8113157 w 8113157"/>
              <a:gd name="connsiteY3" fmla="*/ 6858000 h 6858000"/>
              <a:gd name="connsiteX4" fmla="*/ 4052338 w 8113157"/>
              <a:gd name="connsiteY4" fmla="*/ 6858000 h 6858000"/>
              <a:gd name="connsiteX5" fmla="*/ 4052338 w 8113157"/>
              <a:gd name="connsiteY5" fmla="*/ 0 h 6858000"/>
              <a:gd name="connsiteX0" fmla="*/ 0 w 4060819"/>
              <a:gd name="connsiteY0" fmla="*/ 0 h 6858000"/>
              <a:gd name="connsiteX1" fmla="*/ 4060819 w 4060819"/>
              <a:gd name="connsiteY1" fmla="*/ 0 h 6858000"/>
              <a:gd name="connsiteX2" fmla="*/ 4060819 w 4060819"/>
              <a:gd name="connsiteY2" fmla="*/ 6858000 h 6858000"/>
              <a:gd name="connsiteX3" fmla="*/ 0 w 4060819"/>
              <a:gd name="connsiteY3" fmla="*/ 6858000 h 6858000"/>
              <a:gd name="connsiteX4" fmla="*/ 0 w 406081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0819" h="6858000">
                <a:moveTo>
                  <a:pt x="0" y="0"/>
                </a:moveTo>
                <a:lnTo>
                  <a:pt x="4060819" y="0"/>
                </a:lnTo>
                <a:lnTo>
                  <a:pt x="4060819" y="6858000"/>
                </a:lnTo>
                <a:lnTo>
                  <a:pt x="0" y="6858000"/>
                </a:lnTo>
                <a:lnTo>
                  <a:pt x="0" y="0"/>
                </a:lnTo>
                <a:close/>
              </a:path>
            </a:pathLst>
          </a:custGeom>
          <a:solidFill>
            <a:schemeClr val="accent2">
              <a:lumMod val="90000"/>
              <a:lumOff val="10000"/>
            </a:schemeClr>
          </a:solidFill>
          <a:ln w="7144" cap="flat">
            <a:noFill/>
            <a:prstDash val="solid"/>
            <a:miter/>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5" name="矩形 4">
            <a:extLst>
              <a:ext uri="{FF2B5EF4-FFF2-40B4-BE49-F238E27FC236}">
                <a16:creationId xmlns:a16="http://schemas.microsoft.com/office/drawing/2014/main" id="{2C644B91-DE2F-0C36-0706-406F5981645C}"/>
              </a:ext>
            </a:extLst>
          </p:cNvPr>
          <p:cNvSpPr/>
          <p:nvPr/>
        </p:nvSpPr>
        <p:spPr>
          <a:xfrm>
            <a:off x="0" y="0"/>
            <a:ext cx="4060819" cy="6858000"/>
          </a:xfrm>
          <a:custGeom>
            <a:avLst/>
            <a:gdLst>
              <a:gd name="connsiteX0" fmla="*/ 0 w 4060819"/>
              <a:gd name="connsiteY0" fmla="*/ 0 h 6858000"/>
              <a:gd name="connsiteX1" fmla="*/ 4060819 w 4060819"/>
              <a:gd name="connsiteY1" fmla="*/ 0 h 6858000"/>
              <a:gd name="connsiteX2" fmla="*/ 4060819 w 4060819"/>
              <a:gd name="connsiteY2" fmla="*/ 6858000 h 6858000"/>
              <a:gd name="connsiteX3" fmla="*/ 0 w 4060819"/>
              <a:gd name="connsiteY3" fmla="*/ 6858000 h 6858000"/>
              <a:gd name="connsiteX4" fmla="*/ 0 w 4060819"/>
              <a:gd name="connsiteY4" fmla="*/ 0 h 6858000"/>
              <a:gd name="connsiteX0" fmla="*/ 0 w 4060819"/>
              <a:gd name="connsiteY0" fmla="*/ 0 h 6858000"/>
              <a:gd name="connsiteX1" fmla="*/ 0 w 4060819"/>
              <a:gd name="connsiteY1" fmla="*/ 0 h 6858000"/>
              <a:gd name="connsiteX2" fmla="*/ 4060819 w 4060819"/>
              <a:gd name="connsiteY2" fmla="*/ 0 h 6858000"/>
              <a:gd name="connsiteX3" fmla="*/ 4060819 w 4060819"/>
              <a:gd name="connsiteY3" fmla="*/ 6858000 h 6858000"/>
              <a:gd name="connsiteX4" fmla="*/ 0 w 4060819"/>
              <a:gd name="connsiteY4" fmla="*/ 6858000 h 6858000"/>
              <a:gd name="connsiteX5" fmla="*/ 0 w 4060819"/>
              <a:gd name="connsiteY5" fmla="*/ 0 h 6858000"/>
              <a:gd name="connsiteX0" fmla="*/ 0 w 4060819"/>
              <a:gd name="connsiteY0" fmla="*/ 0 h 6858000"/>
              <a:gd name="connsiteX1" fmla="*/ 4060819 w 4060819"/>
              <a:gd name="connsiteY1" fmla="*/ 0 h 6858000"/>
              <a:gd name="connsiteX2" fmla="*/ 4060819 w 4060819"/>
              <a:gd name="connsiteY2" fmla="*/ 6858000 h 6858000"/>
              <a:gd name="connsiteX3" fmla="*/ 0 w 4060819"/>
              <a:gd name="connsiteY3" fmla="*/ 6858000 h 6858000"/>
              <a:gd name="connsiteX4" fmla="*/ 0 w 4060819"/>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0819" h="6858000">
                <a:moveTo>
                  <a:pt x="0" y="0"/>
                </a:moveTo>
                <a:lnTo>
                  <a:pt x="4060819" y="0"/>
                </a:lnTo>
                <a:lnTo>
                  <a:pt x="4060819" y="6858000"/>
                </a:lnTo>
                <a:lnTo>
                  <a:pt x="0" y="6858000"/>
                </a:lnTo>
                <a:lnTo>
                  <a:pt x="0" y="0"/>
                </a:ln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mj-ea"/>
              <a:ea typeface="+mj-ea"/>
              <a:cs typeface="+mn-cs"/>
            </a:endParaRPr>
          </a:p>
        </p:txBody>
      </p:sp>
      <p:sp>
        <p:nvSpPr>
          <p:cNvPr id="6" name="文本框 5">
            <a:extLst>
              <a:ext uri="{FF2B5EF4-FFF2-40B4-BE49-F238E27FC236}">
                <a16:creationId xmlns:a16="http://schemas.microsoft.com/office/drawing/2014/main" id="{2A2E79E8-A97F-9D1E-2FD9-DDAAA4F124BE}"/>
              </a:ext>
            </a:extLst>
          </p:cNvPr>
          <p:cNvSpPr txBox="1"/>
          <p:nvPr/>
        </p:nvSpPr>
        <p:spPr>
          <a:xfrm>
            <a:off x="4337306" y="3429000"/>
            <a:ext cx="3490882" cy="2468881"/>
          </a:xfrm>
          <a:prstGeom prst="rect">
            <a:avLst/>
          </a:prstGeom>
          <a:noFill/>
        </p:spPr>
        <p:txBody>
          <a:bodyPr wrap="square" rtlCol="0">
            <a:spAutoFit/>
          </a:bodyPr>
          <a:lstStyle>
            <a:defPPr>
              <a:defRPr lang="zh-CN"/>
            </a:defPPr>
            <a:lvl1pPr>
              <a:lnSpc>
                <a:spcPct val="130000"/>
              </a:lnSpc>
              <a:spcBef>
                <a:spcPts val="600"/>
              </a:spcBef>
              <a:spcAft>
                <a:spcPts val="600"/>
              </a:spcAft>
              <a:defRPr kumimoji="1" sz="1100">
                <a:solidFill>
                  <a:schemeClr val="bg1"/>
                </a:solidFill>
                <a:latin typeface="Alibaba PuHuiTi" pitchFamily="18" charset="-122"/>
                <a:ea typeface="Alibaba PuHuiTi" pitchFamily="18" charset="-122"/>
                <a:cs typeface="Alibaba PuHuiTi" pitchFamily="18" charset="-122"/>
              </a:defRPr>
            </a:lvl1pPr>
          </a:lstStyle>
          <a:p>
            <a:r>
              <a:rPr lang="zh-CN" altLang="zh-CN" sz="1400" dirty="0">
                <a:latin typeface="+mn-ea"/>
                <a:ea typeface="+mn-ea"/>
              </a:rPr>
              <a:t>单击此处添加文本单击此处添加文本单击此处添加文本单击此处添加文本单击此处添加文本单击此处添加文本单击此处添加文本单击此处添加文本</a:t>
            </a:r>
            <a:endParaRPr lang="en-US" altLang="zh-CN" sz="1400" dirty="0">
              <a:latin typeface="+mn-ea"/>
              <a:ea typeface="+mn-ea"/>
            </a:endParaRPr>
          </a:p>
          <a:p>
            <a:r>
              <a:rPr lang="zh-CN" altLang="zh-CN" sz="1400" dirty="0">
                <a:latin typeface="+mn-ea"/>
                <a:ea typeface="+mn-ea"/>
              </a:rPr>
              <a:t>单击此处添加文本单击此处添加文本单击此处添加文本单击此处添加文本单击此处添加文本单击此处添加文本单击此处添加文本单击此处添加文本</a:t>
            </a:r>
          </a:p>
        </p:txBody>
      </p:sp>
      <p:sp>
        <p:nvSpPr>
          <p:cNvPr id="7" name="文本框 6">
            <a:extLst>
              <a:ext uri="{FF2B5EF4-FFF2-40B4-BE49-F238E27FC236}">
                <a16:creationId xmlns:a16="http://schemas.microsoft.com/office/drawing/2014/main" id="{D0287620-6634-4C9D-46E7-AE555B1425CD}"/>
              </a:ext>
            </a:extLst>
          </p:cNvPr>
          <p:cNvSpPr txBox="1"/>
          <p:nvPr/>
        </p:nvSpPr>
        <p:spPr>
          <a:xfrm>
            <a:off x="4337306" y="921686"/>
            <a:ext cx="3490882" cy="1569660"/>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all" spc="0" normalizeH="0" baseline="0" noProof="0" dirty="0">
                <a:ln>
                  <a:noFill/>
                </a:ln>
                <a:solidFill>
                  <a:schemeClr val="accent1"/>
                </a:solidFill>
                <a:effectLst/>
                <a:uLnTx/>
                <a:uFillTx/>
                <a:latin typeface="+mj-ea"/>
                <a:ea typeface="+mj-ea"/>
                <a:cs typeface="阿里巴巴普惠体 2.0 95 ExtraBold" panose="00020600040101010101" pitchFamily="18" charset="-122"/>
              </a:rPr>
              <a:t>fashion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all" spc="0" normalizeH="0" baseline="0" noProof="0" dirty="0">
                <a:ln>
                  <a:noFill/>
                </a:ln>
                <a:solidFill>
                  <a:schemeClr val="accent1"/>
                </a:solidFill>
                <a:effectLst/>
                <a:uLnTx/>
                <a:uFillTx/>
                <a:latin typeface="+mj-ea"/>
                <a:ea typeface="+mj-ea"/>
                <a:cs typeface="阿里巴巴普惠体 2.0 95 ExtraBold" panose="00020600040101010101" pitchFamily="18" charset="-122"/>
              </a:rPr>
              <a:t>style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all" spc="0" normalizeH="0" baseline="0" noProof="0" dirty="0">
                <a:ln>
                  <a:noFill/>
                </a:ln>
                <a:solidFill>
                  <a:schemeClr val="accent1"/>
                </a:solidFill>
                <a:effectLst/>
                <a:uLnTx/>
                <a:uFillTx/>
                <a:latin typeface="+mj-ea"/>
                <a:ea typeface="+mj-ea"/>
                <a:cs typeface="阿里巴巴普惠体 2.0 95 ExtraBold" panose="00020600040101010101" pitchFamily="18" charset="-122"/>
              </a:rPr>
              <a:t>template</a:t>
            </a:r>
            <a:endParaRPr kumimoji="0" lang="zh-CN" altLang="en-US" sz="3200" b="1" i="0" u="none" strike="noStrike" kern="1200" cap="all" spc="0" normalizeH="0" baseline="0" noProof="0" dirty="0">
              <a:ln>
                <a:noFill/>
              </a:ln>
              <a:solidFill>
                <a:schemeClr val="accent1"/>
              </a:solidFill>
              <a:effectLst/>
              <a:uLnTx/>
              <a:uFillTx/>
              <a:latin typeface="+mj-ea"/>
              <a:ea typeface="+mj-ea"/>
              <a:cs typeface="阿里巴巴普惠体 2.0 95 ExtraBold" panose="00020600040101010101" pitchFamily="18" charset="-122"/>
            </a:endParaRPr>
          </a:p>
        </p:txBody>
      </p:sp>
      <p:sp>
        <p:nvSpPr>
          <p:cNvPr id="8" name="文本框 7">
            <a:extLst>
              <a:ext uri="{FF2B5EF4-FFF2-40B4-BE49-F238E27FC236}">
                <a16:creationId xmlns:a16="http://schemas.microsoft.com/office/drawing/2014/main" id="{5858235E-5CF5-5358-BB82-C93DB52EAA7C}"/>
              </a:ext>
            </a:extLst>
          </p:cNvPr>
          <p:cNvSpPr txBox="1"/>
          <p:nvPr/>
        </p:nvSpPr>
        <p:spPr>
          <a:xfrm>
            <a:off x="4337306" y="2463603"/>
            <a:ext cx="349088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all" spc="0" normalizeH="0" baseline="0" noProof="0" dirty="0">
                <a:ln>
                  <a:noFill/>
                </a:ln>
                <a:solidFill>
                  <a:prstClr val="white"/>
                </a:solidFill>
                <a:effectLst/>
                <a:uLnTx/>
                <a:uFillTx/>
                <a:latin typeface="+mj-ea"/>
                <a:ea typeface="+mj-ea"/>
                <a:cs typeface="阿里巴巴普惠体 2.0 95 ExtraBold" panose="00020600040101010101" pitchFamily="18" charset="-122"/>
              </a:rPr>
              <a:t>输入您的标题</a:t>
            </a:r>
          </a:p>
        </p:txBody>
      </p:sp>
      <p:sp>
        <p:nvSpPr>
          <p:cNvPr id="23" name="任意多边形: 形状 22">
            <a:extLst>
              <a:ext uri="{FF2B5EF4-FFF2-40B4-BE49-F238E27FC236}">
                <a16:creationId xmlns:a16="http://schemas.microsoft.com/office/drawing/2014/main" id="{9F0B461A-056E-187A-F13B-45895B8C6069}"/>
              </a:ext>
            </a:extLst>
          </p:cNvPr>
          <p:cNvSpPr/>
          <p:nvPr/>
        </p:nvSpPr>
        <p:spPr>
          <a:xfrm rot="16002070" flipH="1">
            <a:off x="10391755" y="-761363"/>
            <a:ext cx="1137266" cy="2513475"/>
          </a:xfrm>
          <a:custGeom>
            <a:avLst/>
            <a:gdLst>
              <a:gd name="connsiteX0" fmla="*/ 0 w 1137266"/>
              <a:gd name="connsiteY0" fmla="*/ 0 h 2513475"/>
              <a:gd name="connsiteX1" fmla="*/ 45859 w 1137266"/>
              <a:gd name="connsiteY1" fmla="*/ 795625 h 2513475"/>
              <a:gd name="connsiteX2" fmla="*/ 257700 w 1137266"/>
              <a:gd name="connsiteY2" fmla="*/ 838217 h 2513475"/>
              <a:gd name="connsiteX3" fmla="*/ 375095 w 1137266"/>
              <a:gd name="connsiteY3" fmla="*/ 1860023 h 2513475"/>
              <a:gd name="connsiteX4" fmla="*/ 180537 w 1137266"/>
              <a:gd name="connsiteY4" fmla="*/ 2496961 h 2513475"/>
              <a:gd name="connsiteX5" fmla="*/ 168188 w 1137266"/>
              <a:gd name="connsiteY5" fmla="*/ 2513475 h 2513475"/>
              <a:gd name="connsiteX6" fmla="*/ 1037909 w 1137266"/>
              <a:gd name="connsiteY6" fmla="*/ 2463345 h 2513475"/>
              <a:gd name="connsiteX7" fmla="*/ 1051784 w 1137266"/>
              <a:gd name="connsiteY7" fmla="*/ 2425434 h 2513475"/>
              <a:gd name="connsiteX8" fmla="*/ 1137266 w 1137266"/>
              <a:gd name="connsiteY8" fmla="*/ 1860024 h 2513475"/>
              <a:gd name="connsiteX9" fmla="*/ 941330 w 1137266"/>
              <a:gd name="connsiteY9" fmla="*/ 154588 h 2513475"/>
              <a:gd name="connsiteX10" fmla="*/ 88612 w 1137266"/>
              <a:gd name="connsiteY10" fmla="*/ 7636 h 251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7266" h="2513475">
                <a:moveTo>
                  <a:pt x="0" y="0"/>
                </a:moveTo>
                <a:lnTo>
                  <a:pt x="45859" y="795625"/>
                </a:lnTo>
                <a:lnTo>
                  <a:pt x="257700" y="838217"/>
                </a:lnTo>
                <a:cubicBezTo>
                  <a:pt x="335963" y="1178819"/>
                  <a:pt x="375095" y="1519421"/>
                  <a:pt x="375095" y="1860023"/>
                </a:cubicBezTo>
                <a:cubicBezTo>
                  <a:pt x="375095" y="2095959"/>
                  <a:pt x="303371" y="2315144"/>
                  <a:pt x="180537" y="2496961"/>
                </a:cubicBezTo>
                <a:lnTo>
                  <a:pt x="168188" y="2513475"/>
                </a:lnTo>
                <a:lnTo>
                  <a:pt x="1037909" y="2463345"/>
                </a:lnTo>
                <a:lnTo>
                  <a:pt x="1051784" y="2425434"/>
                </a:lnTo>
                <a:cubicBezTo>
                  <a:pt x="1107338" y="2246821"/>
                  <a:pt x="1137266" y="2056917"/>
                  <a:pt x="1137266" y="1860024"/>
                </a:cubicBezTo>
                <a:cubicBezTo>
                  <a:pt x="1137266" y="1291545"/>
                  <a:pt x="1071954" y="723067"/>
                  <a:pt x="941330" y="154588"/>
                </a:cubicBezTo>
                <a:cubicBezTo>
                  <a:pt x="657091" y="89276"/>
                  <a:pt x="372851" y="40292"/>
                  <a:pt x="88612" y="7636"/>
                </a:cubicBezTo>
                <a:close/>
              </a:path>
            </a:pathLst>
          </a:cu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1" name="图片 20">
            <a:extLst>
              <a:ext uri="{FF2B5EF4-FFF2-40B4-BE49-F238E27FC236}">
                <a16:creationId xmlns:a16="http://schemas.microsoft.com/office/drawing/2014/main" id="{F311DCA8-5567-C27D-531C-C499BEC23417}"/>
              </a:ext>
            </a:extLst>
          </p:cNvPr>
          <p:cNvPicPr>
            <a:picLocks noChangeAspect="1"/>
          </p:cNvPicPr>
          <p:nvPr/>
        </p:nvPicPr>
        <p:blipFill>
          <a:blip r:embed="rId3" cstate="screen">
            <a:extLst>
              <a:ext uri="{28A0092B-C50C-407E-A947-70E740481C1C}">
                <a14:useLocalDpi xmlns:a14="http://schemas.microsoft.com/office/drawing/2010/main"/>
              </a:ext>
            </a:extLst>
          </a:blip>
          <a:srcRect l="44968" t="7327"/>
          <a:stretch>
            <a:fillRect/>
          </a:stretch>
        </p:blipFill>
        <p:spPr>
          <a:xfrm>
            <a:off x="0" y="1242"/>
            <a:ext cx="1094808" cy="6355484"/>
          </a:xfrm>
          <a:custGeom>
            <a:avLst/>
            <a:gdLst>
              <a:gd name="connsiteX0" fmla="*/ 0 w 1094808"/>
              <a:gd name="connsiteY0" fmla="*/ 0 h 6355484"/>
              <a:gd name="connsiteX1" fmla="*/ 1094808 w 1094808"/>
              <a:gd name="connsiteY1" fmla="*/ 0 h 6355484"/>
              <a:gd name="connsiteX2" fmla="*/ 1094808 w 1094808"/>
              <a:gd name="connsiteY2" fmla="*/ 6355484 h 6355484"/>
              <a:gd name="connsiteX3" fmla="*/ 0 w 1094808"/>
              <a:gd name="connsiteY3" fmla="*/ 6355484 h 6355484"/>
            </a:gdLst>
            <a:ahLst/>
            <a:cxnLst>
              <a:cxn ang="0">
                <a:pos x="connsiteX0" y="connsiteY0"/>
              </a:cxn>
              <a:cxn ang="0">
                <a:pos x="connsiteX1" y="connsiteY1"/>
              </a:cxn>
              <a:cxn ang="0">
                <a:pos x="connsiteX2" y="connsiteY2"/>
              </a:cxn>
              <a:cxn ang="0">
                <a:pos x="connsiteX3" y="connsiteY3"/>
              </a:cxn>
            </a:cxnLst>
            <a:rect l="l" t="t" r="r" b="b"/>
            <a:pathLst>
              <a:path w="1094808" h="6355484">
                <a:moveTo>
                  <a:pt x="0" y="0"/>
                </a:moveTo>
                <a:lnTo>
                  <a:pt x="1094808" y="0"/>
                </a:lnTo>
                <a:lnTo>
                  <a:pt x="1094808" y="6355484"/>
                </a:lnTo>
                <a:lnTo>
                  <a:pt x="0" y="6355484"/>
                </a:lnTo>
                <a:close/>
              </a:path>
            </a:pathLst>
          </a:custGeom>
        </p:spPr>
      </p:pic>
      <p:sp>
        <p:nvSpPr>
          <p:cNvPr id="24" name="任意多边形: 形状 23">
            <a:extLst>
              <a:ext uri="{FF2B5EF4-FFF2-40B4-BE49-F238E27FC236}">
                <a16:creationId xmlns:a16="http://schemas.microsoft.com/office/drawing/2014/main" id="{9251CDDC-FEE3-9C00-DC0B-66EA41CF3E14}"/>
              </a:ext>
            </a:extLst>
          </p:cNvPr>
          <p:cNvSpPr/>
          <p:nvPr/>
        </p:nvSpPr>
        <p:spPr>
          <a:xfrm rot="18912874">
            <a:off x="11526027" y="441450"/>
            <a:ext cx="466861" cy="466861"/>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chemeClr val="accent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5" name="组合 24">
            <a:extLst>
              <a:ext uri="{FF2B5EF4-FFF2-40B4-BE49-F238E27FC236}">
                <a16:creationId xmlns:a16="http://schemas.microsoft.com/office/drawing/2014/main" id="{DE42F2B5-9A39-F9FF-0163-7018388DDCD3}"/>
              </a:ext>
            </a:extLst>
          </p:cNvPr>
          <p:cNvGrpSpPr/>
          <p:nvPr/>
        </p:nvGrpSpPr>
        <p:grpSpPr>
          <a:xfrm>
            <a:off x="11525912" y="6268342"/>
            <a:ext cx="467089" cy="106365"/>
            <a:chOff x="5978691" y="6248096"/>
            <a:chExt cx="1022466" cy="209667"/>
          </a:xfrm>
          <a:solidFill>
            <a:schemeClr val="accent2">
              <a:lumMod val="90000"/>
              <a:lumOff val="10000"/>
            </a:schemeClr>
          </a:solidFill>
        </p:grpSpPr>
        <p:sp>
          <p:nvSpPr>
            <p:cNvPr id="26" name="任意多边形: 形状 25">
              <a:extLst>
                <a:ext uri="{FF2B5EF4-FFF2-40B4-BE49-F238E27FC236}">
                  <a16:creationId xmlns:a16="http://schemas.microsoft.com/office/drawing/2014/main" id="{EA5CC370-09B3-7E78-6235-09F4D661D577}"/>
                </a:ext>
              </a:extLst>
            </p:cNvPr>
            <p:cNvSpPr/>
            <p:nvPr/>
          </p:nvSpPr>
          <p:spPr>
            <a:xfrm rot="18917663">
              <a:off x="5978691"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任意多边形: 形状 26">
              <a:extLst>
                <a:ext uri="{FF2B5EF4-FFF2-40B4-BE49-F238E27FC236}">
                  <a16:creationId xmlns:a16="http://schemas.microsoft.com/office/drawing/2014/main" id="{037CED6E-D19A-3161-DFCF-135FD898F452}"/>
                </a:ext>
              </a:extLst>
            </p:cNvPr>
            <p:cNvSpPr/>
            <p:nvPr/>
          </p:nvSpPr>
          <p:spPr>
            <a:xfrm rot="18917663">
              <a:off x="6385092" y="6248098"/>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F2AA8002-01FF-956A-E902-9E50071F0AAB}"/>
                </a:ext>
              </a:extLst>
            </p:cNvPr>
            <p:cNvSpPr/>
            <p:nvPr/>
          </p:nvSpPr>
          <p:spPr>
            <a:xfrm rot="18917663">
              <a:off x="6791492" y="6248096"/>
              <a:ext cx="209665" cy="209665"/>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4" name="组合 33">
            <a:extLst>
              <a:ext uri="{FF2B5EF4-FFF2-40B4-BE49-F238E27FC236}">
                <a16:creationId xmlns:a16="http://schemas.microsoft.com/office/drawing/2014/main" id="{4AAFF142-31AB-4B91-E68B-833A1941598D}"/>
              </a:ext>
            </a:extLst>
          </p:cNvPr>
          <p:cNvGrpSpPr/>
          <p:nvPr/>
        </p:nvGrpSpPr>
        <p:grpSpPr>
          <a:xfrm>
            <a:off x="1877462" y="2583273"/>
            <a:ext cx="765246" cy="3666764"/>
            <a:chOff x="1893414" y="2568936"/>
            <a:chExt cx="765246" cy="3666764"/>
          </a:xfrm>
        </p:grpSpPr>
        <p:cxnSp>
          <p:nvCxnSpPr>
            <p:cNvPr id="29" name="直线连接符 6">
              <a:extLst>
                <a:ext uri="{FF2B5EF4-FFF2-40B4-BE49-F238E27FC236}">
                  <a16:creationId xmlns:a16="http://schemas.microsoft.com/office/drawing/2014/main" id="{1FFCD5B1-3A0B-B8FB-FF72-06059C1ECFE5}"/>
                </a:ext>
              </a:extLst>
            </p:cNvPr>
            <p:cNvCxnSpPr>
              <a:cxnSpLocks/>
            </p:cNvCxnSpPr>
            <p:nvPr/>
          </p:nvCxnSpPr>
          <p:spPr>
            <a:xfrm flipH="1">
              <a:off x="2276561" y="3249305"/>
              <a:ext cx="1" cy="2986395"/>
            </a:xfrm>
            <a:prstGeom prst="line">
              <a:avLst/>
            </a:prstGeom>
            <a:ln w="31750">
              <a:gradFill flip="none" rotWithShape="1">
                <a:gsLst>
                  <a:gs pos="0">
                    <a:schemeClr val="bg1"/>
                  </a:gs>
                  <a:gs pos="100000">
                    <a:schemeClr val="bg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cxnSp>
        <p:sp>
          <p:nvSpPr>
            <p:cNvPr id="30" name="任意多边形: 形状 29">
              <a:extLst>
                <a:ext uri="{FF2B5EF4-FFF2-40B4-BE49-F238E27FC236}">
                  <a16:creationId xmlns:a16="http://schemas.microsoft.com/office/drawing/2014/main" id="{0A48F190-2275-5586-DDC3-8AD4C393C0EE}"/>
                </a:ext>
              </a:extLst>
            </p:cNvPr>
            <p:cNvSpPr/>
            <p:nvPr/>
          </p:nvSpPr>
          <p:spPr>
            <a:xfrm rot="18912874">
              <a:off x="1893414" y="2568936"/>
              <a:ext cx="765246" cy="765246"/>
            </a:xfrm>
            <a:custGeom>
              <a:avLst/>
              <a:gdLst>
                <a:gd name="connsiteX0" fmla="*/ 1901372 w 3802744"/>
                <a:gd name="connsiteY0" fmla="*/ 762170 h 3802744"/>
                <a:gd name="connsiteX1" fmla="*/ 762171 w 3802744"/>
                <a:gd name="connsiteY1" fmla="*/ 1901371 h 3802744"/>
                <a:gd name="connsiteX2" fmla="*/ 1901372 w 3802744"/>
                <a:gd name="connsiteY2" fmla="*/ 3040572 h 3802744"/>
                <a:gd name="connsiteX3" fmla="*/ 3040573 w 3802744"/>
                <a:gd name="connsiteY3" fmla="*/ 1901371 h 3802744"/>
                <a:gd name="connsiteX4" fmla="*/ 2923178 w 3802744"/>
                <a:gd name="connsiteY4" fmla="*/ 879565 h 3802744"/>
                <a:gd name="connsiteX5" fmla="*/ 1901372 w 3802744"/>
                <a:gd name="connsiteY5" fmla="*/ 762170 h 3802744"/>
                <a:gd name="connsiteX6" fmla="*/ 1901373 w 3802744"/>
                <a:gd name="connsiteY6" fmla="*/ 0 h 3802744"/>
                <a:gd name="connsiteX7" fmla="*/ 3606808 w 3802744"/>
                <a:gd name="connsiteY7" fmla="*/ 195936 h 3802744"/>
                <a:gd name="connsiteX8" fmla="*/ 3802744 w 3802744"/>
                <a:gd name="connsiteY8" fmla="*/ 1901372 h 3802744"/>
                <a:gd name="connsiteX9" fmla="*/ 1901372 w 3802744"/>
                <a:gd name="connsiteY9" fmla="*/ 3802744 h 3802744"/>
                <a:gd name="connsiteX10" fmla="*/ 0 w 3802744"/>
                <a:gd name="connsiteY10" fmla="*/ 1901372 h 3802744"/>
                <a:gd name="connsiteX11" fmla="*/ 1 w 3802744"/>
                <a:gd name="connsiteY11" fmla="*/ 1901372 h 3802744"/>
                <a:gd name="connsiteX12" fmla="*/ 1901373 w 3802744"/>
                <a:gd name="connsiteY12" fmla="*/ 0 h 380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02744" h="3802744">
                  <a:moveTo>
                    <a:pt x="1901372" y="762170"/>
                  </a:moveTo>
                  <a:cubicBezTo>
                    <a:pt x="1272209" y="762170"/>
                    <a:pt x="762171" y="1272208"/>
                    <a:pt x="762171" y="1901371"/>
                  </a:cubicBezTo>
                  <a:cubicBezTo>
                    <a:pt x="762171" y="2530534"/>
                    <a:pt x="1272209" y="3040572"/>
                    <a:pt x="1901372" y="3040572"/>
                  </a:cubicBezTo>
                  <a:cubicBezTo>
                    <a:pt x="2530535" y="3040572"/>
                    <a:pt x="3040573" y="2530534"/>
                    <a:pt x="3040573" y="1901371"/>
                  </a:cubicBezTo>
                  <a:cubicBezTo>
                    <a:pt x="3040573" y="1560769"/>
                    <a:pt x="3001441" y="1220167"/>
                    <a:pt x="2923178" y="879565"/>
                  </a:cubicBezTo>
                  <a:cubicBezTo>
                    <a:pt x="2582576" y="801302"/>
                    <a:pt x="2241974" y="762170"/>
                    <a:pt x="1901372" y="762170"/>
                  </a:cubicBezTo>
                  <a:close/>
                  <a:moveTo>
                    <a:pt x="1901373" y="0"/>
                  </a:moveTo>
                  <a:cubicBezTo>
                    <a:pt x="2469851" y="0"/>
                    <a:pt x="3038329" y="65312"/>
                    <a:pt x="3606808" y="195936"/>
                  </a:cubicBezTo>
                  <a:cubicBezTo>
                    <a:pt x="3737432" y="764415"/>
                    <a:pt x="3802744" y="1332893"/>
                    <a:pt x="3802744" y="1901372"/>
                  </a:cubicBezTo>
                  <a:cubicBezTo>
                    <a:pt x="3802744" y="2951471"/>
                    <a:pt x="2951471" y="3802744"/>
                    <a:pt x="1901372" y="3802744"/>
                  </a:cubicBezTo>
                  <a:cubicBezTo>
                    <a:pt x="851273" y="3802744"/>
                    <a:pt x="0" y="2951471"/>
                    <a:pt x="0" y="1901372"/>
                  </a:cubicBezTo>
                  <a:lnTo>
                    <a:pt x="1" y="1901372"/>
                  </a:lnTo>
                  <a:cubicBezTo>
                    <a:pt x="1" y="851273"/>
                    <a:pt x="851274" y="0"/>
                    <a:pt x="1901373"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9" name="组合 18">
            <a:extLst>
              <a:ext uri="{FF2B5EF4-FFF2-40B4-BE49-F238E27FC236}">
                <a16:creationId xmlns:a16="http://schemas.microsoft.com/office/drawing/2014/main" id="{B09248B7-BBCF-F474-38C3-BF3C1F143C22}"/>
              </a:ext>
            </a:extLst>
          </p:cNvPr>
          <p:cNvGrpSpPr/>
          <p:nvPr/>
        </p:nvGrpSpPr>
        <p:grpSpPr>
          <a:xfrm>
            <a:off x="8616843" y="1731100"/>
            <a:ext cx="2928890" cy="2840895"/>
            <a:chOff x="8389644" y="1859148"/>
            <a:chExt cx="3397792" cy="3295709"/>
          </a:xfrm>
        </p:grpSpPr>
        <p:sp>
          <p:nvSpPr>
            <p:cNvPr id="18" name="任意多边形: 形状 17">
              <a:extLst>
                <a:ext uri="{FF2B5EF4-FFF2-40B4-BE49-F238E27FC236}">
                  <a16:creationId xmlns:a16="http://schemas.microsoft.com/office/drawing/2014/main" id="{6B69238E-0400-A8CA-1869-4983EC874453}"/>
                </a:ext>
              </a:extLst>
            </p:cNvPr>
            <p:cNvSpPr/>
            <p:nvPr/>
          </p:nvSpPr>
          <p:spPr>
            <a:xfrm rot="18917663">
              <a:off x="8447733" y="1859148"/>
              <a:ext cx="3295709" cy="3295709"/>
            </a:xfrm>
            <a:custGeom>
              <a:avLst/>
              <a:gdLst>
                <a:gd name="connsiteX0" fmla="*/ 1210357 w 2420712"/>
                <a:gd name="connsiteY0" fmla="*/ 0 h 2420712"/>
                <a:gd name="connsiteX1" fmla="*/ 2295985 w 2420712"/>
                <a:gd name="connsiteY1" fmla="*/ 124727 h 2420712"/>
                <a:gd name="connsiteX2" fmla="*/ 2420712 w 2420712"/>
                <a:gd name="connsiteY2" fmla="*/ 1210356 h 2420712"/>
                <a:gd name="connsiteX3" fmla="*/ 1210356 w 2420712"/>
                <a:gd name="connsiteY3" fmla="*/ 2420712 h 2420712"/>
                <a:gd name="connsiteX4" fmla="*/ 0 w 2420712"/>
                <a:gd name="connsiteY4" fmla="*/ 1210356 h 2420712"/>
                <a:gd name="connsiteX5" fmla="*/ 1 w 2420712"/>
                <a:gd name="connsiteY5" fmla="*/ 1210356 h 2420712"/>
                <a:gd name="connsiteX6" fmla="*/ 1210357 w 2420712"/>
                <a:gd name="connsiteY6" fmla="*/ 0 h 2420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20712" h="2420712">
                  <a:moveTo>
                    <a:pt x="1210357" y="0"/>
                  </a:moveTo>
                  <a:cubicBezTo>
                    <a:pt x="1572233" y="0"/>
                    <a:pt x="1934109" y="41576"/>
                    <a:pt x="2295985" y="124727"/>
                  </a:cubicBezTo>
                  <a:cubicBezTo>
                    <a:pt x="2379136" y="486603"/>
                    <a:pt x="2420712" y="848479"/>
                    <a:pt x="2420712" y="1210356"/>
                  </a:cubicBezTo>
                  <a:cubicBezTo>
                    <a:pt x="2420712" y="1878817"/>
                    <a:pt x="1878817" y="2420712"/>
                    <a:pt x="1210356" y="2420712"/>
                  </a:cubicBezTo>
                  <a:cubicBezTo>
                    <a:pt x="541895" y="2420712"/>
                    <a:pt x="0" y="1878817"/>
                    <a:pt x="0" y="1210356"/>
                  </a:cubicBezTo>
                  <a:lnTo>
                    <a:pt x="1" y="1210356"/>
                  </a:lnTo>
                  <a:cubicBezTo>
                    <a:pt x="1" y="541895"/>
                    <a:pt x="541896" y="0"/>
                    <a:pt x="12103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00"/>
            </a:p>
          </p:txBody>
        </p:sp>
        <p:grpSp>
          <p:nvGrpSpPr>
            <p:cNvPr id="11" name="组合 10">
              <a:extLst>
                <a:ext uri="{FF2B5EF4-FFF2-40B4-BE49-F238E27FC236}">
                  <a16:creationId xmlns:a16="http://schemas.microsoft.com/office/drawing/2014/main" id="{2BD3D366-0DF4-86B4-E3F4-188D8282784E}"/>
                </a:ext>
              </a:extLst>
            </p:cNvPr>
            <p:cNvGrpSpPr/>
            <p:nvPr/>
          </p:nvGrpSpPr>
          <p:grpSpPr>
            <a:xfrm>
              <a:off x="8389644" y="1950775"/>
              <a:ext cx="3397792" cy="3112455"/>
              <a:chOff x="8411386" y="1622859"/>
              <a:chExt cx="5174164" cy="4739652"/>
            </a:xfrm>
          </p:grpSpPr>
          <p:graphicFrame>
            <p:nvGraphicFramePr>
              <p:cNvPr id="13" name="图表 12">
                <a:extLst>
                  <a:ext uri="{FF2B5EF4-FFF2-40B4-BE49-F238E27FC236}">
                    <a16:creationId xmlns:a16="http://schemas.microsoft.com/office/drawing/2014/main" id="{B7318C53-F3FB-82CD-ACE7-3A778DFA76D3}"/>
                  </a:ext>
                </a:extLst>
              </p:cNvPr>
              <p:cNvGraphicFramePr/>
              <p:nvPr>
                <p:extLst>
                  <p:ext uri="{D42A27DB-BD31-4B8C-83A1-F6EECF244321}">
                    <p14:modId xmlns:p14="http://schemas.microsoft.com/office/powerpoint/2010/main" val="2874380356"/>
                  </p:ext>
                </p:extLst>
              </p:nvPr>
            </p:nvGraphicFramePr>
            <p:xfrm>
              <a:off x="8411386" y="1622859"/>
              <a:ext cx="5174164" cy="4739652"/>
            </p:xfrm>
            <a:graphic>
              <a:graphicData uri="http://schemas.openxmlformats.org/drawingml/2006/chart">
                <c:chart xmlns:c="http://schemas.openxmlformats.org/drawingml/2006/chart" xmlns:r="http://schemas.openxmlformats.org/officeDocument/2006/relationships" r:id="rId4"/>
              </a:graphicData>
            </a:graphic>
          </p:graphicFrame>
          <p:sp>
            <p:nvSpPr>
              <p:cNvPr id="15" name="文本框 9">
                <a:extLst>
                  <a:ext uri="{FF2B5EF4-FFF2-40B4-BE49-F238E27FC236}">
                    <a16:creationId xmlns:a16="http://schemas.microsoft.com/office/drawing/2014/main" id="{EB9494C3-A029-A0A1-FB05-8518B69A93E4}"/>
                  </a:ext>
                </a:extLst>
              </p:cNvPr>
              <p:cNvSpPr txBox="1">
                <a:spLocks noChangeArrowheads="1"/>
              </p:cNvSpPr>
              <p:nvPr/>
            </p:nvSpPr>
            <p:spPr bwMode="auto">
              <a:xfrm>
                <a:off x="9352128" y="3034116"/>
                <a:ext cx="3314147" cy="1957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cs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cs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cs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cs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cs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cs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cs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cs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cs typeface="宋体" panose="02010600030101010101" pitchFamily="2" charset="-122"/>
                  </a:defRPr>
                </a:lvl9pPr>
              </a:lstStyle>
              <a:p>
                <a:pPr algn="ctr" eaLnBrk="1" hangingPunct="1"/>
                <a:r>
                  <a:rPr lang="en-US" altLang="zh-CN" sz="6600" b="1" dirty="0">
                    <a:solidFill>
                      <a:schemeClr val="tx1">
                        <a:lumMod val="75000"/>
                        <a:lumOff val="25000"/>
                      </a:schemeClr>
                    </a:solidFill>
                    <a:latin typeface="OPPOSans R" panose="00020600040101010101" pitchFamily="18" charset="-122"/>
                    <a:ea typeface="OPPOSans R" panose="00020600040101010101" pitchFamily="18" charset="-122"/>
                    <a:cs typeface="OPPOSans R" panose="00020600040101010101" pitchFamily="18" charset="-122"/>
                  </a:rPr>
                  <a:t>65</a:t>
                </a:r>
                <a:r>
                  <a:rPr lang="en-US" altLang="zh-CN" sz="3600" b="1" dirty="0">
                    <a:solidFill>
                      <a:schemeClr val="tx1">
                        <a:lumMod val="75000"/>
                        <a:lumOff val="25000"/>
                      </a:schemeClr>
                    </a:solidFill>
                    <a:latin typeface="OPPOSans R" panose="00020600040101010101" pitchFamily="18" charset="-122"/>
                    <a:ea typeface="OPPOSans R" panose="00020600040101010101" pitchFamily="18" charset="-122"/>
                    <a:cs typeface="OPPOSans R" panose="00020600040101010101" pitchFamily="18" charset="-122"/>
                  </a:rPr>
                  <a:t>%</a:t>
                </a:r>
                <a:endParaRPr lang="en-US" altLang="zh-CN" sz="6600" b="1" dirty="0">
                  <a:solidFill>
                    <a:schemeClr val="tx1">
                      <a:lumMod val="75000"/>
                      <a:lumOff val="2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grpSp>
      <p:sp>
        <p:nvSpPr>
          <p:cNvPr id="20" name="文本框 19">
            <a:extLst>
              <a:ext uri="{FF2B5EF4-FFF2-40B4-BE49-F238E27FC236}">
                <a16:creationId xmlns:a16="http://schemas.microsoft.com/office/drawing/2014/main" id="{C063C8C9-0A4A-B42F-5C44-B9BDC8C42FA2}"/>
              </a:ext>
            </a:extLst>
          </p:cNvPr>
          <p:cNvSpPr txBox="1"/>
          <p:nvPr/>
        </p:nvSpPr>
        <p:spPr>
          <a:xfrm>
            <a:off x="8585608" y="4974602"/>
            <a:ext cx="2873988" cy="1348574"/>
          </a:xfrm>
          <a:prstGeom prst="rect">
            <a:avLst/>
          </a:prstGeom>
          <a:noFill/>
        </p:spPr>
        <p:txBody>
          <a:bodyPr wrap="square" rtlCol="0">
            <a:spAutoFit/>
          </a:bodyPr>
          <a:lstStyle>
            <a:defPPr>
              <a:defRPr lang="zh-CN"/>
            </a:defPPr>
            <a:lvl1pPr marR="0" lvl="0" indent="0" algn="just" fontAlgn="auto">
              <a:lnSpc>
                <a:spcPct val="130000"/>
              </a:lnSpc>
              <a:spcBef>
                <a:spcPts val="600"/>
              </a:spcBef>
              <a:spcAft>
                <a:spcPts val="600"/>
              </a:spcAft>
              <a:buClrTx/>
              <a:buSzTx/>
              <a:buFontTx/>
              <a:buNone/>
              <a:tabLst/>
              <a:defRPr kumimoji="1" sz="1050" b="0" i="0" u="none" strike="noStrike" cap="none" spc="0" normalizeH="0" baseline="0">
                <a:ln>
                  <a:noFill/>
                </a:ln>
                <a:solidFill>
                  <a:schemeClr val="tx1">
                    <a:lumMod val="75000"/>
                    <a:lumOff val="25000"/>
                  </a:schemeClr>
                </a:solidFill>
                <a:effectLst/>
                <a:uLnTx/>
                <a:uFillTx/>
                <a:latin typeface="+mn-ea"/>
                <a:cs typeface="Alibaba PuHuiTi" pitchFamily="18" charset="-122"/>
              </a:defRPr>
            </a:lvl1pPr>
          </a:lstStyle>
          <a:p>
            <a:pPr algn="l"/>
            <a:r>
              <a:rPr lang="en-US" altLang="zh-CN" sz="1400" dirty="0"/>
              <a:t>51PPT</a:t>
            </a:r>
            <a:r>
              <a:rPr lang="zh-CN" altLang="en-US" sz="1400" dirty="0"/>
              <a:t>模板网，幻灯片演示模板及素 材免费下载！</a:t>
            </a:r>
          </a:p>
          <a:p>
            <a:pPr algn="l"/>
            <a:r>
              <a:rPr lang="en-US" altLang="zh-CN" sz="1400" dirty="0"/>
              <a:t>51PPT</a:t>
            </a:r>
            <a:r>
              <a:rPr lang="zh-CN" altLang="en-US" sz="1400" dirty="0"/>
              <a:t>模板网 官网唯一网址：</a:t>
            </a:r>
            <a:r>
              <a:rPr lang="en-US" altLang="zh-CN" sz="1400" dirty="0"/>
              <a:t>www.51pptmoban.com</a:t>
            </a:r>
            <a:endParaRPr lang="zh-CN" altLang="zh-CN" sz="1400" dirty="0"/>
          </a:p>
        </p:txBody>
      </p:sp>
    </p:spTree>
    <p:extLst>
      <p:ext uri="{BB962C8B-B14F-4D97-AF65-F5344CB8AC3E}">
        <p14:creationId xmlns:p14="http://schemas.microsoft.com/office/powerpoint/2010/main" val="45071903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OP" val="619.2089"/>
  <p:tag name="LEFT" val="-7.874016E-05"/>
  <p:tag name="WIDTH" val="141.7711"/>
  <p:tag name="HEIGHT" val="29.08126"/>
  <p:tag name="SHADOWVISIBLE" val="0"/>
  <p:tag name="LINEVISIBLE" val="0"/>
  <p:tag name="SHAPEREFLECTION" val="-2.147484E+09"/>
  <p:tag name="SHAPEGLOW" val="0"/>
  <p:tag name="SOFTEDGE" val="0"/>
  <p:tag name="SHAPETHREEDVISIBLE" val="1"/>
  <p:tag name="HASTEXT" val="1"/>
  <p:tag name="TEXT" val="官网唯一网址："/>
  <p:tag name="FONTSIZE" val="18"/>
  <p:tag name="FONTCOLOR" val="16777215"/>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7.874016E-05"/>
  <p:tag name="T_TOP" val="619.2089"/>
  <p:tag name="T_WIDTH" val="141.7711"/>
  <p:tag name="T_HEIGTH" val="29.08126"/>
  <p:tag name="T_TEXT" val="官网唯一网址："/>
  <p:tag name="T_FONTCOLOR" val="16777215"/>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18"/>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5.412109"/>
  <p:tag name="OFFSETLEFT" val="8.315985"/>
  <p:tag name="OFFSETWIDTH" val="113.778"/>
  <p:tag name="OFFSETHEIGHT" val="16.83"/>
</p:tagLst>
</file>

<file path=ppt/tags/tag2.xml><?xml version="1.0" encoding="utf-8"?>
<p:tagLst xmlns:a="http://schemas.openxmlformats.org/drawingml/2006/main" xmlns:r="http://schemas.openxmlformats.org/officeDocument/2006/relationships" xmlns:p="http://schemas.openxmlformats.org/presentationml/2006/main">
  <p:tag name="TOP" val="221.7909"/>
  <p:tag name="LEFT" val="324.6206"/>
  <p:tag name="WIDTH" val="326.8106"/>
  <p:tag name="HEIGHT" val="69.06796"/>
  <p:tag name="SHADOWVISIBLE" val="0"/>
  <p:tag name="LINEVISIBLE" val="0"/>
  <p:tag name="SHAPEREFLECTION" val="-2.147484E+09"/>
  <p:tag name="SHAPEGLOW" val="0"/>
  <p:tag name="SOFTEDGE" val="0"/>
  <p:tag name="SHAPETHREEDVISIBLE" val="1"/>
  <p:tag name="HASTEXT" val="1"/>
  <p:tag name="TEXT" val="51PPT模板网"/>
  <p:tag name="FONTSIZE" val="51"/>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0"/>
  <p:tag name="AUTOSIZE" val="1"/>
  <p:tag name="TEXTREFLECTION" val="0"/>
  <p:tag name="TEXTGLOW" val="0"/>
  <p:tag name="T_HASTEXT" val="1"/>
  <p:tag name="T_LEFT" val="324.6206"/>
  <p:tag name="T_TOP" val="221.7909"/>
  <p:tag name="T_WIDTH" val="326.8106"/>
  <p:tag name="T_HEIGTH" val="69.06796"/>
  <p:tag name="T_TEXT" val="51PPT模板网"/>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51"/>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8.535049"/>
  <p:tag name="OFFSETLEFT" val="10.82101"/>
  <p:tag name="OFFSETWIDTH" val="301.692"/>
  <p:tag name="OFFSETHEIGHT" val="47.63394"/>
</p:tagLst>
</file>

<file path=ppt/tags/tag3.xml><?xml version="1.0" encoding="utf-8"?>
<p:tagLst xmlns:a="http://schemas.openxmlformats.org/drawingml/2006/main" xmlns:r="http://schemas.openxmlformats.org/officeDocument/2006/relationships" xmlns:p="http://schemas.openxmlformats.org/presentationml/2006/main">
  <p:tag name="TOP" val="320.9914"/>
  <p:tag name="LEFT" val="155.4291"/>
  <p:tag name="WIDTH" val="560.5839"/>
  <p:tag name="HEIGHT" val="60.58591"/>
  <p:tag name="SHADOWVISIBLE" val="0"/>
  <p:tag name="LINEVISIBLE" val="0"/>
  <p:tag name="SHAPEREFLECTION" val="-2.147484E+09"/>
  <p:tag name="SHAPEGLOW" val="0"/>
  <p:tag name="SOFTEDGE" val="0"/>
  <p:tag name="SHAPETHREEDVISIBLE" val="1"/>
  <p:tag name="HASTEXT" val="1"/>
  <p:tag name="TEXT" val="www.51pptmoban.com"/>
  <p:tag name="FONTSIZE" val="44"/>
  <p:tag name="FONTCOLOR" val="-2147483648"/>
  <p:tag name="FONTBOLD" val="0"/>
  <p:tag name="FONTITALIC" val="0"/>
  <p:tag name="FONTNAME" val="MiSans Heavy"/>
  <p:tag name="NAMEASCII" val="MiSans Heavy"/>
  <p:tag name="NAMECOMPLEXSCRIPT" val="阿里巴巴普惠体 2.0 115 Black"/>
  <p:tag name="NAMEFAREAST" val="MiSans Heavy"/>
  <p:tag name="FONTNAMEASCII" val="MiSans Heavy"/>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320.9914"/>
  <p:tag name="T_WIDTH" val="560.5839"/>
  <p:tag name="T_HEIGTH" val="60.58591"/>
  <p:tag name="T_TEXT" val="www.51pptmoban.com"/>
  <p:tag name="T_FONTCOLOR" val="-2147483648"/>
  <p:tag name="T_FONTNAME" val="MiSans Heavy"/>
  <p:tag name="T_FONTNAMEASCII" val="MiSans Heavy"/>
  <p:tag name="T_NAMECOMPLEXSCRIPT" val="阿里巴巴普惠体 2.0 115 Black"/>
  <p:tag name="T_NAMEFAREAST" val="MiSans Heavy"/>
  <p:tag name="T_FONTBOLD" val="0"/>
  <p:tag name="T_FONTSIZE" val="44"/>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9.892517"/>
  <p:tag name="OFFSETLEFT" val="7.376999"/>
  <p:tag name="OFFSETWIDTH" val="535.929"/>
  <p:tag name="OFFSETHEIGHT" val="46.90504"/>
</p:tagLst>
</file>

<file path=ppt/tags/tag4.xml><?xml version="1.0" encoding="utf-8"?>
<p:tagLst xmlns:a="http://schemas.openxmlformats.org/drawingml/2006/main" xmlns:r="http://schemas.openxmlformats.org/officeDocument/2006/relationships" xmlns:p="http://schemas.openxmlformats.org/presentationml/2006/main">
  <p:tag name="TOP" val="231.1991"/>
  <p:tag name="LEFT" val="654.3738"/>
  <p:tag name="WIDTH" val="220.4352"/>
  <p:tag name="HEIGHT" val="50.8922"/>
  <p:tag name="SHADOWVISIBLE" val="0"/>
  <p:tag name="LINEVISIBLE" val="0"/>
  <p:tag name="SHAPEREFLECTION" val="-2.147484E+09"/>
  <p:tag name="SHAPEGLOW" val="0"/>
  <p:tag name="SOFTEDGE" val="0"/>
  <p:tag name="SHAPETHREEDVISIBLE" val="1"/>
  <p:tag name="HASTEXT" val="1"/>
  <p:tag name="TEXT" val="免费提供"/>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654.3738"/>
  <p:tag name="T_TOP" val="231.1991"/>
  <p:tag name="T_WIDTH" val="220.4352"/>
  <p:tag name="T_HEIGTH" val="50.8922"/>
  <p:tag name="T_TEXT" val="免费提供"/>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044022"/>
  <p:tag name="OFFSETLEFT" val="8.675964"/>
  <p:tag name="OFFSETWIDTH" val="140.472"/>
  <p:tag name="OFFSETHEIGHT" val="33.94803"/>
</p:tagLst>
</file>

<file path=ppt/tags/tag5.xml><?xml version="1.0" encoding="utf-8"?>
<p:tagLst xmlns:a="http://schemas.openxmlformats.org/drawingml/2006/main" xmlns:r="http://schemas.openxmlformats.org/officeDocument/2006/relationships" xmlns:p="http://schemas.openxmlformats.org/presentationml/2006/main">
  <p:tag name="TOP" val="231.1991"/>
  <p:tag name="LEFT" val="155.4291"/>
  <p:tag name="WIDTH" val="248.5709"/>
  <p:tag name="HEIGHT" val="50.8922"/>
  <p:tag name="SHADOWVISIBLE" val="0"/>
  <p:tag name="LINEVISIBLE" val="0"/>
  <p:tag name="SHAPEREFLECTION" val="-2.147484E+09"/>
  <p:tag name="SHAPEGLOW" val="0"/>
  <p:tag name="SOFTEDGE" val="0"/>
  <p:tag name="SHAPETHREEDVISIBLE" val="1"/>
  <p:tag name="HASTEXT" val="1"/>
  <p:tag name="TEXT" val="本模板由 "/>
  <p:tag name="FONTSIZE" val="36"/>
  <p:tag name="FONTCOLOR" val="0"/>
  <p:tag name="FONTBOLD" val="0"/>
  <p:tag name="FONTITALIC" val="0"/>
  <p:tag name="FONTNAME" val="阿里巴巴普惠体 2.0 115 Black"/>
  <p:tag name="NAMEASCII" val="阿里巴巴普惠体 2.0 115 Black"/>
  <p:tag name="NAMECOMPLEXSCRIPT" val="阿里巴巴普惠体 2.0 115 Black"/>
  <p:tag name="NAMEFAREAST" val="阿里巴巴普惠体 2.0 115 Black"/>
  <p:tag name="FONTNAMEASCII" val="阿里巴巴普惠体 2.0 115 Black"/>
  <p:tag name="TEXTALIGNMENT" val="1"/>
  <p:tag name="FONTSPACING" val="0"/>
  <p:tag name="SPACEWITHIN" val="1"/>
  <p:tag name="SPACEBEFORE" val="0"/>
  <p:tag name="SPACEAFTER" val="0"/>
  <p:tag name="MARGINBOTTOM" val="3.6"/>
  <p:tag name="MARGINLEFT" val="7.2"/>
  <p:tag name="MARGINRIGHT" val="7.2"/>
  <p:tag name="MARGINTOP" val="3.6"/>
  <p:tag name="LINERULEAFTER" val="0"/>
  <p:tag name="ALIGNMENT" val="1"/>
  <p:tag name="WORDWRAP" val="-1"/>
  <p:tag name="AUTOSIZE" val="1"/>
  <p:tag name="TEXTREFLECTION" val="0"/>
  <p:tag name="TEXTGLOW" val="0"/>
  <p:tag name="T_HASTEXT" val="1"/>
  <p:tag name="T_LEFT" val="155.4291"/>
  <p:tag name="T_TOP" val="231.1991"/>
  <p:tag name="T_WIDTH" val="248.5709"/>
  <p:tag name="T_HEIGTH" val="50.8922"/>
  <p:tag name="T_TEXT" val="本模板由 "/>
  <p:tag name="T_FONTCOLOR" val="0"/>
  <p:tag name="T_FONTNAME" val="阿里巴巴普惠体 2.0 115 Black"/>
  <p:tag name="T_FONTNAMEASCII" val="阿里巴巴普惠体 2.0 115 Black"/>
  <p:tag name="T_NAMECOMPLEXSCRIPT" val="阿里巴巴普惠体 2.0 115 Black"/>
  <p:tag name="T_NAMEFAREAST" val="阿里巴巴普惠体 2.0 115 Black"/>
  <p:tag name="T_FONTBOLD" val="0"/>
  <p:tag name="T_FONTSIZE" val="36"/>
  <p:tag name="T_FONTUNDERLINE" val="0"/>
  <p:tag name="T_FONTITALIC" val="0"/>
  <p:tag name="T_FONTSPACING" val="0"/>
  <p:tag name="T_MARGINTOP" val="3.6"/>
  <p:tag name="T_MARGINRIGHT" val="7.2"/>
  <p:tag name="T_MARGINBOTTOM" val="3.6"/>
  <p:tag name="T_MARGINLEFT" val="7.2"/>
  <p:tag name="T_TEXTLINEDASHSTYLE" val="-2"/>
  <p:tag name="T_TEXTLINEWEIGHT" val="-2.147484E+09"/>
  <p:tag name="T_TEXTLINEFORECOLOR" val="16777215"/>
  <p:tag name="T_TEXTLINEFILLBACKCOLOR" val="16777215"/>
  <p:tag name="T_TEXTLINEFILLTRANSPARENCY" val="0"/>
  <p:tag name="T_TEXTALIGNMENT" val="1"/>
  <p:tag name="T_SPACEBEFORE" val="0"/>
  <p:tag name="T_SPACEWITHIN" val="1"/>
  <p:tag name="T_SPACEAFTER" val="0"/>
  <p:tag name="T_LINERULEBEFORE" val="-1"/>
  <p:tag name="T_TEXTREFLECTION" val="0"/>
  <p:tag name="T_TEXTGLOW" val="0"/>
  <p:tag name="OFFSETTOP" val="7.224014"/>
  <p:tag name="OFFSETLEFT" val="7.596054"/>
  <p:tag name="OFFSETWIDTH" val="140.004"/>
  <p:tag name="OFFSETHEIGHT" val="33.66"/>
</p:tagLst>
</file>

<file path=ppt/theme/theme1.xml><?xml version="1.0" encoding="utf-8"?>
<a:theme xmlns:a="http://schemas.openxmlformats.org/drawingml/2006/main" name="Office 主题​​">
  <a:themeElements>
    <a:clrScheme name="黑金">
      <a:dk1>
        <a:sysClr val="windowText" lastClr="000000"/>
      </a:dk1>
      <a:lt1>
        <a:sysClr val="window" lastClr="FFFFFF"/>
      </a:lt1>
      <a:dk2>
        <a:srgbClr val="44546A"/>
      </a:dk2>
      <a:lt2>
        <a:srgbClr val="E7E6E6"/>
      </a:lt2>
      <a:accent1>
        <a:srgbClr val="E4B48B"/>
      </a:accent1>
      <a:accent2>
        <a:srgbClr val="1E1E1E"/>
      </a:accent2>
      <a:accent3>
        <a:srgbClr val="BEBEBE"/>
      </a:accent3>
      <a:accent4>
        <a:srgbClr val="EFEDEB"/>
      </a:accent4>
      <a:accent5>
        <a:srgbClr val="EACFA4"/>
      </a:accent5>
      <a:accent6>
        <a:srgbClr val="DFD6CF"/>
      </a:accent6>
      <a:hlink>
        <a:srgbClr val="E4B48B"/>
      </a:hlink>
      <a:folHlink>
        <a:srgbClr val="BEBEBE"/>
      </a:folHlink>
    </a:clrScheme>
    <a:fontScheme name="OPPOSans">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797</TotalTime>
  <Words>659</Words>
  <Application>Microsoft Office PowerPoint</Application>
  <PresentationFormat>宽屏</PresentationFormat>
  <Paragraphs>117</Paragraphs>
  <Slides>13</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OPPOSans H</vt:lpstr>
      <vt:lpstr>MiSans Heavy</vt:lpstr>
      <vt:lpstr>OPPOSans B</vt:lpstr>
      <vt:lpstr>OPPOSans R</vt:lpstr>
      <vt:lpstr>阿里巴巴普惠体 2.0 115 Black</vt:lpstr>
      <vt:lpstr>Office 主题​​</vt:lpstr>
      <vt:lpstr>黑金杂志风PPT模板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黑金杂志风总结汇报商务通用ppt模板</dc:title>
  <dc:creator>小貓壹隻</dc:creator>
  <cp:keywords>P界达人</cp:keywords>
  <dc:description>51PPT模板网 官方唯一网址：www.51pptmoban.com_x000d_
</dc:description>
  <cp:lastModifiedBy>Power user</cp:lastModifiedBy>
  <cp:revision>25</cp:revision>
  <dcterms:created xsi:type="dcterms:W3CDTF">2022-11-27T02:31:11Z</dcterms:created>
  <dcterms:modified xsi:type="dcterms:W3CDTF">2023-03-21T08:35:40Z</dcterms:modified>
</cp:coreProperties>
</file>